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5" r:id="rId5"/>
  </p:sldMasterIdLst>
  <p:notesMasterIdLst>
    <p:notesMasterId r:id="rId41"/>
  </p:notesMasterIdLst>
  <p:sldIdLst>
    <p:sldId id="270" r:id="rId6"/>
    <p:sldId id="257" r:id="rId7"/>
    <p:sldId id="272" r:id="rId8"/>
    <p:sldId id="2147472139" r:id="rId9"/>
    <p:sldId id="2147472138" r:id="rId10"/>
    <p:sldId id="2147472126" r:id="rId11"/>
    <p:sldId id="2147472130" r:id="rId12"/>
    <p:sldId id="2147472129" r:id="rId13"/>
    <p:sldId id="2147472136" r:id="rId14"/>
    <p:sldId id="2147472131" r:id="rId15"/>
    <p:sldId id="2147472132" r:id="rId16"/>
    <p:sldId id="2147472137" r:id="rId17"/>
    <p:sldId id="2147472133" r:id="rId18"/>
    <p:sldId id="2147472134" r:id="rId19"/>
    <p:sldId id="2147471885" r:id="rId20"/>
    <p:sldId id="1251" r:id="rId21"/>
    <p:sldId id="2147472141" r:id="rId22"/>
    <p:sldId id="2147472140" r:id="rId23"/>
    <p:sldId id="256" r:id="rId24"/>
    <p:sldId id="1249" r:id="rId25"/>
    <p:sldId id="1242" r:id="rId26"/>
    <p:sldId id="1255" r:id="rId27"/>
    <p:sldId id="1244" r:id="rId28"/>
    <p:sldId id="1257" r:id="rId29"/>
    <p:sldId id="1256" r:id="rId30"/>
    <p:sldId id="1262" r:id="rId31"/>
    <p:sldId id="1254" r:id="rId32"/>
    <p:sldId id="1212" r:id="rId33"/>
    <p:sldId id="271" r:id="rId34"/>
    <p:sldId id="1245" r:id="rId35"/>
    <p:sldId id="259" r:id="rId36"/>
    <p:sldId id="1258" r:id="rId37"/>
    <p:sldId id="1250" r:id="rId38"/>
    <p:sldId id="1210" r:id="rId39"/>
    <p:sldId id="273"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4" userDrawn="1">
          <p15:clr>
            <a:srgbClr val="A4A3A4"/>
          </p15:clr>
        </p15:guide>
        <p15:guide id="2" pos="288" userDrawn="1">
          <p15:clr>
            <a:srgbClr val="A4A3A4"/>
          </p15:clr>
        </p15:guide>
        <p15:guide id="3" pos="5040" userDrawn="1">
          <p15:clr>
            <a:srgbClr val="A4A3A4"/>
          </p15:clr>
        </p15:guide>
        <p15:guide id="4" pos="3840" userDrawn="1">
          <p15:clr>
            <a:srgbClr val="A4A3A4"/>
          </p15:clr>
        </p15:guide>
        <p15:guide id="5" pos="3864" userDrawn="1">
          <p15:clr>
            <a:srgbClr val="A4A3A4"/>
          </p15:clr>
        </p15:guide>
        <p15:guide id="6" orient="horz" pos="744" userDrawn="1">
          <p15:clr>
            <a:srgbClr val="A4A3A4"/>
          </p15:clr>
        </p15:guide>
        <p15:guide id="7" pos="1440" userDrawn="1">
          <p15:clr>
            <a:srgbClr val="A4A3A4"/>
          </p15:clr>
        </p15:guide>
        <p15:guide id="8" pos="6192" userDrawn="1">
          <p15:clr>
            <a:srgbClr val="A4A3A4"/>
          </p15:clr>
        </p15:guide>
        <p15:guide id="9" pos="5928" userDrawn="1">
          <p15:clr>
            <a:srgbClr val="A4A3A4"/>
          </p15:clr>
        </p15:guide>
        <p15:guide id="10" pos="321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850364-DD18-1A34-E98F-3B441CDEA6C7}" name="Jon Reid" initials="JR" userId="S::jonreid@ethicsboard.org::d20ac94e-951d-486b-b95e-024d48430245" providerId="AD"/>
  <p188:author id="{56716365-38C8-293A-974C-A2D9CBBF0D47}" name="Jeanne Viljoen" initials="JV" userId="S::JeanneViljoen@ethicsboard.org::15b5a62f-600a-4206-957b-fe0e12035773" providerId="AD"/>
  <p188:author id="{E9688B74-D9DE-4D11-079C-962C98D8AAA5}" name="Jeanne Viljoen" initials="JV" userId="S::jeanneviljoen@ethicsboard.org::15b5a62f-600a-4206-957b-fe0e12035773" providerId="AD"/>
  <p188:author id="{5227169E-4E8D-2B5B-465E-FAB29F3A055D}" name="Linda Biek" initials="" userId="S::LindaBiek@ethicsboard.org::5a3f140b-42f3-44c4-a264-c128a1fbdafe"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8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Natalie Klonaridis" initials="NK [2]" lastIdx="34" clrIdx="7">
    <p:extLst>
      <p:ext uri="{19B8F6BF-5375-455C-9EA6-DF929625EA0E}">
        <p15:presenceInfo xmlns:p15="http://schemas.microsoft.com/office/powerpoint/2012/main" userId="S::NatalieKlonaridis@iaasb.org::f4aa4316-d059-440e-b12a-ca731c4153ce"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Geoffrey Kwan" initials="GK" lastIdx="8" clrIdx="8">
    <p:extLst>
      <p:ext uri="{19B8F6BF-5375-455C-9EA6-DF929625EA0E}">
        <p15:presenceInfo xmlns:p15="http://schemas.microsoft.com/office/powerpoint/2012/main" userId="Geoffrey Kwan" providerId="Non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Michael Ashley" initials="MA" lastIdx="6" clrIdx="9">
    <p:extLst>
      <p:ext uri="{19B8F6BF-5375-455C-9EA6-DF929625EA0E}">
        <p15:presenceInfo xmlns:p15="http://schemas.microsoft.com/office/powerpoint/2012/main" userId="47bcfad08957be3a"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11" name="Willie Botha" initials="WB" lastIdx="11" clrIdx="10">
    <p:extLst>
      <p:ext uri="{19B8F6BF-5375-455C-9EA6-DF929625EA0E}">
        <p15:presenceInfo xmlns:p15="http://schemas.microsoft.com/office/powerpoint/2012/main" userId="S::WillieBotha@iaasb.org::1d64e684-352d-424c-a1f4-5d6d7c4ec44b"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12" name="Kalina Shukarova Savovska" initials="KSS" lastIdx="3" clrIdx="11">
    <p:extLst>
      <p:ext uri="{19B8F6BF-5375-455C-9EA6-DF929625EA0E}">
        <p15:presenceInfo xmlns:p15="http://schemas.microsoft.com/office/powerpoint/2012/main" userId="S::KalinaShukarova@iaasb.org::0c310e09-a4f1-4b78-977e-44e02227c9d2"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90AF"/>
    <a:srgbClr val="0B5494"/>
    <a:srgbClr val="289DD8"/>
    <a:srgbClr val="A48FAE"/>
    <a:srgbClr val="92D050"/>
    <a:srgbClr val="083862"/>
    <a:srgbClr val="EB9F15"/>
    <a:srgbClr val="F2F2F2"/>
    <a:srgbClr val="E65722"/>
    <a:srgbClr val="00AA55"/>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2A7641-0198-4F5A-8DF9-D9DD4198DFA0}" v="4109" dt="2024-09-18T16:58:46.348"/>
    <p1510:client id="{4E264447-B544-4BE6-B70B-6EC8788D5FC2}" v="7036" dt="2024-09-18T15:00:27.1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4104"/>
        <p:guide pos="288"/>
        <p:guide pos="5040"/>
        <p:guide pos="3840"/>
        <p:guide pos="3864"/>
        <p:guide orient="horz" pos="744"/>
        <p:guide pos="1440"/>
        <p:guide pos="6192"/>
        <p:guide pos="5928"/>
        <p:guide pos="3216"/>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15b5a62f-600a-4206-957b-fe0e12035773" providerId="ADAL" clId="{0F09D8D2-B629-4226-B15D-15CF62CAD1D8}"/>
    <pc:docChg chg="undo custSel addSld delSld modSld sldOrd">
      <pc:chgData name="Jeanne Viljoen" userId="15b5a62f-600a-4206-957b-fe0e12035773" providerId="ADAL" clId="{0F09D8D2-B629-4226-B15D-15CF62CAD1D8}" dt="2024-06-10T12:56:41.535" v="1427"/>
      <pc:docMkLst>
        <pc:docMk/>
      </pc:docMkLst>
      <pc:sldChg chg="del ord">
        <pc:chgData name="Jeanne Viljoen" userId="15b5a62f-600a-4206-957b-fe0e12035773" providerId="ADAL" clId="{0F09D8D2-B629-4226-B15D-15CF62CAD1D8}" dt="2024-06-07T21:30:01.767" v="529" actId="47"/>
        <pc:sldMkLst>
          <pc:docMk/>
          <pc:sldMk cId="1399290910" sldId="1223"/>
        </pc:sldMkLst>
      </pc:sldChg>
      <pc:sldChg chg="addSp delSp modSp mod">
        <pc:chgData name="Jeanne Viljoen" userId="15b5a62f-600a-4206-957b-fe0e12035773" providerId="ADAL" clId="{0F09D8D2-B629-4226-B15D-15CF62CAD1D8}" dt="2024-06-09T18:05:34.263" v="1425" actId="20577"/>
        <pc:sldMkLst>
          <pc:docMk/>
          <pc:sldMk cId="341961423" sldId="1229"/>
        </pc:sldMkLst>
        <pc:spChg chg="add mod">
          <ac:chgData name="Jeanne Viljoen" userId="15b5a62f-600a-4206-957b-fe0e12035773" providerId="ADAL" clId="{0F09D8D2-B629-4226-B15D-15CF62CAD1D8}" dt="2024-06-07T20:49:11.829" v="451" actId="20577"/>
          <ac:spMkLst>
            <pc:docMk/>
            <pc:sldMk cId="341961423" sldId="1229"/>
            <ac:spMk id="6" creationId="{58DC790D-9BEE-7516-8319-1BB0081D7CCB}"/>
          </ac:spMkLst>
        </pc:spChg>
        <pc:spChg chg="del">
          <ac:chgData name="Jeanne Viljoen" userId="15b5a62f-600a-4206-957b-fe0e12035773" providerId="ADAL" clId="{0F09D8D2-B629-4226-B15D-15CF62CAD1D8}" dt="2024-06-09T17:48:38.077" v="530" actId="21"/>
          <ac:spMkLst>
            <pc:docMk/>
            <pc:sldMk cId="341961423" sldId="1229"/>
            <ac:spMk id="7" creationId="{70A035D2-3F18-9675-4CD8-F0821F5E13DD}"/>
          </ac:spMkLst>
        </pc:spChg>
        <pc:spChg chg="add mod">
          <ac:chgData name="Jeanne Viljoen" userId="15b5a62f-600a-4206-957b-fe0e12035773" providerId="ADAL" clId="{0F09D8D2-B629-4226-B15D-15CF62CAD1D8}" dt="2024-06-09T17:54:45.430" v="814" actId="20577"/>
          <ac:spMkLst>
            <pc:docMk/>
            <pc:sldMk cId="341961423" sldId="1229"/>
            <ac:spMk id="8" creationId="{5372B63E-B32D-7F9E-B0E7-36D8BFC8BB1B}"/>
          </ac:spMkLst>
        </pc:spChg>
        <pc:spChg chg="add mod">
          <ac:chgData name="Jeanne Viljoen" userId="15b5a62f-600a-4206-957b-fe0e12035773" providerId="ADAL" clId="{0F09D8D2-B629-4226-B15D-15CF62CAD1D8}" dt="2024-06-09T18:00:48.237" v="1407" actId="1076"/>
          <ac:spMkLst>
            <pc:docMk/>
            <pc:sldMk cId="341961423" sldId="1229"/>
            <ac:spMk id="9" creationId="{0F5636D6-3CB0-ED1A-B172-41743F5E16AB}"/>
          </ac:spMkLst>
        </pc:spChg>
        <pc:spChg chg="add mod">
          <ac:chgData name="Jeanne Viljoen" userId="15b5a62f-600a-4206-957b-fe0e12035773" providerId="ADAL" clId="{0F09D8D2-B629-4226-B15D-15CF62CAD1D8}" dt="2024-06-09T18:01:33.666" v="1417" actId="1076"/>
          <ac:spMkLst>
            <pc:docMk/>
            <pc:sldMk cId="341961423" sldId="1229"/>
            <ac:spMk id="11" creationId="{E44E1126-6278-A67A-7091-6E7E3E119807}"/>
          </ac:spMkLst>
        </pc:spChg>
        <pc:spChg chg="add mod">
          <ac:chgData name="Jeanne Viljoen" userId="15b5a62f-600a-4206-957b-fe0e12035773" providerId="ADAL" clId="{0F09D8D2-B629-4226-B15D-15CF62CAD1D8}" dt="2024-06-09T18:05:34.263" v="1425" actId="20577"/>
          <ac:spMkLst>
            <pc:docMk/>
            <pc:sldMk cId="341961423" sldId="1229"/>
            <ac:spMk id="12" creationId="{311ABD65-7E3F-DE01-4656-F533E18FA362}"/>
          </ac:spMkLst>
        </pc:spChg>
        <pc:spChg chg="mod">
          <ac:chgData name="Jeanne Viljoen" userId="15b5a62f-600a-4206-957b-fe0e12035773" providerId="ADAL" clId="{0F09D8D2-B629-4226-B15D-15CF62CAD1D8}" dt="2024-06-07T20:45:55.081" v="100" actId="20577"/>
          <ac:spMkLst>
            <pc:docMk/>
            <pc:sldMk cId="341961423" sldId="1229"/>
            <ac:spMk id="19" creationId="{25520836-3634-BE44-981D-EBED0EFF9C7F}"/>
          </ac:spMkLst>
        </pc:spChg>
        <pc:spChg chg="mod">
          <ac:chgData name="Jeanne Viljoen" userId="15b5a62f-600a-4206-957b-fe0e12035773" providerId="ADAL" clId="{0F09D8D2-B629-4226-B15D-15CF62CAD1D8}" dt="2024-06-09T17:49:12.156" v="537" actId="14100"/>
          <ac:spMkLst>
            <pc:docMk/>
            <pc:sldMk cId="341961423" sldId="1229"/>
            <ac:spMk id="20" creationId="{B9DAED01-09FA-4E4B-2356-6BFBE7C6F1E0}"/>
          </ac:spMkLst>
        </pc:spChg>
        <pc:spChg chg="mod">
          <ac:chgData name="Jeanne Viljoen" userId="15b5a62f-600a-4206-957b-fe0e12035773" providerId="ADAL" clId="{0F09D8D2-B629-4226-B15D-15CF62CAD1D8}" dt="2024-06-09T17:54:46.877" v="815" actId="20577"/>
          <ac:spMkLst>
            <pc:docMk/>
            <pc:sldMk cId="341961423" sldId="1229"/>
            <ac:spMk id="32" creationId="{A0F46D35-591F-80E6-CF49-EE73C65D0855}"/>
          </ac:spMkLst>
        </pc:spChg>
        <pc:picChg chg="add mod">
          <ac:chgData name="Jeanne Viljoen" userId="15b5a62f-600a-4206-957b-fe0e12035773" providerId="ADAL" clId="{0F09D8D2-B629-4226-B15D-15CF62CAD1D8}" dt="2024-06-07T20:46:12.422" v="102" actId="1076"/>
          <ac:picMkLst>
            <pc:docMk/>
            <pc:sldMk cId="341961423" sldId="1229"/>
            <ac:picMk id="4" creationId="{EEC79549-11FC-9D43-AFB7-5CCF9A2E794D}"/>
          </ac:picMkLst>
        </pc:picChg>
        <pc:picChg chg="add mod">
          <ac:chgData name="Jeanne Viljoen" userId="15b5a62f-600a-4206-957b-fe0e12035773" providerId="ADAL" clId="{0F09D8D2-B629-4226-B15D-15CF62CAD1D8}" dt="2024-06-09T18:01:31.003" v="1416" actId="1076"/>
          <ac:picMkLst>
            <pc:docMk/>
            <pc:sldMk cId="341961423" sldId="1229"/>
            <ac:picMk id="10" creationId="{57A010B7-8440-2A52-07C3-31D2F75933F7}"/>
          </ac:picMkLst>
        </pc:picChg>
        <pc:picChg chg="mod">
          <ac:chgData name="Jeanne Viljoen" userId="15b5a62f-600a-4206-957b-fe0e12035773" providerId="ADAL" clId="{0F09D8D2-B629-4226-B15D-15CF62CAD1D8}" dt="2024-06-07T20:49:52.997" v="459" actId="1076"/>
          <ac:picMkLst>
            <pc:docMk/>
            <pc:sldMk cId="341961423" sldId="1229"/>
            <ac:picMk id="30" creationId="{1F8A5472-2688-7FB6-462B-4D85B16FEC65}"/>
          </ac:picMkLst>
        </pc:picChg>
        <pc:picChg chg="mod">
          <ac:chgData name="Jeanne Viljoen" userId="15b5a62f-600a-4206-957b-fe0e12035773" providerId="ADAL" clId="{0F09D8D2-B629-4226-B15D-15CF62CAD1D8}" dt="2024-06-07T20:49:40.696" v="456" actId="1076"/>
          <ac:picMkLst>
            <pc:docMk/>
            <pc:sldMk cId="341961423" sldId="1229"/>
            <ac:picMk id="33" creationId="{0A502681-CD8B-A8C1-D860-08D2D29F3942}"/>
          </ac:picMkLst>
        </pc:picChg>
        <pc:picChg chg="add mod">
          <ac:chgData name="Jeanne Viljoen" userId="15b5a62f-600a-4206-957b-fe0e12035773" providerId="ADAL" clId="{0F09D8D2-B629-4226-B15D-15CF62CAD1D8}" dt="2024-06-09T17:50:27.045" v="542" actId="1076"/>
          <ac:picMkLst>
            <pc:docMk/>
            <pc:sldMk cId="341961423" sldId="1229"/>
            <ac:picMk id="1026" creationId="{8F1B1AE5-30BC-8670-94ED-7405025D3D5E}"/>
          </ac:picMkLst>
        </pc:picChg>
        <pc:picChg chg="add mod">
          <ac:chgData name="Jeanne Viljoen" userId="15b5a62f-600a-4206-957b-fe0e12035773" providerId="ADAL" clId="{0F09D8D2-B629-4226-B15D-15CF62CAD1D8}" dt="2024-06-09T18:00:42.528" v="1406" actId="1076"/>
          <ac:picMkLst>
            <pc:docMk/>
            <pc:sldMk cId="341961423" sldId="1229"/>
            <ac:picMk id="1028" creationId="{E2CA6FE0-A67F-E2BF-3EC3-B53D8E4CC93C}"/>
          </ac:picMkLst>
        </pc:picChg>
        <pc:cxnChg chg="del">
          <ac:chgData name="Jeanne Viljoen" userId="15b5a62f-600a-4206-957b-fe0e12035773" providerId="ADAL" clId="{0F09D8D2-B629-4226-B15D-15CF62CAD1D8}" dt="2024-06-09T17:48:40.228" v="531" actId="21"/>
          <ac:cxnSpMkLst>
            <pc:docMk/>
            <pc:sldMk cId="341961423" sldId="1229"/>
            <ac:cxnSpMk id="3" creationId="{0C03D467-BB2D-6DF8-894D-6B25162F7826}"/>
          </ac:cxnSpMkLst>
        </pc:cxnChg>
      </pc:sldChg>
      <pc:sldChg chg="modSp add del mod modCm">
        <pc:chgData name="Jeanne Viljoen" userId="15b5a62f-600a-4206-957b-fe0e12035773" providerId="ADAL" clId="{0F09D8D2-B629-4226-B15D-15CF62CAD1D8}" dt="2024-06-07T21:29:55.410" v="528" actId="47"/>
        <pc:sldMkLst>
          <pc:docMk/>
          <pc:sldMk cId="1592411226" sldId="1230"/>
        </pc:sldMkLst>
        <pc:spChg chg="mod">
          <ac:chgData name="Jeanne Viljoen" userId="15b5a62f-600a-4206-957b-fe0e12035773" providerId="ADAL" clId="{0F09D8D2-B629-4226-B15D-15CF62CAD1D8}" dt="2024-06-07T20:13:29.402" v="68" actId="20577"/>
          <ac:spMkLst>
            <pc:docMk/>
            <pc:sldMk cId="1592411226" sldId="1230"/>
            <ac:spMk id="11" creationId="{FD41DFAD-761A-2026-09FC-A988B25FBA01}"/>
          </ac:spMkLst>
        </pc:spChg>
        <pc:extLst>
          <p:ext xmlns:p="http://schemas.openxmlformats.org/presentationml/2006/main" uri="{D6D511B9-2390-475A-947B-AFAB55BFBCF1}">
            <pc226:cmChg xmlns:pc226="http://schemas.microsoft.com/office/powerpoint/2022/06/main/command" chg="mod">
              <pc226:chgData name="Jeanne Viljoen" userId="15b5a62f-600a-4206-957b-fe0e12035773" providerId="ADAL" clId="{0F09D8D2-B629-4226-B15D-15CF62CAD1D8}" dt="2024-06-07T20:14:05.153" v="69"/>
              <pc2:cmMkLst xmlns:pc2="http://schemas.microsoft.com/office/powerpoint/2019/9/main/command">
                <pc:docMk/>
                <pc:sldMk cId="1592411226" sldId="1230"/>
                <pc2:cmMk id="{8CF2D5D7-B960-4D4C-85E0-05AD95A12E6A}"/>
              </pc2:cmMkLst>
              <pc226:cmRplyChg chg="add">
                <pc226:chgData name="Jeanne Viljoen" userId="15b5a62f-600a-4206-957b-fe0e12035773" providerId="ADAL" clId="{0F09D8D2-B629-4226-B15D-15CF62CAD1D8}" dt="2024-06-07T20:14:05.153" v="69"/>
                <pc2:cmRplyMkLst xmlns:pc2="http://schemas.microsoft.com/office/powerpoint/2019/9/main/command">
                  <pc:docMk/>
                  <pc:sldMk cId="1592411226" sldId="1230"/>
                  <pc2:cmMk id="{8CF2D5D7-B960-4D4C-85E0-05AD95A12E6A}"/>
                  <pc2:cmRplyMk id="{9C0D21A5-CC2B-4608-AE42-DC43A2780DCF}"/>
                </pc2:cmRplyMkLst>
              </pc226:cmRplyChg>
            </pc226:cmChg>
          </p:ext>
        </pc:extLst>
      </pc:sldChg>
      <pc:sldChg chg="modSp">
        <pc:chgData name="Jeanne Viljoen" userId="15b5a62f-600a-4206-957b-fe0e12035773" providerId="ADAL" clId="{0F09D8D2-B629-4226-B15D-15CF62CAD1D8}" dt="2024-06-07T21:21:30.550" v="526" actId="20577"/>
        <pc:sldMkLst>
          <pc:docMk/>
          <pc:sldMk cId="2597168990" sldId="1232"/>
        </pc:sldMkLst>
        <pc:graphicFrameChg chg="mod">
          <ac:chgData name="Jeanne Viljoen" userId="15b5a62f-600a-4206-957b-fe0e12035773" providerId="ADAL" clId="{0F09D8D2-B629-4226-B15D-15CF62CAD1D8}" dt="2024-06-07T21:21:30.550" v="526" actId="20577"/>
          <ac:graphicFrameMkLst>
            <pc:docMk/>
            <pc:sldMk cId="2597168990" sldId="1232"/>
            <ac:graphicFrameMk id="6" creationId="{E8648CC6-45D7-526F-B054-BF6AF9D5C23B}"/>
          </ac:graphicFrameMkLst>
        </pc:graphicFrameChg>
      </pc:sldChg>
      <pc:sldChg chg="modSp mod">
        <pc:chgData name="Jeanne Viljoen" userId="15b5a62f-600a-4206-957b-fe0e12035773" providerId="ADAL" clId="{0F09D8D2-B629-4226-B15D-15CF62CAD1D8}" dt="2024-06-07T21:17:45.335" v="491" actId="20577"/>
        <pc:sldMkLst>
          <pc:docMk/>
          <pc:sldMk cId="584673808" sldId="1233"/>
        </pc:sldMkLst>
        <pc:spChg chg="mod">
          <ac:chgData name="Jeanne Viljoen" userId="15b5a62f-600a-4206-957b-fe0e12035773" providerId="ADAL" clId="{0F09D8D2-B629-4226-B15D-15CF62CAD1D8}" dt="2024-06-07T21:17:45.335" v="491" actId="20577"/>
          <ac:spMkLst>
            <pc:docMk/>
            <pc:sldMk cId="584673808" sldId="1233"/>
            <ac:spMk id="2" creationId="{1DCE4274-720B-C6FF-2AD4-417567DD806F}"/>
          </ac:spMkLst>
        </pc:spChg>
      </pc:sldChg>
      <pc:sldChg chg="modSp mod">
        <pc:chgData name="Jeanne Viljoen" userId="15b5a62f-600a-4206-957b-fe0e12035773" providerId="ADAL" clId="{0F09D8D2-B629-4226-B15D-15CF62CAD1D8}" dt="2024-06-07T15:32:51.699" v="4" actId="1076"/>
        <pc:sldMkLst>
          <pc:docMk/>
          <pc:sldMk cId="2181127381" sldId="1234"/>
        </pc:sldMkLst>
        <pc:spChg chg="mod">
          <ac:chgData name="Jeanne Viljoen" userId="15b5a62f-600a-4206-957b-fe0e12035773" providerId="ADAL" clId="{0F09D8D2-B629-4226-B15D-15CF62CAD1D8}" dt="2024-06-07T15:32:42.019" v="1" actId="1076"/>
          <ac:spMkLst>
            <pc:docMk/>
            <pc:sldMk cId="2181127381" sldId="1234"/>
            <ac:spMk id="4" creationId="{574329F9-567C-FB24-D8F3-8440F33844DC}"/>
          </ac:spMkLst>
        </pc:spChg>
        <pc:spChg chg="mod">
          <ac:chgData name="Jeanne Viljoen" userId="15b5a62f-600a-4206-957b-fe0e12035773" providerId="ADAL" clId="{0F09D8D2-B629-4226-B15D-15CF62CAD1D8}" dt="2024-06-07T15:32:45.229" v="2" actId="1076"/>
          <ac:spMkLst>
            <pc:docMk/>
            <pc:sldMk cId="2181127381" sldId="1234"/>
            <ac:spMk id="6" creationId="{31BAB701-1D9E-7B54-654B-1F8BBD15FBEE}"/>
          </ac:spMkLst>
        </pc:spChg>
        <pc:spChg chg="mod">
          <ac:chgData name="Jeanne Viljoen" userId="15b5a62f-600a-4206-957b-fe0e12035773" providerId="ADAL" clId="{0F09D8D2-B629-4226-B15D-15CF62CAD1D8}" dt="2024-06-07T15:32:48.611" v="3" actId="1076"/>
          <ac:spMkLst>
            <pc:docMk/>
            <pc:sldMk cId="2181127381" sldId="1234"/>
            <ac:spMk id="7" creationId="{B84E38EE-6583-91B6-21CC-A80F80B341F1}"/>
          </ac:spMkLst>
        </pc:spChg>
        <pc:spChg chg="mod">
          <ac:chgData name="Jeanne Viljoen" userId="15b5a62f-600a-4206-957b-fe0e12035773" providerId="ADAL" clId="{0F09D8D2-B629-4226-B15D-15CF62CAD1D8}" dt="2024-06-07T15:32:51.699" v="4" actId="1076"/>
          <ac:spMkLst>
            <pc:docMk/>
            <pc:sldMk cId="2181127381" sldId="1234"/>
            <ac:spMk id="22" creationId="{9F35221B-F596-DCAF-7A62-DC4807D0C135}"/>
          </ac:spMkLst>
        </pc:spChg>
        <pc:picChg chg="mod">
          <ac:chgData name="Jeanne Viljoen" userId="15b5a62f-600a-4206-957b-fe0e12035773" providerId="ADAL" clId="{0F09D8D2-B629-4226-B15D-15CF62CAD1D8}" dt="2024-06-07T15:32:39.532" v="0" actId="1076"/>
          <ac:picMkLst>
            <pc:docMk/>
            <pc:sldMk cId="2181127381" sldId="1234"/>
            <ac:picMk id="3" creationId="{48468255-AC18-7675-CFFE-59823746D5B3}"/>
          </ac:picMkLst>
        </pc:picChg>
      </pc:sldChg>
      <pc:sldChg chg="delCm">
        <pc:chgData name="Jeanne Viljoen" userId="15b5a62f-600a-4206-957b-fe0e12035773" providerId="ADAL" clId="{0F09D8D2-B629-4226-B15D-15CF62CAD1D8}" dt="2024-06-10T12:56:41.535" v="1427"/>
        <pc:sldMkLst>
          <pc:docMk/>
          <pc:sldMk cId="4220162914" sldId="1240"/>
        </pc:sldMkLst>
        <pc:extLst>
          <p:ext xmlns:p="http://schemas.openxmlformats.org/presentationml/2006/main" uri="{D6D511B9-2390-475A-947B-AFAB55BFBCF1}">
            <pc226:cmChg xmlns:pc226="http://schemas.microsoft.com/office/powerpoint/2022/06/main/command" chg="del">
              <pc226:chgData name="Jeanne Viljoen" userId="15b5a62f-600a-4206-957b-fe0e12035773" providerId="ADAL" clId="{0F09D8D2-B629-4226-B15D-15CF62CAD1D8}" dt="2024-06-10T12:56:41.535" v="1427"/>
              <pc2:cmMkLst xmlns:pc2="http://schemas.microsoft.com/office/powerpoint/2019/9/main/command">
                <pc:docMk/>
                <pc:sldMk cId="4220162914" sldId="1240"/>
                <pc2:cmMk id="{778132BF-6E41-4982-B9E4-670B915B3CAA}"/>
              </pc2:cmMkLst>
            </pc226:cmChg>
          </p:ext>
        </pc:extLst>
      </pc:sldChg>
      <pc:sldChg chg="delSp mod">
        <pc:chgData name="Jeanne Viljoen" userId="15b5a62f-600a-4206-957b-fe0e12035773" providerId="ADAL" clId="{0F09D8D2-B629-4226-B15D-15CF62CAD1D8}" dt="2024-06-10T12:15:52.318" v="1426" actId="21"/>
        <pc:sldMkLst>
          <pc:docMk/>
          <pc:sldMk cId="1215943980" sldId="1241"/>
        </pc:sldMkLst>
        <pc:spChg chg="del">
          <ac:chgData name="Jeanne Viljoen" userId="15b5a62f-600a-4206-957b-fe0e12035773" providerId="ADAL" clId="{0F09D8D2-B629-4226-B15D-15CF62CAD1D8}" dt="2024-06-10T12:15:52.318" v="1426" actId="21"/>
          <ac:spMkLst>
            <pc:docMk/>
            <pc:sldMk cId="1215943980" sldId="1241"/>
            <ac:spMk id="3" creationId="{567E3519-5BCB-8D22-E4B4-B459AA813E8E}"/>
          </ac:spMkLst>
        </pc:spChg>
      </pc:sldChg>
    </pc:docChg>
  </pc:docChgLst>
  <pc:docChgLst>
    <pc:chgData name="Jeanne Viljoen" userId="S::jeanneviljoen@ethicsboard.org::15b5a62f-600a-4206-957b-fe0e12035773" providerId="AD" clId="Web-{2AF01C58-D9DF-C6FD-F644-3DA0C5BFC4AA}"/>
    <pc:docChg chg="delSld modSld">
      <pc:chgData name="Jeanne Viljoen" userId="S::jeanneviljoen@ethicsboard.org::15b5a62f-600a-4206-957b-fe0e12035773" providerId="AD" clId="Web-{2AF01C58-D9DF-C6FD-F644-3DA0C5BFC4AA}" dt="2024-03-05T21:26:18.480" v="59"/>
      <pc:docMkLst>
        <pc:docMk/>
      </pc:docMkLst>
      <pc:sldChg chg="modSp">
        <pc:chgData name="Jeanne Viljoen" userId="S::jeanneviljoen@ethicsboard.org::15b5a62f-600a-4206-957b-fe0e12035773" providerId="AD" clId="Web-{2AF01C58-D9DF-C6FD-F644-3DA0C5BFC4AA}" dt="2024-03-05T21:24:05.564" v="9" actId="20577"/>
        <pc:sldMkLst>
          <pc:docMk/>
          <pc:sldMk cId="2639368154" sldId="320"/>
        </pc:sldMkLst>
        <pc:spChg chg="mod">
          <ac:chgData name="Jeanne Viljoen" userId="S::jeanneviljoen@ethicsboard.org::15b5a62f-600a-4206-957b-fe0e12035773" providerId="AD" clId="Web-{2AF01C58-D9DF-C6FD-F644-3DA0C5BFC4AA}" dt="2024-03-05T21:24:05.564" v="9" actId="20577"/>
          <ac:spMkLst>
            <pc:docMk/>
            <pc:sldMk cId="2639368154" sldId="320"/>
            <ac:spMk id="3" creationId="{11733277-304D-4240-962F-F1246BEBA357}"/>
          </ac:spMkLst>
        </pc:spChg>
      </pc:sldChg>
      <pc:sldChg chg="modSp">
        <pc:chgData name="Jeanne Viljoen" userId="S::jeanneviljoen@ethicsboard.org::15b5a62f-600a-4206-957b-fe0e12035773" providerId="AD" clId="Web-{2AF01C58-D9DF-C6FD-F644-3DA0C5BFC4AA}" dt="2024-03-05T21:24:20.972" v="29" actId="20577"/>
        <pc:sldMkLst>
          <pc:docMk/>
          <pc:sldMk cId="935991315" sldId="1036"/>
        </pc:sldMkLst>
        <pc:spChg chg="mod">
          <ac:chgData name="Jeanne Viljoen" userId="S::jeanneviljoen@ethicsboard.org::15b5a62f-600a-4206-957b-fe0e12035773" providerId="AD" clId="Web-{2AF01C58-D9DF-C6FD-F644-3DA0C5BFC4AA}" dt="2024-03-05T21:24:20.972" v="29" actId="20577"/>
          <ac:spMkLst>
            <pc:docMk/>
            <pc:sldMk cId="935991315" sldId="1036"/>
            <ac:spMk id="9" creationId="{5879698D-329E-44E1-8B04-1AF700CFF93E}"/>
          </ac:spMkLst>
        </pc:spChg>
      </pc:sldChg>
      <pc:sldChg chg="modSp">
        <pc:chgData name="Jeanne Viljoen" userId="S::jeanneviljoen@ethicsboard.org::15b5a62f-600a-4206-957b-fe0e12035773" providerId="AD" clId="Web-{2AF01C58-D9DF-C6FD-F644-3DA0C5BFC4AA}" dt="2024-03-05T21:24:49.567" v="34" actId="20577"/>
        <pc:sldMkLst>
          <pc:docMk/>
          <pc:sldMk cId="502521529" sldId="1045"/>
        </pc:sldMkLst>
        <pc:spChg chg="mod">
          <ac:chgData name="Jeanne Viljoen" userId="S::jeanneviljoen@ethicsboard.org::15b5a62f-600a-4206-957b-fe0e12035773" providerId="AD" clId="Web-{2AF01C58-D9DF-C6FD-F644-3DA0C5BFC4AA}" dt="2024-03-05T21:24:49.567" v="34" actId="20577"/>
          <ac:spMkLst>
            <pc:docMk/>
            <pc:sldMk cId="502521529" sldId="1045"/>
            <ac:spMk id="4" creationId="{FBBADB38-7BA0-661D-D5FD-D18200DAD273}"/>
          </ac:spMkLst>
        </pc:spChg>
      </pc:sldChg>
      <pc:sldChg chg="delSp modSp">
        <pc:chgData name="Jeanne Viljoen" userId="S::jeanneviljoen@ethicsboard.org::15b5a62f-600a-4206-957b-fe0e12035773" providerId="AD" clId="Web-{2AF01C58-D9DF-C6FD-F644-3DA0C5BFC4AA}" dt="2024-03-05T21:25:54.494" v="54" actId="1076"/>
        <pc:sldMkLst>
          <pc:docMk/>
          <pc:sldMk cId="673661505" sldId="1269"/>
        </pc:sldMkLst>
        <pc:spChg chg="del">
          <ac:chgData name="Jeanne Viljoen" userId="S::jeanneviljoen@ethicsboard.org::15b5a62f-600a-4206-957b-fe0e12035773" providerId="AD" clId="Web-{2AF01C58-D9DF-C6FD-F644-3DA0C5BFC4AA}" dt="2024-03-05T21:25:36.758" v="49"/>
          <ac:spMkLst>
            <pc:docMk/>
            <pc:sldMk cId="673661505" sldId="1269"/>
            <ac:spMk id="8" creationId="{EFE31EFD-2982-FBDC-A9E3-B4061EB682C4}"/>
          </ac:spMkLst>
        </pc:spChg>
        <pc:spChg chg="mod">
          <ac:chgData name="Jeanne Viljoen" userId="S::jeanneviljoen@ethicsboard.org::15b5a62f-600a-4206-957b-fe0e12035773" providerId="AD" clId="Web-{2AF01C58-D9DF-C6FD-F644-3DA0C5BFC4AA}" dt="2024-03-05T21:25:40.821" v="50" actId="1076"/>
          <ac:spMkLst>
            <pc:docMk/>
            <pc:sldMk cId="673661505" sldId="1269"/>
            <ac:spMk id="12" creationId="{6234A25C-CE63-5545-33BB-14D0B91CBD5F}"/>
          </ac:spMkLst>
        </pc:spChg>
        <pc:spChg chg="mod">
          <ac:chgData name="Jeanne Viljoen" userId="S::jeanneviljoen@ethicsboard.org::15b5a62f-600a-4206-957b-fe0e12035773" providerId="AD" clId="Web-{2AF01C58-D9DF-C6FD-F644-3DA0C5BFC4AA}" dt="2024-03-05T21:25:47.790" v="52" actId="1076"/>
          <ac:spMkLst>
            <pc:docMk/>
            <pc:sldMk cId="673661505" sldId="1269"/>
            <ac:spMk id="13" creationId="{59791975-9FF2-5134-D2ED-E0AA942B2D92}"/>
          </ac:spMkLst>
        </pc:spChg>
        <pc:spChg chg="mod">
          <ac:chgData name="Jeanne Viljoen" userId="S::jeanneviljoen@ethicsboard.org::15b5a62f-600a-4206-957b-fe0e12035773" providerId="AD" clId="Web-{2AF01C58-D9DF-C6FD-F644-3DA0C5BFC4AA}" dt="2024-03-05T21:25:50.071" v="53" actId="1076"/>
          <ac:spMkLst>
            <pc:docMk/>
            <pc:sldMk cId="673661505" sldId="1269"/>
            <ac:spMk id="14" creationId="{94C863BE-87EB-1A22-CD14-366F2EB2C95E}"/>
          </ac:spMkLst>
        </pc:spChg>
        <pc:graphicFrameChg chg="mod modGraphic">
          <ac:chgData name="Jeanne Viljoen" userId="S::jeanneviljoen@ethicsboard.org::15b5a62f-600a-4206-957b-fe0e12035773" providerId="AD" clId="Web-{2AF01C58-D9DF-C6FD-F644-3DA0C5BFC4AA}" dt="2024-03-05T21:25:54.494" v="54" actId="1076"/>
          <ac:graphicFrameMkLst>
            <pc:docMk/>
            <pc:sldMk cId="673661505" sldId="1269"/>
            <ac:graphicFrameMk id="6" creationId="{E238B657-C410-73D2-A694-85C9988D5FEE}"/>
          </ac:graphicFrameMkLst>
        </pc:graphicFrameChg>
      </pc:sldChg>
      <pc:sldChg chg="modSp">
        <pc:chgData name="Jeanne Viljoen" userId="S::jeanneviljoen@ethicsboard.org::15b5a62f-600a-4206-957b-fe0e12035773" providerId="AD" clId="Web-{2AF01C58-D9DF-C6FD-F644-3DA0C5BFC4AA}" dt="2024-03-05T21:26:14.386" v="58" actId="20577"/>
        <pc:sldMkLst>
          <pc:docMk/>
          <pc:sldMk cId="3175980916" sldId="2147471879"/>
        </pc:sldMkLst>
        <pc:spChg chg="mod">
          <ac:chgData name="Jeanne Viljoen" userId="S::jeanneviljoen@ethicsboard.org::15b5a62f-600a-4206-957b-fe0e12035773" providerId="AD" clId="Web-{2AF01C58-D9DF-C6FD-F644-3DA0C5BFC4AA}" dt="2024-03-05T21:26:14.386" v="58" actId="20577"/>
          <ac:spMkLst>
            <pc:docMk/>
            <pc:sldMk cId="3175980916" sldId="2147471879"/>
            <ac:spMk id="2" creationId="{9AF6F599-74C8-140B-3AC4-954249D61E9F}"/>
          </ac:spMkLst>
        </pc:spChg>
      </pc:sldChg>
      <pc:sldChg chg="modSp del">
        <pc:chgData name="Jeanne Viljoen" userId="S::jeanneviljoen@ethicsboard.org::15b5a62f-600a-4206-957b-fe0e12035773" providerId="AD" clId="Web-{2AF01C58-D9DF-C6FD-F644-3DA0C5BFC4AA}" dt="2024-03-05T21:26:18.480" v="59"/>
        <pc:sldMkLst>
          <pc:docMk/>
          <pc:sldMk cId="1319824496" sldId="2147471881"/>
        </pc:sldMkLst>
        <pc:spChg chg="mod">
          <ac:chgData name="Jeanne Viljoen" userId="S::jeanneviljoen@ethicsboard.org::15b5a62f-600a-4206-957b-fe0e12035773" providerId="AD" clId="Web-{2AF01C58-D9DF-C6FD-F644-3DA0C5BFC4AA}" dt="2024-03-05T21:25:13.131" v="39" actId="20577"/>
          <ac:spMkLst>
            <pc:docMk/>
            <pc:sldMk cId="1319824496" sldId="2147471881"/>
            <ac:spMk id="4" creationId="{FBBADB38-7BA0-661D-D5FD-D18200DAD273}"/>
          </ac:spMkLst>
        </pc:spChg>
      </pc:sldChg>
      <pc:sldChg chg="del">
        <pc:chgData name="Jeanne Viljoen" userId="S::jeanneviljoen@ethicsboard.org::15b5a62f-600a-4206-957b-fe0e12035773" providerId="AD" clId="Web-{2AF01C58-D9DF-C6FD-F644-3DA0C5BFC4AA}" dt="2024-03-05T21:24:51.927" v="35"/>
        <pc:sldMkLst>
          <pc:docMk/>
          <pc:sldMk cId="87531068" sldId="2147471882"/>
        </pc:sldMkLst>
      </pc:sldChg>
      <pc:sldChg chg="del">
        <pc:chgData name="Jeanne Viljoen" userId="S::jeanneviljoen@ethicsboard.org::15b5a62f-600a-4206-957b-fe0e12035773" providerId="AD" clId="Web-{2AF01C58-D9DF-C6FD-F644-3DA0C5BFC4AA}" dt="2024-03-05T21:25:15.616" v="40"/>
        <pc:sldMkLst>
          <pc:docMk/>
          <pc:sldMk cId="1077668224" sldId="2147471883"/>
        </pc:sldMkLst>
      </pc:sldChg>
      <pc:sldChg chg="del">
        <pc:chgData name="Jeanne Viljoen" userId="S::jeanneviljoen@ethicsboard.org::15b5a62f-600a-4206-957b-fe0e12035773" providerId="AD" clId="Web-{2AF01C58-D9DF-C6FD-F644-3DA0C5BFC4AA}" dt="2024-03-05T21:25:16.913" v="41"/>
        <pc:sldMkLst>
          <pc:docMk/>
          <pc:sldMk cId="2753864125" sldId="2147471884"/>
        </pc:sldMkLst>
      </pc:sldChg>
      <pc:sldChg chg="del">
        <pc:chgData name="Jeanne Viljoen" userId="S::jeanneviljoen@ethicsboard.org::15b5a62f-600a-4206-957b-fe0e12035773" providerId="AD" clId="Web-{2AF01C58-D9DF-C6FD-F644-3DA0C5BFC4AA}" dt="2024-03-05T21:24:23.472" v="30"/>
        <pc:sldMkLst>
          <pc:docMk/>
          <pc:sldMk cId="136685220" sldId="2147471885"/>
        </pc:sldMkLst>
      </pc:sldChg>
      <pc:sldChg chg="modSp">
        <pc:chgData name="Jeanne Viljoen" userId="S::jeanneviljoen@ethicsboard.org::15b5a62f-600a-4206-957b-fe0e12035773" providerId="AD" clId="Web-{2AF01C58-D9DF-C6FD-F644-3DA0C5BFC4AA}" dt="2024-03-05T21:24:46.567" v="33" actId="20577"/>
        <pc:sldMkLst>
          <pc:docMk/>
          <pc:sldMk cId="1004836463" sldId="2147471888"/>
        </pc:sldMkLst>
        <pc:spChg chg="mod">
          <ac:chgData name="Jeanne Viljoen" userId="S::jeanneviljoen@ethicsboard.org::15b5a62f-600a-4206-957b-fe0e12035773" providerId="AD" clId="Web-{2AF01C58-D9DF-C6FD-F644-3DA0C5BFC4AA}" dt="2024-03-05T21:24:46.567" v="33" actId="20577"/>
          <ac:spMkLst>
            <pc:docMk/>
            <pc:sldMk cId="1004836463" sldId="2147471888"/>
            <ac:spMk id="5" creationId="{DE93255E-A193-8AC2-D4B4-91808B210452}"/>
          </ac:spMkLst>
        </pc:spChg>
        <pc:spChg chg="mod">
          <ac:chgData name="Jeanne Viljoen" userId="S::jeanneviljoen@ethicsboard.org::15b5a62f-600a-4206-957b-fe0e12035773" providerId="AD" clId="Web-{2AF01C58-D9DF-C6FD-F644-3DA0C5BFC4AA}" dt="2024-03-05T21:24:41.035" v="32" actId="20577"/>
          <ac:spMkLst>
            <pc:docMk/>
            <pc:sldMk cId="1004836463" sldId="2147471888"/>
            <ac:spMk id="6" creationId="{C37876E0-F67D-2756-633C-107BF6321744}"/>
          </ac:spMkLst>
        </pc:spChg>
      </pc:sldChg>
      <pc:sldChg chg="modSp">
        <pc:chgData name="Jeanne Viljoen" userId="S::jeanneviljoen@ethicsboard.org::15b5a62f-600a-4206-957b-fe0e12035773" providerId="AD" clId="Web-{2AF01C58-D9DF-C6FD-F644-3DA0C5BFC4AA}" dt="2024-03-05T21:25:06.865" v="38" actId="20577"/>
        <pc:sldMkLst>
          <pc:docMk/>
          <pc:sldMk cId="3030794184" sldId="2147471889"/>
        </pc:sldMkLst>
        <pc:spChg chg="mod">
          <ac:chgData name="Jeanne Viljoen" userId="S::jeanneviljoen@ethicsboard.org::15b5a62f-600a-4206-957b-fe0e12035773" providerId="AD" clId="Web-{2AF01C58-D9DF-C6FD-F644-3DA0C5BFC4AA}" dt="2024-03-05T21:25:06.865" v="38" actId="20577"/>
          <ac:spMkLst>
            <pc:docMk/>
            <pc:sldMk cId="3030794184" sldId="2147471889"/>
            <ac:spMk id="5" creationId="{DE93255E-A193-8AC2-D4B4-91808B210452}"/>
          </ac:spMkLst>
        </pc:spChg>
        <pc:spChg chg="mod">
          <ac:chgData name="Jeanne Viljoen" userId="S::jeanneviljoen@ethicsboard.org::15b5a62f-600a-4206-957b-fe0e12035773" providerId="AD" clId="Web-{2AF01C58-D9DF-C6FD-F644-3DA0C5BFC4AA}" dt="2024-03-05T21:24:58.099" v="36" actId="20577"/>
          <ac:spMkLst>
            <pc:docMk/>
            <pc:sldMk cId="3030794184" sldId="2147471889"/>
            <ac:spMk id="6" creationId="{C37876E0-F67D-2756-633C-107BF6321744}"/>
          </ac:spMkLst>
        </pc:spChg>
      </pc:sldChg>
      <pc:sldChg chg="del">
        <pc:chgData name="Jeanne Viljoen" userId="S::jeanneviljoen@ethicsboard.org::15b5a62f-600a-4206-957b-fe0e12035773" providerId="AD" clId="Web-{2AF01C58-D9DF-C6FD-F644-3DA0C5BFC4AA}" dt="2024-03-05T21:24:26.363" v="31"/>
        <pc:sldMkLst>
          <pc:docMk/>
          <pc:sldMk cId="3966072617" sldId="2147471890"/>
        </pc:sldMkLst>
      </pc:sldChg>
    </pc:docChg>
  </pc:docChgLst>
  <pc:docChgLst>
    <pc:chgData name="Jeanne Viljoen" userId="S::jeanneviljoen@ethicsboard.org::15b5a62f-600a-4206-957b-fe0e12035773" providerId="AD" clId="Web-{F1351BAF-3CCA-600F-1D83-C587EA5D120F}"/>
    <pc:docChg chg="modSld">
      <pc:chgData name="Jeanne Viljoen" userId="S::jeanneviljoen@ethicsboard.org::15b5a62f-600a-4206-957b-fe0e12035773" providerId="AD" clId="Web-{F1351BAF-3CCA-600F-1D83-C587EA5D120F}" dt="2023-12-06T16:09:56.649" v="191" actId="20577"/>
      <pc:docMkLst>
        <pc:docMk/>
      </pc:docMkLst>
      <pc:sldChg chg="modSp">
        <pc:chgData name="Jeanne Viljoen" userId="S::jeanneviljoen@ethicsboard.org::15b5a62f-600a-4206-957b-fe0e12035773" providerId="AD" clId="Web-{F1351BAF-3CCA-600F-1D83-C587EA5D120F}" dt="2023-12-06T16:09:56.649" v="191" actId="20577"/>
        <pc:sldMkLst>
          <pc:docMk/>
          <pc:sldMk cId="1077668224" sldId="2147471883"/>
        </pc:sldMkLst>
        <pc:spChg chg="mod">
          <ac:chgData name="Jeanne Viljoen" userId="S::jeanneviljoen@ethicsboard.org::15b5a62f-600a-4206-957b-fe0e12035773" providerId="AD" clId="Web-{F1351BAF-3CCA-600F-1D83-C587EA5D120F}" dt="2023-12-06T16:09:56.649" v="191" actId="20577"/>
          <ac:spMkLst>
            <pc:docMk/>
            <pc:sldMk cId="1077668224" sldId="2147471883"/>
            <ac:spMk id="3" creationId="{CE5F1613-8C83-FDAC-FC01-D6DC57148F20}"/>
          </ac:spMkLst>
        </pc:spChg>
      </pc:sldChg>
      <pc:sldChg chg="modSp">
        <pc:chgData name="Jeanne Viljoen" userId="S::jeanneviljoen@ethicsboard.org::15b5a62f-600a-4206-957b-fe0e12035773" providerId="AD" clId="Web-{F1351BAF-3CCA-600F-1D83-C587EA5D120F}" dt="2023-12-06T15:57:19.825" v="174" actId="20577"/>
        <pc:sldMkLst>
          <pc:docMk/>
          <pc:sldMk cId="2753864125" sldId="2147471884"/>
        </pc:sldMkLst>
        <pc:spChg chg="mod">
          <ac:chgData name="Jeanne Viljoen" userId="S::jeanneviljoen@ethicsboard.org::15b5a62f-600a-4206-957b-fe0e12035773" providerId="AD" clId="Web-{F1351BAF-3CCA-600F-1D83-C587EA5D120F}" dt="2023-12-06T15:57:19.825" v="174" actId="20577"/>
          <ac:spMkLst>
            <pc:docMk/>
            <pc:sldMk cId="2753864125" sldId="2147471884"/>
            <ac:spMk id="3" creationId="{4FE0F273-4124-A47F-8C4F-529B57B3A1D8}"/>
          </ac:spMkLst>
        </pc:spChg>
      </pc:sldChg>
    </pc:docChg>
  </pc:docChgLst>
  <pc:docChgLst>
    <pc:chgData name="Jeanne Viljoen" userId="15b5a62f-600a-4206-957b-fe0e12035773" providerId="ADAL" clId="{41DD56A7-06B8-4FF6-BB95-00FDCA26F061}"/>
    <pc:docChg chg="custSel addSld delSld modSld">
      <pc:chgData name="Jeanne Viljoen" userId="15b5a62f-600a-4206-957b-fe0e12035773" providerId="ADAL" clId="{41DD56A7-06B8-4FF6-BB95-00FDCA26F061}" dt="2023-11-22T17:55:21.505" v="372" actId="14100"/>
      <pc:docMkLst>
        <pc:docMk/>
      </pc:docMkLst>
      <pc:sldChg chg="addSp delSp modSp new mod setBg modClrScheme delDesignElem chgLayout">
        <pc:chgData name="Jeanne Viljoen" userId="15b5a62f-600a-4206-957b-fe0e12035773" providerId="ADAL" clId="{41DD56A7-06B8-4FF6-BB95-00FDCA26F061}" dt="2023-11-22T17:55:21.505" v="372" actId="14100"/>
        <pc:sldMkLst>
          <pc:docMk/>
          <pc:sldMk cId="136685220" sldId="2147471885"/>
        </pc:sldMkLst>
        <pc:spChg chg="del">
          <ac:chgData name="Jeanne Viljoen" userId="15b5a62f-600a-4206-957b-fe0e12035773" providerId="ADAL" clId="{41DD56A7-06B8-4FF6-BB95-00FDCA26F061}" dt="2023-11-22T17:46:01.434" v="143" actId="21"/>
          <ac:spMkLst>
            <pc:docMk/>
            <pc:sldMk cId="136685220" sldId="2147471885"/>
            <ac:spMk id="2" creationId="{C00238A5-A532-16D1-AAD5-2A44790D8A28}"/>
          </ac:spMkLst>
        </pc:spChg>
        <pc:spChg chg="mod ord">
          <ac:chgData name="Jeanne Viljoen" userId="15b5a62f-600a-4206-957b-fe0e12035773" providerId="ADAL" clId="{41DD56A7-06B8-4FF6-BB95-00FDCA26F061}" dt="2023-11-22T17:51:24.850" v="230" actId="700"/>
          <ac:spMkLst>
            <pc:docMk/>
            <pc:sldMk cId="136685220" sldId="2147471885"/>
            <ac:spMk id="3" creationId="{5FB4DAC7-F6ED-3A6B-BE32-2893EF7BC785}"/>
          </ac:spMkLst>
        </pc:spChg>
        <pc:spChg chg="del">
          <ac:chgData name="Jeanne Viljoen" userId="15b5a62f-600a-4206-957b-fe0e12035773" providerId="ADAL" clId="{41DD56A7-06B8-4FF6-BB95-00FDCA26F061}" dt="2023-11-22T17:45:54.461" v="141" actId="21"/>
          <ac:spMkLst>
            <pc:docMk/>
            <pc:sldMk cId="136685220" sldId="2147471885"/>
            <ac:spMk id="4" creationId="{61A6D1A9-C9A4-7B1D-D2E7-52E852D88472}"/>
          </ac:spMkLst>
        </pc:spChg>
        <pc:spChg chg="add mod ord">
          <ac:chgData name="Jeanne Viljoen" userId="15b5a62f-600a-4206-957b-fe0e12035773" providerId="ADAL" clId="{41DD56A7-06B8-4FF6-BB95-00FDCA26F061}" dt="2023-11-22T17:55:21.505" v="372" actId="14100"/>
          <ac:spMkLst>
            <pc:docMk/>
            <pc:sldMk cId="136685220" sldId="2147471885"/>
            <ac:spMk id="8" creationId="{D2162E94-0F6D-ACF0-612D-2268E2F12A1E}"/>
          </ac:spMkLst>
        </pc:spChg>
        <pc:spChg chg="add del mod ord">
          <ac:chgData name="Jeanne Viljoen" userId="15b5a62f-600a-4206-957b-fe0e12035773" providerId="ADAL" clId="{41DD56A7-06B8-4FF6-BB95-00FDCA26F061}" dt="2023-11-22T17:51:53.422" v="267" actId="21"/>
          <ac:spMkLst>
            <pc:docMk/>
            <pc:sldMk cId="136685220" sldId="2147471885"/>
            <ac:spMk id="9" creationId="{0029B80D-6F6F-1CEA-4B26-01B898467F7E}"/>
          </ac:spMkLst>
        </pc:spChg>
        <pc:spChg chg="add del">
          <ac:chgData name="Jeanne Viljoen" userId="15b5a62f-600a-4206-957b-fe0e12035773" providerId="ADAL" clId="{41DD56A7-06B8-4FF6-BB95-00FDCA26F061}" dt="2023-11-22T17:51:24.850" v="230" actId="700"/>
          <ac:spMkLst>
            <pc:docMk/>
            <pc:sldMk cId="136685220" sldId="2147471885"/>
            <ac:spMk id="12" creationId="{DB304A14-32D0-4873-B914-423ED7B8DAFD}"/>
          </ac:spMkLst>
        </pc:spChg>
        <pc:spChg chg="add del">
          <ac:chgData name="Jeanne Viljoen" userId="15b5a62f-600a-4206-957b-fe0e12035773" providerId="ADAL" clId="{41DD56A7-06B8-4FF6-BB95-00FDCA26F061}" dt="2023-11-22T17:51:24.850" v="230" actId="700"/>
          <ac:spMkLst>
            <pc:docMk/>
            <pc:sldMk cId="136685220" sldId="2147471885"/>
            <ac:spMk id="14" creationId="{1D460C86-854F-4FB3-ABC2-E823D8FEB9DB}"/>
          </ac:spMkLst>
        </pc:spChg>
        <pc:spChg chg="add del">
          <ac:chgData name="Jeanne Viljoen" userId="15b5a62f-600a-4206-957b-fe0e12035773" providerId="ADAL" clId="{41DD56A7-06B8-4FF6-BB95-00FDCA26F061}" dt="2023-11-22T17:51:24.850" v="230" actId="700"/>
          <ac:spMkLst>
            <pc:docMk/>
            <pc:sldMk cId="136685220" sldId="2147471885"/>
            <ac:spMk id="16" creationId="{BB48116A-278A-4CC5-89D3-9DE8E8FF1245}"/>
          </ac:spMkLst>
        </pc:spChg>
        <pc:graphicFrameChg chg="add mod modGraphic">
          <ac:chgData name="Jeanne Viljoen" userId="15b5a62f-600a-4206-957b-fe0e12035773" providerId="ADAL" clId="{41DD56A7-06B8-4FF6-BB95-00FDCA26F061}" dt="2023-11-22T17:55:01.425" v="369" actId="20577"/>
          <ac:graphicFrameMkLst>
            <pc:docMk/>
            <pc:sldMk cId="136685220" sldId="2147471885"/>
            <ac:graphicFrameMk id="5" creationId="{FE464B7A-CBA5-FB13-93C8-CEAB67998BA2}"/>
          </ac:graphicFrameMkLst>
        </pc:graphicFrameChg>
        <pc:picChg chg="add mod ord">
          <ac:chgData name="Jeanne Viljoen" userId="15b5a62f-600a-4206-957b-fe0e12035773" providerId="ADAL" clId="{41DD56A7-06B8-4FF6-BB95-00FDCA26F061}" dt="2023-11-22T17:50:46.335" v="224" actId="26606"/>
          <ac:picMkLst>
            <pc:docMk/>
            <pc:sldMk cId="136685220" sldId="2147471885"/>
            <ac:picMk id="7" creationId="{178E4EF1-A933-1AE3-FEFE-460015846F40}"/>
          </ac:picMkLst>
        </pc:picChg>
      </pc:sldChg>
      <pc:sldChg chg="new del">
        <pc:chgData name="Jeanne Viljoen" userId="15b5a62f-600a-4206-957b-fe0e12035773" providerId="ADAL" clId="{41DD56A7-06B8-4FF6-BB95-00FDCA26F061}" dt="2023-11-22T17:55:12.162" v="370" actId="47"/>
        <pc:sldMkLst>
          <pc:docMk/>
          <pc:sldMk cId="3165302612" sldId="2147471886"/>
        </pc:sldMkLst>
      </pc:sldChg>
    </pc:docChg>
  </pc:docChgLst>
  <pc:docChgLst>
    <pc:chgData name="Jeanne Viljoen" userId="S::jeanneviljoen@ethicsboard.org::15b5a62f-600a-4206-957b-fe0e12035773" providerId="AD" clId="Web-{40B3B01D-683C-31F8-2E35-CA0C80F5A494}"/>
    <pc:docChg chg="modSld sldOrd">
      <pc:chgData name="Jeanne Viljoen" userId="S::jeanneviljoen@ethicsboard.org::15b5a62f-600a-4206-957b-fe0e12035773" providerId="AD" clId="Web-{40B3B01D-683C-31F8-2E35-CA0C80F5A494}" dt="2023-11-27T18:46:04.059" v="33"/>
      <pc:docMkLst>
        <pc:docMk/>
      </pc:docMkLst>
      <pc:sldChg chg="modSp modCm">
        <pc:chgData name="Jeanne Viljoen" userId="S::jeanneviljoen@ethicsboard.org::15b5a62f-600a-4206-957b-fe0e12035773" providerId="AD" clId="Web-{40B3B01D-683C-31F8-2E35-CA0C80F5A494}" dt="2023-11-27T18:44:40.400" v="21"/>
        <pc:sldMkLst>
          <pc:docMk/>
          <pc:sldMk cId="2639368154" sldId="320"/>
        </pc:sldMkLst>
        <pc:spChg chg="mod">
          <ac:chgData name="Jeanne Viljoen" userId="S::jeanneviljoen@ethicsboard.org::15b5a62f-600a-4206-957b-fe0e12035773" providerId="AD" clId="Web-{40B3B01D-683C-31F8-2E35-CA0C80F5A494}" dt="2023-11-27T18:44:26.368" v="20" actId="14100"/>
          <ac:spMkLst>
            <pc:docMk/>
            <pc:sldMk cId="2639368154" sldId="320"/>
            <ac:spMk id="4" creationId="{5DCF02E3-6128-4C70-8D28-65DBAA5FA911}"/>
          </ac:spMkLst>
        </pc:spChg>
      </pc:sldChg>
      <pc:sldChg chg="modCm">
        <pc:chgData name="Jeanne Viljoen" userId="S::jeanneviljoen@ethicsboard.org::15b5a62f-600a-4206-957b-fe0e12035773" providerId="AD" clId="Web-{40B3B01D-683C-31F8-2E35-CA0C80F5A494}" dt="2023-11-27T18:46:04.059" v="33"/>
        <pc:sldMkLst>
          <pc:docMk/>
          <pc:sldMk cId="3175980916" sldId="2147471879"/>
        </pc:sldMkLst>
      </pc:sldChg>
      <pc:sldChg chg="modSp modCm">
        <pc:chgData name="Jeanne Viljoen" userId="S::jeanneviljoen@ethicsboard.org::15b5a62f-600a-4206-957b-fe0e12035773" providerId="AD" clId="Web-{40B3B01D-683C-31F8-2E35-CA0C80F5A494}" dt="2023-11-27T18:45:40.902" v="29" actId="20577"/>
        <pc:sldMkLst>
          <pc:docMk/>
          <pc:sldMk cId="87531068" sldId="2147471882"/>
        </pc:sldMkLst>
        <pc:spChg chg="mod">
          <ac:chgData name="Jeanne Viljoen" userId="S::jeanneviljoen@ethicsboard.org::15b5a62f-600a-4206-957b-fe0e12035773" providerId="AD" clId="Web-{40B3B01D-683C-31F8-2E35-CA0C80F5A494}" dt="2023-11-27T18:45:40.902" v="29" actId="20577"/>
          <ac:spMkLst>
            <pc:docMk/>
            <pc:sldMk cId="87531068" sldId="2147471882"/>
            <ac:spMk id="3" creationId="{44AE2560-73A7-1674-A29A-99A41648F63D}"/>
          </ac:spMkLst>
        </pc:spChg>
      </pc:sldChg>
      <pc:sldChg chg="ord modCm">
        <pc:chgData name="Jeanne Viljoen" userId="S::jeanneviljoen@ethicsboard.org::15b5a62f-600a-4206-957b-fe0e12035773" providerId="AD" clId="Web-{40B3B01D-683C-31F8-2E35-CA0C80F5A494}" dt="2023-11-27T18:45:48.933" v="32"/>
        <pc:sldMkLst>
          <pc:docMk/>
          <pc:sldMk cId="1077668224" sldId="2147471883"/>
        </pc:sldMkLst>
      </pc:sldChg>
    </pc:docChg>
  </pc:docChgLst>
  <pc:docChgLst>
    <pc:chgData name="Jeanne Viljoen" userId="15b5a62f-600a-4206-957b-fe0e12035773" providerId="ADAL" clId="{21E708AF-894A-4D8F-97D7-A02F0163B830}"/>
    <pc:docChg chg="undo redo custSel addSld delSld modSld sldOrd">
      <pc:chgData name="Jeanne Viljoen" userId="15b5a62f-600a-4206-957b-fe0e12035773" providerId="ADAL" clId="{21E708AF-894A-4D8F-97D7-A02F0163B830}" dt="2024-08-30T13:18:20.096" v="1116" actId="6549"/>
      <pc:docMkLst>
        <pc:docMk/>
      </pc:docMkLst>
      <pc:sldChg chg="addSp delSp modSp add mod modClrScheme chgLayout">
        <pc:chgData name="Jeanne Viljoen" userId="15b5a62f-600a-4206-957b-fe0e12035773" providerId="ADAL" clId="{21E708AF-894A-4D8F-97D7-A02F0163B830}" dt="2024-08-30T13:18:20.096" v="1116" actId="6549"/>
        <pc:sldMkLst>
          <pc:docMk/>
          <pc:sldMk cId="3697626258" sldId="256"/>
        </pc:sldMkLst>
        <pc:spChg chg="add mod ord">
          <ac:chgData name="Jeanne Viljoen" userId="15b5a62f-600a-4206-957b-fe0e12035773" providerId="ADAL" clId="{21E708AF-894A-4D8F-97D7-A02F0163B830}" dt="2024-08-30T13:17:04.896" v="1111" actId="14100"/>
          <ac:spMkLst>
            <pc:docMk/>
            <pc:sldMk cId="3697626258" sldId="256"/>
            <ac:spMk id="2" creationId="{321C67B6-4249-88A1-2500-4253082099C2}"/>
          </ac:spMkLst>
        </pc:spChg>
        <pc:spChg chg="add del mod ord">
          <ac:chgData name="Jeanne Viljoen" userId="15b5a62f-600a-4206-957b-fe0e12035773" providerId="ADAL" clId="{21E708AF-894A-4D8F-97D7-A02F0163B830}" dt="2024-08-30T13:15:34.672" v="1080" actId="21"/>
          <ac:spMkLst>
            <pc:docMk/>
            <pc:sldMk cId="3697626258" sldId="256"/>
            <ac:spMk id="3" creationId="{5C2AFC22-1291-49E9-D887-83F655C65746}"/>
          </ac:spMkLst>
        </pc:spChg>
        <pc:spChg chg="mod">
          <ac:chgData name="Jeanne Viljoen" userId="15b5a62f-600a-4206-957b-fe0e12035773" providerId="ADAL" clId="{21E708AF-894A-4D8F-97D7-A02F0163B830}" dt="2024-08-30T13:16:08.612" v="1087" actId="1076"/>
          <ac:spMkLst>
            <pc:docMk/>
            <pc:sldMk cId="3697626258" sldId="256"/>
            <ac:spMk id="4" creationId="{286801CD-7A5A-686E-A26D-F26EB1FD007A}"/>
          </ac:spMkLst>
        </pc:spChg>
        <pc:spChg chg="mod">
          <ac:chgData name="Jeanne Viljoen" userId="15b5a62f-600a-4206-957b-fe0e12035773" providerId="ADAL" clId="{21E708AF-894A-4D8F-97D7-A02F0163B830}" dt="2024-08-30T13:16:08.612" v="1087" actId="1076"/>
          <ac:spMkLst>
            <pc:docMk/>
            <pc:sldMk cId="3697626258" sldId="256"/>
            <ac:spMk id="7" creationId="{BB5D49A1-A336-A1C4-5FF7-675CBA1973CB}"/>
          </ac:spMkLst>
        </pc:spChg>
        <pc:spChg chg="mod">
          <ac:chgData name="Jeanne Viljoen" userId="15b5a62f-600a-4206-957b-fe0e12035773" providerId="ADAL" clId="{21E708AF-894A-4D8F-97D7-A02F0163B830}" dt="2024-08-30T13:16:08.612" v="1087" actId="1076"/>
          <ac:spMkLst>
            <pc:docMk/>
            <pc:sldMk cId="3697626258" sldId="256"/>
            <ac:spMk id="8" creationId="{E276A49C-3A7E-FF89-1F7C-41A53125E069}"/>
          </ac:spMkLst>
        </pc:spChg>
        <pc:spChg chg="mod">
          <ac:chgData name="Jeanne Viljoen" userId="15b5a62f-600a-4206-957b-fe0e12035773" providerId="ADAL" clId="{21E708AF-894A-4D8F-97D7-A02F0163B830}" dt="2024-08-30T13:16:33.830" v="1092" actId="207"/>
          <ac:spMkLst>
            <pc:docMk/>
            <pc:sldMk cId="3697626258" sldId="256"/>
            <ac:spMk id="11" creationId="{8E519C2A-27D4-3418-8778-8FE4F5829502}"/>
          </ac:spMkLst>
        </pc:spChg>
        <pc:spChg chg="mod">
          <ac:chgData name="Jeanne Viljoen" userId="15b5a62f-600a-4206-957b-fe0e12035773" providerId="ADAL" clId="{21E708AF-894A-4D8F-97D7-A02F0163B830}" dt="2024-08-30T13:16:08.612" v="1087" actId="1076"/>
          <ac:spMkLst>
            <pc:docMk/>
            <pc:sldMk cId="3697626258" sldId="256"/>
            <ac:spMk id="14" creationId="{A2B9007E-0AD6-7F41-FFDA-9594C9887C63}"/>
          </ac:spMkLst>
        </pc:spChg>
        <pc:spChg chg="mod">
          <ac:chgData name="Jeanne Viljoen" userId="15b5a62f-600a-4206-957b-fe0e12035773" providerId="ADAL" clId="{21E708AF-894A-4D8F-97D7-A02F0163B830}" dt="2024-08-30T13:16:08.612" v="1087" actId="1076"/>
          <ac:spMkLst>
            <pc:docMk/>
            <pc:sldMk cId="3697626258" sldId="256"/>
            <ac:spMk id="15" creationId="{95D47298-6587-B194-AB6A-4891C01C3305}"/>
          </ac:spMkLst>
        </pc:spChg>
        <pc:spChg chg="mod">
          <ac:chgData name="Jeanne Viljoen" userId="15b5a62f-600a-4206-957b-fe0e12035773" providerId="ADAL" clId="{21E708AF-894A-4D8F-97D7-A02F0163B830}" dt="2024-08-30T13:16:43.366" v="1094" actId="207"/>
          <ac:spMkLst>
            <pc:docMk/>
            <pc:sldMk cId="3697626258" sldId="256"/>
            <ac:spMk id="19" creationId="{47CBC600-1D6D-C226-2A57-F7B93B8D272C}"/>
          </ac:spMkLst>
        </pc:spChg>
        <pc:spChg chg="mod">
          <ac:chgData name="Jeanne Viljoen" userId="15b5a62f-600a-4206-957b-fe0e12035773" providerId="ADAL" clId="{21E708AF-894A-4D8F-97D7-A02F0163B830}" dt="2024-08-30T13:16:08.612" v="1087" actId="1076"/>
          <ac:spMkLst>
            <pc:docMk/>
            <pc:sldMk cId="3697626258" sldId="256"/>
            <ac:spMk id="22" creationId="{D554DFC3-6283-AF39-AAF8-940A6EE50A9F}"/>
          </ac:spMkLst>
        </pc:spChg>
        <pc:spChg chg="mod">
          <ac:chgData name="Jeanne Viljoen" userId="15b5a62f-600a-4206-957b-fe0e12035773" providerId="ADAL" clId="{21E708AF-894A-4D8F-97D7-A02F0163B830}" dt="2024-08-30T13:16:08.612" v="1087" actId="1076"/>
          <ac:spMkLst>
            <pc:docMk/>
            <pc:sldMk cId="3697626258" sldId="256"/>
            <ac:spMk id="25" creationId="{FA87B0BD-2D1E-9297-4838-CF46372758A3}"/>
          </ac:spMkLst>
        </pc:spChg>
        <pc:spChg chg="mod">
          <ac:chgData name="Jeanne Viljoen" userId="15b5a62f-600a-4206-957b-fe0e12035773" providerId="ADAL" clId="{21E708AF-894A-4D8F-97D7-A02F0163B830}" dt="2024-08-30T13:16:37.811" v="1093" actId="207"/>
          <ac:spMkLst>
            <pc:docMk/>
            <pc:sldMk cId="3697626258" sldId="256"/>
            <ac:spMk id="31" creationId="{7C21A3E0-903D-9BA6-63FC-6FDB833AA341}"/>
          </ac:spMkLst>
        </pc:spChg>
        <pc:spChg chg="mod">
          <ac:chgData name="Jeanne Viljoen" userId="15b5a62f-600a-4206-957b-fe0e12035773" providerId="ADAL" clId="{21E708AF-894A-4D8F-97D7-A02F0163B830}" dt="2024-08-30T13:16:08.612" v="1087" actId="1076"/>
          <ac:spMkLst>
            <pc:docMk/>
            <pc:sldMk cId="3697626258" sldId="256"/>
            <ac:spMk id="35" creationId="{77E9363C-ECCA-6B95-14F5-FE0D55FDEDC1}"/>
          </ac:spMkLst>
        </pc:spChg>
        <pc:spChg chg="mod">
          <ac:chgData name="Jeanne Viljoen" userId="15b5a62f-600a-4206-957b-fe0e12035773" providerId="ADAL" clId="{21E708AF-894A-4D8F-97D7-A02F0163B830}" dt="2024-08-30T13:18:20.096" v="1116" actId="6549"/>
          <ac:spMkLst>
            <pc:docMk/>
            <pc:sldMk cId="3697626258" sldId="256"/>
            <ac:spMk id="41" creationId="{1ACCE5A4-2AFF-29E8-2CFC-6ACD1489DF5E}"/>
          </ac:spMkLst>
        </pc:spChg>
        <pc:spChg chg="del mod">
          <ac:chgData name="Jeanne Viljoen" userId="15b5a62f-600a-4206-957b-fe0e12035773" providerId="ADAL" clId="{21E708AF-894A-4D8F-97D7-A02F0163B830}" dt="2024-08-30T13:16:01.037" v="1086" actId="21"/>
          <ac:spMkLst>
            <pc:docMk/>
            <pc:sldMk cId="3697626258" sldId="256"/>
            <ac:spMk id="45" creationId="{05F4A39E-F359-3616-6D80-33391C701594}"/>
          </ac:spMkLst>
        </pc:spChg>
        <pc:spChg chg="mod">
          <ac:chgData name="Jeanne Viljoen" userId="15b5a62f-600a-4206-957b-fe0e12035773" providerId="ADAL" clId="{21E708AF-894A-4D8F-97D7-A02F0163B830}" dt="2024-08-30T13:16:27.103" v="1091" actId="207"/>
          <ac:spMkLst>
            <pc:docMk/>
            <pc:sldMk cId="3697626258" sldId="256"/>
            <ac:spMk id="48" creationId="{2A3DDDB0-25C1-6362-B750-5741F79770B3}"/>
          </ac:spMkLst>
        </pc:spChg>
        <pc:spChg chg="mod">
          <ac:chgData name="Jeanne Viljoen" userId="15b5a62f-600a-4206-957b-fe0e12035773" providerId="ADAL" clId="{21E708AF-894A-4D8F-97D7-A02F0163B830}" dt="2024-08-30T13:16:08.612" v="1087" actId="1076"/>
          <ac:spMkLst>
            <pc:docMk/>
            <pc:sldMk cId="3697626258" sldId="256"/>
            <ac:spMk id="59" creationId="{2D3FDE98-EFE1-2258-277C-0F4845415C88}"/>
          </ac:spMkLst>
        </pc:spChg>
        <pc:cxnChg chg="mod">
          <ac:chgData name="Jeanne Viljoen" userId="15b5a62f-600a-4206-957b-fe0e12035773" providerId="ADAL" clId="{21E708AF-894A-4D8F-97D7-A02F0163B830}" dt="2024-08-30T13:16:08.612" v="1087" actId="1076"/>
          <ac:cxnSpMkLst>
            <pc:docMk/>
            <pc:sldMk cId="3697626258" sldId="256"/>
            <ac:cxnSpMk id="10" creationId="{9A32CFA1-2D03-B17D-E701-4E267065E73D}"/>
          </ac:cxnSpMkLst>
        </pc:cxnChg>
        <pc:cxnChg chg="mod">
          <ac:chgData name="Jeanne Viljoen" userId="15b5a62f-600a-4206-957b-fe0e12035773" providerId="ADAL" clId="{21E708AF-894A-4D8F-97D7-A02F0163B830}" dt="2024-08-30T13:16:08.612" v="1087" actId="1076"/>
          <ac:cxnSpMkLst>
            <pc:docMk/>
            <pc:sldMk cId="3697626258" sldId="256"/>
            <ac:cxnSpMk id="13" creationId="{DCA67995-52B7-40F7-91AA-BED88B57D1EC}"/>
          </ac:cxnSpMkLst>
        </pc:cxnChg>
        <pc:cxnChg chg="mod">
          <ac:chgData name="Jeanne Viljoen" userId="15b5a62f-600a-4206-957b-fe0e12035773" providerId="ADAL" clId="{21E708AF-894A-4D8F-97D7-A02F0163B830}" dt="2024-08-30T13:16:08.612" v="1087" actId="1076"/>
          <ac:cxnSpMkLst>
            <pc:docMk/>
            <pc:sldMk cId="3697626258" sldId="256"/>
            <ac:cxnSpMk id="21" creationId="{46A0405F-E977-F4C8-18CA-AC588D56A94C}"/>
          </ac:cxnSpMkLst>
        </pc:cxnChg>
        <pc:cxnChg chg="mod">
          <ac:chgData name="Jeanne Viljoen" userId="15b5a62f-600a-4206-957b-fe0e12035773" providerId="ADAL" clId="{21E708AF-894A-4D8F-97D7-A02F0163B830}" dt="2024-08-30T13:16:08.612" v="1087" actId="1076"/>
          <ac:cxnSpMkLst>
            <pc:docMk/>
            <pc:sldMk cId="3697626258" sldId="256"/>
            <ac:cxnSpMk id="27" creationId="{86CE3409-7E25-20C3-78D4-1E19EBCF54DA}"/>
          </ac:cxnSpMkLst>
        </pc:cxnChg>
        <pc:cxnChg chg="mod">
          <ac:chgData name="Jeanne Viljoen" userId="15b5a62f-600a-4206-957b-fe0e12035773" providerId="ADAL" clId="{21E708AF-894A-4D8F-97D7-A02F0163B830}" dt="2024-08-30T13:16:08.612" v="1087" actId="1076"/>
          <ac:cxnSpMkLst>
            <pc:docMk/>
            <pc:sldMk cId="3697626258" sldId="256"/>
            <ac:cxnSpMk id="30" creationId="{10686A5E-9BA5-45EE-244B-E0F034B98AE9}"/>
          </ac:cxnSpMkLst>
        </pc:cxnChg>
        <pc:cxnChg chg="mod">
          <ac:chgData name="Jeanne Viljoen" userId="15b5a62f-600a-4206-957b-fe0e12035773" providerId="ADAL" clId="{21E708AF-894A-4D8F-97D7-A02F0163B830}" dt="2024-08-30T13:18:02.760" v="1112" actId="208"/>
          <ac:cxnSpMkLst>
            <pc:docMk/>
            <pc:sldMk cId="3697626258" sldId="256"/>
            <ac:cxnSpMk id="33" creationId="{D497A882-8FC2-BA86-2848-A8B2940BE096}"/>
          </ac:cxnSpMkLst>
        </pc:cxnChg>
        <pc:cxnChg chg="mod">
          <ac:chgData name="Jeanne Viljoen" userId="15b5a62f-600a-4206-957b-fe0e12035773" providerId="ADAL" clId="{21E708AF-894A-4D8F-97D7-A02F0163B830}" dt="2024-08-30T13:16:08.612" v="1087" actId="1076"/>
          <ac:cxnSpMkLst>
            <pc:docMk/>
            <pc:sldMk cId="3697626258" sldId="256"/>
            <ac:cxnSpMk id="43" creationId="{65A46036-DA9C-9B3D-8316-A2A37E134514}"/>
          </ac:cxnSpMkLst>
        </pc:cxnChg>
      </pc:sldChg>
      <pc:sldChg chg="modSp mod">
        <pc:chgData name="Jeanne Viljoen" userId="15b5a62f-600a-4206-957b-fe0e12035773" providerId="ADAL" clId="{21E708AF-894A-4D8F-97D7-A02F0163B830}" dt="2024-08-28T21:00:53.296" v="717" actId="14100"/>
        <pc:sldMkLst>
          <pc:docMk/>
          <pc:sldMk cId="841469109" sldId="257"/>
        </pc:sldMkLst>
        <pc:spChg chg="mod">
          <ac:chgData name="Jeanne Viljoen" userId="15b5a62f-600a-4206-957b-fe0e12035773" providerId="ADAL" clId="{21E708AF-894A-4D8F-97D7-A02F0163B830}" dt="2024-08-28T21:00:53.296" v="717" actId="14100"/>
          <ac:spMkLst>
            <pc:docMk/>
            <pc:sldMk cId="841469109" sldId="257"/>
            <ac:spMk id="3" creationId="{B464E8B4-4D55-2FE8-BB73-B59A3DC04093}"/>
          </ac:spMkLst>
        </pc:spChg>
      </pc:sldChg>
      <pc:sldChg chg="addSp delSp add del mod addCm">
        <pc:chgData name="Jeanne Viljoen" userId="15b5a62f-600a-4206-957b-fe0e12035773" providerId="ADAL" clId="{21E708AF-894A-4D8F-97D7-A02F0163B830}" dt="2024-08-30T13:14:19.879" v="1072"/>
        <pc:sldMkLst>
          <pc:docMk/>
          <pc:sldMk cId="205771172" sldId="259"/>
        </pc:sldMkLst>
        <pc:spChg chg="add del">
          <ac:chgData name="Jeanne Viljoen" userId="15b5a62f-600a-4206-957b-fe0e12035773" providerId="ADAL" clId="{21E708AF-894A-4D8F-97D7-A02F0163B830}" dt="2024-08-30T13:14:03.976" v="1071" actId="21"/>
          <ac:spMkLst>
            <pc:docMk/>
            <pc:sldMk cId="205771172" sldId="259"/>
            <ac:spMk id="11" creationId="{EED5354E-D9D7-3FF3-9F01-985F6F21DE62}"/>
          </ac:spMkLst>
        </pc:spChg>
        <pc:extLst>
          <p:ext xmlns:p="http://schemas.openxmlformats.org/presentationml/2006/main" uri="{D6D511B9-2390-475A-947B-AFAB55BFBCF1}">
            <pc226:cmChg xmlns:pc226="http://schemas.microsoft.com/office/powerpoint/2022/06/main/command" chg="add">
              <pc226:chgData name="Jeanne Viljoen" userId="15b5a62f-600a-4206-957b-fe0e12035773" providerId="ADAL" clId="{21E708AF-894A-4D8F-97D7-A02F0163B830}" dt="2024-08-30T13:14:19.879" v="1072"/>
              <pc2:cmMkLst xmlns:pc2="http://schemas.microsoft.com/office/powerpoint/2019/9/main/command">
                <pc:docMk/>
                <pc:sldMk cId="205771172" sldId="259"/>
                <pc2:cmMk id="{C7796A22-5750-40CE-BACD-A24939F38D87}"/>
              </pc2:cmMkLst>
            </pc226:cmChg>
          </p:ext>
        </pc:extLst>
      </pc:sldChg>
      <pc:sldChg chg="del">
        <pc:chgData name="Jeanne Viljoen" userId="15b5a62f-600a-4206-957b-fe0e12035773" providerId="ADAL" clId="{21E708AF-894A-4D8F-97D7-A02F0163B830}" dt="2024-08-28T20:58:24.115" v="684" actId="47"/>
        <pc:sldMkLst>
          <pc:docMk/>
          <pc:sldMk cId="442535924" sldId="260"/>
        </pc:sldMkLst>
      </pc:sldChg>
      <pc:sldChg chg="del">
        <pc:chgData name="Jeanne Viljoen" userId="15b5a62f-600a-4206-957b-fe0e12035773" providerId="ADAL" clId="{21E708AF-894A-4D8F-97D7-A02F0163B830}" dt="2024-08-28T20:58:25.337" v="685" actId="47"/>
        <pc:sldMkLst>
          <pc:docMk/>
          <pc:sldMk cId="2564737309" sldId="261"/>
        </pc:sldMkLst>
      </pc:sldChg>
      <pc:sldChg chg="del">
        <pc:chgData name="Jeanne Viljoen" userId="15b5a62f-600a-4206-957b-fe0e12035773" providerId="ADAL" clId="{21E708AF-894A-4D8F-97D7-A02F0163B830}" dt="2024-08-28T20:58:26.428" v="686" actId="47"/>
        <pc:sldMkLst>
          <pc:docMk/>
          <pc:sldMk cId="2264179720" sldId="262"/>
        </pc:sldMkLst>
      </pc:sldChg>
      <pc:sldChg chg="del">
        <pc:chgData name="Jeanne Viljoen" userId="15b5a62f-600a-4206-957b-fe0e12035773" providerId="ADAL" clId="{21E708AF-894A-4D8F-97D7-A02F0163B830}" dt="2024-08-28T20:58:27.495" v="687" actId="47"/>
        <pc:sldMkLst>
          <pc:docMk/>
          <pc:sldMk cId="2470478106" sldId="263"/>
        </pc:sldMkLst>
      </pc:sldChg>
      <pc:sldChg chg="modSp mod">
        <pc:chgData name="Jeanne Viljoen" userId="15b5a62f-600a-4206-957b-fe0e12035773" providerId="ADAL" clId="{21E708AF-894A-4D8F-97D7-A02F0163B830}" dt="2024-08-28T20:46:59.103" v="14" actId="20577"/>
        <pc:sldMkLst>
          <pc:docMk/>
          <pc:sldMk cId="379283162" sldId="270"/>
        </pc:sldMkLst>
        <pc:spChg chg="mod">
          <ac:chgData name="Jeanne Viljoen" userId="15b5a62f-600a-4206-957b-fe0e12035773" providerId="ADAL" clId="{21E708AF-894A-4D8F-97D7-A02F0163B830}" dt="2024-08-28T20:46:59.103" v="14" actId="20577"/>
          <ac:spMkLst>
            <pc:docMk/>
            <pc:sldMk cId="379283162" sldId="270"/>
            <ac:spMk id="3" creationId="{E5EF81CA-9672-60C6-C399-6347E6AFCFB8}"/>
          </ac:spMkLst>
        </pc:spChg>
      </pc:sldChg>
      <pc:sldChg chg="modSp mod">
        <pc:chgData name="Jeanne Viljoen" userId="15b5a62f-600a-4206-957b-fe0e12035773" providerId="ADAL" clId="{21E708AF-894A-4D8F-97D7-A02F0163B830}" dt="2024-08-28T21:06:41.268" v="879" actId="20577"/>
        <pc:sldMkLst>
          <pc:docMk/>
          <pc:sldMk cId="2666818417" sldId="271"/>
        </pc:sldMkLst>
        <pc:spChg chg="mod">
          <ac:chgData name="Jeanne Viljoen" userId="15b5a62f-600a-4206-957b-fe0e12035773" providerId="ADAL" clId="{21E708AF-894A-4D8F-97D7-A02F0163B830}" dt="2024-08-28T21:06:41.268" v="879" actId="20577"/>
          <ac:spMkLst>
            <pc:docMk/>
            <pc:sldMk cId="2666818417" sldId="271"/>
            <ac:spMk id="4" creationId="{A0632415-E33A-30DE-9489-33C3AC96781C}"/>
          </ac:spMkLst>
        </pc:spChg>
      </pc:sldChg>
      <pc:sldChg chg="modSp mod ord">
        <pc:chgData name="Jeanne Viljoen" userId="15b5a62f-600a-4206-957b-fe0e12035773" providerId="ADAL" clId="{21E708AF-894A-4D8F-97D7-A02F0163B830}" dt="2024-08-28T21:06:09.124" v="853" actId="14100"/>
        <pc:sldMkLst>
          <pc:docMk/>
          <pc:sldMk cId="3093899851" sldId="272"/>
        </pc:sldMkLst>
        <pc:spChg chg="mod">
          <ac:chgData name="Jeanne Viljoen" userId="15b5a62f-600a-4206-957b-fe0e12035773" providerId="ADAL" clId="{21E708AF-894A-4D8F-97D7-A02F0163B830}" dt="2024-08-28T21:06:09.124" v="853" actId="14100"/>
          <ac:spMkLst>
            <pc:docMk/>
            <pc:sldMk cId="3093899851" sldId="272"/>
            <ac:spMk id="4" creationId="{6B57B6A2-F557-A0CD-377D-A5DD68D1B875}"/>
          </ac:spMkLst>
        </pc:spChg>
      </pc:sldChg>
      <pc:sldChg chg="modSp mod">
        <pc:chgData name="Jeanne Viljoen" userId="15b5a62f-600a-4206-957b-fe0e12035773" providerId="ADAL" clId="{21E708AF-894A-4D8F-97D7-A02F0163B830}" dt="2024-08-28T21:04:30.924" v="758" actId="1076"/>
        <pc:sldMkLst>
          <pc:docMk/>
          <pc:sldMk cId="2699786073" sldId="1210"/>
        </pc:sldMkLst>
        <pc:spChg chg="mod">
          <ac:chgData name="Jeanne Viljoen" userId="15b5a62f-600a-4206-957b-fe0e12035773" providerId="ADAL" clId="{21E708AF-894A-4D8F-97D7-A02F0163B830}" dt="2024-08-28T21:04:30.924" v="758" actId="1076"/>
          <ac:spMkLst>
            <pc:docMk/>
            <pc:sldMk cId="2699786073" sldId="1210"/>
            <ac:spMk id="2" creationId="{764F22FC-0798-C637-5B1B-22E2FCE838EB}"/>
          </ac:spMkLst>
        </pc:spChg>
        <pc:picChg chg="mod">
          <ac:chgData name="Jeanne Viljoen" userId="15b5a62f-600a-4206-957b-fe0e12035773" providerId="ADAL" clId="{21E708AF-894A-4D8F-97D7-A02F0163B830}" dt="2024-08-28T21:03:46.542" v="739" actId="14826"/>
          <ac:picMkLst>
            <pc:docMk/>
            <pc:sldMk cId="2699786073" sldId="1210"/>
            <ac:picMk id="33" creationId="{235FE494-D45D-754D-F4B0-ACEB9A302053}"/>
          </ac:picMkLst>
        </pc:picChg>
      </pc:sldChg>
      <pc:sldChg chg="del">
        <pc:chgData name="Jeanne Viljoen" userId="15b5a62f-600a-4206-957b-fe0e12035773" providerId="ADAL" clId="{21E708AF-894A-4D8F-97D7-A02F0163B830}" dt="2024-08-28T20:59:05.243" v="700" actId="47"/>
        <pc:sldMkLst>
          <pc:docMk/>
          <pc:sldMk cId="1764028538" sldId="1211"/>
        </pc:sldMkLst>
      </pc:sldChg>
      <pc:sldChg chg="modSp">
        <pc:chgData name="Jeanne Viljoen" userId="15b5a62f-600a-4206-957b-fe0e12035773" providerId="ADAL" clId="{21E708AF-894A-4D8F-97D7-A02F0163B830}" dt="2024-08-28T21:02:37.440" v="738" actId="14826"/>
        <pc:sldMkLst>
          <pc:docMk/>
          <pc:sldMk cId="4279265351" sldId="1212"/>
        </pc:sldMkLst>
        <pc:picChg chg="mod">
          <ac:chgData name="Jeanne Viljoen" userId="15b5a62f-600a-4206-957b-fe0e12035773" providerId="ADAL" clId="{21E708AF-894A-4D8F-97D7-A02F0163B830}" dt="2024-08-28T21:02:37.440" v="738" actId="14826"/>
          <ac:picMkLst>
            <pc:docMk/>
            <pc:sldMk cId="4279265351" sldId="1212"/>
            <ac:picMk id="6" creationId="{1141FE54-F0A6-E36D-B08E-8916197442DE}"/>
          </ac:picMkLst>
        </pc:picChg>
      </pc:sldChg>
      <pc:sldChg chg="del">
        <pc:chgData name="Jeanne Viljoen" userId="15b5a62f-600a-4206-957b-fe0e12035773" providerId="ADAL" clId="{21E708AF-894A-4D8F-97D7-A02F0163B830}" dt="2024-08-28T20:58:39.712" v="690" actId="47"/>
        <pc:sldMkLst>
          <pc:docMk/>
          <pc:sldMk cId="3723672903" sldId="1213"/>
        </pc:sldMkLst>
      </pc:sldChg>
      <pc:sldChg chg="del">
        <pc:chgData name="Jeanne Viljoen" userId="15b5a62f-600a-4206-957b-fe0e12035773" providerId="ADAL" clId="{21E708AF-894A-4D8F-97D7-A02F0163B830}" dt="2024-08-28T20:59:02.500" v="698" actId="47"/>
        <pc:sldMkLst>
          <pc:docMk/>
          <pc:sldMk cId="2705294343" sldId="1216"/>
        </pc:sldMkLst>
      </pc:sldChg>
      <pc:sldChg chg="del">
        <pc:chgData name="Jeanne Viljoen" userId="15b5a62f-600a-4206-957b-fe0e12035773" providerId="ADAL" clId="{21E708AF-894A-4D8F-97D7-A02F0163B830}" dt="2024-08-28T20:59:03.546" v="699" actId="47"/>
        <pc:sldMkLst>
          <pc:docMk/>
          <pc:sldMk cId="1269518123" sldId="1217"/>
        </pc:sldMkLst>
      </pc:sldChg>
      <pc:sldChg chg="del">
        <pc:chgData name="Jeanne Viljoen" userId="15b5a62f-600a-4206-957b-fe0e12035773" providerId="ADAL" clId="{21E708AF-894A-4D8F-97D7-A02F0163B830}" dt="2024-08-28T20:47:59.909" v="37" actId="47"/>
        <pc:sldMkLst>
          <pc:docMk/>
          <pc:sldMk cId="4129948479" sldId="1220"/>
        </pc:sldMkLst>
      </pc:sldChg>
      <pc:sldChg chg="del">
        <pc:chgData name="Jeanne Viljoen" userId="15b5a62f-600a-4206-957b-fe0e12035773" providerId="ADAL" clId="{21E708AF-894A-4D8F-97D7-A02F0163B830}" dt="2024-08-28T20:58:50.790" v="693" actId="47"/>
        <pc:sldMkLst>
          <pc:docMk/>
          <pc:sldMk cId="341961423" sldId="1229"/>
        </pc:sldMkLst>
      </pc:sldChg>
      <pc:sldChg chg="del">
        <pc:chgData name="Jeanne Viljoen" userId="15b5a62f-600a-4206-957b-fe0e12035773" providerId="ADAL" clId="{21E708AF-894A-4D8F-97D7-A02F0163B830}" dt="2024-08-28T20:58:49.810" v="692" actId="47"/>
        <pc:sldMkLst>
          <pc:docMk/>
          <pc:sldMk cId="1592411226" sldId="1230"/>
        </pc:sldMkLst>
      </pc:sldChg>
      <pc:sldChg chg="del">
        <pc:chgData name="Jeanne Viljoen" userId="15b5a62f-600a-4206-957b-fe0e12035773" providerId="ADAL" clId="{21E708AF-894A-4D8F-97D7-A02F0163B830}" dt="2024-08-28T20:58:51.814" v="694" actId="47"/>
        <pc:sldMkLst>
          <pc:docMk/>
          <pc:sldMk cId="2597168990" sldId="1232"/>
        </pc:sldMkLst>
      </pc:sldChg>
      <pc:sldChg chg="del">
        <pc:chgData name="Jeanne Viljoen" userId="15b5a62f-600a-4206-957b-fe0e12035773" providerId="ADAL" clId="{21E708AF-894A-4D8F-97D7-A02F0163B830}" dt="2024-08-28T20:58:48.837" v="691" actId="47"/>
        <pc:sldMkLst>
          <pc:docMk/>
          <pc:sldMk cId="584673808" sldId="1233"/>
        </pc:sldMkLst>
      </pc:sldChg>
      <pc:sldChg chg="del">
        <pc:chgData name="Jeanne Viljoen" userId="15b5a62f-600a-4206-957b-fe0e12035773" providerId="ADAL" clId="{21E708AF-894A-4D8F-97D7-A02F0163B830}" dt="2024-08-28T20:58:29.673" v="689" actId="47"/>
        <pc:sldMkLst>
          <pc:docMk/>
          <pc:sldMk cId="2181127381" sldId="1234"/>
        </pc:sldMkLst>
      </pc:sldChg>
      <pc:sldChg chg="del">
        <pc:chgData name="Jeanne Viljoen" userId="15b5a62f-600a-4206-957b-fe0e12035773" providerId="ADAL" clId="{21E708AF-894A-4D8F-97D7-A02F0163B830}" dt="2024-08-28T20:58:28.533" v="688" actId="47"/>
        <pc:sldMkLst>
          <pc:docMk/>
          <pc:sldMk cId="135924412" sldId="1235"/>
        </pc:sldMkLst>
      </pc:sldChg>
      <pc:sldChg chg="addSp delSp modSp mod ord">
        <pc:chgData name="Jeanne Viljoen" userId="15b5a62f-600a-4206-957b-fe0e12035773" providerId="ADAL" clId="{21E708AF-894A-4D8F-97D7-A02F0163B830}" dt="2024-08-30T13:14:36.775" v="1075" actId="115"/>
        <pc:sldMkLst>
          <pc:docMk/>
          <pc:sldMk cId="2677180858" sldId="1239"/>
        </pc:sldMkLst>
        <pc:spChg chg="mod">
          <ac:chgData name="Jeanne Viljoen" userId="15b5a62f-600a-4206-957b-fe0e12035773" providerId="ADAL" clId="{21E708AF-894A-4D8F-97D7-A02F0163B830}" dt="2024-08-28T20:47:34.932" v="27" actId="20577"/>
          <ac:spMkLst>
            <pc:docMk/>
            <pc:sldMk cId="2677180858" sldId="1239"/>
            <ac:spMk id="2" creationId="{4A9C3601-AB4F-19CD-EA11-C3509B10EE05}"/>
          </ac:spMkLst>
        </pc:spChg>
        <pc:spChg chg="mod">
          <ac:chgData name="Jeanne Viljoen" userId="15b5a62f-600a-4206-957b-fe0e12035773" providerId="ADAL" clId="{21E708AF-894A-4D8F-97D7-A02F0163B830}" dt="2024-08-30T13:14:36.775" v="1075" actId="115"/>
          <ac:spMkLst>
            <pc:docMk/>
            <pc:sldMk cId="2677180858" sldId="1239"/>
            <ac:spMk id="11" creationId="{C3CF9E0E-3ECC-2926-FA87-64C478A7DE7E}"/>
          </ac:spMkLst>
        </pc:spChg>
        <pc:graphicFrameChg chg="add del mod modGraphic">
          <ac:chgData name="Jeanne Viljoen" userId="15b5a62f-600a-4206-957b-fe0e12035773" providerId="ADAL" clId="{21E708AF-894A-4D8F-97D7-A02F0163B830}" dt="2024-08-28T20:53:19.925" v="428" actId="21"/>
          <ac:graphicFrameMkLst>
            <pc:docMk/>
            <pc:sldMk cId="2677180858" sldId="1239"/>
            <ac:graphicFrameMk id="9" creationId="{C856A158-A639-4998-AE26-8636766010C6}"/>
          </ac:graphicFrameMkLst>
        </pc:graphicFrameChg>
        <pc:picChg chg="add mod">
          <ac:chgData name="Jeanne Viljoen" userId="15b5a62f-600a-4206-957b-fe0e12035773" providerId="ADAL" clId="{21E708AF-894A-4D8F-97D7-A02F0163B830}" dt="2024-08-28T20:56:23.573" v="576" actId="1076"/>
          <ac:picMkLst>
            <pc:docMk/>
            <pc:sldMk cId="2677180858" sldId="1239"/>
            <ac:picMk id="4" creationId="{2EE07E54-4EC7-41C6-2A49-7269F69D1983}"/>
          </ac:picMkLst>
        </pc:picChg>
        <pc:picChg chg="del">
          <ac:chgData name="Jeanne Viljoen" userId="15b5a62f-600a-4206-957b-fe0e12035773" providerId="ADAL" clId="{21E708AF-894A-4D8F-97D7-A02F0163B830}" dt="2024-08-28T20:55:34.784" v="561" actId="21"/>
          <ac:picMkLst>
            <pc:docMk/>
            <pc:sldMk cId="2677180858" sldId="1239"/>
            <ac:picMk id="8" creationId="{178E1DF1-12CB-FE80-1057-ADB9A9DAED09}"/>
          </ac:picMkLst>
        </pc:picChg>
      </pc:sldChg>
      <pc:sldChg chg="del">
        <pc:chgData name="Jeanne Viljoen" userId="15b5a62f-600a-4206-957b-fe0e12035773" providerId="ADAL" clId="{21E708AF-894A-4D8F-97D7-A02F0163B830}" dt="2024-08-28T20:59:01.237" v="697" actId="47"/>
        <pc:sldMkLst>
          <pc:docMk/>
          <pc:sldMk cId="4220162914" sldId="1240"/>
        </pc:sldMkLst>
      </pc:sldChg>
      <pc:sldChg chg="del">
        <pc:chgData name="Jeanne Viljoen" userId="15b5a62f-600a-4206-957b-fe0e12035773" providerId="ADAL" clId="{21E708AF-894A-4D8F-97D7-A02F0163B830}" dt="2024-08-28T20:58:59.741" v="696" actId="47"/>
        <pc:sldMkLst>
          <pc:docMk/>
          <pc:sldMk cId="1215943980" sldId="1241"/>
        </pc:sldMkLst>
      </pc:sldChg>
      <pc:sldChg chg="modSp add mod">
        <pc:chgData name="Jeanne Viljoen" userId="15b5a62f-600a-4206-957b-fe0e12035773" providerId="ADAL" clId="{21E708AF-894A-4D8F-97D7-A02F0163B830}" dt="2024-08-28T21:06:16.399" v="854" actId="14100"/>
        <pc:sldMkLst>
          <pc:docMk/>
          <pc:sldMk cId="4270181834" sldId="1242"/>
        </pc:sldMkLst>
        <pc:spChg chg="mod">
          <ac:chgData name="Jeanne Viljoen" userId="15b5a62f-600a-4206-957b-fe0e12035773" providerId="ADAL" clId="{21E708AF-894A-4D8F-97D7-A02F0163B830}" dt="2024-08-28T21:06:16.399" v="854" actId="14100"/>
          <ac:spMkLst>
            <pc:docMk/>
            <pc:sldMk cId="4270181834" sldId="1242"/>
            <ac:spMk id="4" creationId="{6B57B6A2-F557-A0CD-377D-A5DD68D1B875}"/>
          </ac:spMkLst>
        </pc:spChg>
      </pc:sldChg>
      <pc:sldChg chg="modSp add mod">
        <pc:chgData name="Jeanne Viljoen" userId="15b5a62f-600a-4206-957b-fe0e12035773" providerId="ADAL" clId="{21E708AF-894A-4D8F-97D7-A02F0163B830}" dt="2024-08-28T21:06:03.484" v="852" actId="14100"/>
        <pc:sldMkLst>
          <pc:docMk/>
          <pc:sldMk cId="1450828357" sldId="1243"/>
        </pc:sldMkLst>
        <pc:spChg chg="mod">
          <ac:chgData name="Jeanne Viljoen" userId="15b5a62f-600a-4206-957b-fe0e12035773" providerId="ADAL" clId="{21E708AF-894A-4D8F-97D7-A02F0163B830}" dt="2024-08-28T21:06:03.484" v="852" actId="14100"/>
          <ac:spMkLst>
            <pc:docMk/>
            <pc:sldMk cId="1450828357" sldId="1243"/>
            <ac:spMk id="4" creationId="{6B57B6A2-F557-A0CD-377D-A5DD68D1B875}"/>
          </ac:spMkLst>
        </pc:spChg>
      </pc:sldChg>
      <pc:sldChg chg="delSp modSp new mod">
        <pc:chgData name="Jeanne Viljoen" userId="15b5a62f-600a-4206-957b-fe0e12035773" providerId="ADAL" clId="{21E708AF-894A-4D8F-97D7-A02F0163B830}" dt="2024-08-28T21:05:52.369" v="849" actId="14100"/>
        <pc:sldMkLst>
          <pc:docMk/>
          <pc:sldMk cId="2635499678" sldId="1244"/>
        </pc:sldMkLst>
        <pc:spChg chg="mod">
          <ac:chgData name="Jeanne Viljoen" userId="15b5a62f-600a-4206-957b-fe0e12035773" providerId="ADAL" clId="{21E708AF-894A-4D8F-97D7-A02F0163B830}" dt="2024-08-28T21:05:49.444" v="848" actId="14100"/>
          <ac:spMkLst>
            <pc:docMk/>
            <pc:sldMk cId="2635499678" sldId="1244"/>
            <ac:spMk id="2" creationId="{F027FFCC-4D5C-CF56-43B2-3DD1FBC49A09}"/>
          </ac:spMkLst>
        </pc:spChg>
        <pc:spChg chg="mod">
          <ac:chgData name="Jeanne Viljoen" userId="15b5a62f-600a-4206-957b-fe0e12035773" providerId="ADAL" clId="{21E708AF-894A-4D8F-97D7-A02F0163B830}" dt="2024-08-28T21:05:52.369" v="849" actId="14100"/>
          <ac:spMkLst>
            <pc:docMk/>
            <pc:sldMk cId="2635499678" sldId="1244"/>
            <ac:spMk id="3" creationId="{FC51B70E-37CC-FBC2-8F66-EBD3E2C1E35E}"/>
          </ac:spMkLst>
        </pc:spChg>
        <pc:spChg chg="del">
          <ac:chgData name="Jeanne Viljoen" userId="15b5a62f-600a-4206-957b-fe0e12035773" providerId="ADAL" clId="{21E708AF-894A-4D8F-97D7-A02F0163B830}" dt="2024-08-28T20:59:36.160" v="704" actId="21"/>
          <ac:spMkLst>
            <pc:docMk/>
            <pc:sldMk cId="2635499678" sldId="1244"/>
            <ac:spMk id="4" creationId="{7C90BEAD-98A3-FD2B-01F3-2347D3DFB360}"/>
          </ac:spMkLst>
        </pc:spChg>
      </pc:sldChg>
      <pc:sldChg chg="delSp modSp new mod">
        <pc:chgData name="Jeanne Viljoen" userId="15b5a62f-600a-4206-957b-fe0e12035773" providerId="ADAL" clId="{21E708AF-894A-4D8F-97D7-A02F0163B830}" dt="2024-08-28T21:07:03.358" v="916" actId="14100"/>
        <pc:sldMkLst>
          <pc:docMk/>
          <pc:sldMk cId="282644925" sldId="1245"/>
        </pc:sldMkLst>
        <pc:spChg chg="mod">
          <ac:chgData name="Jeanne Viljoen" userId="15b5a62f-600a-4206-957b-fe0e12035773" providerId="ADAL" clId="{21E708AF-894A-4D8F-97D7-A02F0163B830}" dt="2024-08-28T21:06:59.203" v="915" actId="14100"/>
          <ac:spMkLst>
            <pc:docMk/>
            <pc:sldMk cId="282644925" sldId="1245"/>
            <ac:spMk id="2" creationId="{DBA33C16-C9C1-BD3E-4C9D-022C655F1BEE}"/>
          </ac:spMkLst>
        </pc:spChg>
        <pc:spChg chg="mod">
          <ac:chgData name="Jeanne Viljoen" userId="15b5a62f-600a-4206-957b-fe0e12035773" providerId="ADAL" clId="{21E708AF-894A-4D8F-97D7-A02F0163B830}" dt="2024-08-28T21:07:03.358" v="916" actId="14100"/>
          <ac:spMkLst>
            <pc:docMk/>
            <pc:sldMk cId="282644925" sldId="1245"/>
            <ac:spMk id="3" creationId="{8ADAF81A-D98C-F7D0-B8D6-92BF9594FE0E}"/>
          </ac:spMkLst>
        </pc:spChg>
        <pc:spChg chg="del">
          <ac:chgData name="Jeanne Viljoen" userId="15b5a62f-600a-4206-957b-fe0e12035773" providerId="ADAL" clId="{21E708AF-894A-4D8F-97D7-A02F0163B830}" dt="2024-08-28T20:59:32.079" v="703" actId="21"/>
          <ac:spMkLst>
            <pc:docMk/>
            <pc:sldMk cId="282644925" sldId="1245"/>
            <ac:spMk id="4" creationId="{D1C89CF5-942B-BCE8-FD76-1476A73ABA03}"/>
          </ac:spMkLst>
        </pc:spChg>
      </pc:sldChg>
      <pc:sldChg chg="delSp modSp new mod">
        <pc:chgData name="Jeanne Viljoen" userId="15b5a62f-600a-4206-957b-fe0e12035773" providerId="ADAL" clId="{21E708AF-894A-4D8F-97D7-A02F0163B830}" dt="2024-08-28T21:05:08.245" v="770" actId="14100"/>
        <pc:sldMkLst>
          <pc:docMk/>
          <pc:sldMk cId="3788732186" sldId="1246"/>
        </pc:sldMkLst>
        <pc:spChg chg="mod">
          <ac:chgData name="Jeanne Viljoen" userId="15b5a62f-600a-4206-957b-fe0e12035773" providerId="ADAL" clId="{21E708AF-894A-4D8F-97D7-A02F0163B830}" dt="2024-08-28T21:05:05.246" v="769" actId="14100"/>
          <ac:spMkLst>
            <pc:docMk/>
            <pc:sldMk cId="3788732186" sldId="1246"/>
            <ac:spMk id="2" creationId="{1B11127C-3BB1-3DD4-B26D-42AD7AD67FA3}"/>
          </ac:spMkLst>
        </pc:spChg>
        <pc:spChg chg="mod">
          <ac:chgData name="Jeanne Viljoen" userId="15b5a62f-600a-4206-957b-fe0e12035773" providerId="ADAL" clId="{21E708AF-894A-4D8F-97D7-A02F0163B830}" dt="2024-08-28T21:05:08.245" v="770" actId="14100"/>
          <ac:spMkLst>
            <pc:docMk/>
            <pc:sldMk cId="3788732186" sldId="1246"/>
            <ac:spMk id="3" creationId="{4C9EC14A-70F0-70E6-2FC7-E2626960AEB8}"/>
          </ac:spMkLst>
        </pc:spChg>
        <pc:spChg chg="del">
          <ac:chgData name="Jeanne Viljoen" userId="15b5a62f-600a-4206-957b-fe0e12035773" providerId="ADAL" clId="{21E708AF-894A-4D8F-97D7-A02F0163B830}" dt="2024-08-28T20:59:49.974" v="706" actId="21"/>
          <ac:spMkLst>
            <pc:docMk/>
            <pc:sldMk cId="3788732186" sldId="1246"/>
            <ac:spMk id="4" creationId="{1754D575-BB20-DE7E-E7A2-E380CB882202}"/>
          </ac:spMkLst>
        </pc:spChg>
      </pc:sldChg>
      <pc:sldChg chg="delSp modSp new mod">
        <pc:chgData name="Jeanne Viljoen" userId="15b5a62f-600a-4206-957b-fe0e12035773" providerId="ADAL" clId="{21E708AF-894A-4D8F-97D7-A02F0163B830}" dt="2024-08-28T21:05:30.296" v="801" actId="14100"/>
        <pc:sldMkLst>
          <pc:docMk/>
          <pc:sldMk cId="2580542354" sldId="1247"/>
        </pc:sldMkLst>
        <pc:spChg chg="mod">
          <ac:chgData name="Jeanne Viljoen" userId="15b5a62f-600a-4206-957b-fe0e12035773" providerId="ADAL" clId="{21E708AF-894A-4D8F-97D7-A02F0163B830}" dt="2024-08-28T21:05:27.490" v="800" actId="14100"/>
          <ac:spMkLst>
            <pc:docMk/>
            <pc:sldMk cId="2580542354" sldId="1247"/>
            <ac:spMk id="2" creationId="{A4295520-6CA0-1451-504E-BBA206880ED4}"/>
          </ac:spMkLst>
        </pc:spChg>
        <pc:spChg chg="mod">
          <ac:chgData name="Jeanne Viljoen" userId="15b5a62f-600a-4206-957b-fe0e12035773" providerId="ADAL" clId="{21E708AF-894A-4D8F-97D7-A02F0163B830}" dt="2024-08-28T21:05:30.296" v="801" actId="14100"/>
          <ac:spMkLst>
            <pc:docMk/>
            <pc:sldMk cId="2580542354" sldId="1247"/>
            <ac:spMk id="3" creationId="{26E3715A-4275-6367-F586-50CAC32169A3}"/>
          </ac:spMkLst>
        </pc:spChg>
        <pc:spChg chg="del">
          <ac:chgData name="Jeanne Viljoen" userId="15b5a62f-600a-4206-957b-fe0e12035773" providerId="ADAL" clId="{21E708AF-894A-4D8F-97D7-A02F0163B830}" dt="2024-08-28T21:01:30.423" v="737" actId="21"/>
          <ac:spMkLst>
            <pc:docMk/>
            <pc:sldMk cId="2580542354" sldId="1247"/>
            <ac:spMk id="4" creationId="{F770BD71-662B-32F9-9401-8C06CFF770CD}"/>
          </ac:spMkLst>
        </pc:spChg>
      </pc:sldChg>
      <pc:sldChg chg="addSp delSp modSp new mod">
        <pc:chgData name="Jeanne Viljoen" userId="15b5a62f-600a-4206-957b-fe0e12035773" providerId="ADAL" clId="{21E708AF-894A-4D8F-97D7-A02F0163B830}" dt="2024-08-30T12:56:07.662" v="1068" actId="207"/>
        <pc:sldMkLst>
          <pc:docMk/>
          <pc:sldMk cId="2370041535" sldId="1248"/>
        </pc:sldMkLst>
        <pc:spChg chg="mod">
          <ac:chgData name="Jeanne Viljoen" userId="15b5a62f-600a-4206-957b-fe0e12035773" providerId="ADAL" clId="{21E708AF-894A-4D8F-97D7-A02F0163B830}" dt="2024-08-30T12:54:54.224" v="1062" actId="2711"/>
          <ac:spMkLst>
            <pc:docMk/>
            <pc:sldMk cId="2370041535" sldId="1248"/>
            <ac:spMk id="2" creationId="{F198A560-4E24-6DCF-1DA0-8A9761E57150}"/>
          </ac:spMkLst>
        </pc:spChg>
        <pc:spChg chg="del">
          <ac:chgData name="Jeanne Viljoen" userId="15b5a62f-600a-4206-957b-fe0e12035773" providerId="ADAL" clId="{21E708AF-894A-4D8F-97D7-A02F0163B830}" dt="2024-08-30T12:55:28.777" v="1063" actId="22"/>
          <ac:spMkLst>
            <pc:docMk/>
            <pc:sldMk cId="2370041535" sldId="1248"/>
            <ac:spMk id="3" creationId="{E2AEA63E-7CF6-F617-BC4F-B7BB7F6E54B6}"/>
          </ac:spMkLst>
        </pc:spChg>
        <pc:spChg chg="del">
          <ac:chgData name="Jeanne Viljoen" userId="15b5a62f-600a-4206-957b-fe0e12035773" providerId="ADAL" clId="{21E708AF-894A-4D8F-97D7-A02F0163B830}" dt="2024-08-30T12:49:46.376" v="918" actId="21"/>
          <ac:spMkLst>
            <pc:docMk/>
            <pc:sldMk cId="2370041535" sldId="1248"/>
            <ac:spMk id="4" creationId="{10CFEFD7-201B-5A0D-A063-EAA10A2D5E33}"/>
          </ac:spMkLst>
        </pc:spChg>
        <pc:spChg chg="add mod">
          <ac:chgData name="Jeanne Viljoen" userId="15b5a62f-600a-4206-957b-fe0e12035773" providerId="ADAL" clId="{21E708AF-894A-4D8F-97D7-A02F0163B830}" dt="2024-08-30T12:56:07.662" v="1068" actId="207"/>
          <ac:spMkLst>
            <pc:docMk/>
            <pc:sldMk cId="2370041535" sldId="1248"/>
            <ac:spMk id="6" creationId="{7CA45343-329C-9D9F-75A9-483ED71CC213}"/>
          </ac:spMkLst>
        </pc:spChg>
        <pc:picChg chg="add mod ord">
          <ac:chgData name="Jeanne Viljoen" userId="15b5a62f-600a-4206-957b-fe0e12035773" providerId="ADAL" clId="{21E708AF-894A-4D8F-97D7-A02F0163B830}" dt="2024-08-30T12:55:33.626" v="1064" actId="1076"/>
          <ac:picMkLst>
            <pc:docMk/>
            <pc:sldMk cId="2370041535" sldId="1248"/>
            <ac:picMk id="8" creationId="{A5644BBE-4D9F-CA80-B3EA-30D9E6251EC0}"/>
          </ac:picMkLst>
        </pc:picChg>
      </pc:sldChg>
    </pc:docChg>
  </pc:docChgLst>
  <pc:docChgLst>
    <pc:chgData name="Jeanne Viljoen" userId="15b5a62f-600a-4206-957b-fe0e12035773" providerId="ADAL" clId="{220B6642-223D-4365-800E-30043B58E543}"/>
    <pc:docChg chg="undo custSel addSld delSld modSld sldOrd">
      <pc:chgData name="Jeanne Viljoen" userId="15b5a62f-600a-4206-957b-fe0e12035773" providerId="ADAL" clId="{220B6642-223D-4365-800E-30043B58E543}" dt="2024-03-07T23:13:17.488" v="1016" actId="20577"/>
      <pc:docMkLst>
        <pc:docMk/>
      </pc:docMkLst>
      <pc:sldChg chg="delSp mod">
        <pc:chgData name="Jeanne Viljoen" userId="15b5a62f-600a-4206-957b-fe0e12035773" providerId="ADAL" clId="{220B6642-223D-4365-800E-30043B58E543}" dt="2024-03-07T20:51:49.272" v="0" actId="21"/>
        <pc:sldMkLst>
          <pc:docMk/>
          <pc:sldMk cId="2308764322" sldId="257"/>
        </pc:sldMkLst>
        <pc:spChg chg="del">
          <ac:chgData name="Jeanne Viljoen" userId="15b5a62f-600a-4206-957b-fe0e12035773" providerId="ADAL" clId="{220B6642-223D-4365-800E-30043B58E543}" dt="2024-03-07T20:51:49.272" v="0" actId="21"/>
          <ac:spMkLst>
            <pc:docMk/>
            <pc:sldMk cId="2308764322" sldId="257"/>
            <ac:spMk id="4" creationId="{8C9EF664-3A88-90B8-0130-57C3751A1B81}"/>
          </ac:spMkLst>
        </pc:spChg>
      </pc:sldChg>
      <pc:sldChg chg="delSp modSp mod">
        <pc:chgData name="Jeanne Viljoen" userId="15b5a62f-600a-4206-957b-fe0e12035773" providerId="ADAL" clId="{220B6642-223D-4365-800E-30043B58E543}" dt="2024-03-07T20:52:20.679" v="7" actId="14100"/>
        <pc:sldMkLst>
          <pc:docMk/>
          <pc:sldMk cId="600658297" sldId="258"/>
        </pc:sldMkLst>
        <pc:spChg chg="mod">
          <ac:chgData name="Jeanne Viljoen" userId="15b5a62f-600a-4206-957b-fe0e12035773" providerId="ADAL" clId="{220B6642-223D-4365-800E-30043B58E543}" dt="2024-03-07T20:52:20.679" v="7" actId="14100"/>
          <ac:spMkLst>
            <pc:docMk/>
            <pc:sldMk cId="600658297" sldId="258"/>
            <ac:spMk id="2" creationId="{FCD5E6E4-6FC3-F93F-9493-415B9EBC1F66}"/>
          </ac:spMkLst>
        </pc:spChg>
        <pc:spChg chg="mod">
          <ac:chgData name="Jeanne Viljoen" userId="15b5a62f-600a-4206-957b-fe0e12035773" providerId="ADAL" clId="{220B6642-223D-4365-800E-30043B58E543}" dt="2024-03-07T20:52:17.970" v="6" actId="14100"/>
          <ac:spMkLst>
            <pc:docMk/>
            <pc:sldMk cId="600658297" sldId="258"/>
            <ac:spMk id="3" creationId="{9DE62267-4410-55DC-A2BA-58FE23200B96}"/>
          </ac:spMkLst>
        </pc:spChg>
        <pc:spChg chg="del">
          <ac:chgData name="Jeanne Viljoen" userId="15b5a62f-600a-4206-957b-fe0e12035773" providerId="ADAL" clId="{220B6642-223D-4365-800E-30043B58E543}" dt="2024-03-07T20:51:53.355" v="1" actId="21"/>
          <ac:spMkLst>
            <pc:docMk/>
            <pc:sldMk cId="600658297" sldId="258"/>
            <ac:spMk id="4" creationId="{3CC409B9-8F45-8C47-AF74-BF3B72AA1A17}"/>
          </ac:spMkLst>
        </pc:spChg>
      </pc:sldChg>
      <pc:sldChg chg="delSp modSp mod">
        <pc:chgData name="Jeanne Viljoen" userId="15b5a62f-600a-4206-957b-fe0e12035773" providerId="ADAL" clId="{220B6642-223D-4365-800E-30043B58E543}" dt="2024-03-07T22:52:27.251" v="293" actId="5793"/>
        <pc:sldMkLst>
          <pc:docMk/>
          <pc:sldMk cId="747309325" sldId="259"/>
        </pc:sldMkLst>
        <pc:spChg chg="mod">
          <ac:chgData name="Jeanne Viljoen" userId="15b5a62f-600a-4206-957b-fe0e12035773" providerId="ADAL" clId="{220B6642-223D-4365-800E-30043B58E543}" dt="2024-03-07T22:52:27.251" v="293" actId="5793"/>
          <ac:spMkLst>
            <pc:docMk/>
            <pc:sldMk cId="747309325" sldId="259"/>
            <ac:spMk id="3" creationId="{B0F33E84-D0B5-986D-83CF-784D92150C46}"/>
          </ac:spMkLst>
        </pc:spChg>
        <pc:spChg chg="del">
          <ac:chgData name="Jeanne Viljoen" userId="15b5a62f-600a-4206-957b-fe0e12035773" providerId="ADAL" clId="{220B6642-223D-4365-800E-30043B58E543}" dt="2024-03-07T20:52:01.439" v="2" actId="478"/>
          <ac:spMkLst>
            <pc:docMk/>
            <pc:sldMk cId="747309325" sldId="259"/>
            <ac:spMk id="4" creationId="{36D92F72-BE37-C434-974F-67D5931150FB}"/>
          </ac:spMkLst>
        </pc:spChg>
      </pc:sldChg>
      <pc:sldChg chg="delSp modSp mod">
        <pc:chgData name="Jeanne Viljoen" userId="15b5a62f-600a-4206-957b-fe0e12035773" providerId="ADAL" clId="{220B6642-223D-4365-800E-30043B58E543}" dt="2024-03-07T22:38:37.822" v="185" actId="20577"/>
        <pc:sldMkLst>
          <pc:docMk/>
          <pc:sldMk cId="1598110879" sldId="260"/>
        </pc:sldMkLst>
        <pc:spChg chg="mod">
          <ac:chgData name="Jeanne Viljoen" userId="15b5a62f-600a-4206-957b-fe0e12035773" providerId="ADAL" clId="{220B6642-223D-4365-800E-30043B58E543}" dt="2024-03-07T22:38:37.822" v="185" actId="20577"/>
          <ac:spMkLst>
            <pc:docMk/>
            <pc:sldMk cId="1598110879" sldId="260"/>
            <ac:spMk id="6" creationId="{541B3643-F2F4-E35B-0B4D-522D43E78677}"/>
          </ac:spMkLst>
        </pc:spChg>
        <pc:spChg chg="mod">
          <ac:chgData name="Jeanne Viljoen" userId="15b5a62f-600a-4206-957b-fe0e12035773" providerId="ADAL" clId="{220B6642-223D-4365-800E-30043B58E543}" dt="2024-03-07T20:53:03.316" v="14" actId="14100"/>
          <ac:spMkLst>
            <pc:docMk/>
            <pc:sldMk cId="1598110879" sldId="260"/>
            <ac:spMk id="7" creationId="{B01CEAE1-4BC8-112D-7426-6E8E021ABDA3}"/>
          </ac:spMkLst>
        </pc:spChg>
        <pc:spChg chg="del">
          <ac:chgData name="Jeanne Viljoen" userId="15b5a62f-600a-4206-957b-fe0e12035773" providerId="ADAL" clId="{220B6642-223D-4365-800E-30043B58E543}" dt="2024-03-07T20:53:49.972" v="24" actId="21"/>
          <ac:spMkLst>
            <pc:docMk/>
            <pc:sldMk cId="1598110879" sldId="260"/>
            <ac:spMk id="13" creationId="{73201B0A-9E64-41C3-2ACA-DC0CB6EDDC92}"/>
          </ac:spMkLst>
        </pc:spChg>
        <pc:picChg chg="mod">
          <ac:chgData name="Jeanne Viljoen" userId="15b5a62f-600a-4206-957b-fe0e12035773" providerId="ADAL" clId="{220B6642-223D-4365-800E-30043B58E543}" dt="2024-03-07T20:53:38.401" v="21" actId="1076"/>
          <ac:picMkLst>
            <pc:docMk/>
            <pc:sldMk cId="1598110879" sldId="260"/>
            <ac:picMk id="8" creationId="{7D67298D-C576-4556-9E77-5D1C5568F505}"/>
          </ac:picMkLst>
        </pc:picChg>
      </pc:sldChg>
      <pc:sldChg chg="delSp modSp mod">
        <pc:chgData name="Jeanne Viljoen" userId="15b5a62f-600a-4206-957b-fe0e12035773" providerId="ADAL" clId="{220B6642-223D-4365-800E-30043B58E543}" dt="2024-03-07T22:51:55.486" v="291" actId="5793"/>
        <pc:sldMkLst>
          <pc:docMk/>
          <pc:sldMk cId="1593114237" sldId="262"/>
        </pc:sldMkLst>
        <pc:spChg chg="mod">
          <ac:chgData name="Jeanne Viljoen" userId="15b5a62f-600a-4206-957b-fe0e12035773" providerId="ADAL" clId="{220B6642-223D-4365-800E-30043B58E543}" dt="2024-03-07T20:54:14.534" v="25" actId="14100"/>
          <ac:spMkLst>
            <pc:docMk/>
            <pc:sldMk cId="1593114237" sldId="262"/>
            <ac:spMk id="2" creationId="{0CCE42CE-0C8C-AADC-8C03-98ABE61EB761}"/>
          </ac:spMkLst>
        </pc:spChg>
        <pc:spChg chg="mod">
          <ac:chgData name="Jeanne Viljoen" userId="15b5a62f-600a-4206-957b-fe0e12035773" providerId="ADAL" clId="{220B6642-223D-4365-800E-30043B58E543}" dt="2024-03-07T22:51:55.486" v="291" actId="5793"/>
          <ac:spMkLst>
            <pc:docMk/>
            <pc:sldMk cId="1593114237" sldId="262"/>
            <ac:spMk id="3" creationId="{1E41E083-00B8-F815-A5F7-51B6D750F59B}"/>
          </ac:spMkLst>
        </pc:spChg>
        <pc:spChg chg="del">
          <ac:chgData name="Jeanne Viljoen" userId="15b5a62f-600a-4206-957b-fe0e12035773" providerId="ADAL" clId="{220B6642-223D-4365-800E-30043B58E543}" dt="2024-03-07T20:54:24.147" v="27" actId="21"/>
          <ac:spMkLst>
            <pc:docMk/>
            <pc:sldMk cId="1593114237" sldId="262"/>
            <ac:spMk id="4" creationId="{32FED16A-A532-F72D-4289-AD322EB9366C}"/>
          </ac:spMkLst>
        </pc:spChg>
      </pc:sldChg>
      <pc:sldChg chg="delSp modSp mod">
        <pc:chgData name="Jeanne Viljoen" userId="15b5a62f-600a-4206-957b-fe0e12035773" providerId="ADAL" clId="{220B6642-223D-4365-800E-30043B58E543}" dt="2024-03-07T22:52:48.723" v="295" actId="255"/>
        <pc:sldMkLst>
          <pc:docMk/>
          <pc:sldMk cId="3332536653" sldId="263"/>
        </pc:sldMkLst>
        <pc:spChg chg="mod">
          <ac:chgData name="Jeanne Viljoen" userId="15b5a62f-600a-4206-957b-fe0e12035773" providerId="ADAL" clId="{220B6642-223D-4365-800E-30043B58E543}" dt="2024-03-07T22:51:16.600" v="287" actId="20577"/>
          <ac:spMkLst>
            <pc:docMk/>
            <pc:sldMk cId="3332536653" sldId="263"/>
            <ac:spMk id="6" creationId="{525C50F3-92D1-A664-6199-2E9DE3377D3E}"/>
          </ac:spMkLst>
        </pc:spChg>
        <pc:spChg chg="mod">
          <ac:chgData name="Jeanne Viljoen" userId="15b5a62f-600a-4206-957b-fe0e12035773" providerId="ADAL" clId="{220B6642-223D-4365-800E-30043B58E543}" dt="2024-03-07T22:52:48.723" v="295" actId="255"/>
          <ac:spMkLst>
            <pc:docMk/>
            <pc:sldMk cId="3332536653" sldId="263"/>
            <ac:spMk id="7" creationId="{CEA55B39-D2B6-B08F-ECFB-6EAC0594C453}"/>
          </ac:spMkLst>
        </pc:spChg>
        <pc:spChg chg="del">
          <ac:chgData name="Jeanne Viljoen" userId="15b5a62f-600a-4206-957b-fe0e12035773" providerId="ADAL" clId="{220B6642-223D-4365-800E-30043B58E543}" dt="2024-03-07T20:57:19.594" v="143" actId="21"/>
          <ac:spMkLst>
            <pc:docMk/>
            <pc:sldMk cId="3332536653" sldId="263"/>
            <ac:spMk id="13" creationId="{93317833-BA0C-9BA8-0D45-F62453CD94AE}"/>
          </ac:spMkLst>
        </pc:spChg>
        <pc:picChg chg="mod">
          <ac:chgData name="Jeanne Viljoen" userId="15b5a62f-600a-4206-957b-fe0e12035773" providerId="ADAL" clId="{220B6642-223D-4365-800E-30043B58E543}" dt="2024-03-07T22:50:57.565" v="277" actId="1076"/>
          <ac:picMkLst>
            <pc:docMk/>
            <pc:sldMk cId="3332536653" sldId="263"/>
            <ac:picMk id="8" creationId="{AAFD35E2-08C8-41E8-9EC6-2277E39162DC}"/>
          </ac:picMkLst>
        </pc:picChg>
      </pc:sldChg>
      <pc:sldChg chg="delSp modSp mod">
        <pc:chgData name="Jeanne Viljoen" userId="15b5a62f-600a-4206-957b-fe0e12035773" providerId="ADAL" clId="{220B6642-223D-4365-800E-30043B58E543}" dt="2024-03-07T22:51:24.749" v="288" actId="21"/>
        <pc:sldMkLst>
          <pc:docMk/>
          <pc:sldMk cId="787827565" sldId="264"/>
        </pc:sldMkLst>
        <pc:spChg chg="mod">
          <ac:chgData name="Jeanne Viljoen" userId="15b5a62f-600a-4206-957b-fe0e12035773" providerId="ADAL" clId="{220B6642-223D-4365-800E-30043B58E543}" dt="2024-03-07T20:58:11.757" v="167" actId="403"/>
          <ac:spMkLst>
            <pc:docMk/>
            <pc:sldMk cId="787827565" sldId="264"/>
            <ac:spMk id="6" creationId="{55EB383B-511E-96D7-FD71-9DBC5F61FE61}"/>
          </ac:spMkLst>
        </pc:spChg>
        <pc:spChg chg="mod">
          <ac:chgData name="Jeanne Viljoen" userId="15b5a62f-600a-4206-957b-fe0e12035773" providerId="ADAL" clId="{220B6642-223D-4365-800E-30043B58E543}" dt="2024-03-07T20:57:33.129" v="146" actId="2711"/>
          <ac:spMkLst>
            <pc:docMk/>
            <pc:sldMk cId="787827565" sldId="264"/>
            <ac:spMk id="7" creationId="{64692224-5A5F-F53A-9A97-8DD912BF948A}"/>
          </ac:spMkLst>
        </pc:spChg>
        <pc:spChg chg="del">
          <ac:chgData name="Jeanne Viljoen" userId="15b5a62f-600a-4206-957b-fe0e12035773" providerId="ADAL" clId="{220B6642-223D-4365-800E-30043B58E543}" dt="2024-03-07T20:57:44.777" v="149" actId="21"/>
          <ac:spMkLst>
            <pc:docMk/>
            <pc:sldMk cId="787827565" sldId="264"/>
            <ac:spMk id="14" creationId="{45E5E767-2B6B-C338-AD17-F4016CF3E9BB}"/>
          </ac:spMkLst>
        </pc:spChg>
        <pc:graphicFrameChg chg="del">
          <ac:chgData name="Jeanne Viljoen" userId="15b5a62f-600a-4206-957b-fe0e12035773" providerId="ADAL" clId="{220B6642-223D-4365-800E-30043B58E543}" dt="2024-03-07T22:51:24.749" v="288" actId="21"/>
          <ac:graphicFrameMkLst>
            <pc:docMk/>
            <pc:sldMk cId="787827565" sldId="264"/>
            <ac:graphicFrameMk id="9" creationId="{45235B62-A196-4010-9DB4-8B0D5E54FA38}"/>
          </ac:graphicFrameMkLst>
        </pc:graphicFrameChg>
      </pc:sldChg>
      <pc:sldChg chg="delSp modSp del mod">
        <pc:chgData name="Jeanne Viljoen" userId="15b5a62f-600a-4206-957b-fe0e12035773" providerId="ADAL" clId="{220B6642-223D-4365-800E-30043B58E543}" dt="2024-03-07T22:51:38.651" v="289" actId="47"/>
        <pc:sldMkLst>
          <pc:docMk/>
          <pc:sldMk cId="2686236815" sldId="265"/>
        </pc:sldMkLst>
        <pc:spChg chg="mod">
          <ac:chgData name="Jeanne Viljoen" userId="15b5a62f-600a-4206-957b-fe0e12035773" providerId="ADAL" clId="{220B6642-223D-4365-800E-30043B58E543}" dt="2024-03-07T20:58:19.732" v="169" actId="2711"/>
          <ac:spMkLst>
            <pc:docMk/>
            <pc:sldMk cId="2686236815" sldId="265"/>
            <ac:spMk id="2" creationId="{043F0ECB-02DF-439C-0AB5-06BE07A4C9DF}"/>
          </ac:spMkLst>
        </pc:spChg>
        <pc:spChg chg="mod">
          <ac:chgData name="Jeanne Viljoen" userId="15b5a62f-600a-4206-957b-fe0e12035773" providerId="ADAL" clId="{220B6642-223D-4365-800E-30043B58E543}" dt="2024-03-07T20:58:32.285" v="173" actId="255"/>
          <ac:spMkLst>
            <pc:docMk/>
            <pc:sldMk cId="2686236815" sldId="265"/>
            <ac:spMk id="3" creationId="{855CEDDA-A147-EF67-CEBD-B188AE975F9F}"/>
          </ac:spMkLst>
        </pc:spChg>
        <pc:spChg chg="del">
          <ac:chgData name="Jeanne Viljoen" userId="15b5a62f-600a-4206-957b-fe0e12035773" providerId="ADAL" clId="{220B6642-223D-4365-800E-30043B58E543}" dt="2024-03-07T20:58:35.539" v="174" actId="21"/>
          <ac:spMkLst>
            <pc:docMk/>
            <pc:sldMk cId="2686236815" sldId="265"/>
            <ac:spMk id="4" creationId="{C971D410-CF4D-0B9C-AEC1-61EDDB9282FB}"/>
          </ac:spMkLst>
        </pc:spChg>
      </pc:sldChg>
      <pc:sldChg chg="del">
        <pc:chgData name="Jeanne Viljoen" userId="15b5a62f-600a-4206-957b-fe0e12035773" providerId="ADAL" clId="{220B6642-223D-4365-800E-30043B58E543}" dt="2024-03-07T20:58:40.111" v="175" actId="47"/>
        <pc:sldMkLst>
          <pc:docMk/>
          <pc:sldMk cId="484619555" sldId="266"/>
        </pc:sldMkLst>
      </pc:sldChg>
      <pc:sldChg chg="del">
        <pc:chgData name="Jeanne Viljoen" userId="15b5a62f-600a-4206-957b-fe0e12035773" providerId="ADAL" clId="{220B6642-223D-4365-800E-30043B58E543}" dt="2024-03-07T20:58:41.405" v="176" actId="47"/>
        <pc:sldMkLst>
          <pc:docMk/>
          <pc:sldMk cId="276728152" sldId="267"/>
        </pc:sldMkLst>
      </pc:sldChg>
      <pc:sldChg chg="del">
        <pc:chgData name="Jeanne Viljoen" userId="15b5a62f-600a-4206-957b-fe0e12035773" providerId="ADAL" clId="{220B6642-223D-4365-800E-30043B58E543}" dt="2024-03-07T20:58:43.602" v="177" actId="47"/>
        <pc:sldMkLst>
          <pc:docMk/>
          <pc:sldMk cId="3898752457" sldId="268"/>
        </pc:sldMkLst>
      </pc:sldChg>
      <pc:sldChg chg="addSp delSp modSp mod ord">
        <pc:chgData name="Jeanne Viljoen" userId="15b5a62f-600a-4206-957b-fe0e12035773" providerId="ADAL" clId="{220B6642-223D-4365-800E-30043B58E543}" dt="2024-03-07T22:50:03.300" v="268" actId="1076"/>
        <pc:sldMkLst>
          <pc:docMk/>
          <pc:sldMk cId="1397979990" sldId="269"/>
        </pc:sldMkLst>
        <pc:spChg chg="add mod">
          <ac:chgData name="Jeanne Viljoen" userId="15b5a62f-600a-4206-957b-fe0e12035773" providerId="ADAL" clId="{220B6642-223D-4365-800E-30043B58E543}" dt="2024-03-07T22:44:38.478" v="217" actId="1582"/>
          <ac:spMkLst>
            <pc:docMk/>
            <pc:sldMk cId="1397979990" sldId="269"/>
            <ac:spMk id="3" creationId="{AF06CC60-0450-CDC7-CF3A-51C8AA35FCE1}"/>
          </ac:spMkLst>
        </pc:spChg>
        <pc:spChg chg="mod">
          <ac:chgData name="Jeanne Viljoen" userId="15b5a62f-600a-4206-957b-fe0e12035773" providerId="ADAL" clId="{220B6642-223D-4365-800E-30043B58E543}" dt="2024-03-07T22:50:03.300" v="268" actId="1076"/>
          <ac:spMkLst>
            <pc:docMk/>
            <pc:sldMk cId="1397979990" sldId="269"/>
            <ac:spMk id="6" creationId="{33B71FB9-0525-1717-C3F8-122A5A65E4AB}"/>
          </ac:spMkLst>
        </pc:spChg>
        <pc:spChg chg="mod">
          <ac:chgData name="Jeanne Viljoen" userId="15b5a62f-600a-4206-957b-fe0e12035773" providerId="ADAL" clId="{220B6642-223D-4365-800E-30043B58E543}" dt="2024-03-07T20:55:41.382" v="80" actId="20577"/>
          <ac:spMkLst>
            <pc:docMk/>
            <pc:sldMk cId="1397979990" sldId="269"/>
            <ac:spMk id="7" creationId="{040E09DD-0D99-F288-DB21-858BCB9F9151}"/>
          </ac:spMkLst>
        </pc:spChg>
        <pc:spChg chg="del">
          <ac:chgData name="Jeanne Viljoen" userId="15b5a62f-600a-4206-957b-fe0e12035773" providerId="ADAL" clId="{220B6642-223D-4365-800E-30043B58E543}" dt="2024-03-07T20:55:23.725" v="46" actId="21"/>
          <ac:spMkLst>
            <pc:docMk/>
            <pc:sldMk cId="1397979990" sldId="269"/>
            <ac:spMk id="13" creationId="{A06D79D9-588F-0ADF-B753-575DD2B8DDE4}"/>
          </ac:spMkLst>
        </pc:spChg>
        <pc:picChg chg="mod">
          <ac:chgData name="Jeanne Viljoen" userId="15b5a62f-600a-4206-957b-fe0e12035773" providerId="ADAL" clId="{220B6642-223D-4365-800E-30043B58E543}" dt="2024-03-07T22:44:13.344" v="212" actId="1076"/>
          <ac:picMkLst>
            <pc:docMk/>
            <pc:sldMk cId="1397979990" sldId="269"/>
            <ac:picMk id="8" creationId="{849E2778-4E21-4194-8287-7ECCC8F73018}"/>
          </ac:picMkLst>
        </pc:picChg>
      </pc:sldChg>
      <pc:sldChg chg="addSp delSp modSp mod ord">
        <pc:chgData name="Jeanne Viljoen" userId="15b5a62f-600a-4206-957b-fe0e12035773" providerId="ADAL" clId="{220B6642-223D-4365-800E-30043B58E543}" dt="2024-03-07T22:49:32.669" v="265" actId="1076"/>
        <pc:sldMkLst>
          <pc:docMk/>
          <pc:sldMk cId="3875112122" sldId="270"/>
        </pc:sldMkLst>
        <pc:spChg chg="mod">
          <ac:chgData name="Jeanne Viljoen" userId="15b5a62f-600a-4206-957b-fe0e12035773" providerId="ADAL" clId="{220B6642-223D-4365-800E-30043B58E543}" dt="2024-03-07T22:49:32.669" v="265" actId="1076"/>
          <ac:spMkLst>
            <pc:docMk/>
            <pc:sldMk cId="3875112122" sldId="270"/>
            <ac:spMk id="6" creationId="{A334B8B6-DC84-AC86-7391-D2D724136BF8}"/>
          </ac:spMkLst>
        </pc:spChg>
        <pc:spChg chg="mod">
          <ac:chgData name="Jeanne Viljoen" userId="15b5a62f-600a-4206-957b-fe0e12035773" providerId="ADAL" clId="{220B6642-223D-4365-800E-30043B58E543}" dt="2024-03-07T20:56:13.392" v="122" actId="2711"/>
          <ac:spMkLst>
            <pc:docMk/>
            <pc:sldMk cId="3875112122" sldId="270"/>
            <ac:spMk id="7" creationId="{66E58C93-769F-F011-7309-AF73A286069D}"/>
          </ac:spMkLst>
        </pc:spChg>
        <pc:spChg chg="add mod">
          <ac:chgData name="Jeanne Viljoen" userId="15b5a62f-600a-4206-957b-fe0e12035773" providerId="ADAL" clId="{220B6642-223D-4365-800E-30043B58E543}" dt="2024-03-07T22:47:26.067" v="233" actId="207"/>
          <ac:spMkLst>
            <pc:docMk/>
            <pc:sldMk cId="3875112122" sldId="270"/>
            <ac:spMk id="9" creationId="{005362DB-B5F4-895C-3F7C-EC403B985D54}"/>
          </ac:spMkLst>
        </pc:spChg>
        <pc:spChg chg="add mod">
          <ac:chgData name="Jeanne Viljoen" userId="15b5a62f-600a-4206-957b-fe0e12035773" providerId="ADAL" clId="{220B6642-223D-4365-800E-30043B58E543}" dt="2024-03-07T22:49:11.384" v="262" actId="122"/>
          <ac:spMkLst>
            <pc:docMk/>
            <pc:sldMk cId="3875112122" sldId="270"/>
            <ac:spMk id="10" creationId="{5BAC7D4D-01C6-617C-D6E8-B46A07D81E8E}"/>
          </ac:spMkLst>
        </pc:spChg>
        <pc:spChg chg="del">
          <ac:chgData name="Jeanne Viljoen" userId="15b5a62f-600a-4206-957b-fe0e12035773" providerId="ADAL" clId="{220B6642-223D-4365-800E-30043B58E543}" dt="2024-03-07T20:56:48.970" v="135" actId="21"/>
          <ac:spMkLst>
            <pc:docMk/>
            <pc:sldMk cId="3875112122" sldId="270"/>
            <ac:spMk id="13" creationId="{CEECAAA5-899E-6113-2A4C-90D8F4AA3311}"/>
          </ac:spMkLst>
        </pc:spChg>
        <pc:picChg chg="mod">
          <ac:chgData name="Jeanne Viljoen" userId="15b5a62f-600a-4206-957b-fe0e12035773" providerId="ADAL" clId="{220B6642-223D-4365-800E-30043B58E543}" dt="2024-03-07T22:46:46.190" v="224" actId="1076"/>
          <ac:picMkLst>
            <pc:docMk/>
            <pc:sldMk cId="3875112122" sldId="270"/>
            <ac:picMk id="8" creationId="{A37FB25D-C631-4179-9B82-12393B153C9C}"/>
          </ac:picMkLst>
        </pc:picChg>
        <pc:cxnChg chg="add mod">
          <ac:chgData name="Jeanne Viljoen" userId="15b5a62f-600a-4206-957b-fe0e12035773" providerId="ADAL" clId="{220B6642-223D-4365-800E-30043B58E543}" dt="2024-03-07T22:47:08.054" v="230" actId="1076"/>
          <ac:cxnSpMkLst>
            <pc:docMk/>
            <pc:sldMk cId="3875112122" sldId="270"/>
            <ac:cxnSpMk id="4" creationId="{0EE048E3-2AC7-9ABA-C945-C1BC505F12B7}"/>
          </ac:cxnSpMkLst>
        </pc:cxnChg>
      </pc:sldChg>
      <pc:sldChg chg="addSp delSp modSp new mod">
        <pc:chgData name="Jeanne Viljoen" userId="15b5a62f-600a-4206-957b-fe0e12035773" providerId="ADAL" clId="{220B6642-223D-4365-800E-30043B58E543}" dt="2024-03-07T23:13:17.488" v="1016" actId="20577"/>
        <pc:sldMkLst>
          <pc:docMk/>
          <pc:sldMk cId="3001803464" sldId="271"/>
        </pc:sldMkLst>
        <pc:spChg chg="mod">
          <ac:chgData name="Jeanne Viljoen" userId="15b5a62f-600a-4206-957b-fe0e12035773" providerId="ADAL" clId="{220B6642-223D-4365-800E-30043B58E543}" dt="2024-03-07T23:01:07.409" v="871" actId="20577"/>
          <ac:spMkLst>
            <pc:docMk/>
            <pc:sldMk cId="3001803464" sldId="271"/>
            <ac:spMk id="2" creationId="{E9537C6F-47C1-9501-F34E-07E2A399C08B}"/>
          </ac:spMkLst>
        </pc:spChg>
        <pc:spChg chg="del">
          <ac:chgData name="Jeanne Viljoen" userId="15b5a62f-600a-4206-957b-fe0e12035773" providerId="ADAL" clId="{220B6642-223D-4365-800E-30043B58E543}" dt="2024-03-07T22:53:57.270" v="297" actId="1032"/>
          <ac:spMkLst>
            <pc:docMk/>
            <pc:sldMk cId="3001803464" sldId="271"/>
            <ac:spMk id="3" creationId="{231A9E48-0AD7-B6FF-D8DE-D7D1A2D076F7}"/>
          </ac:spMkLst>
        </pc:spChg>
        <pc:spChg chg="del">
          <ac:chgData name="Jeanne Viljoen" userId="15b5a62f-600a-4206-957b-fe0e12035773" providerId="ADAL" clId="{220B6642-223D-4365-800E-30043B58E543}" dt="2024-03-07T23:01:01.504" v="869" actId="478"/>
          <ac:spMkLst>
            <pc:docMk/>
            <pc:sldMk cId="3001803464" sldId="271"/>
            <ac:spMk id="4" creationId="{BEFF7A07-EEF5-6513-098A-29F7582CE630}"/>
          </ac:spMkLst>
        </pc:spChg>
        <pc:spChg chg="add mod">
          <ac:chgData name="Jeanne Viljoen" userId="15b5a62f-600a-4206-957b-fe0e12035773" providerId="ADAL" clId="{220B6642-223D-4365-800E-30043B58E543}" dt="2024-03-07T23:03:54.102" v="943" actId="14100"/>
          <ac:spMkLst>
            <pc:docMk/>
            <pc:sldMk cId="3001803464" sldId="271"/>
            <ac:spMk id="7" creationId="{9E9EDA62-A7A1-FB64-53B4-1EBE90B81FC1}"/>
          </ac:spMkLst>
        </pc:spChg>
        <pc:spChg chg="add mod">
          <ac:chgData name="Jeanne Viljoen" userId="15b5a62f-600a-4206-957b-fe0e12035773" providerId="ADAL" clId="{220B6642-223D-4365-800E-30043B58E543}" dt="2024-03-07T23:04:27.295" v="1008" actId="20577"/>
          <ac:spMkLst>
            <pc:docMk/>
            <pc:sldMk cId="3001803464" sldId="271"/>
            <ac:spMk id="8" creationId="{CF993981-40E6-7580-59E5-4610E7D76C01}"/>
          </ac:spMkLst>
        </pc:spChg>
        <pc:spChg chg="add mod">
          <ac:chgData name="Jeanne Viljoen" userId="15b5a62f-600a-4206-957b-fe0e12035773" providerId="ADAL" clId="{220B6642-223D-4365-800E-30043B58E543}" dt="2024-03-07T23:03:49.603" v="941" actId="1076"/>
          <ac:spMkLst>
            <pc:docMk/>
            <pc:sldMk cId="3001803464" sldId="271"/>
            <ac:spMk id="9" creationId="{F2FEF8D2-2716-9273-F3E8-132C7D4DB3D0}"/>
          </ac:spMkLst>
        </pc:spChg>
        <pc:spChg chg="add mod">
          <ac:chgData name="Jeanne Viljoen" userId="15b5a62f-600a-4206-957b-fe0e12035773" providerId="ADAL" clId="{220B6642-223D-4365-800E-30043B58E543}" dt="2024-03-07T23:03:43.447" v="940" actId="207"/>
          <ac:spMkLst>
            <pc:docMk/>
            <pc:sldMk cId="3001803464" sldId="271"/>
            <ac:spMk id="10" creationId="{4CADB305-F1E2-E4E6-11E3-B37D810D0956}"/>
          </ac:spMkLst>
        </pc:spChg>
        <pc:graphicFrameChg chg="add mod modGraphic">
          <ac:chgData name="Jeanne Viljoen" userId="15b5a62f-600a-4206-957b-fe0e12035773" providerId="ADAL" clId="{220B6642-223D-4365-800E-30043B58E543}" dt="2024-03-07T23:13:17.488" v="1016" actId="20577"/>
          <ac:graphicFrameMkLst>
            <pc:docMk/>
            <pc:sldMk cId="3001803464" sldId="271"/>
            <ac:graphicFrameMk id="6" creationId="{C1289B88-5421-3015-4AF4-08038AE92037}"/>
          </ac:graphicFrameMkLst>
        </pc:graphicFrameChg>
      </pc:sldChg>
    </pc:docChg>
  </pc:docChgLst>
  <pc:docChgLst>
    <pc:chgData name="Jeanne Viljoen" userId="S::jeanneviljoen@ethicsboard.org::15b5a62f-600a-4206-957b-fe0e12035773" providerId="AD" clId="Web-{12E1453B-A69D-3A8E-591B-3318D7ED5260}"/>
    <pc:docChg chg="addSld delSld modSld">
      <pc:chgData name="Jeanne Viljoen" userId="S::jeanneviljoen@ethicsboard.org::15b5a62f-600a-4206-957b-fe0e12035773" providerId="AD" clId="Web-{12E1453B-A69D-3A8E-591B-3318D7ED5260}" dt="2024-03-07T22:37:34.354" v="118" actId="20577"/>
      <pc:docMkLst>
        <pc:docMk/>
      </pc:docMkLst>
      <pc:sldChg chg="modSp modNotes">
        <pc:chgData name="Jeanne Viljoen" userId="S::jeanneviljoen@ethicsboard.org::15b5a62f-600a-4206-957b-fe0e12035773" providerId="AD" clId="Web-{12E1453B-A69D-3A8E-591B-3318D7ED5260}" dt="2024-03-07T22:35:51.975" v="68"/>
        <pc:sldMkLst>
          <pc:docMk/>
          <pc:sldMk cId="2308764322" sldId="257"/>
        </pc:sldMkLst>
        <pc:spChg chg="mod">
          <ac:chgData name="Jeanne Viljoen" userId="S::jeanneviljoen@ethicsboard.org::15b5a62f-600a-4206-957b-fe0e12035773" providerId="AD" clId="Web-{12E1453B-A69D-3A8E-591B-3318D7ED5260}" dt="2024-03-07T22:35:45.990" v="66" actId="14100"/>
          <ac:spMkLst>
            <pc:docMk/>
            <pc:sldMk cId="2308764322" sldId="257"/>
            <ac:spMk id="3" creationId="{1155E7E4-4CA3-9977-2801-BBCE74E8389C}"/>
          </ac:spMkLst>
        </pc:spChg>
      </pc:sldChg>
      <pc:sldChg chg="modSp">
        <pc:chgData name="Jeanne Viljoen" userId="S::jeanneviljoen@ethicsboard.org::15b5a62f-600a-4206-957b-fe0e12035773" providerId="AD" clId="Web-{12E1453B-A69D-3A8E-591B-3318D7ED5260}" dt="2024-03-07T22:34:32.831" v="45" actId="20577"/>
        <pc:sldMkLst>
          <pc:docMk/>
          <pc:sldMk cId="600658297" sldId="258"/>
        </pc:sldMkLst>
        <pc:spChg chg="mod">
          <ac:chgData name="Jeanne Viljoen" userId="S::jeanneviljoen@ethicsboard.org::15b5a62f-600a-4206-957b-fe0e12035773" providerId="AD" clId="Web-{12E1453B-A69D-3A8E-591B-3318D7ED5260}" dt="2024-03-07T22:34:21.799" v="41" actId="20577"/>
          <ac:spMkLst>
            <pc:docMk/>
            <pc:sldMk cId="600658297" sldId="258"/>
            <ac:spMk id="2" creationId="{FCD5E6E4-6FC3-F93F-9493-415B9EBC1F66}"/>
          </ac:spMkLst>
        </pc:spChg>
        <pc:spChg chg="mod">
          <ac:chgData name="Jeanne Viljoen" userId="S::jeanneviljoen@ethicsboard.org::15b5a62f-600a-4206-957b-fe0e12035773" providerId="AD" clId="Web-{12E1453B-A69D-3A8E-591B-3318D7ED5260}" dt="2024-03-07T22:34:32.831" v="45" actId="20577"/>
          <ac:spMkLst>
            <pc:docMk/>
            <pc:sldMk cId="600658297" sldId="258"/>
            <ac:spMk id="3" creationId="{9DE62267-4410-55DC-A2BA-58FE23200B96}"/>
          </ac:spMkLst>
        </pc:spChg>
      </pc:sldChg>
      <pc:sldChg chg="modSp">
        <pc:chgData name="Jeanne Viljoen" userId="S::jeanneviljoen@ethicsboard.org::15b5a62f-600a-4206-957b-fe0e12035773" providerId="AD" clId="Web-{12E1453B-A69D-3A8E-591B-3318D7ED5260}" dt="2024-03-07T22:37:34.354" v="118" actId="20577"/>
        <pc:sldMkLst>
          <pc:docMk/>
          <pc:sldMk cId="747309325" sldId="259"/>
        </pc:sldMkLst>
        <pc:spChg chg="mod">
          <ac:chgData name="Jeanne Viljoen" userId="S::jeanneviljoen@ethicsboard.org::15b5a62f-600a-4206-957b-fe0e12035773" providerId="AD" clId="Web-{12E1453B-A69D-3A8E-591B-3318D7ED5260}" dt="2024-03-07T22:37:34.354" v="118" actId="20577"/>
          <ac:spMkLst>
            <pc:docMk/>
            <pc:sldMk cId="747309325" sldId="259"/>
            <ac:spMk id="3" creationId="{B0F33E84-D0B5-986D-83CF-784D92150C46}"/>
          </ac:spMkLst>
        </pc:spChg>
      </pc:sldChg>
      <pc:sldChg chg="modSp">
        <pc:chgData name="Jeanne Viljoen" userId="S::jeanneviljoen@ethicsboard.org::15b5a62f-600a-4206-957b-fe0e12035773" providerId="AD" clId="Web-{12E1453B-A69D-3A8E-591B-3318D7ED5260}" dt="2024-03-07T22:35:01.941" v="59" actId="20577"/>
        <pc:sldMkLst>
          <pc:docMk/>
          <pc:sldMk cId="1598110879" sldId="260"/>
        </pc:sldMkLst>
        <pc:spChg chg="mod">
          <ac:chgData name="Jeanne Viljoen" userId="S::jeanneviljoen@ethicsboard.org::15b5a62f-600a-4206-957b-fe0e12035773" providerId="AD" clId="Web-{12E1453B-A69D-3A8E-591B-3318D7ED5260}" dt="2024-03-07T22:35:01.941" v="59" actId="20577"/>
          <ac:spMkLst>
            <pc:docMk/>
            <pc:sldMk cId="1598110879" sldId="260"/>
            <ac:spMk id="7" creationId="{B01CEAE1-4BC8-112D-7426-6E8E021ABDA3}"/>
          </ac:spMkLst>
        </pc:spChg>
      </pc:sldChg>
      <pc:sldChg chg="addSp modSp add del mod modClrScheme chgLayout">
        <pc:chgData name="Jeanne Viljoen" userId="S::jeanneviljoen@ethicsboard.org::15b5a62f-600a-4206-957b-fe0e12035773" providerId="AD" clId="Web-{12E1453B-A69D-3A8E-591B-3318D7ED5260}" dt="2024-03-07T22:34:05.986" v="40"/>
        <pc:sldMkLst>
          <pc:docMk/>
          <pc:sldMk cId="3964692077" sldId="271"/>
        </pc:sldMkLst>
        <pc:spChg chg="mod">
          <ac:chgData name="Jeanne Viljoen" userId="S::jeanneviljoen@ethicsboard.org::15b5a62f-600a-4206-957b-fe0e12035773" providerId="AD" clId="Web-{12E1453B-A69D-3A8E-591B-3318D7ED5260}" dt="2024-03-07T22:32:54.890" v="1" actId="34807"/>
          <ac:spMkLst>
            <pc:docMk/>
            <pc:sldMk cId="3964692077" sldId="271"/>
            <ac:spMk id="2" creationId="{9F1E29AB-F5B3-887E-8368-B8F2AF8CD83E}"/>
          </ac:spMkLst>
        </pc:spChg>
        <pc:spChg chg="mod ord">
          <ac:chgData name="Jeanne Viljoen" userId="S::jeanneviljoen@ethicsboard.org::15b5a62f-600a-4206-957b-fe0e12035773" providerId="AD" clId="Web-{12E1453B-A69D-3A8E-591B-3318D7ED5260}" dt="2024-03-07T22:33:50.345" v="35" actId="20577"/>
          <ac:spMkLst>
            <pc:docMk/>
            <pc:sldMk cId="3964692077" sldId="271"/>
            <ac:spMk id="6" creationId="{2DDFCBCF-E89C-0A15-B14D-39FADCA2B5F6}"/>
          </ac:spMkLst>
        </pc:spChg>
        <pc:spChg chg="mod ord">
          <ac:chgData name="Jeanne Viljoen" userId="S::jeanneviljoen@ethicsboard.org::15b5a62f-600a-4206-957b-fe0e12035773" providerId="AD" clId="Web-{12E1453B-A69D-3A8E-591B-3318D7ED5260}" dt="2024-03-07T22:32:54.890" v="1" actId="34807"/>
          <ac:spMkLst>
            <pc:docMk/>
            <pc:sldMk cId="3964692077" sldId="271"/>
            <ac:spMk id="7" creationId="{6C2F3018-6E9F-E871-D609-0C2CA6E55177}"/>
          </ac:spMkLst>
        </pc:spChg>
        <pc:spChg chg="add mod">
          <ac:chgData name="Jeanne Viljoen" userId="S::jeanneviljoen@ethicsboard.org::15b5a62f-600a-4206-957b-fe0e12035773" providerId="AD" clId="Web-{12E1453B-A69D-3A8E-591B-3318D7ED5260}" dt="2024-03-07T22:32:54.890" v="1" actId="34807"/>
          <ac:spMkLst>
            <pc:docMk/>
            <pc:sldMk cId="3964692077" sldId="271"/>
            <ac:spMk id="13" creationId="{FD43E451-0E98-12AF-9089-004F3E739748}"/>
          </ac:spMkLst>
        </pc:spChg>
        <pc:picChg chg="mod">
          <ac:chgData name="Jeanne Viljoen" userId="S::jeanneviljoen@ethicsboard.org::15b5a62f-600a-4206-957b-fe0e12035773" providerId="AD" clId="Web-{12E1453B-A69D-3A8E-591B-3318D7ED5260}" dt="2024-03-07T22:32:54.890" v="1" actId="34807"/>
          <ac:picMkLst>
            <pc:docMk/>
            <pc:sldMk cId="3964692077" sldId="271"/>
            <ac:picMk id="8" creationId="{AFEE0284-299C-4FCB-BE08-DF978C451899}"/>
          </ac:picMkLst>
        </pc:picChg>
      </pc:sldChg>
    </pc:docChg>
  </pc:docChgLst>
  <pc:docChgLst>
    <pc:chgData name="Jeanne Viljoen" userId="S::jeanneviljoen@ethicsboard.org::15b5a62f-600a-4206-957b-fe0e12035773" providerId="AD" clId="Web-{124DA5DE-9181-83B3-7706-A9B7CD7321C3}"/>
    <pc:docChg chg="modSld">
      <pc:chgData name="Jeanne Viljoen" userId="S::jeanneviljoen@ethicsboard.org::15b5a62f-600a-4206-957b-fe0e12035773" providerId="AD" clId="Web-{124DA5DE-9181-83B3-7706-A9B7CD7321C3}" dt="2024-03-15T16:37:23.904" v="0"/>
      <pc:docMkLst>
        <pc:docMk/>
      </pc:docMkLst>
      <pc:sldChg chg="delSp">
        <pc:chgData name="Jeanne Viljoen" userId="S::jeanneviljoen@ethicsboard.org::15b5a62f-600a-4206-957b-fe0e12035773" providerId="AD" clId="Web-{124DA5DE-9181-83B3-7706-A9B7CD7321C3}" dt="2024-03-15T16:37:23.904" v="0"/>
        <pc:sldMkLst>
          <pc:docMk/>
          <pc:sldMk cId="2471659338" sldId="1208"/>
        </pc:sldMkLst>
        <pc:spChg chg="del">
          <ac:chgData name="Jeanne Viljoen" userId="S::jeanneviljoen@ethicsboard.org::15b5a62f-600a-4206-957b-fe0e12035773" providerId="AD" clId="Web-{124DA5DE-9181-83B3-7706-A9B7CD7321C3}" dt="2024-03-15T16:37:23.904" v="0"/>
          <ac:spMkLst>
            <pc:docMk/>
            <pc:sldMk cId="2471659338" sldId="1208"/>
            <ac:spMk id="3" creationId="{9DE62267-4410-55DC-A2BA-58FE23200B96}"/>
          </ac:spMkLst>
        </pc:spChg>
      </pc:sldChg>
    </pc:docChg>
  </pc:docChgLst>
  <pc:docChgLst>
    <pc:chgData name="Jeanne Viljoen" userId="15b5a62f-600a-4206-957b-fe0e12035773" providerId="ADAL" clId="{E97C067D-BAFF-4F98-959D-CEF5F408B8A0}"/>
    <pc:docChg chg="undo redo custSel addSld delSld modSld sldOrd">
      <pc:chgData name="Jeanne Viljoen" userId="15b5a62f-600a-4206-957b-fe0e12035773" providerId="ADAL" clId="{E97C067D-BAFF-4F98-959D-CEF5F408B8A0}" dt="2024-03-14T21:01:13.331" v="3736" actId="21"/>
      <pc:docMkLst>
        <pc:docMk/>
      </pc:docMkLst>
      <pc:sldChg chg="addSp delSp modSp mod">
        <pc:chgData name="Jeanne Viljoen" userId="15b5a62f-600a-4206-957b-fe0e12035773" providerId="ADAL" clId="{E97C067D-BAFF-4F98-959D-CEF5F408B8A0}" dt="2024-03-11T20:15:48.909" v="468" actId="404"/>
        <pc:sldMkLst>
          <pc:docMk/>
          <pc:sldMk cId="379283162" sldId="256"/>
        </pc:sldMkLst>
        <pc:spChg chg="mod">
          <ac:chgData name="Jeanne Viljoen" userId="15b5a62f-600a-4206-957b-fe0e12035773" providerId="ADAL" clId="{E97C067D-BAFF-4F98-959D-CEF5F408B8A0}" dt="2024-03-11T20:15:48.909" v="468" actId="404"/>
          <ac:spMkLst>
            <pc:docMk/>
            <pc:sldMk cId="379283162" sldId="256"/>
            <ac:spMk id="2" creationId="{6D5D8DF5-6D40-6C33-8829-F4D1FE1DC6F9}"/>
          </ac:spMkLst>
        </pc:spChg>
        <pc:spChg chg="add mod">
          <ac:chgData name="Jeanne Viljoen" userId="15b5a62f-600a-4206-957b-fe0e12035773" providerId="ADAL" clId="{E97C067D-BAFF-4F98-959D-CEF5F408B8A0}" dt="2024-03-11T20:14:53.889" v="377" actId="27636"/>
          <ac:spMkLst>
            <pc:docMk/>
            <pc:sldMk cId="379283162" sldId="256"/>
            <ac:spMk id="3" creationId="{E5EF81CA-9672-60C6-C399-6347E6AFCFB8}"/>
          </ac:spMkLst>
        </pc:spChg>
        <pc:spChg chg="mod">
          <ac:chgData name="Jeanne Viljoen" userId="15b5a62f-600a-4206-957b-fe0e12035773" providerId="ADAL" clId="{E97C067D-BAFF-4F98-959D-CEF5F408B8A0}" dt="2024-03-11T20:15:10.459" v="382" actId="20577"/>
          <ac:spMkLst>
            <pc:docMk/>
            <pc:sldMk cId="379283162" sldId="256"/>
            <ac:spMk id="5" creationId="{1385478C-F30E-4856-9BD9-50B2718FB445}"/>
          </ac:spMkLst>
        </pc:spChg>
        <pc:spChg chg="del">
          <ac:chgData name="Jeanne Viljoen" userId="15b5a62f-600a-4206-957b-fe0e12035773" providerId="ADAL" clId="{E97C067D-BAFF-4F98-959D-CEF5F408B8A0}" dt="2024-03-11T20:14:53.844" v="376"/>
          <ac:spMkLst>
            <pc:docMk/>
            <pc:sldMk cId="379283162" sldId="256"/>
            <ac:spMk id="12" creationId="{9808AABE-3FFB-79F3-8D4C-BAECECDC0426}"/>
          </ac:spMkLst>
        </pc:spChg>
      </pc:sldChg>
      <pc:sldChg chg="modSp mod">
        <pc:chgData name="Jeanne Viljoen" userId="15b5a62f-600a-4206-957b-fe0e12035773" providerId="ADAL" clId="{E97C067D-BAFF-4F98-959D-CEF5F408B8A0}" dt="2024-03-14T20:59:16.878" v="3701" actId="20577"/>
        <pc:sldMkLst>
          <pc:docMk/>
          <pc:sldMk cId="2308764322" sldId="257"/>
        </pc:sldMkLst>
        <pc:spChg chg="mod">
          <ac:chgData name="Jeanne Viljoen" userId="15b5a62f-600a-4206-957b-fe0e12035773" providerId="ADAL" clId="{E97C067D-BAFF-4F98-959D-CEF5F408B8A0}" dt="2024-03-14T20:59:16.878" v="3701" actId="20577"/>
          <ac:spMkLst>
            <pc:docMk/>
            <pc:sldMk cId="2308764322" sldId="257"/>
            <ac:spMk id="3" creationId="{1155E7E4-4CA3-9977-2801-BBCE74E8389C}"/>
          </ac:spMkLst>
        </pc:spChg>
      </pc:sldChg>
      <pc:sldChg chg="modSp mod">
        <pc:chgData name="Jeanne Viljoen" userId="15b5a62f-600a-4206-957b-fe0e12035773" providerId="ADAL" clId="{E97C067D-BAFF-4F98-959D-CEF5F408B8A0}" dt="2024-03-12T14:27:45.805" v="2012" actId="1076"/>
        <pc:sldMkLst>
          <pc:docMk/>
          <pc:sldMk cId="747309325" sldId="259"/>
        </pc:sldMkLst>
        <pc:spChg chg="mod">
          <ac:chgData name="Jeanne Viljoen" userId="15b5a62f-600a-4206-957b-fe0e12035773" providerId="ADAL" clId="{E97C067D-BAFF-4F98-959D-CEF5F408B8A0}" dt="2024-03-12T14:27:45.805" v="2012" actId="1076"/>
          <ac:spMkLst>
            <pc:docMk/>
            <pc:sldMk cId="747309325" sldId="259"/>
            <ac:spMk id="3" creationId="{B0F33E84-D0B5-986D-83CF-784D92150C46}"/>
          </ac:spMkLst>
        </pc:spChg>
      </pc:sldChg>
      <pc:sldChg chg="modSp mod">
        <pc:chgData name="Jeanne Viljoen" userId="15b5a62f-600a-4206-957b-fe0e12035773" providerId="ADAL" clId="{E97C067D-BAFF-4F98-959D-CEF5F408B8A0}" dt="2024-03-12T14:28:20.622" v="2024" actId="14100"/>
        <pc:sldMkLst>
          <pc:docMk/>
          <pc:sldMk cId="1598110879" sldId="260"/>
        </pc:sldMkLst>
        <pc:spChg chg="mod">
          <ac:chgData name="Jeanne Viljoen" userId="15b5a62f-600a-4206-957b-fe0e12035773" providerId="ADAL" clId="{E97C067D-BAFF-4F98-959D-CEF5F408B8A0}" dt="2024-03-12T14:28:20.622" v="2024" actId="14100"/>
          <ac:spMkLst>
            <pc:docMk/>
            <pc:sldMk cId="1598110879" sldId="260"/>
            <ac:spMk id="6" creationId="{541B3643-F2F4-E35B-0B4D-522D43E78677}"/>
          </ac:spMkLst>
        </pc:spChg>
        <pc:picChg chg="mod">
          <ac:chgData name="Jeanne Viljoen" userId="15b5a62f-600a-4206-957b-fe0e12035773" providerId="ADAL" clId="{E97C067D-BAFF-4F98-959D-CEF5F408B8A0}" dt="2024-03-12T14:28:16.685" v="2023" actId="1076"/>
          <ac:picMkLst>
            <pc:docMk/>
            <pc:sldMk cId="1598110879" sldId="260"/>
            <ac:picMk id="8" creationId="{7D67298D-C576-4556-9E77-5D1C5568F505}"/>
          </ac:picMkLst>
        </pc:picChg>
      </pc:sldChg>
      <pc:sldChg chg="addSp delSp modSp mod setBg">
        <pc:chgData name="Jeanne Viljoen" userId="15b5a62f-600a-4206-957b-fe0e12035773" providerId="ADAL" clId="{E97C067D-BAFF-4F98-959D-CEF5F408B8A0}" dt="2024-03-12T16:26:40.116" v="2413" actId="26606"/>
        <pc:sldMkLst>
          <pc:docMk/>
          <pc:sldMk cId="1050894490" sldId="261"/>
        </pc:sldMkLst>
        <pc:spChg chg="mod">
          <ac:chgData name="Jeanne Viljoen" userId="15b5a62f-600a-4206-957b-fe0e12035773" providerId="ADAL" clId="{E97C067D-BAFF-4F98-959D-CEF5F408B8A0}" dt="2024-03-12T16:26:40.116" v="2413" actId="26606"/>
          <ac:spMkLst>
            <pc:docMk/>
            <pc:sldMk cId="1050894490" sldId="261"/>
            <ac:spMk id="2" creationId="{FF46BC6B-4FB7-5406-E679-080D69CA8E96}"/>
          </ac:spMkLst>
        </pc:spChg>
        <pc:spChg chg="add del mod">
          <ac:chgData name="Jeanne Viljoen" userId="15b5a62f-600a-4206-957b-fe0e12035773" providerId="ADAL" clId="{E97C067D-BAFF-4F98-959D-CEF5F408B8A0}" dt="2024-03-12T16:26:40.116" v="2413" actId="26606"/>
          <ac:spMkLst>
            <pc:docMk/>
            <pc:sldMk cId="1050894490" sldId="261"/>
            <ac:spMk id="3" creationId="{682C08B0-2628-61B3-5B1E-EB0F9E0CB4BA}"/>
          </ac:spMkLst>
        </pc:spChg>
        <pc:spChg chg="del">
          <ac:chgData name="Jeanne Viljoen" userId="15b5a62f-600a-4206-957b-fe0e12035773" providerId="ADAL" clId="{E97C067D-BAFF-4F98-959D-CEF5F408B8A0}" dt="2024-03-12T14:12:23.563" v="1662" actId="21"/>
          <ac:spMkLst>
            <pc:docMk/>
            <pc:sldMk cId="1050894490" sldId="261"/>
            <ac:spMk id="4" creationId="{5E9F8C61-8DDA-C090-E442-8CBAD7FFFABC}"/>
          </ac:spMkLst>
        </pc:spChg>
        <pc:spChg chg="mod">
          <ac:chgData name="Jeanne Viljoen" userId="15b5a62f-600a-4206-957b-fe0e12035773" providerId="ADAL" clId="{E97C067D-BAFF-4F98-959D-CEF5F408B8A0}" dt="2024-03-12T16:26:40.116" v="2413" actId="26606"/>
          <ac:spMkLst>
            <pc:docMk/>
            <pc:sldMk cId="1050894490" sldId="261"/>
            <ac:spMk id="5" creationId="{66993E2C-09BC-8B1C-A15A-C49CBE85C5F4}"/>
          </ac:spMkLst>
        </pc:spChg>
        <pc:spChg chg="add del">
          <ac:chgData name="Jeanne Viljoen" userId="15b5a62f-600a-4206-957b-fe0e12035773" providerId="ADAL" clId="{E97C067D-BAFF-4F98-959D-CEF5F408B8A0}" dt="2024-03-12T16:26:38.206" v="2411" actId="26606"/>
          <ac:spMkLst>
            <pc:docMk/>
            <pc:sldMk cId="1050894490" sldId="261"/>
            <ac:spMk id="11" creationId="{345A976A-8DE3-4B67-B94B-2044FDD12899}"/>
          </ac:spMkLst>
        </pc:spChg>
        <pc:spChg chg="add del">
          <ac:chgData name="Jeanne Viljoen" userId="15b5a62f-600a-4206-957b-fe0e12035773" providerId="ADAL" clId="{E97C067D-BAFF-4F98-959D-CEF5F408B8A0}" dt="2024-03-12T16:26:38.206" v="2411" actId="26606"/>
          <ac:spMkLst>
            <pc:docMk/>
            <pc:sldMk cId="1050894490" sldId="261"/>
            <ac:spMk id="13" creationId="{6EAAA1B9-2DDB-49C9-A037-A523D2F13C15}"/>
          </ac:spMkLst>
        </pc:spChg>
        <pc:spChg chg="add del">
          <ac:chgData name="Jeanne Viljoen" userId="15b5a62f-600a-4206-957b-fe0e12035773" providerId="ADAL" clId="{E97C067D-BAFF-4F98-959D-CEF5F408B8A0}" dt="2024-03-12T16:26:40.116" v="2413" actId="26606"/>
          <ac:spMkLst>
            <pc:docMk/>
            <pc:sldMk cId="1050894490" sldId="261"/>
            <ac:spMk id="27" creationId="{345A976A-8DE3-4B67-B94B-2044FDD12899}"/>
          </ac:spMkLst>
        </pc:spChg>
        <pc:spChg chg="add del">
          <ac:chgData name="Jeanne Viljoen" userId="15b5a62f-600a-4206-957b-fe0e12035773" providerId="ADAL" clId="{E97C067D-BAFF-4F98-959D-CEF5F408B8A0}" dt="2024-03-12T16:26:40.116" v="2413" actId="26606"/>
          <ac:spMkLst>
            <pc:docMk/>
            <pc:sldMk cId="1050894490" sldId="261"/>
            <ac:spMk id="28" creationId="{6EAAA1B9-2DDB-49C9-A037-A523D2F13C15}"/>
          </ac:spMkLst>
        </pc:spChg>
        <pc:grpChg chg="add del">
          <ac:chgData name="Jeanne Viljoen" userId="15b5a62f-600a-4206-957b-fe0e12035773" providerId="ADAL" clId="{E97C067D-BAFF-4F98-959D-CEF5F408B8A0}" dt="2024-03-12T16:26:38.206" v="2411" actId="26606"/>
          <ac:grpSpMkLst>
            <pc:docMk/>
            <pc:sldMk cId="1050894490" sldId="261"/>
            <ac:grpSpMk id="15" creationId="{B441F8D5-EBCE-4FB9-91A9-3425971C1F99}"/>
          </ac:grpSpMkLst>
        </pc:grpChg>
        <pc:grpChg chg="add del">
          <ac:chgData name="Jeanne Viljoen" userId="15b5a62f-600a-4206-957b-fe0e12035773" providerId="ADAL" clId="{E97C067D-BAFF-4F98-959D-CEF5F408B8A0}" dt="2024-03-12T16:26:38.206" v="2411" actId="26606"/>
          <ac:grpSpMkLst>
            <pc:docMk/>
            <pc:sldMk cId="1050894490" sldId="261"/>
            <ac:grpSpMk id="21" creationId="{08701F99-7E4C-4B92-A4B5-307CDFB7A4DE}"/>
          </ac:grpSpMkLst>
        </pc:grpChg>
        <pc:grpChg chg="add del">
          <ac:chgData name="Jeanne Viljoen" userId="15b5a62f-600a-4206-957b-fe0e12035773" providerId="ADAL" clId="{E97C067D-BAFF-4F98-959D-CEF5F408B8A0}" dt="2024-03-12T16:26:40.116" v="2413" actId="26606"/>
          <ac:grpSpMkLst>
            <pc:docMk/>
            <pc:sldMk cId="1050894490" sldId="261"/>
            <ac:grpSpMk id="29" creationId="{B441F8D5-EBCE-4FB9-91A9-3425971C1F99}"/>
          </ac:grpSpMkLst>
        </pc:grpChg>
        <pc:grpChg chg="add del">
          <ac:chgData name="Jeanne Viljoen" userId="15b5a62f-600a-4206-957b-fe0e12035773" providerId="ADAL" clId="{E97C067D-BAFF-4F98-959D-CEF5F408B8A0}" dt="2024-03-12T16:26:40.116" v="2413" actId="26606"/>
          <ac:grpSpMkLst>
            <pc:docMk/>
            <pc:sldMk cId="1050894490" sldId="261"/>
            <ac:grpSpMk id="34" creationId="{08701F99-7E4C-4B92-A4B5-307CDFB7A4DE}"/>
          </ac:grpSpMkLst>
        </pc:grpChg>
        <pc:graphicFrameChg chg="add del">
          <ac:chgData name="Jeanne Viljoen" userId="15b5a62f-600a-4206-957b-fe0e12035773" providerId="ADAL" clId="{E97C067D-BAFF-4F98-959D-CEF5F408B8A0}" dt="2024-03-12T16:26:38.206" v="2411" actId="26606"/>
          <ac:graphicFrameMkLst>
            <pc:docMk/>
            <pc:sldMk cId="1050894490" sldId="261"/>
            <ac:graphicFrameMk id="7" creationId="{C347021E-F9E9-1834-452C-FB254960B209}"/>
          </ac:graphicFrameMkLst>
        </pc:graphicFrameChg>
        <pc:graphicFrameChg chg="add del">
          <ac:chgData name="Jeanne Viljoen" userId="15b5a62f-600a-4206-957b-fe0e12035773" providerId="ADAL" clId="{E97C067D-BAFF-4F98-959D-CEF5F408B8A0}" dt="2024-03-12T16:26:40.116" v="2413" actId="26606"/>
          <ac:graphicFrameMkLst>
            <pc:docMk/>
            <pc:sldMk cId="1050894490" sldId="261"/>
            <ac:graphicFrameMk id="39" creationId="{784679A1-B9D8-4B8B-B218-9FBD67EB843C}"/>
          </ac:graphicFrameMkLst>
        </pc:graphicFrameChg>
      </pc:sldChg>
      <pc:sldChg chg="addSp modSp mod setBg">
        <pc:chgData name="Jeanne Viljoen" userId="15b5a62f-600a-4206-957b-fe0e12035773" providerId="ADAL" clId="{E97C067D-BAFF-4F98-959D-CEF5F408B8A0}" dt="2024-03-12T16:41:36.898" v="2878" actId="14100"/>
        <pc:sldMkLst>
          <pc:docMk/>
          <pc:sldMk cId="1593114237" sldId="262"/>
        </pc:sldMkLst>
        <pc:spChg chg="mod">
          <ac:chgData name="Jeanne Viljoen" userId="15b5a62f-600a-4206-957b-fe0e12035773" providerId="ADAL" clId="{E97C067D-BAFF-4F98-959D-CEF5F408B8A0}" dt="2024-03-12T16:41:30.907" v="2876" actId="14100"/>
          <ac:spMkLst>
            <pc:docMk/>
            <pc:sldMk cId="1593114237" sldId="262"/>
            <ac:spMk id="2" creationId="{0CCE42CE-0C8C-AADC-8C03-98ABE61EB761}"/>
          </ac:spMkLst>
        </pc:spChg>
        <pc:spChg chg="mod ord">
          <ac:chgData name="Jeanne Viljoen" userId="15b5a62f-600a-4206-957b-fe0e12035773" providerId="ADAL" clId="{E97C067D-BAFF-4F98-959D-CEF5F408B8A0}" dt="2024-03-12T16:41:36.898" v="2878" actId="14100"/>
          <ac:spMkLst>
            <pc:docMk/>
            <pc:sldMk cId="1593114237" sldId="262"/>
            <ac:spMk id="3" creationId="{1E41E083-00B8-F815-A5F7-51B6D750F59B}"/>
          </ac:spMkLst>
        </pc:spChg>
        <pc:spChg chg="mod">
          <ac:chgData name="Jeanne Viljoen" userId="15b5a62f-600a-4206-957b-fe0e12035773" providerId="ADAL" clId="{E97C067D-BAFF-4F98-959D-CEF5F408B8A0}" dt="2024-03-12T16:27:16.943" v="2415" actId="26606"/>
          <ac:spMkLst>
            <pc:docMk/>
            <pc:sldMk cId="1593114237" sldId="262"/>
            <ac:spMk id="5" creationId="{2B3A711D-C4AE-3999-B55C-F4178BF9FC80}"/>
          </ac:spMkLst>
        </pc:spChg>
        <pc:spChg chg="add">
          <ac:chgData name="Jeanne Viljoen" userId="15b5a62f-600a-4206-957b-fe0e12035773" providerId="ADAL" clId="{E97C067D-BAFF-4F98-959D-CEF5F408B8A0}" dt="2024-03-12T16:27:16.943" v="2415" actId="26606"/>
          <ac:spMkLst>
            <pc:docMk/>
            <pc:sldMk cId="1593114237" sldId="262"/>
            <ac:spMk id="11" creationId="{C0763A76-9F1C-4FC5-82B7-DD475DA461B2}"/>
          </ac:spMkLst>
        </pc:spChg>
        <pc:spChg chg="add">
          <ac:chgData name="Jeanne Viljoen" userId="15b5a62f-600a-4206-957b-fe0e12035773" providerId="ADAL" clId="{E97C067D-BAFF-4F98-959D-CEF5F408B8A0}" dt="2024-03-12T16:27:16.943" v="2415" actId="26606"/>
          <ac:spMkLst>
            <pc:docMk/>
            <pc:sldMk cId="1593114237" sldId="262"/>
            <ac:spMk id="13" creationId="{E81BF4F6-F2CF-4984-9D14-D6966D92F99F}"/>
          </ac:spMkLst>
        </pc:spChg>
        <pc:picChg chg="add">
          <ac:chgData name="Jeanne Viljoen" userId="15b5a62f-600a-4206-957b-fe0e12035773" providerId="ADAL" clId="{E97C067D-BAFF-4F98-959D-CEF5F408B8A0}" dt="2024-03-12T16:27:16.943" v="2415" actId="26606"/>
          <ac:picMkLst>
            <pc:docMk/>
            <pc:sldMk cId="1593114237" sldId="262"/>
            <ac:picMk id="7" creationId="{38227E60-6EA9-8BDE-5444-B0F16B14CC4E}"/>
          </ac:picMkLst>
        </pc:picChg>
      </pc:sldChg>
      <pc:sldChg chg="addSp modSp mod">
        <pc:chgData name="Jeanne Viljoen" userId="15b5a62f-600a-4206-957b-fe0e12035773" providerId="ADAL" clId="{E97C067D-BAFF-4F98-959D-CEF5F408B8A0}" dt="2024-03-12T16:33:53.283" v="2499" actId="6549"/>
        <pc:sldMkLst>
          <pc:docMk/>
          <pc:sldMk cId="3332536653" sldId="263"/>
        </pc:sldMkLst>
        <pc:spChg chg="add mod">
          <ac:chgData name="Jeanne Viljoen" userId="15b5a62f-600a-4206-957b-fe0e12035773" providerId="ADAL" clId="{E97C067D-BAFF-4F98-959D-CEF5F408B8A0}" dt="2024-03-12T14:39:20.003" v="2398" actId="1076"/>
          <ac:spMkLst>
            <pc:docMk/>
            <pc:sldMk cId="3332536653" sldId="263"/>
            <ac:spMk id="3" creationId="{BF055E38-8A41-92A3-37AB-F0841575CF51}"/>
          </ac:spMkLst>
        </pc:spChg>
        <pc:spChg chg="mod">
          <ac:chgData name="Jeanne Viljoen" userId="15b5a62f-600a-4206-957b-fe0e12035773" providerId="ADAL" clId="{E97C067D-BAFF-4F98-959D-CEF5F408B8A0}" dt="2024-03-12T14:22:19.314" v="1887" actId="404"/>
          <ac:spMkLst>
            <pc:docMk/>
            <pc:sldMk cId="3332536653" sldId="263"/>
            <ac:spMk id="6" creationId="{525C50F3-92D1-A664-6199-2E9DE3377D3E}"/>
          </ac:spMkLst>
        </pc:spChg>
        <pc:spChg chg="mod">
          <ac:chgData name="Jeanne Viljoen" userId="15b5a62f-600a-4206-957b-fe0e12035773" providerId="ADAL" clId="{E97C067D-BAFF-4F98-959D-CEF5F408B8A0}" dt="2024-03-12T16:33:53.283" v="2499" actId="6549"/>
          <ac:spMkLst>
            <pc:docMk/>
            <pc:sldMk cId="3332536653" sldId="263"/>
            <ac:spMk id="7" creationId="{CEA55B39-D2B6-B08F-ECFB-6EAC0594C453}"/>
          </ac:spMkLst>
        </pc:spChg>
      </pc:sldChg>
      <pc:sldChg chg="addSp delSp modSp mod setBg">
        <pc:chgData name="Jeanne Viljoen" userId="15b5a62f-600a-4206-957b-fe0e12035773" providerId="ADAL" clId="{E97C067D-BAFF-4F98-959D-CEF5F408B8A0}" dt="2024-03-12T16:40:58.060" v="2858" actId="14100"/>
        <pc:sldMkLst>
          <pc:docMk/>
          <pc:sldMk cId="787827565" sldId="264"/>
        </pc:sldMkLst>
        <pc:spChg chg="mod">
          <ac:chgData name="Jeanne Viljoen" userId="15b5a62f-600a-4206-957b-fe0e12035773" providerId="ADAL" clId="{E97C067D-BAFF-4F98-959D-CEF5F408B8A0}" dt="2024-03-12T16:36:42.497" v="2576" actId="26606"/>
          <ac:spMkLst>
            <pc:docMk/>
            <pc:sldMk cId="787827565" sldId="264"/>
            <ac:spMk id="2" creationId="{55A0279C-2847-22D3-0C5E-2195DA0B5271}"/>
          </ac:spMkLst>
        </pc:spChg>
        <pc:spChg chg="add del mod">
          <ac:chgData name="Jeanne Viljoen" userId="15b5a62f-600a-4206-957b-fe0e12035773" providerId="ADAL" clId="{E97C067D-BAFF-4F98-959D-CEF5F408B8A0}" dt="2024-03-12T16:40:52.083" v="2857" actId="14100"/>
          <ac:spMkLst>
            <pc:docMk/>
            <pc:sldMk cId="787827565" sldId="264"/>
            <ac:spMk id="6" creationId="{55EB383B-511E-96D7-FD71-9DBC5F61FE61}"/>
          </ac:spMkLst>
        </pc:spChg>
        <pc:spChg chg="mod">
          <ac:chgData name="Jeanne Viljoen" userId="15b5a62f-600a-4206-957b-fe0e12035773" providerId="ADAL" clId="{E97C067D-BAFF-4F98-959D-CEF5F408B8A0}" dt="2024-03-12T16:40:58.060" v="2858" actId="14100"/>
          <ac:spMkLst>
            <pc:docMk/>
            <pc:sldMk cId="787827565" sldId="264"/>
            <ac:spMk id="7" creationId="{64692224-5A5F-F53A-9A97-8DD912BF948A}"/>
          </ac:spMkLst>
        </pc:spChg>
        <pc:spChg chg="add del">
          <ac:chgData name="Jeanne Viljoen" userId="15b5a62f-600a-4206-957b-fe0e12035773" providerId="ADAL" clId="{E97C067D-BAFF-4F98-959D-CEF5F408B8A0}" dt="2024-03-12T16:31:55.618" v="2427" actId="26606"/>
          <ac:spMkLst>
            <pc:docMk/>
            <pc:sldMk cId="787827565" sldId="264"/>
            <ac:spMk id="11" creationId="{C0763A76-9F1C-4FC5-82B7-DD475DA461B2}"/>
          </ac:spMkLst>
        </pc:spChg>
        <pc:spChg chg="add del">
          <ac:chgData name="Jeanne Viljoen" userId="15b5a62f-600a-4206-957b-fe0e12035773" providerId="ADAL" clId="{E97C067D-BAFF-4F98-959D-CEF5F408B8A0}" dt="2024-03-12T16:31:55.618" v="2427" actId="26606"/>
          <ac:spMkLst>
            <pc:docMk/>
            <pc:sldMk cId="787827565" sldId="264"/>
            <ac:spMk id="12" creationId="{E81BF4F6-F2CF-4984-9D14-D6966D92F99F}"/>
          </ac:spMkLst>
        </pc:spChg>
        <pc:spChg chg="add del">
          <ac:chgData name="Jeanne Viljoen" userId="15b5a62f-600a-4206-957b-fe0e12035773" providerId="ADAL" clId="{E97C067D-BAFF-4F98-959D-CEF5F408B8A0}" dt="2024-03-12T16:30:24.548" v="2425" actId="26606"/>
          <ac:spMkLst>
            <pc:docMk/>
            <pc:sldMk cId="787827565" sldId="264"/>
            <ac:spMk id="13" creationId="{3ECBE1F1-D69B-4AFA-ABD5-8E41720EF6DE}"/>
          </ac:spMkLst>
        </pc:spChg>
        <pc:spChg chg="add del">
          <ac:chgData name="Jeanne Viljoen" userId="15b5a62f-600a-4206-957b-fe0e12035773" providerId="ADAL" clId="{E97C067D-BAFF-4F98-959D-CEF5F408B8A0}" dt="2024-03-12T16:30:24.548" v="2425" actId="26606"/>
          <ac:spMkLst>
            <pc:docMk/>
            <pc:sldMk cId="787827565" sldId="264"/>
            <ac:spMk id="15" creationId="{603A6265-E10C-4B85-9C20-E75FCAF9CC63}"/>
          </ac:spMkLst>
        </pc:spChg>
        <pc:spChg chg="add del">
          <ac:chgData name="Jeanne Viljoen" userId="15b5a62f-600a-4206-957b-fe0e12035773" providerId="ADAL" clId="{E97C067D-BAFF-4F98-959D-CEF5F408B8A0}" dt="2024-03-12T16:36:42.497" v="2576" actId="26606"/>
          <ac:spMkLst>
            <pc:docMk/>
            <pc:sldMk cId="787827565" sldId="264"/>
            <ac:spMk id="17" creationId="{3ECBE1F1-D69B-4AFA-ABD5-8E41720EF6DE}"/>
          </ac:spMkLst>
        </pc:spChg>
        <pc:spChg chg="add del">
          <ac:chgData name="Jeanne Viljoen" userId="15b5a62f-600a-4206-957b-fe0e12035773" providerId="ADAL" clId="{E97C067D-BAFF-4F98-959D-CEF5F408B8A0}" dt="2024-03-12T16:32:07.871" v="2429" actId="26606"/>
          <ac:spMkLst>
            <pc:docMk/>
            <pc:sldMk cId="787827565" sldId="264"/>
            <ac:spMk id="18" creationId="{738F59A4-4431-460D-8E49-6E65C189A566}"/>
          </ac:spMkLst>
        </pc:spChg>
        <pc:spChg chg="add del">
          <ac:chgData name="Jeanne Viljoen" userId="15b5a62f-600a-4206-957b-fe0e12035773" providerId="ADAL" clId="{E97C067D-BAFF-4F98-959D-CEF5F408B8A0}" dt="2024-03-12T16:36:42.497" v="2576" actId="26606"/>
          <ac:spMkLst>
            <pc:docMk/>
            <pc:sldMk cId="787827565" sldId="264"/>
            <ac:spMk id="23" creationId="{603A6265-E10C-4B85-9C20-E75FCAF9CC63}"/>
          </ac:spMkLst>
        </pc:spChg>
        <pc:grpChg chg="add del">
          <ac:chgData name="Jeanne Viljoen" userId="15b5a62f-600a-4206-957b-fe0e12035773" providerId="ADAL" clId="{E97C067D-BAFF-4F98-959D-CEF5F408B8A0}" dt="2024-03-12T16:32:07.871" v="2429" actId="26606"/>
          <ac:grpSpMkLst>
            <pc:docMk/>
            <pc:sldMk cId="787827565" sldId="264"/>
            <ac:grpSpMk id="19" creationId="{8A919B9C-5C01-47E4-B2F2-45F589208ABF}"/>
          </ac:grpSpMkLst>
        </pc:grpChg>
        <pc:graphicFrameChg chg="add del">
          <ac:chgData name="Jeanne Viljoen" userId="15b5a62f-600a-4206-957b-fe0e12035773" providerId="ADAL" clId="{E97C067D-BAFF-4F98-959D-CEF5F408B8A0}" dt="2024-03-12T16:32:07.871" v="2429" actId="26606"/>
          <ac:graphicFrameMkLst>
            <pc:docMk/>
            <pc:sldMk cId="787827565" sldId="264"/>
            <ac:graphicFrameMk id="21" creationId="{8E1E6AA4-921C-025C-3107-3F8BF7CCB937}"/>
          </ac:graphicFrameMkLst>
        </pc:graphicFrameChg>
        <pc:graphicFrameChg chg="add del">
          <ac:chgData name="Jeanne Viljoen" userId="15b5a62f-600a-4206-957b-fe0e12035773" providerId="ADAL" clId="{E97C067D-BAFF-4F98-959D-CEF5F408B8A0}" dt="2024-03-12T16:32:24.724" v="2431" actId="26606"/>
          <ac:graphicFrameMkLst>
            <pc:docMk/>
            <pc:sldMk cId="787827565" sldId="264"/>
            <ac:graphicFrameMk id="22" creationId="{C203250B-F82A-D1F6-6526-C2FB2DAAC231}"/>
          </ac:graphicFrameMkLst>
        </pc:graphicFrameChg>
        <pc:picChg chg="add del">
          <ac:chgData name="Jeanne Viljoen" userId="15b5a62f-600a-4206-957b-fe0e12035773" providerId="ADAL" clId="{E97C067D-BAFF-4F98-959D-CEF5F408B8A0}" dt="2024-03-12T16:30:24.548" v="2425" actId="26606"/>
          <ac:picMkLst>
            <pc:docMk/>
            <pc:sldMk cId="787827565" sldId="264"/>
            <ac:picMk id="10" creationId="{7F3AF5F2-12E1-DB3D-C164-CCDFDBB2CF42}"/>
          </ac:picMkLst>
        </pc:picChg>
        <pc:picChg chg="add del">
          <ac:chgData name="Jeanne Viljoen" userId="15b5a62f-600a-4206-957b-fe0e12035773" providerId="ADAL" clId="{E97C067D-BAFF-4F98-959D-CEF5F408B8A0}" dt="2024-03-12T16:31:55.618" v="2427" actId="26606"/>
          <ac:picMkLst>
            <pc:docMk/>
            <pc:sldMk cId="787827565" sldId="264"/>
            <ac:picMk id="16" creationId="{E62CE03F-F716-1C6A-8CE3-81F732F3E301}"/>
          </ac:picMkLst>
        </pc:picChg>
        <pc:picChg chg="add del">
          <ac:chgData name="Jeanne Viljoen" userId="15b5a62f-600a-4206-957b-fe0e12035773" providerId="ADAL" clId="{E97C067D-BAFF-4F98-959D-CEF5F408B8A0}" dt="2024-03-12T16:36:42.497" v="2576" actId="26606"/>
          <ac:picMkLst>
            <pc:docMk/>
            <pc:sldMk cId="787827565" sldId="264"/>
            <ac:picMk id="20" creationId="{5C832C92-E35B-7BB4-73F7-0A004D464C78}"/>
          </ac:picMkLst>
        </pc:picChg>
      </pc:sldChg>
      <pc:sldChg chg="addSp delSp modSp mod ord">
        <pc:chgData name="Jeanne Viljoen" userId="15b5a62f-600a-4206-957b-fe0e12035773" providerId="ADAL" clId="{E97C067D-BAFF-4F98-959D-CEF5F408B8A0}" dt="2024-03-14T20:59:02.320" v="3688" actId="1076"/>
        <pc:sldMkLst>
          <pc:docMk/>
          <pc:sldMk cId="1397979990" sldId="269"/>
        </pc:sldMkLst>
        <pc:spChg chg="mod">
          <ac:chgData name="Jeanne Viljoen" userId="15b5a62f-600a-4206-957b-fe0e12035773" providerId="ADAL" clId="{E97C067D-BAFF-4F98-959D-CEF5F408B8A0}" dt="2024-03-14T20:58:42.035" v="3687" actId="14100"/>
          <ac:spMkLst>
            <pc:docMk/>
            <pc:sldMk cId="1397979990" sldId="269"/>
            <ac:spMk id="3" creationId="{AF06CC60-0450-CDC7-CF3A-51C8AA35FCE1}"/>
          </ac:spMkLst>
        </pc:spChg>
        <pc:spChg chg="add mod">
          <ac:chgData name="Jeanne Viljoen" userId="15b5a62f-600a-4206-957b-fe0e12035773" providerId="ADAL" clId="{E97C067D-BAFF-4F98-959D-CEF5F408B8A0}" dt="2024-03-14T20:59:02.320" v="3688" actId="1076"/>
          <ac:spMkLst>
            <pc:docMk/>
            <pc:sldMk cId="1397979990" sldId="269"/>
            <ac:spMk id="4" creationId="{196CBA7B-1EE9-7A7E-FE81-B4B91F6F9768}"/>
          </ac:spMkLst>
        </pc:spChg>
        <pc:spChg chg="add mod">
          <ac:chgData name="Jeanne Viljoen" userId="15b5a62f-600a-4206-957b-fe0e12035773" providerId="ADAL" clId="{E97C067D-BAFF-4F98-959D-CEF5F408B8A0}" dt="2024-03-14T20:56:56.570" v="3670" actId="1076"/>
          <ac:spMkLst>
            <pc:docMk/>
            <pc:sldMk cId="1397979990" sldId="269"/>
            <ac:spMk id="5" creationId="{D0231E37-1F2B-7268-0FE5-10D6A5497D71}"/>
          </ac:spMkLst>
        </pc:spChg>
        <pc:spChg chg="del">
          <ac:chgData name="Jeanne Viljoen" userId="15b5a62f-600a-4206-957b-fe0e12035773" providerId="ADAL" clId="{E97C067D-BAFF-4F98-959D-CEF5F408B8A0}" dt="2024-03-12T16:46:36.220" v="3087" actId="21"/>
          <ac:spMkLst>
            <pc:docMk/>
            <pc:sldMk cId="1397979990" sldId="269"/>
            <ac:spMk id="6" creationId="{33B71FB9-0525-1717-C3F8-122A5A65E4AB}"/>
          </ac:spMkLst>
        </pc:spChg>
        <pc:spChg chg="add del mod">
          <ac:chgData name="Jeanne Viljoen" userId="15b5a62f-600a-4206-957b-fe0e12035773" providerId="ADAL" clId="{E97C067D-BAFF-4F98-959D-CEF5F408B8A0}" dt="2024-03-12T16:46:39.751" v="3088" actId="21"/>
          <ac:spMkLst>
            <pc:docMk/>
            <pc:sldMk cId="1397979990" sldId="269"/>
            <ac:spMk id="10" creationId="{22D38604-02D3-2442-3374-59AA852BBBEA}"/>
          </ac:spMkLst>
        </pc:spChg>
        <pc:spChg chg="add mod">
          <ac:chgData name="Jeanne Viljoen" userId="15b5a62f-600a-4206-957b-fe0e12035773" providerId="ADAL" clId="{E97C067D-BAFF-4F98-959D-CEF5F408B8A0}" dt="2024-03-14T20:58:22.871" v="3684" actId="1076"/>
          <ac:spMkLst>
            <pc:docMk/>
            <pc:sldMk cId="1397979990" sldId="269"/>
            <ac:spMk id="11" creationId="{8BB92D75-6B44-5CE7-A29C-8E460B013A3F}"/>
          </ac:spMkLst>
        </pc:spChg>
        <pc:picChg chg="mod">
          <ac:chgData name="Jeanne Viljoen" userId="15b5a62f-600a-4206-957b-fe0e12035773" providerId="ADAL" clId="{E97C067D-BAFF-4F98-959D-CEF5F408B8A0}" dt="2024-03-14T20:56:50.668" v="3669" actId="1076"/>
          <ac:picMkLst>
            <pc:docMk/>
            <pc:sldMk cId="1397979990" sldId="269"/>
            <ac:picMk id="8" creationId="{849E2778-4E21-4194-8287-7ECCC8F73018}"/>
          </ac:picMkLst>
        </pc:picChg>
        <pc:picChg chg="add mod">
          <ac:chgData name="Jeanne Viljoen" userId="15b5a62f-600a-4206-957b-fe0e12035773" providerId="ADAL" clId="{E97C067D-BAFF-4F98-959D-CEF5F408B8A0}" dt="2024-03-14T20:58:27.191" v="3685" actId="1076"/>
          <ac:picMkLst>
            <pc:docMk/>
            <pc:sldMk cId="1397979990" sldId="269"/>
            <ac:picMk id="1026" creationId="{B7B16436-9154-FE63-183B-DA7AE87F21F6}"/>
          </ac:picMkLst>
        </pc:picChg>
      </pc:sldChg>
      <pc:sldChg chg="addSp delSp modSp mod ord">
        <pc:chgData name="Jeanne Viljoen" userId="15b5a62f-600a-4206-957b-fe0e12035773" providerId="ADAL" clId="{E97C067D-BAFF-4F98-959D-CEF5F408B8A0}" dt="2024-03-12T17:33:23.565" v="3502" actId="1076"/>
        <pc:sldMkLst>
          <pc:docMk/>
          <pc:sldMk cId="3875112122" sldId="270"/>
        </pc:sldMkLst>
        <pc:spChg chg="add mod">
          <ac:chgData name="Jeanne Viljoen" userId="15b5a62f-600a-4206-957b-fe0e12035773" providerId="ADAL" clId="{E97C067D-BAFF-4F98-959D-CEF5F408B8A0}" dt="2024-03-12T17:33:23.565" v="3502" actId="1076"/>
          <ac:spMkLst>
            <pc:docMk/>
            <pc:sldMk cId="3875112122" sldId="270"/>
            <ac:spMk id="3" creationId="{E96B6E4C-9F0E-9CDB-FCE9-96E463193FCC}"/>
          </ac:spMkLst>
        </pc:spChg>
        <pc:spChg chg="add mod">
          <ac:chgData name="Jeanne Viljoen" userId="15b5a62f-600a-4206-957b-fe0e12035773" providerId="ADAL" clId="{E97C067D-BAFF-4F98-959D-CEF5F408B8A0}" dt="2024-03-12T17:32:01.320" v="3449" actId="1076"/>
          <ac:spMkLst>
            <pc:docMk/>
            <pc:sldMk cId="3875112122" sldId="270"/>
            <ac:spMk id="5" creationId="{886BABD9-0F20-B2A2-46CA-4C1351848A2A}"/>
          </ac:spMkLst>
        </pc:spChg>
        <pc:spChg chg="del mod">
          <ac:chgData name="Jeanne Viljoen" userId="15b5a62f-600a-4206-957b-fe0e12035773" providerId="ADAL" clId="{E97C067D-BAFF-4F98-959D-CEF5F408B8A0}" dt="2024-03-12T16:56:58.900" v="3339" actId="478"/>
          <ac:spMkLst>
            <pc:docMk/>
            <pc:sldMk cId="3875112122" sldId="270"/>
            <ac:spMk id="6" creationId="{A334B8B6-DC84-AC86-7391-D2D724136BF8}"/>
          </ac:spMkLst>
        </pc:spChg>
        <pc:spChg chg="mod">
          <ac:chgData name="Jeanne Viljoen" userId="15b5a62f-600a-4206-957b-fe0e12035773" providerId="ADAL" clId="{E97C067D-BAFF-4F98-959D-CEF5F408B8A0}" dt="2024-03-12T16:52:01.029" v="3130" actId="14100"/>
          <ac:spMkLst>
            <pc:docMk/>
            <pc:sldMk cId="3875112122" sldId="270"/>
            <ac:spMk id="7" creationId="{66E58C93-769F-F011-7309-AF73A286069D}"/>
          </ac:spMkLst>
        </pc:spChg>
        <pc:spChg chg="mod">
          <ac:chgData name="Jeanne Viljoen" userId="15b5a62f-600a-4206-957b-fe0e12035773" providerId="ADAL" clId="{E97C067D-BAFF-4F98-959D-CEF5F408B8A0}" dt="2024-03-12T16:58:52.604" v="3362" actId="20577"/>
          <ac:spMkLst>
            <pc:docMk/>
            <pc:sldMk cId="3875112122" sldId="270"/>
            <ac:spMk id="9" creationId="{005362DB-B5F4-895C-3F7C-EC403B985D54}"/>
          </ac:spMkLst>
        </pc:spChg>
        <pc:spChg chg="del mod">
          <ac:chgData name="Jeanne Viljoen" userId="15b5a62f-600a-4206-957b-fe0e12035773" providerId="ADAL" clId="{E97C067D-BAFF-4F98-959D-CEF5F408B8A0}" dt="2024-03-12T16:58:22.475" v="3355" actId="21"/>
          <ac:spMkLst>
            <pc:docMk/>
            <pc:sldMk cId="3875112122" sldId="270"/>
            <ac:spMk id="10" creationId="{5BAC7D4D-01C6-617C-D6E8-B46A07D81E8E}"/>
          </ac:spMkLst>
        </pc:spChg>
        <pc:spChg chg="add del mod">
          <ac:chgData name="Jeanne Viljoen" userId="15b5a62f-600a-4206-957b-fe0e12035773" providerId="ADAL" clId="{E97C067D-BAFF-4F98-959D-CEF5F408B8A0}" dt="2024-03-12T16:57:13.261" v="3341" actId="21"/>
          <ac:spMkLst>
            <pc:docMk/>
            <pc:sldMk cId="3875112122" sldId="270"/>
            <ac:spMk id="12" creationId="{9A8241F3-C536-9D9E-D16B-81932F7B44AE}"/>
          </ac:spMkLst>
        </pc:spChg>
        <pc:spChg chg="add mod">
          <ac:chgData name="Jeanne Viljoen" userId="15b5a62f-600a-4206-957b-fe0e12035773" providerId="ADAL" clId="{E97C067D-BAFF-4F98-959D-CEF5F408B8A0}" dt="2024-03-12T17:33:04.049" v="3497" actId="1076"/>
          <ac:spMkLst>
            <pc:docMk/>
            <pc:sldMk cId="3875112122" sldId="270"/>
            <ac:spMk id="13" creationId="{ADD8863E-E32A-C153-F167-C5CBF2D6366D}"/>
          </ac:spMkLst>
        </pc:spChg>
        <pc:picChg chg="mod">
          <ac:chgData name="Jeanne Viljoen" userId="15b5a62f-600a-4206-957b-fe0e12035773" providerId="ADAL" clId="{E97C067D-BAFF-4F98-959D-CEF5F408B8A0}" dt="2024-03-12T16:58:25.863" v="3356" actId="14100"/>
          <ac:picMkLst>
            <pc:docMk/>
            <pc:sldMk cId="3875112122" sldId="270"/>
            <ac:picMk id="8" creationId="{A37FB25D-C631-4179-9B82-12393B153C9C}"/>
          </ac:picMkLst>
        </pc:picChg>
        <pc:cxnChg chg="mod">
          <ac:chgData name="Jeanne Viljoen" userId="15b5a62f-600a-4206-957b-fe0e12035773" providerId="ADAL" clId="{E97C067D-BAFF-4F98-959D-CEF5F408B8A0}" dt="2024-03-12T16:57:20.832" v="3343" actId="1076"/>
          <ac:cxnSpMkLst>
            <pc:docMk/>
            <pc:sldMk cId="3875112122" sldId="270"/>
            <ac:cxnSpMk id="4" creationId="{0EE048E3-2AC7-9ABA-C945-C1BC505F12B7}"/>
          </ac:cxnSpMkLst>
        </pc:cxnChg>
      </pc:sldChg>
      <pc:sldChg chg="del">
        <pc:chgData name="Jeanne Viljoen" userId="15b5a62f-600a-4206-957b-fe0e12035773" providerId="ADAL" clId="{E97C067D-BAFF-4F98-959D-CEF5F408B8A0}" dt="2024-03-11T20:11:50.037" v="331" actId="47"/>
        <pc:sldMkLst>
          <pc:docMk/>
          <pc:sldMk cId="3001803464" sldId="271"/>
        </pc:sldMkLst>
      </pc:sldChg>
      <pc:sldChg chg="addSp delSp modSp add mod ord">
        <pc:chgData name="Jeanne Viljoen" userId="15b5a62f-600a-4206-957b-fe0e12035773" providerId="ADAL" clId="{E97C067D-BAFF-4F98-959D-CEF5F408B8A0}" dt="2024-03-12T17:30:39.972" v="3428" actId="20577"/>
        <pc:sldMkLst>
          <pc:docMk/>
          <pc:sldMk cId="2727559641" sldId="272"/>
        </pc:sldMkLst>
        <pc:spChg chg="mod">
          <ac:chgData name="Jeanne Viljoen" userId="15b5a62f-600a-4206-957b-fe0e12035773" providerId="ADAL" clId="{E97C067D-BAFF-4F98-959D-CEF5F408B8A0}" dt="2024-03-12T17:30:39.972" v="3428" actId="20577"/>
          <ac:spMkLst>
            <pc:docMk/>
            <pc:sldMk cId="2727559641" sldId="272"/>
            <ac:spMk id="2" creationId="{E9537C6F-47C1-9501-F34E-07E2A399C08B}"/>
          </ac:spMkLst>
        </pc:spChg>
        <pc:spChg chg="add del mod">
          <ac:chgData name="Jeanne Viljoen" userId="15b5a62f-600a-4206-957b-fe0e12035773" providerId="ADAL" clId="{E97C067D-BAFF-4F98-959D-CEF5F408B8A0}" dt="2024-03-12T16:35:34.202" v="2569" actId="478"/>
          <ac:spMkLst>
            <pc:docMk/>
            <pc:sldMk cId="2727559641" sldId="272"/>
            <ac:spMk id="3" creationId="{1F8BC6E0-4A9E-79BF-A1D7-8D43DFC23F64}"/>
          </ac:spMkLst>
        </pc:spChg>
        <pc:spChg chg="add del mod">
          <ac:chgData name="Jeanne Viljoen" userId="15b5a62f-600a-4206-957b-fe0e12035773" providerId="ADAL" clId="{E97C067D-BAFF-4F98-959D-CEF5F408B8A0}" dt="2024-03-12T16:35:35.381" v="2570" actId="478"/>
          <ac:spMkLst>
            <pc:docMk/>
            <pc:sldMk cId="2727559641" sldId="272"/>
            <ac:spMk id="4" creationId="{66881ECD-0ADD-8EE7-CAFC-A37C1FED5FBB}"/>
          </ac:spMkLst>
        </pc:spChg>
        <pc:spChg chg="add del mod">
          <ac:chgData name="Jeanne Viljoen" userId="15b5a62f-600a-4206-957b-fe0e12035773" providerId="ADAL" clId="{E97C067D-BAFF-4F98-959D-CEF5F408B8A0}" dt="2024-03-11T20:06:23.185" v="120" actId="21"/>
          <ac:spMkLst>
            <pc:docMk/>
            <pc:sldMk cId="2727559641" sldId="272"/>
            <ac:spMk id="4" creationId="{83868A52-436B-4E97-626E-D10F9F63ADAA}"/>
          </ac:spMkLst>
        </pc:spChg>
        <pc:spChg chg="add del mod">
          <ac:chgData name="Jeanne Viljoen" userId="15b5a62f-600a-4206-957b-fe0e12035773" providerId="ADAL" clId="{E97C067D-BAFF-4F98-959D-CEF5F408B8A0}" dt="2024-03-12T14:36:20.709" v="2219" actId="21"/>
          <ac:spMkLst>
            <pc:docMk/>
            <pc:sldMk cId="2727559641" sldId="272"/>
            <ac:spMk id="6" creationId="{6E82240E-1D4B-6C3D-C3A2-08001A2DE751}"/>
          </ac:spMkLst>
        </pc:spChg>
        <pc:spChg chg="add del mod">
          <ac:chgData name="Jeanne Viljoen" userId="15b5a62f-600a-4206-957b-fe0e12035773" providerId="ADAL" clId="{E97C067D-BAFF-4F98-959D-CEF5F408B8A0}" dt="2024-03-12T14:22:39.879" v="1888" actId="1076"/>
          <ac:spMkLst>
            <pc:docMk/>
            <pc:sldMk cId="2727559641" sldId="272"/>
            <ac:spMk id="7" creationId="{9E9EDA62-A7A1-FB64-53B4-1EBE90B81FC1}"/>
          </ac:spMkLst>
        </pc:spChg>
        <pc:spChg chg="del">
          <ac:chgData name="Jeanne Viljoen" userId="15b5a62f-600a-4206-957b-fe0e12035773" providerId="ADAL" clId="{E97C067D-BAFF-4F98-959D-CEF5F408B8A0}" dt="2024-03-11T20:08:16.068" v="223" actId="21"/>
          <ac:spMkLst>
            <pc:docMk/>
            <pc:sldMk cId="2727559641" sldId="272"/>
            <ac:spMk id="8" creationId="{CF993981-40E6-7580-59E5-4610E7D76C01}"/>
          </ac:spMkLst>
        </pc:spChg>
        <pc:spChg chg="add del mod">
          <ac:chgData name="Jeanne Viljoen" userId="15b5a62f-600a-4206-957b-fe0e12035773" providerId="ADAL" clId="{E97C067D-BAFF-4F98-959D-CEF5F408B8A0}" dt="2024-03-12T16:35:36.556" v="2571" actId="478"/>
          <ac:spMkLst>
            <pc:docMk/>
            <pc:sldMk cId="2727559641" sldId="272"/>
            <ac:spMk id="9" creationId="{EA104BEA-1075-D8A6-EDA0-544695441CA5}"/>
          </ac:spMkLst>
        </pc:spChg>
        <pc:spChg chg="del">
          <ac:chgData name="Jeanne Viljoen" userId="15b5a62f-600a-4206-957b-fe0e12035773" providerId="ADAL" clId="{E97C067D-BAFF-4F98-959D-CEF5F408B8A0}" dt="2024-03-11T20:06:25.955" v="121" actId="21"/>
          <ac:spMkLst>
            <pc:docMk/>
            <pc:sldMk cId="2727559641" sldId="272"/>
            <ac:spMk id="9" creationId="{F2FEF8D2-2716-9273-F3E8-132C7D4DB3D0}"/>
          </ac:spMkLst>
        </pc:spChg>
        <pc:spChg chg="del">
          <ac:chgData name="Jeanne Viljoen" userId="15b5a62f-600a-4206-957b-fe0e12035773" providerId="ADAL" clId="{E97C067D-BAFF-4F98-959D-CEF5F408B8A0}" dt="2024-03-11T20:06:02.226" v="114" actId="478"/>
          <ac:spMkLst>
            <pc:docMk/>
            <pc:sldMk cId="2727559641" sldId="272"/>
            <ac:spMk id="10" creationId="{4CADB305-F1E2-E4E6-11E3-B37D810D0956}"/>
          </ac:spMkLst>
        </pc:spChg>
        <pc:graphicFrameChg chg="del mod">
          <ac:chgData name="Jeanne Viljoen" userId="15b5a62f-600a-4206-957b-fe0e12035773" providerId="ADAL" clId="{E97C067D-BAFF-4F98-959D-CEF5F408B8A0}" dt="2024-03-11T20:06:20.066" v="119" actId="21"/>
          <ac:graphicFrameMkLst>
            <pc:docMk/>
            <pc:sldMk cId="2727559641" sldId="272"/>
            <ac:graphicFrameMk id="6" creationId="{C1289B88-5421-3015-4AF4-08038AE92037}"/>
          </ac:graphicFrameMkLst>
        </pc:graphicFrameChg>
        <pc:graphicFrameChg chg="add del mod">
          <ac:chgData name="Jeanne Viljoen" userId="15b5a62f-600a-4206-957b-fe0e12035773" providerId="ADAL" clId="{E97C067D-BAFF-4F98-959D-CEF5F408B8A0}" dt="2024-03-12T14:36:28.671" v="2221"/>
          <ac:graphicFrameMkLst>
            <pc:docMk/>
            <pc:sldMk cId="2727559641" sldId="272"/>
            <ac:graphicFrameMk id="8" creationId="{E962EBA5-7BD7-4F75-BD0C-FA4D9A98652D}"/>
          </ac:graphicFrameMkLst>
        </pc:graphicFrameChg>
        <pc:graphicFrameChg chg="add mod modGraphic">
          <ac:chgData name="Jeanne Viljoen" userId="15b5a62f-600a-4206-957b-fe0e12035773" providerId="ADAL" clId="{E97C067D-BAFF-4F98-959D-CEF5F408B8A0}" dt="2024-03-12T17:30:22.977" v="3425" actId="20577"/>
          <ac:graphicFrameMkLst>
            <pc:docMk/>
            <pc:sldMk cId="2727559641" sldId="272"/>
            <ac:graphicFrameMk id="11" creationId="{AB1A297A-CB17-56BE-1E85-DE64EF2CB11F}"/>
          </ac:graphicFrameMkLst>
        </pc:graphicFrameChg>
      </pc:sldChg>
      <pc:sldChg chg="new ord">
        <pc:chgData name="Jeanne Viljoen" userId="15b5a62f-600a-4206-957b-fe0e12035773" providerId="ADAL" clId="{E97C067D-BAFF-4F98-959D-CEF5F408B8A0}" dt="2024-03-11T20:16:07.503" v="471"/>
        <pc:sldMkLst>
          <pc:docMk/>
          <pc:sldMk cId="292436065" sldId="273"/>
        </pc:sldMkLst>
      </pc:sldChg>
      <pc:sldChg chg="add">
        <pc:chgData name="Jeanne Viljoen" userId="15b5a62f-600a-4206-957b-fe0e12035773" providerId="ADAL" clId="{E97C067D-BAFF-4F98-959D-CEF5F408B8A0}" dt="2024-03-11T20:16:24.019" v="472"/>
        <pc:sldMkLst>
          <pc:docMk/>
          <pc:sldMk cId="236170697" sldId="1193"/>
        </pc:sldMkLst>
      </pc:sldChg>
      <pc:sldChg chg="modSp new del mod">
        <pc:chgData name="Jeanne Viljoen" userId="15b5a62f-600a-4206-957b-fe0e12035773" providerId="ADAL" clId="{E97C067D-BAFF-4F98-959D-CEF5F408B8A0}" dt="2024-03-12T16:51:41.478" v="3125" actId="47"/>
        <pc:sldMkLst>
          <pc:docMk/>
          <pc:sldMk cId="3190138722" sldId="1194"/>
        </pc:sldMkLst>
        <pc:spChg chg="mod">
          <ac:chgData name="Jeanne Viljoen" userId="15b5a62f-600a-4206-957b-fe0e12035773" providerId="ADAL" clId="{E97C067D-BAFF-4F98-959D-CEF5F408B8A0}" dt="2024-03-12T14:27:28.888" v="2010" actId="2711"/>
          <ac:spMkLst>
            <pc:docMk/>
            <pc:sldMk cId="3190138722" sldId="1194"/>
            <ac:spMk id="4" creationId="{AC2EEADF-03B1-D03D-E2BF-C2E8BAAE7C5A}"/>
          </ac:spMkLst>
        </pc:spChg>
      </pc:sldChg>
      <pc:sldChg chg="addSp delSp modSp mod setBg">
        <pc:chgData name="Jeanne Viljoen" userId="15b5a62f-600a-4206-957b-fe0e12035773" providerId="ADAL" clId="{E97C067D-BAFF-4F98-959D-CEF5F408B8A0}" dt="2024-03-12T16:26:40.539" v="2414" actId="1076"/>
        <pc:sldMkLst>
          <pc:docMk/>
          <pc:sldMk cId="72804639" sldId="1195"/>
        </pc:sldMkLst>
        <pc:spChg chg="mod ord">
          <ac:chgData name="Jeanne Viljoen" userId="15b5a62f-600a-4206-957b-fe0e12035773" providerId="ADAL" clId="{E97C067D-BAFF-4F98-959D-CEF5F408B8A0}" dt="2024-03-12T16:26:02.760" v="2404" actId="26606"/>
          <ac:spMkLst>
            <pc:docMk/>
            <pc:sldMk cId="72804639" sldId="1195"/>
            <ac:spMk id="2" creationId="{0005B977-2120-7A9F-0EBB-EA1F718841DD}"/>
          </ac:spMkLst>
        </pc:spChg>
        <pc:spChg chg="mod">
          <ac:chgData name="Jeanne Viljoen" userId="15b5a62f-600a-4206-957b-fe0e12035773" providerId="ADAL" clId="{E97C067D-BAFF-4F98-959D-CEF5F408B8A0}" dt="2024-03-12T16:26:12.080" v="2407" actId="14100"/>
          <ac:spMkLst>
            <pc:docMk/>
            <pc:sldMk cId="72804639" sldId="1195"/>
            <ac:spMk id="6" creationId="{541B3643-F2F4-E35B-0B4D-522D43E78677}"/>
          </ac:spMkLst>
        </pc:spChg>
        <pc:spChg chg="mod">
          <ac:chgData name="Jeanne Viljoen" userId="15b5a62f-600a-4206-957b-fe0e12035773" providerId="ADAL" clId="{E97C067D-BAFF-4F98-959D-CEF5F408B8A0}" dt="2024-03-12T16:26:02.760" v="2404" actId="26606"/>
          <ac:spMkLst>
            <pc:docMk/>
            <pc:sldMk cId="72804639" sldId="1195"/>
            <ac:spMk id="7" creationId="{B01CEAE1-4BC8-112D-7426-6E8E021ABDA3}"/>
          </ac:spMkLst>
        </pc:spChg>
        <pc:spChg chg="add del">
          <ac:chgData name="Jeanne Viljoen" userId="15b5a62f-600a-4206-957b-fe0e12035773" providerId="ADAL" clId="{E97C067D-BAFF-4F98-959D-CEF5F408B8A0}" dt="2024-03-12T16:25:58.899" v="2402" actId="26606"/>
          <ac:spMkLst>
            <pc:docMk/>
            <pc:sldMk cId="72804639" sldId="1195"/>
            <ac:spMk id="12" creationId="{B6FACB3C-9069-4791-BC5C-0DB7CD19B853}"/>
          </ac:spMkLst>
        </pc:spChg>
        <pc:spChg chg="add del">
          <ac:chgData name="Jeanne Viljoen" userId="15b5a62f-600a-4206-957b-fe0e12035773" providerId="ADAL" clId="{E97C067D-BAFF-4F98-959D-CEF5F408B8A0}" dt="2024-03-12T16:25:58.899" v="2402" actId="26606"/>
          <ac:spMkLst>
            <pc:docMk/>
            <pc:sldMk cId="72804639" sldId="1195"/>
            <ac:spMk id="14" creationId="{71F2038E-D777-4B76-81DD-DD13EE91B9DD}"/>
          </ac:spMkLst>
        </pc:spChg>
        <pc:spChg chg="add del">
          <ac:chgData name="Jeanne Viljoen" userId="15b5a62f-600a-4206-957b-fe0e12035773" providerId="ADAL" clId="{E97C067D-BAFF-4F98-959D-CEF5F408B8A0}" dt="2024-03-12T16:26:02.760" v="2404" actId="26606"/>
          <ac:spMkLst>
            <pc:docMk/>
            <pc:sldMk cId="72804639" sldId="1195"/>
            <ac:spMk id="27" creationId="{1E020063-2385-44AC-BD67-258E1F0B9FCE}"/>
          </ac:spMkLst>
        </pc:spChg>
        <pc:spChg chg="add del">
          <ac:chgData name="Jeanne Viljoen" userId="15b5a62f-600a-4206-957b-fe0e12035773" providerId="ADAL" clId="{E97C067D-BAFF-4F98-959D-CEF5F408B8A0}" dt="2024-03-12T16:26:02.760" v="2404" actId="26606"/>
          <ac:spMkLst>
            <pc:docMk/>
            <pc:sldMk cId="72804639" sldId="1195"/>
            <ac:spMk id="28" creationId="{7E014A0B-5338-4077-AFE9-A90D04D4492B}"/>
          </ac:spMkLst>
        </pc:spChg>
        <pc:grpChg chg="add del">
          <ac:chgData name="Jeanne Viljoen" userId="15b5a62f-600a-4206-957b-fe0e12035773" providerId="ADAL" clId="{E97C067D-BAFF-4F98-959D-CEF5F408B8A0}" dt="2024-03-12T16:25:58.899" v="2402" actId="26606"/>
          <ac:grpSpMkLst>
            <pc:docMk/>
            <pc:sldMk cId="72804639" sldId="1195"/>
            <ac:grpSpMk id="16" creationId="{DD354807-230F-4402-B1B9-F733A8F1F190}"/>
          </ac:grpSpMkLst>
        </pc:grpChg>
        <pc:grpChg chg="add del">
          <ac:chgData name="Jeanne Viljoen" userId="15b5a62f-600a-4206-957b-fe0e12035773" providerId="ADAL" clId="{E97C067D-BAFF-4F98-959D-CEF5F408B8A0}" dt="2024-03-12T16:26:02.760" v="2404" actId="26606"/>
          <ac:grpSpMkLst>
            <pc:docMk/>
            <pc:sldMk cId="72804639" sldId="1195"/>
            <ac:grpSpMk id="22" creationId="{466920E5-8640-4C24-A775-8647637094A7}"/>
          </ac:grpSpMkLst>
        </pc:grpChg>
        <pc:grpChg chg="add del">
          <ac:chgData name="Jeanne Viljoen" userId="15b5a62f-600a-4206-957b-fe0e12035773" providerId="ADAL" clId="{E97C067D-BAFF-4F98-959D-CEF5F408B8A0}" dt="2024-03-12T16:26:02.760" v="2404" actId="26606"/>
          <ac:grpSpMkLst>
            <pc:docMk/>
            <pc:sldMk cId="72804639" sldId="1195"/>
            <ac:grpSpMk id="29" creationId="{78127680-150F-4A90-9950-F66392578116}"/>
          </ac:grpSpMkLst>
        </pc:grpChg>
        <pc:picChg chg="add mod">
          <ac:chgData name="Jeanne Viljoen" userId="15b5a62f-600a-4206-957b-fe0e12035773" providerId="ADAL" clId="{E97C067D-BAFF-4F98-959D-CEF5F408B8A0}" dt="2024-03-12T16:26:40.539" v="2414" actId="1076"/>
          <ac:picMkLst>
            <pc:docMk/>
            <pc:sldMk cId="72804639" sldId="1195"/>
            <ac:picMk id="4" creationId="{9DA81D50-F3F3-D4E8-629B-463128C2AEEF}"/>
          </ac:picMkLst>
        </pc:picChg>
      </pc:sldChg>
      <pc:sldChg chg="modSp mod modClrScheme chgLayout">
        <pc:chgData name="Jeanne Viljoen" userId="15b5a62f-600a-4206-957b-fe0e12035773" providerId="ADAL" clId="{E97C067D-BAFF-4F98-959D-CEF5F408B8A0}" dt="2024-03-14T20:46:07.520" v="3538" actId="404"/>
        <pc:sldMkLst>
          <pc:docMk/>
          <pc:sldMk cId="2471659338" sldId="1208"/>
        </pc:sldMkLst>
        <pc:spChg chg="mod ord">
          <ac:chgData name="Jeanne Viljoen" userId="15b5a62f-600a-4206-957b-fe0e12035773" providerId="ADAL" clId="{E97C067D-BAFF-4F98-959D-CEF5F408B8A0}" dt="2024-03-14T20:46:07.520" v="3538" actId="404"/>
          <ac:spMkLst>
            <pc:docMk/>
            <pc:sldMk cId="2471659338" sldId="1208"/>
            <ac:spMk id="2" creationId="{FCD5E6E4-6FC3-F93F-9493-415B9EBC1F66}"/>
          </ac:spMkLst>
        </pc:spChg>
        <pc:spChg chg="mod ord">
          <ac:chgData name="Jeanne Viljoen" userId="15b5a62f-600a-4206-957b-fe0e12035773" providerId="ADAL" clId="{E97C067D-BAFF-4F98-959D-CEF5F408B8A0}" dt="2024-03-14T20:45:49.072" v="3503" actId="700"/>
          <ac:spMkLst>
            <pc:docMk/>
            <pc:sldMk cId="2471659338" sldId="1208"/>
            <ac:spMk id="3" creationId="{9DE62267-4410-55DC-A2BA-58FE23200B96}"/>
          </ac:spMkLst>
        </pc:spChg>
        <pc:spChg chg="mod ord">
          <ac:chgData name="Jeanne Viljoen" userId="15b5a62f-600a-4206-957b-fe0e12035773" providerId="ADAL" clId="{E97C067D-BAFF-4F98-959D-CEF5F408B8A0}" dt="2024-03-14T20:45:49.072" v="3503" actId="700"/>
          <ac:spMkLst>
            <pc:docMk/>
            <pc:sldMk cId="2471659338" sldId="1208"/>
            <ac:spMk id="5" creationId="{860FFB00-80AA-9254-F32A-05962E171DA8}"/>
          </ac:spMkLst>
        </pc:spChg>
      </pc:sldChg>
      <pc:sldChg chg="modSp mod modClrScheme chgLayout">
        <pc:chgData name="Jeanne Viljoen" userId="15b5a62f-600a-4206-957b-fe0e12035773" providerId="ADAL" clId="{E97C067D-BAFF-4F98-959D-CEF5F408B8A0}" dt="2024-03-14T20:47:18.237" v="3640" actId="20577"/>
        <pc:sldMkLst>
          <pc:docMk/>
          <pc:sldMk cId="2367949798" sldId="1209"/>
        </pc:sldMkLst>
        <pc:spChg chg="mod ord">
          <ac:chgData name="Jeanne Viljoen" userId="15b5a62f-600a-4206-957b-fe0e12035773" providerId="ADAL" clId="{E97C067D-BAFF-4F98-959D-CEF5F408B8A0}" dt="2024-03-14T20:47:18.237" v="3640" actId="20577"/>
          <ac:spMkLst>
            <pc:docMk/>
            <pc:sldMk cId="2367949798" sldId="1209"/>
            <ac:spMk id="2" creationId="{FCD5E6E4-6FC3-F93F-9493-415B9EBC1F66}"/>
          </ac:spMkLst>
        </pc:spChg>
        <pc:spChg chg="mod ord">
          <ac:chgData name="Jeanne Viljoen" userId="15b5a62f-600a-4206-957b-fe0e12035773" providerId="ADAL" clId="{E97C067D-BAFF-4F98-959D-CEF5F408B8A0}" dt="2024-03-14T20:46:16.264" v="3539" actId="700"/>
          <ac:spMkLst>
            <pc:docMk/>
            <pc:sldMk cId="2367949798" sldId="1209"/>
            <ac:spMk id="3" creationId="{9DE62267-4410-55DC-A2BA-58FE23200B96}"/>
          </ac:spMkLst>
        </pc:spChg>
        <pc:spChg chg="mod ord">
          <ac:chgData name="Jeanne Viljoen" userId="15b5a62f-600a-4206-957b-fe0e12035773" providerId="ADAL" clId="{E97C067D-BAFF-4F98-959D-CEF5F408B8A0}" dt="2024-03-14T20:46:16.264" v="3539" actId="700"/>
          <ac:spMkLst>
            <pc:docMk/>
            <pc:sldMk cId="2367949798" sldId="1209"/>
            <ac:spMk id="5" creationId="{860FFB00-80AA-9254-F32A-05962E171DA8}"/>
          </ac:spMkLst>
        </pc:spChg>
      </pc:sldChg>
      <pc:sldChg chg="addSp delSp modSp new mod setBg">
        <pc:chgData name="Jeanne Viljoen" userId="15b5a62f-600a-4206-957b-fe0e12035773" providerId="ADAL" clId="{E97C067D-BAFF-4F98-959D-CEF5F408B8A0}" dt="2024-03-14T21:01:13.331" v="3736" actId="21"/>
        <pc:sldMkLst>
          <pc:docMk/>
          <pc:sldMk cId="2699786073" sldId="1210"/>
        </pc:sldMkLst>
        <pc:spChg chg="mod">
          <ac:chgData name="Jeanne Viljoen" userId="15b5a62f-600a-4206-957b-fe0e12035773" providerId="ADAL" clId="{E97C067D-BAFF-4F98-959D-CEF5F408B8A0}" dt="2024-03-14T21:01:08.326" v="3735" actId="26606"/>
          <ac:spMkLst>
            <pc:docMk/>
            <pc:sldMk cId="2699786073" sldId="1210"/>
            <ac:spMk id="2" creationId="{764F22FC-0798-C637-5B1B-22E2FCE838EB}"/>
          </ac:spMkLst>
        </pc:spChg>
        <pc:spChg chg="add del">
          <ac:chgData name="Jeanne Viljoen" userId="15b5a62f-600a-4206-957b-fe0e12035773" providerId="ADAL" clId="{E97C067D-BAFF-4F98-959D-CEF5F408B8A0}" dt="2024-03-14T21:01:08.326" v="3735" actId="26606"/>
          <ac:spMkLst>
            <pc:docMk/>
            <pc:sldMk cId="2699786073" sldId="1210"/>
            <ac:spMk id="3" creationId="{6F980E0A-FC7C-91DC-26C8-4AE18C4AECC5}"/>
          </ac:spMkLst>
        </pc:spChg>
        <pc:spChg chg="add del mod">
          <ac:chgData name="Jeanne Viljoen" userId="15b5a62f-600a-4206-957b-fe0e12035773" providerId="ADAL" clId="{E97C067D-BAFF-4F98-959D-CEF5F408B8A0}" dt="2024-03-14T21:01:13.331" v="3736" actId="21"/>
          <ac:spMkLst>
            <pc:docMk/>
            <pc:sldMk cId="2699786073" sldId="1210"/>
            <ac:spMk id="4" creationId="{A14B633A-AAB0-6F91-D79E-14BB6F9631A3}"/>
          </ac:spMkLst>
        </pc:spChg>
        <pc:spChg chg="mod">
          <ac:chgData name="Jeanne Viljoen" userId="15b5a62f-600a-4206-957b-fe0e12035773" providerId="ADAL" clId="{E97C067D-BAFF-4F98-959D-CEF5F408B8A0}" dt="2024-03-14T21:01:08.326" v="3735" actId="26606"/>
          <ac:spMkLst>
            <pc:docMk/>
            <pc:sldMk cId="2699786073" sldId="1210"/>
            <ac:spMk id="5" creationId="{EF6F0B57-ECB6-CA6A-FFAE-1A84A30AC5E1}"/>
          </ac:spMkLst>
        </pc:spChg>
        <pc:spChg chg="add del">
          <ac:chgData name="Jeanne Viljoen" userId="15b5a62f-600a-4206-957b-fe0e12035773" providerId="ADAL" clId="{E97C067D-BAFF-4F98-959D-CEF5F408B8A0}" dt="2024-03-14T21:00:41.685" v="3726" actId="26606"/>
          <ac:spMkLst>
            <pc:docMk/>
            <pc:sldMk cId="2699786073" sldId="1210"/>
            <ac:spMk id="8" creationId="{C1DD1A8A-57D5-4A81-AD04-532B043C5611}"/>
          </ac:spMkLst>
        </pc:spChg>
        <pc:spChg chg="add del">
          <ac:chgData name="Jeanne Viljoen" userId="15b5a62f-600a-4206-957b-fe0e12035773" providerId="ADAL" clId="{E97C067D-BAFF-4F98-959D-CEF5F408B8A0}" dt="2024-03-14T21:00:41.685" v="3726" actId="26606"/>
          <ac:spMkLst>
            <pc:docMk/>
            <pc:sldMk cId="2699786073" sldId="1210"/>
            <ac:spMk id="10" creationId="{007891EC-4501-44ED-A8C8-B11B6DB767AB}"/>
          </ac:spMkLst>
        </pc:spChg>
        <pc:spChg chg="add del">
          <ac:chgData name="Jeanne Viljoen" userId="15b5a62f-600a-4206-957b-fe0e12035773" providerId="ADAL" clId="{E97C067D-BAFF-4F98-959D-CEF5F408B8A0}" dt="2024-03-14T21:00:24.607" v="3724" actId="26606"/>
          <ac:spMkLst>
            <pc:docMk/>
            <pc:sldMk cId="2699786073" sldId="1210"/>
            <ac:spMk id="11" creationId="{37C89E4B-3C9F-44B9-8B86-D9E3D112D8EC}"/>
          </ac:spMkLst>
        </pc:spChg>
        <pc:spChg chg="add del">
          <ac:chgData name="Jeanne Viljoen" userId="15b5a62f-600a-4206-957b-fe0e12035773" providerId="ADAL" clId="{E97C067D-BAFF-4F98-959D-CEF5F408B8A0}" dt="2024-03-14T21:00:47.639" v="3728" actId="26606"/>
          <ac:spMkLst>
            <pc:docMk/>
            <pc:sldMk cId="2699786073" sldId="1210"/>
            <ac:spMk id="12" creationId="{4D4677D2-D5AC-4CF9-9EED-2B89D0A1C212}"/>
          </ac:spMkLst>
        </pc:spChg>
        <pc:spChg chg="add del">
          <ac:chgData name="Jeanne Viljoen" userId="15b5a62f-600a-4206-957b-fe0e12035773" providerId="ADAL" clId="{E97C067D-BAFF-4F98-959D-CEF5F408B8A0}" dt="2024-03-14T21:00:47.639" v="3728" actId="26606"/>
          <ac:spMkLst>
            <pc:docMk/>
            <pc:sldMk cId="2699786073" sldId="1210"/>
            <ac:spMk id="14" creationId="{C6D54F7E-825A-4BBA-815F-35CCA8B97786}"/>
          </ac:spMkLst>
        </pc:spChg>
        <pc:spChg chg="add del">
          <ac:chgData name="Jeanne Viljoen" userId="15b5a62f-600a-4206-957b-fe0e12035773" providerId="ADAL" clId="{E97C067D-BAFF-4F98-959D-CEF5F408B8A0}" dt="2024-03-14T21:01:08.309" v="3734" actId="26606"/>
          <ac:spMkLst>
            <pc:docMk/>
            <pc:sldMk cId="2699786073" sldId="1210"/>
            <ac:spMk id="17" creationId="{6E63D1A5-FD49-4756-F62E-786C34E631EF}"/>
          </ac:spMkLst>
        </pc:spChg>
        <pc:spChg chg="add del">
          <ac:chgData name="Jeanne Viljoen" userId="15b5a62f-600a-4206-957b-fe0e12035773" providerId="ADAL" clId="{E97C067D-BAFF-4F98-959D-CEF5F408B8A0}" dt="2024-03-14T21:00:57.478" v="3730" actId="26606"/>
          <ac:spMkLst>
            <pc:docMk/>
            <pc:sldMk cId="2699786073" sldId="1210"/>
            <ac:spMk id="18" creationId="{C1DD1A8A-57D5-4A81-AD04-532B043C5611}"/>
          </ac:spMkLst>
        </pc:spChg>
        <pc:spChg chg="add del">
          <ac:chgData name="Jeanne Viljoen" userId="15b5a62f-600a-4206-957b-fe0e12035773" providerId="ADAL" clId="{E97C067D-BAFF-4F98-959D-CEF5F408B8A0}" dt="2024-03-14T21:00:57.478" v="3730" actId="26606"/>
          <ac:spMkLst>
            <pc:docMk/>
            <pc:sldMk cId="2699786073" sldId="1210"/>
            <ac:spMk id="20" creationId="{007891EC-4501-44ED-A8C8-B11B6DB767AB}"/>
          </ac:spMkLst>
        </pc:spChg>
        <pc:spChg chg="add del">
          <ac:chgData name="Jeanne Viljoen" userId="15b5a62f-600a-4206-957b-fe0e12035773" providerId="ADAL" clId="{E97C067D-BAFF-4F98-959D-CEF5F408B8A0}" dt="2024-03-14T21:01:05.232" v="3732" actId="26606"/>
          <ac:spMkLst>
            <pc:docMk/>
            <pc:sldMk cId="2699786073" sldId="1210"/>
            <ac:spMk id="22" creationId="{6F828D28-8E09-41CC-8229-3070B5467A96}"/>
          </ac:spMkLst>
        </pc:spChg>
        <pc:spChg chg="add del">
          <ac:chgData name="Jeanne Viljoen" userId="15b5a62f-600a-4206-957b-fe0e12035773" providerId="ADAL" clId="{E97C067D-BAFF-4F98-959D-CEF5F408B8A0}" dt="2024-03-14T21:01:05.232" v="3732" actId="26606"/>
          <ac:spMkLst>
            <pc:docMk/>
            <pc:sldMk cId="2699786073" sldId="1210"/>
            <ac:spMk id="24" creationId="{D5B012D8-7F27-4758-9AC6-C889B154BD73}"/>
          </ac:spMkLst>
        </pc:spChg>
        <pc:spChg chg="add del">
          <ac:chgData name="Jeanne Viljoen" userId="15b5a62f-600a-4206-957b-fe0e12035773" providerId="ADAL" clId="{E97C067D-BAFF-4F98-959D-CEF5F408B8A0}" dt="2024-03-14T21:01:05.232" v="3732" actId="26606"/>
          <ac:spMkLst>
            <pc:docMk/>
            <pc:sldMk cId="2699786073" sldId="1210"/>
            <ac:spMk id="25" creationId="{4063B759-00FC-46D1-9898-8E8625268FAF}"/>
          </ac:spMkLst>
        </pc:spChg>
        <pc:spChg chg="add del">
          <ac:chgData name="Jeanne Viljoen" userId="15b5a62f-600a-4206-957b-fe0e12035773" providerId="ADAL" clId="{E97C067D-BAFF-4F98-959D-CEF5F408B8A0}" dt="2024-03-14T21:01:08.309" v="3734" actId="26606"/>
          <ac:spMkLst>
            <pc:docMk/>
            <pc:sldMk cId="2699786073" sldId="1210"/>
            <ac:spMk id="28" creationId="{4D60F200-5EB0-B223-2439-C96C67F0FEE1}"/>
          </ac:spMkLst>
        </pc:spChg>
        <pc:spChg chg="add del">
          <ac:chgData name="Jeanne Viljoen" userId="15b5a62f-600a-4206-957b-fe0e12035773" providerId="ADAL" clId="{E97C067D-BAFF-4F98-959D-CEF5F408B8A0}" dt="2024-03-14T21:01:08.309" v="3734" actId="26606"/>
          <ac:spMkLst>
            <pc:docMk/>
            <pc:sldMk cId="2699786073" sldId="1210"/>
            <ac:spMk id="29" creationId="{F92CB243-67C5-E304-31A0-4D7D607BAFBA}"/>
          </ac:spMkLst>
        </pc:spChg>
        <pc:spChg chg="add del">
          <ac:chgData name="Jeanne Viljoen" userId="15b5a62f-600a-4206-957b-fe0e12035773" providerId="ADAL" clId="{E97C067D-BAFF-4F98-959D-CEF5F408B8A0}" dt="2024-03-14T21:01:08.309" v="3734" actId="26606"/>
          <ac:spMkLst>
            <pc:docMk/>
            <pc:sldMk cId="2699786073" sldId="1210"/>
            <ac:spMk id="30" creationId="{11A95761-C93E-94BF-087D-D2A823789EAB}"/>
          </ac:spMkLst>
        </pc:spChg>
        <pc:spChg chg="add">
          <ac:chgData name="Jeanne Viljoen" userId="15b5a62f-600a-4206-957b-fe0e12035773" providerId="ADAL" clId="{E97C067D-BAFF-4F98-959D-CEF5F408B8A0}" dt="2024-03-14T21:01:08.326" v="3735" actId="26606"/>
          <ac:spMkLst>
            <pc:docMk/>
            <pc:sldMk cId="2699786073" sldId="1210"/>
            <ac:spMk id="32" creationId="{6F828D28-8E09-41CC-8229-3070B5467A96}"/>
          </ac:spMkLst>
        </pc:spChg>
        <pc:spChg chg="add">
          <ac:chgData name="Jeanne Viljoen" userId="15b5a62f-600a-4206-957b-fe0e12035773" providerId="ADAL" clId="{E97C067D-BAFF-4F98-959D-CEF5F408B8A0}" dt="2024-03-14T21:01:08.326" v="3735" actId="26606"/>
          <ac:spMkLst>
            <pc:docMk/>
            <pc:sldMk cId="2699786073" sldId="1210"/>
            <ac:spMk id="34" creationId="{D5B012D8-7F27-4758-9AC6-C889B154BD73}"/>
          </ac:spMkLst>
        </pc:spChg>
        <pc:spChg chg="add">
          <ac:chgData name="Jeanne Viljoen" userId="15b5a62f-600a-4206-957b-fe0e12035773" providerId="ADAL" clId="{E97C067D-BAFF-4F98-959D-CEF5F408B8A0}" dt="2024-03-14T21:01:08.326" v="3735" actId="26606"/>
          <ac:spMkLst>
            <pc:docMk/>
            <pc:sldMk cId="2699786073" sldId="1210"/>
            <ac:spMk id="35" creationId="{4063B759-00FC-46D1-9898-8E8625268FAF}"/>
          </ac:spMkLst>
        </pc:spChg>
        <pc:picChg chg="add del">
          <ac:chgData name="Jeanne Viljoen" userId="15b5a62f-600a-4206-957b-fe0e12035773" providerId="ADAL" clId="{E97C067D-BAFF-4F98-959D-CEF5F408B8A0}" dt="2024-03-14T21:00:24.607" v="3724" actId="26606"/>
          <ac:picMkLst>
            <pc:docMk/>
            <pc:sldMk cId="2699786073" sldId="1210"/>
            <ac:picMk id="7" creationId="{C05591BD-636E-4256-D81B-1E36DC47ACCE}"/>
          </ac:picMkLst>
        </pc:picChg>
        <pc:picChg chg="add del">
          <ac:chgData name="Jeanne Viljoen" userId="15b5a62f-600a-4206-957b-fe0e12035773" providerId="ADAL" clId="{E97C067D-BAFF-4F98-959D-CEF5F408B8A0}" dt="2024-03-14T21:00:41.685" v="3726" actId="26606"/>
          <ac:picMkLst>
            <pc:docMk/>
            <pc:sldMk cId="2699786073" sldId="1210"/>
            <ac:picMk id="9" creationId="{30100667-6B2F-6EB7-F96B-31ED02685677}"/>
          </ac:picMkLst>
        </pc:picChg>
        <pc:picChg chg="add del">
          <ac:chgData name="Jeanne Viljoen" userId="15b5a62f-600a-4206-957b-fe0e12035773" providerId="ADAL" clId="{E97C067D-BAFF-4F98-959D-CEF5F408B8A0}" dt="2024-03-14T21:00:47.639" v="3728" actId="26606"/>
          <ac:picMkLst>
            <pc:docMk/>
            <pc:sldMk cId="2699786073" sldId="1210"/>
            <ac:picMk id="16" creationId="{EB5CA3BC-AEA4-610F-0FFA-9CC7D542185C}"/>
          </ac:picMkLst>
        </pc:picChg>
        <pc:picChg chg="add del">
          <ac:chgData name="Jeanne Viljoen" userId="15b5a62f-600a-4206-957b-fe0e12035773" providerId="ADAL" clId="{E97C067D-BAFF-4F98-959D-CEF5F408B8A0}" dt="2024-03-14T21:00:57.478" v="3730" actId="26606"/>
          <ac:picMkLst>
            <pc:docMk/>
            <pc:sldMk cId="2699786073" sldId="1210"/>
            <ac:picMk id="19" creationId="{30100667-6B2F-6EB7-F96B-31ED02685677}"/>
          </ac:picMkLst>
        </pc:picChg>
        <pc:picChg chg="add del">
          <ac:chgData name="Jeanne Viljoen" userId="15b5a62f-600a-4206-957b-fe0e12035773" providerId="ADAL" clId="{E97C067D-BAFF-4F98-959D-CEF5F408B8A0}" dt="2024-03-14T21:01:05.232" v="3732" actId="26606"/>
          <ac:picMkLst>
            <pc:docMk/>
            <pc:sldMk cId="2699786073" sldId="1210"/>
            <ac:picMk id="23" creationId="{235FE494-D45D-754D-F4B0-ACEB9A302053}"/>
          </ac:picMkLst>
        </pc:picChg>
        <pc:picChg chg="add del">
          <ac:chgData name="Jeanne Viljoen" userId="15b5a62f-600a-4206-957b-fe0e12035773" providerId="ADAL" clId="{E97C067D-BAFF-4F98-959D-CEF5F408B8A0}" dt="2024-03-14T21:01:08.309" v="3734" actId="26606"/>
          <ac:picMkLst>
            <pc:docMk/>
            <pc:sldMk cId="2699786073" sldId="1210"/>
            <ac:picMk id="27" creationId="{496F1EBC-74A3-27D7-436D-26ACC41489DF}"/>
          </ac:picMkLst>
        </pc:picChg>
        <pc:picChg chg="add">
          <ac:chgData name="Jeanne Viljoen" userId="15b5a62f-600a-4206-957b-fe0e12035773" providerId="ADAL" clId="{E97C067D-BAFF-4F98-959D-CEF5F408B8A0}" dt="2024-03-14T21:01:08.326" v="3735" actId="26606"/>
          <ac:picMkLst>
            <pc:docMk/>
            <pc:sldMk cId="2699786073" sldId="1210"/>
            <ac:picMk id="33" creationId="{235FE494-D45D-754D-F4B0-ACEB9A302053}"/>
          </ac:picMkLst>
        </pc:picChg>
        <pc:cxnChg chg="add del">
          <ac:chgData name="Jeanne Viljoen" userId="15b5a62f-600a-4206-957b-fe0e12035773" providerId="ADAL" clId="{E97C067D-BAFF-4F98-959D-CEF5F408B8A0}" dt="2024-03-14T21:00:24.607" v="3724" actId="26606"/>
          <ac:cxnSpMkLst>
            <pc:docMk/>
            <pc:sldMk cId="2699786073" sldId="1210"/>
            <ac:cxnSpMk id="13" creationId="{AA2EAA10-076F-46BD-8F0F-B9A2FB77A85C}"/>
          </ac:cxnSpMkLst>
        </pc:cxnChg>
        <pc:cxnChg chg="add del">
          <ac:chgData name="Jeanne Viljoen" userId="15b5a62f-600a-4206-957b-fe0e12035773" providerId="ADAL" clId="{E97C067D-BAFF-4F98-959D-CEF5F408B8A0}" dt="2024-03-14T21:00:24.607" v="3724" actId="26606"/>
          <ac:cxnSpMkLst>
            <pc:docMk/>
            <pc:sldMk cId="2699786073" sldId="1210"/>
            <ac:cxnSpMk id="15" creationId="{D891E407-403B-4764-86C9-33A56D3BCAA3}"/>
          </ac:cxnSpMkLst>
        </pc:cxnChg>
      </pc:sldChg>
    </pc:docChg>
  </pc:docChgLst>
  <pc:docChgLst>
    <pc:chgData name="Jon Reid" userId="d20ac94e-951d-486b-b95e-024d48430245" providerId="ADAL" clId="{ACAB51A9-FABE-4362-9C1F-F4F446F2A429}"/>
    <pc:docChg chg="undo custSel modSld">
      <pc:chgData name="Jon Reid" userId="d20ac94e-951d-486b-b95e-024d48430245" providerId="ADAL" clId="{ACAB51A9-FABE-4362-9C1F-F4F446F2A429}" dt="2023-12-05T16:27:19.086" v="1056"/>
      <pc:docMkLst>
        <pc:docMk/>
      </pc:docMkLst>
      <pc:sldChg chg="modSp mod">
        <pc:chgData name="Jon Reid" userId="d20ac94e-951d-486b-b95e-024d48430245" providerId="ADAL" clId="{ACAB51A9-FABE-4362-9C1F-F4F446F2A429}" dt="2023-11-30T13:34:47.573" v="0" actId="108"/>
        <pc:sldMkLst>
          <pc:docMk/>
          <pc:sldMk cId="2639368154" sldId="320"/>
        </pc:sldMkLst>
        <pc:spChg chg="mod">
          <ac:chgData name="Jon Reid" userId="d20ac94e-951d-486b-b95e-024d48430245" providerId="ADAL" clId="{ACAB51A9-FABE-4362-9C1F-F4F446F2A429}" dt="2023-11-30T13:34:47.573" v="0" actId="108"/>
          <ac:spMkLst>
            <pc:docMk/>
            <pc:sldMk cId="2639368154" sldId="320"/>
            <ac:spMk id="2" creationId="{7ECBC064-C748-436B-B9D8-226B1EC54CB3}"/>
          </ac:spMkLst>
        </pc:spChg>
      </pc:sldChg>
      <pc:sldChg chg="modSp mod modCm">
        <pc:chgData name="Jon Reid" userId="d20ac94e-951d-486b-b95e-024d48430245" providerId="ADAL" clId="{ACAB51A9-FABE-4362-9C1F-F4F446F2A429}" dt="2023-12-02T17:39:48.308" v="84" actId="6549"/>
        <pc:sldMkLst>
          <pc:docMk/>
          <pc:sldMk cId="3175980916" sldId="2147471879"/>
        </pc:sldMkLst>
        <pc:spChg chg="mod">
          <ac:chgData name="Jon Reid" userId="d20ac94e-951d-486b-b95e-024d48430245" providerId="ADAL" clId="{ACAB51A9-FABE-4362-9C1F-F4F446F2A429}" dt="2023-12-02T17:39:48.308" v="84" actId="6549"/>
          <ac:spMkLst>
            <pc:docMk/>
            <pc:sldMk cId="3175980916" sldId="2147471879"/>
            <ac:spMk id="2" creationId="{9AF6F599-74C8-140B-3AC4-954249D61E9F}"/>
          </ac:spMkLst>
        </pc:spChg>
      </pc:sldChg>
      <pc:sldChg chg="modSp mod delCm modCm">
        <pc:chgData name="Jon Reid" userId="d20ac94e-951d-486b-b95e-024d48430245" providerId="ADAL" clId="{ACAB51A9-FABE-4362-9C1F-F4F446F2A429}" dt="2023-12-05T14:50:11.609" v="1052" actId="6549"/>
        <pc:sldMkLst>
          <pc:docMk/>
          <pc:sldMk cId="87531068" sldId="2147471882"/>
        </pc:sldMkLst>
        <pc:spChg chg="mod">
          <ac:chgData name="Jon Reid" userId="d20ac94e-951d-486b-b95e-024d48430245" providerId="ADAL" clId="{ACAB51A9-FABE-4362-9C1F-F4F446F2A429}" dt="2023-12-05T14:23:11.343" v="652" actId="1076"/>
          <ac:spMkLst>
            <pc:docMk/>
            <pc:sldMk cId="87531068" sldId="2147471882"/>
            <ac:spMk id="2" creationId="{1EA3E7B9-9302-8990-C35F-8CB502F0217A}"/>
          </ac:spMkLst>
        </pc:spChg>
        <pc:spChg chg="mod">
          <ac:chgData name="Jon Reid" userId="d20ac94e-951d-486b-b95e-024d48430245" providerId="ADAL" clId="{ACAB51A9-FABE-4362-9C1F-F4F446F2A429}" dt="2023-12-05T14:50:11.609" v="1052" actId="6549"/>
          <ac:spMkLst>
            <pc:docMk/>
            <pc:sldMk cId="87531068" sldId="2147471882"/>
            <ac:spMk id="3" creationId="{44AE2560-73A7-1674-A29A-99A41648F63D}"/>
          </ac:spMkLst>
        </pc:spChg>
      </pc:sldChg>
      <pc:sldChg chg="modSp mod delCm">
        <pc:chgData name="Jon Reid" userId="d20ac94e-951d-486b-b95e-024d48430245" providerId="ADAL" clId="{ACAB51A9-FABE-4362-9C1F-F4F446F2A429}" dt="2023-12-05T15:11:45.462" v="1053" actId="6549"/>
        <pc:sldMkLst>
          <pc:docMk/>
          <pc:sldMk cId="1004836463" sldId="2147471888"/>
        </pc:sldMkLst>
        <pc:spChg chg="mod">
          <ac:chgData name="Jon Reid" userId="d20ac94e-951d-486b-b95e-024d48430245" providerId="ADAL" clId="{ACAB51A9-FABE-4362-9C1F-F4F446F2A429}" dt="2023-12-05T15:11:45.462" v="1053" actId="6549"/>
          <ac:spMkLst>
            <pc:docMk/>
            <pc:sldMk cId="1004836463" sldId="2147471888"/>
            <ac:spMk id="3" creationId="{246941B2-65AB-86A8-08A4-5D90E82A8625}"/>
          </ac:spMkLst>
        </pc:spChg>
        <pc:spChg chg="mod">
          <ac:chgData name="Jon Reid" userId="d20ac94e-951d-486b-b95e-024d48430245" providerId="ADAL" clId="{ACAB51A9-FABE-4362-9C1F-F4F446F2A429}" dt="2023-12-05T14:49:50.262" v="1049" actId="6549"/>
          <ac:spMkLst>
            <pc:docMk/>
            <pc:sldMk cId="1004836463" sldId="2147471888"/>
            <ac:spMk id="5" creationId="{DE93255E-A193-8AC2-D4B4-91808B210452}"/>
          </ac:spMkLst>
        </pc:spChg>
        <pc:spChg chg="mod">
          <ac:chgData name="Jon Reid" userId="d20ac94e-951d-486b-b95e-024d48430245" providerId="ADAL" clId="{ACAB51A9-FABE-4362-9C1F-F4F446F2A429}" dt="2023-12-05T14:11:03.517" v="545" actId="20577"/>
          <ac:spMkLst>
            <pc:docMk/>
            <pc:sldMk cId="1004836463" sldId="2147471888"/>
            <ac:spMk id="6" creationId="{C37876E0-F67D-2756-633C-107BF6321744}"/>
          </ac:spMkLst>
        </pc:spChg>
        <pc:picChg chg="mod">
          <ac:chgData name="Jon Reid" userId="d20ac94e-951d-486b-b95e-024d48430245" providerId="ADAL" clId="{ACAB51A9-FABE-4362-9C1F-F4F446F2A429}" dt="2023-12-05T14:32:20.453" v="865" actId="1076"/>
          <ac:picMkLst>
            <pc:docMk/>
            <pc:sldMk cId="1004836463" sldId="2147471888"/>
            <ac:picMk id="8" creationId="{BB614144-9D04-568D-656A-3779CC0F7C0C}"/>
          </ac:picMkLst>
        </pc:picChg>
      </pc:sldChg>
      <pc:sldChg chg="addSp delSp modSp mod delCm">
        <pc:chgData name="Jon Reid" userId="d20ac94e-951d-486b-b95e-024d48430245" providerId="ADAL" clId="{ACAB51A9-FABE-4362-9C1F-F4F446F2A429}" dt="2023-12-05T16:27:19.086" v="1056"/>
        <pc:sldMkLst>
          <pc:docMk/>
          <pc:sldMk cId="3030794184" sldId="2147471889"/>
        </pc:sldMkLst>
        <pc:spChg chg="mod">
          <ac:chgData name="Jon Reid" userId="d20ac94e-951d-486b-b95e-024d48430245" providerId="ADAL" clId="{ACAB51A9-FABE-4362-9C1F-F4F446F2A429}" dt="2023-12-05T15:11:52.628" v="1054" actId="6549"/>
          <ac:spMkLst>
            <pc:docMk/>
            <pc:sldMk cId="3030794184" sldId="2147471889"/>
            <ac:spMk id="3" creationId="{246941B2-65AB-86A8-08A4-5D90E82A8625}"/>
          </ac:spMkLst>
        </pc:spChg>
        <pc:spChg chg="mod">
          <ac:chgData name="Jon Reid" userId="d20ac94e-951d-486b-b95e-024d48430245" providerId="ADAL" clId="{ACAB51A9-FABE-4362-9C1F-F4F446F2A429}" dt="2023-12-05T16:27:19.086" v="1056"/>
          <ac:spMkLst>
            <pc:docMk/>
            <pc:sldMk cId="3030794184" sldId="2147471889"/>
            <ac:spMk id="5" creationId="{DE93255E-A193-8AC2-D4B4-91808B210452}"/>
          </ac:spMkLst>
        </pc:spChg>
        <pc:spChg chg="mod">
          <ac:chgData name="Jon Reid" userId="d20ac94e-951d-486b-b95e-024d48430245" providerId="ADAL" clId="{ACAB51A9-FABE-4362-9C1F-F4F446F2A429}" dt="2023-12-05T14:19:34.531" v="593" actId="20577"/>
          <ac:spMkLst>
            <pc:docMk/>
            <pc:sldMk cId="3030794184" sldId="2147471889"/>
            <ac:spMk id="6" creationId="{C37876E0-F67D-2756-633C-107BF6321744}"/>
          </ac:spMkLst>
        </pc:spChg>
        <pc:spChg chg="add del mod">
          <ac:chgData name="Jon Reid" userId="d20ac94e-951d-486b-b95e-024d48430245" providerId="ADAL" clId="{ACAB51A9-FABE-4362-9C1F-F4F446F2A429}" dt="2023-12-05T14:38:28.853" v="901" actId="478"/>
          <ac:spMkLst>
            <pc:docMk/>
            <pc:sldMk cId="3030794184" sldId="2147471889"/>
            <ac:spMk id="18" creationId="{AA038176-AE6E-8045-CAD8-BBB105EAEA9C}"/>
          </ac:spMkLst>
        </pc:spChg>
        <pc:picChg chg="add del mod">
          <ac:chgData name="Jon Reid" userId="d20ac94e-951d-486b-b95e-024d48430245" providerId="ADAL" clId="{ACAB51A9-FABE-4362-9C1F-F4F446F2A429}" dt="2023-12-05T14:34:57.188" v="894" actId="931"/>
          <ac:picMkLst>
            <pc:docMk/>
            <pc:sldMk cId="3030794184" sldId="2147471889"/>
            <ac:picMk id="7" creationId="{77210D0A-810B-A011-0679-E215D2AB41DE}"/>
          </ac:picMkLst>
        </pc:picChg>
        <pc:picChg chg="del mod">
          <ac:chgData name="Jon Reid" userId="d20ac94e-951d-486b-b95e-024d48430245" providerId="ADAL" clId="{ACAB51A9-FABE-4362-9C1F-F4F446F2A429}" dt="2023-12-05T14:38:19.519" v="898" actId="478"/>
          <ac:picMkLst>
            <pc:docMk/>
            <pc:sldMk cId="3030794184" sldId="2147471889"/>
            <ac:picMk id="8" creationId="{BB614144-9D04-568D-656A-3779CC0F7C0C}"/>
          </ac:picMkLst>
        </pc:picChg>
        <pc:picChg chg="add del mod">
          <ac:chgData name="Jon Reid" userId="d20ac94e-951d-486b-b95e-024d48430245" providerId="ADAL" clId="{ACAB51A9-FABE-4362-9C1F-F4F446F2A429}" dt="2023-12-05T14:37:34.956" v="896" actId="478"/>
          <ac:picMkLst>
            <pc:docMk/>
            <pc:sldMk cId="3030794184" sldId="2147471889"/>
            <ac:picMk id="10" creationId="{0B366214-7D58-F6E9-077B-FBF359473373}"/>
          </ac:picMkLst>
        </pc:picChg>
        <pc:picChg chg="add del mod">
          <ac:chgData name="Jon Reid" userId="d20ac94e-951d-486b-b95e-024d48430245" providerId="ADAL" clId="{ACAB51A9-FABE-4362-9C1F-F4F446F2A429}" dt="2023-12-05T14:37:34.956" v="896" actId="478"/>
          <ac:picMkLst>
            <pc:docMk/>
            <pc:sldMk cId="3030794184" sldId="2147471889"/>
            <ac:picMk id="12" creationId="{87A5C284-19FA-0B61-F331-9C0E18356267}"/>
          </ac:picMkLst>
        </pc:picChg>
        <pc:picChg chg="add del mod">
          <ac:chgData name="Jon Reid" userId="d20ac94e-951d-486b-b95e-024d48430245" providerId="ADAL" clId="{ACAB51A9-FABE-4362-9C1F-F4F446F2A429}" dt="2023-12-05T14:37:34.956" v="896" actId="478"/>
          <ac:picMkLst>
            <pc:docMk/>
            <pc:sldMk cId="3030794184" sldId="2147471889"/>
            <ac:picMk id="14" creationId="{CD9F303E-AF51-CD26-13CC-FE64043AD6F6}"/>
          </ac:picMkLst>
        </pc:picChg>
        <pc:picChg chg="add mod">
          <ac:chgData name="Jon Reid" userId="d20ac94e-951d-486b-b95e-024d48430245" providerId="ADAL" clId="{ACAB51A9-FABE-4362-9C1F-F4F446F2A429}" dt="2023-12-05T14:38:36.867" v="903" actId="14100"/>
          <ac:picMkLst>
            <pc:docMk/>
            <pc:sldMk cId="3030794184" sldId="2147471889"/>
            <ac:picMk id="16" creationId="{C6B3101E-C03A-2258-BAA2-757FE045AB6E}"/>
          </ac:picMkLst>
        </pc:picChg>
      </pc:sldChg>
    </pc:docChg>
  </pc:docChgLst>
  <pc:docChgLst>
    <pc:chgData name="Jeanne Viljoen" userId="15b5a62f-600a-4206-957b-fe0e12035773" providerId="ADAL" clId="{9D82C648-BF79-4B8E-81CB-E77C27735E2F}"/>
    <pc:docChg chg="undo redo custSel addSld delSld modSld sldOrd">
      <pc:chgData name="Jeanne Viljoen" userId="15b5a62f-600a-4206-957b-fe0e12035773" providerId="ADAL" clId="{9D82C648-BF79-4B8E-81CB-E77C27735E2F}" dt="2024-06-06T20:53:55.788" v="6232" actId="1076"/>
      <pc:docMkLst>
        <pc:docMk/>
      </pc:docMkLst>
      <pc:sldChg chg="del">
        <pc:chgData name="Jeanne Viljoen" userId="15b5a62f-600a-4206-957b-fe0e12035773" providerId="ADAL" clId="{9D82C648-BF79-4B8E-81CB-E77C27735E2F}" dt="2024-05-31T19:50:56.290" v="1" actId="34807"/>
        <pc:sldMkLst>
          <pc:docMk/>
          <pc:sldMk cId="379283162" sldId="256"/>
        </pc:sldMkLst>
      </pc:sldChg>
      <pc:sldChg chg="addSp delSp modSp add del mod modClrScheme chgLayout">
        <pc:chgData name="Jeanne Viljoen" userId="15b5a62f-600a-4206-957b-fe0e12035773" providerId="ADAL" clId="{9D82C648-BF79-4B8E-81CB-E77C27735E2F}" dt="2024-05-31T19:53:59.275" v="6" actId="47"/>
        <pc:sldMkLst>
          <pc:docMk/>
          <pc:sldMk cId="2261851911" sldId="256"/>
        </pc:sldMkLst>
        <pc:spChg chg="add mod ord">
          <ac:chgData name="Jeanne Viljoen" userId="15b5a62f-600a-4206-957b-fe0e12035773" providerId="ADAL" clId="{9D82C648-BF79-4B8E-81CB-E77C27735E2F}" dt="2024-05-31T19:53:29.191" v="4" actId="700"/>
          <ac:spMkLst>
            <pc:docMk/>
            <pc:sldMk cId="2261851911" sldId="256"/>
            <ac:spMk id="2" creationId="{36EB6E42-4E1D-8CAB-D4C8-22E999488495}"/>
          </ac:spMkLst>
        </pc:spChg>
        <pc:spChg chg="add mod ord">
          <ac:chgData name="Jeanne Viljoen" userId="15b5a62f-600a-4206-957b-fe0e12035773" providerId="ADAL" clId="{9D82C648-BF79-4B8E-81CB-E77C27735E2F}" dt="2024-05-31T19:53:29.191" v="4" actId="700"/>
          <ac:spMkLst>
            <pc:docMk/>
            <pc:sldMk cId="2261851911" sldId="256"/>
            <ac:spMk id="3" creationId="{68206C83-5E82-546A-E398-D4EC5E592A1F}"/>
          </ac:spMkLst>
        </pc:spChg>
        <pc:spChg chg="add mod ord">
          <ac:chgData name="Jeanne Viljoen" userId="15b5a62f-600a-4206-957b-fe0e12035773" providerId="ADAL" clId="{9D82C648-BF79-4B8E-81CB-E77C27735E2F}" dt="2024-05-31T19:53:29.191" v="4" actId="700"/>
          <ac:spMkLst>
            <pc:docMk/>
            <pc:sldMk cId="2261851911" sldId="256"/>
            <ac:spMk id="4" creationId="{A41860A3-1EB9-281B-02EF-FFEDEE005DC9}"/>
          </ac:spMkLst>
        </pc:spChg>
        <pc:spChg chg="mod">
          <ac:chgData name="Jeanne Viljoen" userId="15b5a62f-600a-4206-957b-fe0e12035773" providerId="ADAL" clId="{9D82C648-BF79-4B8E-81CB-E77C27735E2F}" dt="2024-05-31T19:50:56.290" v="1" actId="34807"/>
          <ac:spMkLst>
            <pc:docMk/>
            <pc:sldMk cId="2261851911" sldId="256"/>
            <ac:spMk id="5" creationId="{96EC0C82-935F-470C-870D-B5CF37CF26B5}"/>
          </ac:spMkLst>
        </pc:spChg>
        <pc:spChg chg="add del mod ord">
          <ac:chgData name="Jeanne Viljoen" userId="15b5a62f-600a-4206-957b-fe0e12035773" providerId="ADAL" clId="{9D82C648-BF79-4B8E-81CB-E77C27735E2F}" dt="2024-05-31T19:53:29.191" v="4" actId="700"/>
          <ac:spMkLst>
            <pc:docMk/>
            <pc:sldMk cId="2261851911" sldId="256"/>
            <ac:spMk id="10" creationId="{6D92E6A3-ED74-BADB-ABC6-5483E78E170E}"/>
          </ac:spMkLst>
        </pc:spChg>
        <pc:spChg chg="add del mod ord">
          <ac:chgData name="Jeanne Viljoen" userId="15b5a62f-600a-4206-957b-fe0e12035773" providerId="ADAL" clId="{9D82C648-BF79-4B8E-81CB-E77C27735E2F}" dt="2024-05-31T19:53:29.191" v="4" actId="700"/>
          <ac:spMkLst>
            <pc:docMk/>
            <pc:sldMk cId="2261851911" sldId="256"/>
            <ac:spMk id="12" creationId="{9E7339F6-01D1-DFA2-11C1-BA81CF36CC99}"/>
          </ac:spMkLst>
        </pc:spChg>
      </pc:sldChg>
      <pc:sldChg chg="delSp modSp add mod modClrScheme chgLayout modNotesTx">
        <pc:chgData name="Jeanne Viljoen" userId="15b5a62f-600a-4206-957b-fe0e12035773" providerId="ADAL" clId="{9D82C648-BF79-4B8E-81CB-E77C27735E2F}" dt="2024-06-04T16:57:38.048" v="3341" actId="14100"/>
        <pc:sldMkLst>
          <pc:docMk/>
          <pc:sldMk cId="841469109" sldId="257"/>
        </pc:sldMkLst>
        <pc:spChg chg="mod ord">
          <ac:chgData name="Jeanne Viljoen" userId="15b5a62f-600a-4206-957b-fe0e12035773" providerId="ADAL" clId="{9D82C648-BF79-4B8E-81CB-E77C27735E2F}" dt="2024-06-04T16:57:30.878" v="3339" actId="14100"/>
          <ac:spMkLst>
            <pc:docMk/>
            <pc:sldMk cId="841469109" sldId="257"/>
            <ac:spMk id="2" creationId="{02643F18-4C3E-5080-805B-E3D8E167969B}"/>
          </ac:spMkLst>
        </pc:spChg>
        <pc:spChg chg="mod">
          <ac:chgData name="Jeanne Viljoen" userId="15b5a62f-600a-4206-957b-fe0e12035773" providerId="ADAL" clId="{9D82C648-BF79-4B8E-81CB-E77C27735E2F}" dt="2024-06-04T16:57:38.048" v="3341" actId="14100"/>
          <ac:spMkLst>
            <pc:docMk/>
            <pc:sldMk cId="841469109" sldId="257"/>
            <ac:spMk id="3" creationId="{B464E8B4-4D55-2FE8-BB73-B59A3DC04093}"/>
          </ac:spMkLst>
        </pc:spChg>
        <pc:spChg chg="del mod">
          <ac:chgData name="Jeanne Viljoen" userId="15b5a62f-600a-4206-957b-fe0e12035773" providerId="ADAL" clId="{9D82C648-BF79-4B8E-81CB-E77C27735E2F}" dt="2024-05-31T19:58:33.896" v="72" actId="21"/>
          <ac:spMkLst>
            <pc:docMk/>
            <pc:sldMk cId="841469109" sldId="257"/>
            <ac:spMk id="4" creationId="{5E3E74F3-7580-4BB5-DBA0-B043C4017C02}"/>
          </ac:spMkLst>
        </pc:spChg>
        <pc:spChg chg="mod">
          <ac:chgData name="Jeanne Viljoen" userId="15b5a62f-600a-4206-957b-fe0e12035773" providerId="ADAL" clId="{9D82C648-BF79-4B8E-81CB-E77C27735E2F}" dt="2024-05-31T19:50:56.290" v="1" actId="34807"/>
          <ac:spMkLst>
            <pc:docMk/>
            <pc:sldMk cId="841469109" sldId="257"/>
            <ac:spMk id="5" creationId="{7DBB92A7-CA84-4CC5-C09E-CFA5C48E80E2}"/>
          </ac:spMkLst>
        </pc:spChg>
      </pc:sldChg>
      <pc:sldChg chg="del">
        <pc:chgData name="Jeanne Viljoen" userId="15b5a62f-600a-4206-957b-fe0e12035773" providerId="ADAL" clId="{9D82C648-BF79-4B8E-81CB-E77C27735E2F}" dt="2024-05-31T19:50:56.290" v="1" actId="34807"/>
        <pc:sldMkLst>
          <pc:docMk/>
          <pc:sldMk cId="2308764322" sldId="257"/>
        </pc:sldMkLst>
      </pc:sldChg>
      <pc:sldChg chg="delSp modSp add mod modClrScheme chgLayout modNotesTx">
        <pc:chgData name="Jeanne Viljoen" userId="15b5a62f-600a-4206-957b-fe0e12035773" providerId="ADAL" clId="{9D82C648-BF79-4B8E-81CB-E77C27735E2F}" dt="2024-06-04T16:59:30.373" v="3371" actId="14100"/>
        <pc:sldMkLst>
          <pc:docMk/>
          <pc:sldMk cId="3967282352" sldId="258"/>
        </pc:sldMkLst>
        <pc:spChg chg="mod ord">
          <ac:chgData name="Jeanne Viljoen" userId="15b5a62f-600a-4206-957b-fe0e12035773" providerId="ADAL" clId="{9D82C648-BF79-4B8E-81CB-E77C27735E2F}" dt="2024-06-04T16:59:28.063" v="3370" actId="14100"/>
          <ac:spMkLst>
            <pc:docMk/>
            <pc:sldMk cId="3967282352" sldId="258"/>
            <ac:spMk id="2" creationId="{ECB578B4-CDCC-8AF4-1A49-AE218D9AB15E}"/>
          </ac:spMkLst>
        </pc:spChg>
        <pc:spChg chg="mod ord">
          <ac:chgData name="Jeanne Viljoen" userId="15b5a62f-600a-4206-957b-fe0e12035773" providerId="ADAL" clId="{9D82C648-BF79-4B8E-81CB-E77C27735E2F}" dt="2024-06-04T16:59:30.373" v="3371" actId="14100"/>
          <ac:spMkLst>
            <pc:docMk/>
            <pc:sldMk cId="3967282352" sldId="258"/>
            <ac:spMk id="3" creationId="{11755A26-4078-9523-293C-811E8ACF5059}"/>
          </ac:spMkLst>
        </pc:spChg>
        <pc:spChg chg="del mod">
          <ac:chgData name="Jeanne Viljoen" userId="15b5a62f-600a-4206-957b-fe0e12035773" providerId="ADAL" clId="{9D82C648-BF79-4B8E-81CB-E77C27735E2F}" dt="2024-05-31T19:58:29.990" v="71" actId="21"/>
          <ac:spMkLst>
            <pc:docMk/>
            <pc:sldMk cId="3967282352" sldId="258"/>
            <ac:spMk id="4" creationId="{A597ACB6-3AAA-412B-D44A-111E45272500}"/>
          </ac:spMkLst>
        </pc:spChg>
        <pc:spChg chg="mod ord">
          <ac:chgData name="Jeanne Viljoen" userId="15b5a62f-600a-4206-957b-fe0e12035773" providerId="ADAL" clId="{9D82C648-BF79-4B8E-81CB-E77C27735E2F}" dt="2024-05-31T19:59:14.695" v="79" actId="700"/>
          <ac:spMkLst>
            <pc:docMk/>
            <pc:sldMk cId="3967282352" sldId="258"/>
            <ac:spMk id="5" creationId="{0A641E33-1A13-5D59-0F86-0AF2987DBD18}"/>
          </ac:spMkLst>
        </pc:spChg>
      </pc:sldChg>
      <pc:sldChg chg="delSp modSp add mod modClrScheme chgLayout modNotesTx">
        <pc:chgData name="Jeanne Viljoen" userId="15b5a62f-600a-4206-957b-fe0e12035773" providerId="ADAL" clId="{9D82C648-BF79-4B8E-81CB-E77C27735E2F}" dt="2024-06-04T16:59:03.012" v="3362" actId="403"/>
        <pc:sldMkLst>
          <pc:docMk/>
          <pc:sldMk cId="205771172" sldId="259"/>
        </pc:sldMkLst>
        <pc:spChg chg="mod ord">
          <ac:chgData name="Jeanne Viljoen" userId="15b5a62f-600a-4206-957b-fe0e12035773" providerId="ADAL" clId="{9D82C648-BF79-4B8E-81CB-E77C27735E2F}" dt="2024-06-04T16:58:55.135" v="3358" actId="14100"/>
          <ac:spMkLst>
            <pc:docMk/>
            <pc:sldMk cId="205771172" sldId="259"/>
            <ac:spMk id="2" creationId="{DB5FD1F1-A90B-C7A2-FCD2-13FCED02DD1F}"/>
          </ac:spMkLst>
        </pc:spChg>
        <pc:spChg chg="mod ord">
          <ac:chgData name="Jeanne Viljoen" userId="15b5a62f-600a-4206-957b-fe0e12035773" providerId="ADAL" clId="{9D82C648-BF79-4B8E-81CB-E77C27735E2F}" dt="2024-06-04T16:59:03.012" v="3362" actId="403"/>
          <ac:spMkLst>
            <pc:docMk/>
            <pc:sldMk cId="205771172" sldId="259"/>
            <ac:spMk id="3" creationId="{F5315966-F322-183F-9093-368F4A11EFFB}"/>
          </ac:spMkLst>
        </pc:spChg>
        <pc:spChg chg="del mod">
          <ac:chgData name="Jeanne Viljoen" userId="15b5a62f-600a-4206-957b-fe0e12035773" providerId="ADAL" clId="{9D82C648-BF79-4B8E-81CB-E77C27735E2F}" dt="2024-05-31T19:58:26.261" v="70" actId="21"/>
          <ac:spMkLst>
            <pc:docMk/>
            <pc:sldMk cId="205771172" sldId="259"/>
            <ac:spMk id="4" creationId="{9274A76F-AE93-28D5-CB40-C2C673A5BC44}"/>
          </ac:spMkLst>
        </pc:spChg>
        <pc:spChg chg="mod ord">
          <ac:chgData name="Jeanne Viljoen" userId="15b5a62f-600a-4206-957b-fe0e12035773" providerId="ADAL" clId="{9D82C648-BF79-4B8E-81CB-E77C27735E2F}" dt="2024-05-31T19:59:21.762" v="80" actId="700"/>
          <ac:spMkLst>
            <pc:docMk/>
            <pc:sldMk cId="205771172" sldId="259"/>
            <ac:spMk id="5" creationId="{C7CDBCFF-A888-A2A2-1BD1-C5964BBF769C}"/>
          </ac:spMkLst>
        </pc:spChg>
      </pc:sldChg>
      <pc:sldChg chg="addSp delSp modSp add mod modClrScheme chgLayout">
        <pc:chgData name="Jeanne Viljoen" userId="15b5a62f-600a-4206-957b-fe0e12035773" providerId="ADAL" clId="{9D82C648-BF79-4B8E-81CB-E77C27735E2F}" dt="2024-06-04T16:58:10.911" v="3348" actId="14100"/>
        <pc:sldMkLst>
          <pc:docMk/>
          <pc:sldMk cId="442535924" sldId="260"/>
        </pc:sldMkLst>
        <pc:spChg chg="mod">
          <ac:chgData name="Jeanne Viljoen" userId="15b5a62f-600a-4206-957b-fe0e12035773" providerId="ADAL" clId="{9D82C648-BF79-4B8E-81CB-E77C27735E2F}" dt="2024-05-31T19:50:56.290" v="1" actId="34807"/>
          <ac:spMkLst>
            <pc:docMk/>
            <pc:sldMk cId="442535924" sldId="260"/>
            <ac:spMk id="2" creationId="{6AC97DAB-04A8-295E-43AC-451D0952856E}"/>
          </ac:spMkLst>
        </pc:spChg>
        <pc:spChg chg="mod ord">
          <ac:chgData name="Jeanne Viljoen" userId="15b5a62f-600a-4206-957b-fe0e12035773" providerId="ADAL" clId="{9D82C648-BF79-4B8E-81CB-E77C27735E2F}" dt="2024-06-04T16:58:08.244" v="3347" actId="14100"/>
          <ac:spMkLst>
            <pc:docMk/>
            <pc:sldMk cId="442535924" sldId="260"/>
            <ac:spMk id="6" creationId="{493A571E-6737-0A1E-EB02-81E2700B4612}"/>
          </ac:spMkLst>
        </pc:spChg>
        <pc:spChg chg="mod ord">
          <ac:chgData name="Jeanne Viljoen" userId="15b5a62f-600a-4206-957b-fe0e12035773" providerId="ADAL" clId="{9D82C648-BF79-4B8E-81CB-E77C27735E2F}" dt="2024-06-04T16:58:10.911" v="3348" actId="14100"/>
          <ac:spMkLst>
            <pc:docMk/>
            <pc:sldMk cId="442535924" sldId="260"/>
            <ac:spMk id="7" creationId="{69D6D8F4-C4C6-935F-44FA-769D0081DFDC}"/>
          </ac:spMkLst>
        </pc:spChg>
        <pc:spChg chg="add del mod">
          <ac:chgData name="Jeanne Viljoen" userId="15b5a62f-600a-4206-957b-fe0e12035773" providerId="ADAL" clId="{9D82C648-BF79-4B8E-81CB-E77C27735E2F}" dt="2024-05-31T19:58:50.616" v="75" actId="21"/>
          <ac:spMkLst>
            <pc:docMk/>
            <pc:sldMk cId="442535924" sldId="260"/>
            <ac:spMk id="13" creationId="{DF0C1C50-23E9-F911-1F0E-23D34FAFC744}"/>
          </ac:spMkLst>
        </pc:spChg>
        <pc:picChg chg="mod">
          <ac:chgData name="Jeanne Viljoen" userId="15b5a62f-600a-4206-957b-fe0e12035773" providerId="ADAL" clId="{9D82C648-BF79-4B8E-81CB-E77C27735E2F}" dt="2024-06-04T16:58:04.781" v="3346" actId="1076"/>
          <ac:picMkLst>
            <pc:docMk/>
            <pc:sldMk cId="442535924" sldId="260"/>
            <ac:picMk id="8" creationId="{D174783D-28B8-4070-A972-4AE5C1E4286A}"/>
          </ac:picMkLst>
        </pc:picChg>
      </pc:sldChg>
      <pc:sldChg chg="delSp modSp add mod modClrScheme chgLayout">
        <pc:chgData name="Jeanne Viljoen" userId="15b5a62f-600a-4206-957b-fe0e12035773" providerId="ADAL" clId="{9D82C648-BF79-4B8E-81CB-E77C27735E2F}" dt="2024-06-04T16:59:07.941" v="3365" actId="403"/>
        <pc:sldMkLst>
          <pc:docMk/>
          <pc:sldMk cId="2564737309" sldId="261"/>
        </pc:sldMkLst>
        <pc:spChg chg="mod ord">
          <ac:chgData name="Jeanne Viljoen" userId="15b5a62f-600a-4206-957b-fe0e12035773" providerId="ADAL" clId="{9D82C648-BF79-4B8E-81CB-E77C27735E2F}" dt="2024-06-04T16:58:17.054" v="3349" actId="14100"/>
          <ac:spMkLst>
            <pc:docMk/>
            <pc:sldMk cId="2564737309" sldId="261"/>
            <ac:spMk id="2" creationId="{CE3BB4D3-F026-03AC-FB0F-D8F936807C06}"/>
          </ac:spMkLst>
        </pc:spChg>
        <pc:spChg chg="mod ord">
          <ac:chgData name="Jeanne Viljoen" userId="15b5a62f-600a-4206-957b-fe0e12035773" providerId="ADAL" clId="{9D82C648-BF79-4B8E-81CB-E77C27735E2F}" dt="2024-06-04T16:59:07.941" v="3365" actId="403"/>
          <ac:spMkLst>
            <pc:docMk/>
            <pc:sldMk cId="2564737309" sldId="261"/>
            <ac:spMk id="3" creationId="{9A359332-B125-D835-827A-5E1AE28C530F}"/>
          </ac:spMkLst>
        </pc:spChg>
        <pc:spChg chg="del mod">
          <ac:chgData name="Jeanne Viljoen" userId="15b5a62f-600a-4206-957b-fe0e12035773" providerId="ADAL" clId="{9D82C648-BF79-4B8E-81CB-E77C27735E2F}" dt="2024-05-31T19:59:04.952" v="78" actId="21"/>
          <ac:spMkLst>
            <pc:docMk/>
            <pc:sldMk cId="2564737309" sldId="261"/>
            <ac:spMk id="4" creationId="{63D95F02-C2A9-C1CB-61DD-32D2C9DF6091}"/>
          </ac:spMkLst>
        </pc:spChg>
        <pc:spChg chg="mod ord">
          <ac:chgData name="Jeanne Viljoen" userId="15b5a62f-600a-4206-957b-fe0e12035773" providerId="ADAL" clId="{9D82C648-BF79-4B8E-81CB-E77C27735E2F}" dt="2024-05-31T19:59:28.888" v="81" actId="700"/>
          <ac:spMkLst>
            <pc:docMk/>
            <pc:sldMk cId="2564737309" sldId="261"/>
            <ac:spMk id="5" creationId="{31C2FBEA-9914-782A-95A2-71DCA8D934C8}"/>
          </ac:spMkLst>
        </pc:spChg>
      </pc:sldChg>
      <pc:sldChg chg="modSp add mod modClrScheme chgLayout">
        <pc:chgData name="Jeanne Viljoen" userId="15b5a62f-600a-4206-957b-fe0e12035773" providerId="ADAL" clId="{9D82C648-BF79-4B8E-81CB-E77C27735E2F}" dt="2024-06-04T16:59:12.444" v="3366" actId="403"/>
        <pc:sldMkLst>
          <pc:docMk/>
          <pc:sldMk cId="2264179720" sldId="262"/>
        </pc:sldMkLst>
        <pc:spChg chg="mod ord">
          <ac:chgData name="Jeanne Viljoen" userId="15b5a62f-600a-4206-957b-fe0e12035773" providerId="ADAL" clId="{9D82C648-BF79-4B8E-81CB-E77C27735E2F}" dt="2024-06-04T16:58:25.613" v="3351" actId="14100"/>
          <ac:spMkLst>
            <pc:docMk/>
            <pc:sldMk cId="2264179720" sldId="262"/>
            <ac:spMk id="2" creationId="{DD4B2BE7-66D2-0C57-EAB3-1E2C198DBC3A}"/>
          </ac:spMkLst>
        </pc:spChg>
        <pc:spChg chg="mod ord">
          <ac:chgData name="Jeanne Viljoen" userId="15b5a62f-600a-4206-957b-fe0e12035773" providerId="ADAL" clId="{9D82C648-BF79-4B8E-81CB-E77C27735E2F}" dt="2024-06-04T16:59:12.444" v="3366" actId="403"/>
          <ac:spMkLst>
            <pc:docMk/>
            <pc:sldMk cId="2264179720" sldId="262"/>
            <ac:spMk id="3" creationId="{75B3217E-50C9-9686-14A6-7DA2C5968DCB}"/>
          </ac:spMkLst>
        </pc:spChg>
        <pc:spChg chg="mod ord">
          <ac:chgData name="Jeanne Viljoen" userId="15b5a62f-600a-4206-957b-fe0e12035773" providerId="ADAL" clId="{9D82C648-BF79-4B8E-81CB-E77C27735E2F}" dt="2024-05-31T20:01:45.427" v="198" actId="700"/>
          <ac:spMkLst>
            <pc:docMk/>
            <pc:sldMk cId="2264179720" sldId="262"/>
            <ac:spMk id="4" creationId="{9A754B45-3AB1-6BF8-B0A4-74F35111B9A5}"/>
          </ac:spMkLst>
        </pc:spChg>
        <pc:spChg chg="mod ord">
          <ac:chgData name="Jeanne Viljoen" userId="15b5a62f-600a-4206-957b-fe0e12035773" providerId="ADAL" clId="{9D82C648-BF79-4B8E-81CB-E77C27735E2F}" dt="2024-05-31T20:01:45.427" v="198" actId="700"/>
          <ac:spMkLst>
            <pc:docMk/>
            <pc:sldMk cId="2264179720" sldId="262"/>
            <ac:spMk id="5" creationId="{0DDA4F32-3E61-236A-F8E7-66F60FBAA903}"/>
          </ac:spMkLst>
        </pc:spChg>
      </pc:sldChg>
      <pc:sldChg chg="delSp modSp add mod modClrScheme chgLayout">
        <pc:chgData name="Jeanne Viljoen" userId="15b5a62f-600a-4206-957b-fe0e12035773" providerId="ADAL" clId="{9D82C648-BF79-4B8E-81CB-E77C27735E2F}" dt="2024-06-04T16:58:36.955" v="3354" actId="14100"/>
        <pc:sldMkLst>
          <pc:docMk/>
          <pc:sldMk cId="2470478106" sldId="263"/>
        </pc:sldMkLst>
        <pc:spChg chg="mod ord">
          <ac:chgData name="Jeanne Viljoen" userId="15b5a62f-600a-4206-957b-fe0e12035773" providerId="ADAL" clId="{9D82C648-BF79-4B8E-81CB-E77C27735E2F}" dt="2024-06-04T16:58:33.507" v="3353" actId="14100"/>
          <ac:spMkLst>
            <pc:docMk/>
            <pc:sldMk cId="2470478106" sldId="263"/>
            <ac:spMk id="2" creationId="{24341A07-7B16-6C37-3086-3B11A685ED30}"/>
          </ac:spMkLst>
        </pc:spChg>
        <pc:spChg chg="mod ord">
          <ac:chgData name="Jeanne Viljoen" userId="15b5a62f-600a-4206-957b-fe0e12035773" providerId="ADAL" clId="{9D82C648-BF79-4B8E-81CB-E77C27735E2F}" dt="2024-06-04T16:58:36.955" v="3354" actId="14100"/>
          <ac:spMkLst>
            <pc:docMk/>
            <pc:sldMk cId="2470478106" sldId="263"/>
            <ac:spMk id="3" creationId="{DA9FD77C-54DB-5B3F-593F-0385402E9244}"/>
          </ac:spMkLst>
        </pc:spChg>
        <pc:spChg chg="del mod ord">
          <ac:chgData name="Jeanne Viljoen" userId="15b5a62f-600a-4206-957b-fe0e12035773" providerId="ADAL" clId="{9D82C648-BF79-4B8E-81CB-E77C27735E2F}" dt="2024-05-31T19:59:52.120" v="85" actId="21"/>
          <ac:spMkLst>
            <pc:docMk/>
            <pc:sldMk cId="2470478106" sldId="263"/>
            <ac:spMk id="4" creationId="{C2EE585B-F152-8BBB-659F-763BAD64A7F7}"/>
          </ac:spMkLst>
        </pc:spChg>
        <pc:spChg chg="mod ord">
          <ac:chgData name="Jeanne Viljoen" userId="15b5a62f-600a-4206-957b-fe0e12035773" providerId="ADAL" clId="{9D82C648-BF79-4B8E-81CB-E77C27735E2F}" dt="2024-05-31T19:59:41.198" v="82" actId="700"/>
          <ac:spMkLst>
            <pc:docMk/>
            <pc:sldMk cId="2470478106" sldId="263"/>
            <ac:spMk id="5" creationId="{A1D59D6C-8691-13D8-7179-67BB4635C02B}"/>
          </ac:spMkLst>
        </pc:spChg>
      </pc:sldChg>
      <pc:sldChg chg="modSp add mod modClrScheme chgLayout">
        <pc:chgData name="Jeanne Viljoen" userId="15b5a62f-600a-4206-957b-fe0e12035773" providerId="ADAL" clId="{9D82C648-BF79-4B8E-81CB-E77C27735E2F}" dt="2024-06-04T16:58:48.764" v="3357" actId="403"/>
        <pc:sldMkLst>
          <pc:docMk/>
          <pc:sldMk cId="861013069" sldId="264"/>
        </pc:sldMkLst>
        <pc:spChg chg="mod ord">
          <ac:chgData name="Jeanne Viljoen" userId="15b5a62f-600a-4206-957b-fe0e12035773" providerId="ADAL" clId="{9D82C648-BF79-4B8E-81CB-E77C27735E2F}" dt="2024-06-04T16:58:48.764" v="3357" actId="403"/>
          <ac:spMkLst>
            <pc:docMk/>
            <pc:sldMk cId="861013069" sldId="264"/>
            <ac:spMk id="2" creationId="{B57BC1E7-F58C-DC90-1B48-5A58BEB57B86}"/>
          </ac:spMkLst>
        </pc:spChg>
        <pc:spChg chg="mod ord">
          <ac:chgData name="Jeanne Viljoen" userId="15b5a62f-600a-4206-957b-fe0e12035773" providerId="ADAL" clId="{9D82C648-BF79-4B8E-81CB-E77C27735E2F}" dt="2024-06-04T16:58:44.573" v="3356" actId="14100"/>
          <ac:spMkLst>
            <pc:docMk/>
            <pc:sldMk cId="861013069" sldId="264"/>
            <ac:spMk id="3" creationId="{7CA82F68-2E8A-BD22-7352-50C63943F06C}"/>
          </ac:spMkLst>
        </pc:spChg>
        <pc:spChg chg="mod ord">
          <ac:chgData name="Jeanne Viljoen" userId="15b5a62f-600a-4206-957b-fe0e12035773" providerId="ADAL" clId="{9D82C648-BF79-4B8E-81CB-E77C27735E2F}" dt="2024-05-31T19:59:57.642" v="86" actId="700"/>
          <ac:spMkLst>
            <pc:docMk/>
            <pc:sldMk cId="861013069" sldId="264"/>
            <ac:spMk id="4" creationId="{46F1356B-0257-F3A8-1AF2-6D1090BE7FDC}"/>
          </ac:spMkLst>
        </pc:spChg>
        <pc:spChg chg="mod ord">
          <ac:chgData name="Jeanne Viljoen" userId="15b5a62f-600a-4206-957b-fe0e12035773" providerId="ADAL" clId="{9D82C648-BF79-4B8E-81CB-E77C27735E2F}" dt="2024-05-31T19:59:57.642" v="86" actId="700"/>
          <ac:spMkLst>
            <pc:docMk/>
            <pc:sldMk cId="861013069" sldId="264"/>
            <ac:spMk id="5" creationId="{24F25239-E11E-42B4-C362-E1108F818886}"/>
          </ac:spMkLst>
        </pc:spChg>
      </pc:sldChg>
      <pc:sldChg chg="addSp delSp modSp add del mod modClrScheme chgLayout">
        <pc:chgData name="Jeanne Viljoen" userId="15b5a62f-600a-4206-957b-fe0e12035773" providerId="ADAL" clId="{9D82C648-BF79-4B8E-81CB-E77C27735E2F}" dt="2024-06-03T18:46:17.961" v="1349" actId="47"/>
        <pc:sldMkLst>
          <pc:docMk/>
          <pc:sldMk cId="1414826472" sldId="265"/>
        </pc:sldMkLst>
        <pc:spChg chg="mod ord">
          <ac:chgData name="Jeanne Viljoen" userId="15b5a62f-600a-4206-957b-fe0e12035773" providerId="ADAL" clId="{9D82C648-BF79-4B8E-81CB-E77C27735E2F}" dt="2024-05-31T20:22:26.814" v="889" actId="6549"/>
          <ac:spMkLst>
            <pc:docMk/>
            <pc:sldMk cId="1414826472" sldId="265"/>
            <ac:spMk id="2" creationId="{410EF7DE-B394-C70A-B2E3-2F661D7B6832}"/>
          </ac:spMkLst>
        </pc:spChg>
        <pc:spChg chg="mod ord">
          <ac:chgData name="Jeanne Viljoen" userId="15b5a62f-600a-4206-957b-fe0e12035773" providerId="ADAL" clId="{9D82C648-BF79-4B8E-81CB-E77C27735E2F}" dt="2024-05-31T20:29:25.566" v="926" actId="27636"/>
          <ac:spMkLst>
            <pc:docMk/>
            <pc:sldMk cId="1414826472" sldId="265"/>
            <ac:spMk id="3" creationId="{89216592-00E9-59C2-53FB-CF677EF83C78}"/>
          </ac:spMkLst>
        </pc:spChg>
        <pc:spChg chg="del mod ord">
          <ac:chgData name="Jeanne Viljoen" userId="15b5a62f-600a-4206-957b-fe0e12035773" providerId="ADAL" clId="{9D82C648-BF79-4B8E-81CB-E77C27735E2F}" dt="2024-05-31T20:22:30.814" v="890" actId="21"/>
          <ac:spMkLst>
            <pc:docMk/>
            <pc:sldMk cId="1414826472" sldId="265"/>
            <ac:spMk id="4" creationId="{4D07B430-3494-B6F7-44FB-4CB2B75C08E3}"/>
          </ac:spMkLst>
        </pc:spChg>
        <pc:spChg chg="mod ord">
          <ac:chgData name="Jeanne Viljoen" userId="15b5a62f-600a-4206-957b-fe0e12035773" providerId="ADAL" clId="{9D82C648-BF79-4B8E-81CB-E77C27735E2F}" dt="2024-05-31T20:02:55.246" v="213" actId="700"/>
          <ac:spMkLst>
            <pc:docMk/>
            <pc:sldMk cId="1414826472" sldId="265"/>
            <ac:spMk id="5" creationId="{E5B88A4A-CAF4-DBA1-6AF1-6F32FF998003}"/>
          </ac:spMkLst>
        </pc:spChg>
        <pc:picChg chg="add del mod">
          <ac:chgData name="Jeanne Viljoen" userId="15b5a62f-600a-4206-957b-fe0e12035773" providerId="ADAL" clId="{9D82C648-BF79-4B8E-81CB-E77C27735E2F}" dt="2024-05-31T20:26:23.389" v="897" actId="478"/>
          <ac:picMkLst>
            <pc:docMk/>
            <pc:sldMk cId="1414826472" sldId="265"/>
            <ac:picMk id="2050" creationId="{61A58625-8BB1-6C3F-5BB0-1F69EA004103}"/>
          </ac:picMkLst>
        </pc:picChg>
        <pc:picChg chg="add mod">
          <ac:chgData name="Jeanne Viljoen" userId="15b5a62f-600a-4206-957b-fe0e12035773" providerId="ADAL" clId="{9D82C648-BF79-4B8E-81CB-E77C27735E2F}" dt="2024-06-03T18:44:46.977" v="1334" actId="14100"/>
          <ac:picMkLst>
            <pc:docMk/>
            <pc:sldMk cId="1414826472" sldId="265"/>
            <ac:picMk id="2052" creationId="{6F6C1DB9-9D90-4D60-25A0-C8253E69D349}"/>
          </ac:picMkLst>
        </pc:picChg>
      </pc:sldChg>
      <pc:sldChg chg="addSp delSp modSp add del mod modClrScheme chgLayout">
        <pc:chgData name="Jeanne Viljoen" userId="15b5a62f-600a-4206-957b-fe0e12035773" providerId="ADAL" clId="{9D82C648-BF79-4B8E-81CB-E77C27735E2F}" dt="2024-06-03T18:46:20.976" v="1350" actId="47"/>
        <pc:sldMkLst>
          <pc:docMk/>
          <pc:sldMk cId="216110295" sldId="266"/>
        </pc:sldMkLst>
        <pc:spChg chg="mod ord">
          <ac:chgData name="Jeanne Viljoen" userId="15b5a62f-600a-4206-957b-fe0e12035773" providerId="ADAL" clId="{9D82C648-BF79-4B8E-81CB-E77C27735E2F}" dt="2024-05-31T20:03:37.483" v="226" actId="700"/>
          <ac:spMkLst>
            <pc:docMk/>
            <pc:sldMk cId="216110295" sldId="266"/>
            <ac:spMk id="2" creationId="{7F019491-B2D7-E380-8B89-B18FDCBE0562}"/>
          </ac:spMkLst>
        </pc:spChg>
        <pc:spChg chg="mod ord">
          <ac:chgData name="Jeanne Viljoen" userId="15b5a62f-600a-4206-957b-fe0e12035773" providerId="ADAL" clId="{9D82C648-BF79-4B8E-81CB-E77C27735E2F}" dt="2024-05-31T20:35:42.219" v="1039" actId="21"/>
          <ac:spMkLst>
            <pc:docMk/>
            <pc:sldMk cId="216110295" sldId="266"/>
            <ac:spMk id="3" creationId="{B6EE0B0A-86E3-2EC3-32E1-FE0D7D875902}"/>
          </ac:spMkLst>
        </pc:spChg>
        <pc:spChg chg="del mod">
          <ac:chgData name="Jeanne Viljoen" userId="15b5a62f-600a-4206-957b-fe0e12035773" providerId="ADAL" clId="{9D82C648-BF79-4B8E-81CB-E77C27735E2F}" dt="2024-05-31T20:03:35.438" v="225" actId="21"/>
          <ac:spMkLst>
            <pc:docMk/>
            <pc:sldMk cId="216110295" sldId="266"/>
            <ac:spMk id="4" creationId="{42A84187-A43B-75D7-2383-B3D74451C9E9}"/>
          </ac:spMkLst>
        </pc:spChg>
        <pc:spChg chg="mod ord">
          <ac:chgData name="Jeanne Viljoen" userId="15b5a62f-600a-4206-957b-fe0e12035773" providerId="ADAL" clId="{9D82C648-BF79-4B8E-81CB-E77C27735E2F}" dt="2024-05-31T20:03:37.483" v="226" actId="700"/>
          <ac:spMkLst>
            <pc:docMk/>
            <pc:sldMk cId="216110295" sldId="266"/>
            <ac:spMk id="5" creationId="{DA93EB0C-5611-F61F-A45E-4D5F942D2E2B}"/>
          </ac:spMkLst>
        </pc:spChg>
        <pc:spChg chg="add">
          <ac:chgData name="Jeanne Viljoen" userId="15b5a62f-600a-4206-957b-fe0e12035773" providerId="ADAL" clId="{9D82C648-BF79-4B8E-81CB-E77C27735E2F}" dt="2024-05-31T20:27:07.411" v="903"/>
          <ac:spMkLst>
            <pc:docMk/>
            <pc:sldMk cId="216110295" sldId="266"/>
            <ac:spMk id="6" creationId="{8E7E497C-B2FF-03AF-95BB-3E26FAF933F5}"/>
          </ac:spMkLst>
        </pc:spChg>
        <pc:spChg chg="add">
          <ac:chgData name="Jeanne Viljoen" userId="15b5a62f-600a-4206-957b-fe0e12035773" providerId="ADAL" clId="{9D82C648-BF79-4B8E-81CB-E77C27735E2F}" dt="2024-05-31T20:27:14.654" v="904"/>
          <ac:spMkLst>
            <pc:docMk/>
            <pc:sldMk cId="216110295" sldId="266"/>
            <ac:spMk id="7" creationId="{0B276A94-1C6F-4281-A9BB-EC624A0E1975}"/>
          </ac:spMkLst>
        </pc:spChg>
        <pc:picChg chg="add mod">
          <ac:chgData name="Jeanne Viljoen" userId="15b5a62f-600a-4206-957b-fe0e12035773" providerId="ADAL" clId="{9D82C648-BF79-4B8E-81CB-E77C27735E2F}" dt="2024-06-03T18:45:24.372" v="1341" actId="14100"/>
          <ac:picMkLst>
            <pc:docMk/>
            <pc:sldMk cId="216110295" sldId="266"/>
            <ac:picMk id="3078" creationId="{444CF999-64FB-04E1-7332-B46788DFF046}"/>
          </ac:picMkLst>
        </pc:picChg>
      </pc:sldChg>
      <pc:sldChg chg="addSp delSp modSp add del mod modClrScheme chgLayout modNotesTx">
        <pc:chgData name="Jeanne Viljoen" userId="15b5a62f-600a-4206-957b-fe0e12035773" providerId="ADAL" clId="{9D82C648-BF79-4B8E-81CB-E77C27735E2F}" dt="2024-06-05T21:44:53.627" v="4607" actId="47"/>
        <pc:sldMkLst>
          <pc:docMk/>
          <pc:sldMk cId="1435003930" sldId="267"/>
        </pc:sldMkLst>
        <pc:spChg chg="mod ord">
          <ac:chgData name="Jeanne Viljoen" userId="15b5a62f-600a-4206-957b-fe0e12035773" providerId="ADAL" clId="{9D82C648-BF79-4B8E-81CB-E77C27735E2F}" dt="2024-06-04T15:54:05.442" v="2752" actId="14100"/>
          <ac:spMkLst>
            <pc:docMk/>
            <pc:sldMk cId="1435003930" sldId="267"/>
            <ac:spMk id="2" creationId="{985EBC61-8270-1F8F-6CD3-CB199A5D4C43}"/>
          </ac:spMkLst>
        </pc:spChg>
        <pc:spChg chg="mod ord">
          <ac:chgData name="Jeanne Viljoen" userId="15b5a62f-600a-4206-957b-fe0e12035773" providerId="ADAL" clId="{9D82C648-BF79-4B8E-81CB-E77C27735E2F}" dt="2024-06-04T15:54:26.773" v="2758" actId="14100"/>
          <ac:spMkLst>
            <pc:docMk/>
            <pc:sldMk cId="1435003930" sldId="267"/>
            <ac:spMk id="3" creationId="{87682C2F-DFAC-63E0-950C-8B9B2F880A72}"/>
          </ac:spMkLst>
        </pc:spChg>
        <pc:spChg chg="del mod ord">
          <ac:chgData name="Jeanne Viljoen" userId="15b5a62f-600a-4206-957b-fe0e12035773" providerId="ADAL" clId="{9D82C648-BF79-4B8E-81CB-E77C27735E2F}" dt="2024-06-03T18:48:27.999" v="1373" actId="21"/>
          <ac:spMkLst>
            <pc:docMk/>
            <pc:sldMk cId="1435003930" sldId="267"/>
            <ac:spMk id="4" creationId="{94FD222B-CCEF-64C5-2147-6C7A81869B64}"/>
          </ac:spMkLst>
        </pc:spChg>
        <pc:spChg chg="mod ord">
          <ac:chgData name="Jeanne Viljoen" userId="15b5a62f-600a-4206-957b-fe0e12035773" providerId="ADAL" clId="{9D82C648-BF79-4B8E-81CB-E77C27735E2F}" dt="2024-05-31T20:03:42.874" v="227" actId="700"/>
          <ac:spMkLst>
            <pc:docMk/>
            <pc:sldMk cId="1435003930" sldId="267"/>
            <ac:spMk id="5" creationId="{400F96C9-7E98-1FBE-0B28-09451E95A65C}"/>
          </ac:spMkLst>
        </pc:spChg>
        <pc:spChg chg="add mod">
          <ac:chgData name="Jeanne Viljoen" userId="15b5a62f-600a-4206-957b-fe0e12035773" providerId="ADAL" clId="{9D82C648-BF79-4B8E-81CB-E77C27735E2F}" dt="2024-06-04T15:54:14.131" v="2756" actId="14100"/>
          <ac:spMkLst>
            <pc:docMk/>
            <pc:sldMk cId="1435003930" sldId="267"/>
            <ac:spMk id="6" creationId="{5D6B47E2-1A7A-1348-2E21-A218F73433F4}"/>
          </ac:spMkLst>
        </pc:spChg>
        <pc:picChg chg="add mod">
          <ac:chgData name="Jeanne Viljoen" userId="15b5a62f-600a-4206-957b-fe0e12035773" providerId="ADAL" clId="{9D82C648-BF79-4B8E-81CB-E77C27735E2F}" dt="2024-06-04T15:54:10.746" v="2755" actId="1076"/>
          <ac:picMkLst>
            <pc:docMk/>
            <pc:sldMk cId="1435003930" sldId="267"/>
            <ac:picMk id="1026" creationId="{173751DB-8C69-8DA2-7F8E-9C417038C0BA}"/>
          </ac:picMkLst>
        </pc:picChg>
        <pc:picChg chg="add mod">
          <ac:chgData name="Jeanne Viljoen" userId="15b5a62f-600a-4206-957b-fe0e12035773" providerId="ADAL" clId="{9D82C648-BF79-4B8E-81CB-E77C27735E2F}" dt="2024-06-04T15:54:29.155" v="2759" actId="1076"/>
          <ac:picMkLst>
            <pc:docMk/>
            <pc:sldMk cId="1435003930" sldId="267"/>
            <ac:picMk id="4098" creationId="{5C617A87-BC52-6E59-F042-ABAE662E9E35}"/>
          </ac:picMkLst>
        </pc:picChg>
      </pc:sldChg>
      <pc:sldChg chg="addSp delSp modSp add del mod modClrScheme chgLayout modNotesTx">
        <pc:chgData name="Jeanne Viljoen" userId="15b5a62f-600a-4206-957b-fe0e12035773" providerId="ADAL" clId="{9D82C648-BF79-4B8E-81CB-E77C27735E2F}" dt="2024-06-05T21:46:37.372" v="4630" actId="47"/>
        <pc:sldMkLst>
          <pc:docMk/>
          <pc:sldMk cId="3848697207" sldId="268"/>
        </pc:sldMkLst>
        <pc:spChg chg="mod ord">
          <ac:chgData name="Jeanne Viljoen" userId="15b5a62f-600a-4206-957b-fe0e12035773" providerId="ADAL" clId="{9D82C648-BF79-4B8E-81CB-E77C27735E2F}" dt="2024-06-04T15:54:36.777" v="2760" actId="14100"/>
          <ac:spMkLst>
            <pc:docMk/>
            <pc:sldMk cId="3848697207" sldId="268"/>
            <ac:spMk id="2" creationId="{76EEF63C-3706-E595-F5D8-0B33BC2D73F5}"/>
          </ac:spMkLst>
        </pc:spChg>
        <pc:spChg chg="mod ord">
          <ac:chgData name="Jeanne Viljoen" userId="15b5a62f-600a-4206-957b-fe0e12035773" providerId="ADAL" clId="{9D82C648-BF79-4B8E-81CB-E77C27735E2F}" dt="2024-06-04T16:56:24.954" v="3326" actId="1076"/>
          <ac:spMkLst>
            <pc:docMk/>
            <pc:sldMk cId="3848697207" sldId="268"/>
            <ac:spMk id="3" creationId="{43CCD055-C6D1-578B-2BAB-25F700A80096}"/>
          </ac:spMkLst>
        </pc:spChg>
        <pc:spChg chg="del mod ord">
          <ac:chgData name="Jeanne Viljoen" userId="15b5a62f-600a-4206-957b-fe0e12035773" providerId="ADAL" clId="{9D82C648-BF79-4B8E-81CB-E77C27735E2F}" dt="2024-05-31T20:31:28.109" v="958" actId="21"/>
          <ac:spMkLst>
            <pc:docMk/>
            <pc:sldMk cId="3848697207" sldId="268"/>
            <ac:spMk id="4" creationId="{FAECB23B-9C39-5318-ACFB-BD00A3F00F26}"/>
          </ac:spMkLst>
        </pc:spChg>
        <pc:spChg chg="mod ord">
          <ac:chgData name="Jeanne Viljoen" userId="15b5a62f-600a-4206-957b-fe0e12035773" providerId="ADAL" clId="{9D82C648-BF79-4B8E-81CB-E77C27735E2F}" dt="2024-05-31T20:03:59.809" v="232" actId="700"/>
          <ac:spMkLst>
            <pc:docMk/>
            <pc:sldMk cId="3848697207" sldId="268"/>
            <ac:spMk id="5" creationId="{E254B979-7EC4-9187-02D3-05EA2D5F2125}"/>
          </ac:spMkLst>
        </pc:spChg>
        <pc:picChg chg="add mod">
          <ac:chgData name="Jeanne Viljoen" userId="15b5a62f-600a-4206-957b-fe0e12035773" providerId="ADAL" clId="{9D82C648-BF79-4B8E-81CB-E77C27735E2F}" dt="2024-05-31T20:30:57.836" v="948" actId="1076"/>
          <ac:picMkLst>
            <pc:docMk/>
            <pc:sldMk cId="3848697207" sldId="268"/>
            <ac:picMk id="5122" creationId="{D3FAFE48-10E8-8301-DD34-9F992F96CD59}"/>
          </ac:picMkLst>
        </pc:picChg>
        <pc:picChg chg="add mod">
          <ac:chgData name="Jeanne Viljoen" userId="15b5a62f-600a-4206-957b-fe0e12035773" providerId="ADAL" clId="{9D82C648-BF79-4B8E-81CB-E77C27735E2F}" dt="2024-06-04T16:56:27.127" v="3327" actId="1076"/>
          <ac:picMkLst>
            <pc:docMk/>
            <pc:sldMk cId="3848697207" sldId="268"/>
            <ac:picMk id="5124" creationId="{253E37B5-C12E-E03C-3BF6-60AC46A0EB07}"/>
          </ac:picMkLst>
        </pc:picChg>
      </pc:sldChg>
      <pc:sldChg chg="addSp delSp modSp add del mod modClrScheme chgLayout modNotesTx">
        <pc:chgData name="Jeanne Viljoen" userId="15b5a62f-600a-4206-957b-fe0e12035773" providerId="ADAL" clId="{9D82C648-BF79-4B8E-81CB-E77C27735E2F}" dt="2024-06-05T21:47:18.502" v="4641" actId="47"/>
        <pc:sldMkLst>
          <pc:docMk/>
          <pc:sldMk cId="3332520171" sldId="269"/>
        </pc:sldMkLst>
        <pc:spChg chg="mod ord">
          <ac:chgData name="Jeanne Viljoen" userId="15b5a62f-600a-4206-957b-fe0e12035773" providerId="ADAL" clId="{9D82C648-BF79-4B8E-81CB-E77C27735E2F}" dt="2024-05-31T20:02:15.008" v="203" actId="700"/>
          <ac:spMkLst>
            <pc:docMk/>
            <pc:sldMk cId="3332520171" sldId="269"/>
            <ac:spMk id="2" creationId="{A816DDE0-1D5E-3D48-5215-D62E6F56ABA3}"/>
          </ac:spMkLst>
        </pc:spChg>
        <pc:spChg chg="add mod">
          <ac:chgData name="Jeanne Viljoen" userId="15b5a62f-600a-4206-957b-fe0e12035773" providerId="ADAL" clId="{9D82C648-BF79-4B8E-81CB-E77C27735E2F}" dt="2024-06-04T16:56:19.772" v="3325" actId="14100"/>
          <ac:spMkLst>
            <pc:docMk/>
            <pc:sldMk cId="3332520171" sldId="269"/>
            <ac:spMk id="3" creationId="{A75AE818-A7F5-23DD-5338-B48FCECE4D15}"/>
          </ac:spMkLst>
        </pc:spChg>
        <pc:spChg chg="add del mod">
          <ac:chgData name="Jeanne Viljoen" userId="15b5a62f-600a-4206-957b-fe0e12035773" providerId="ADAL" clId="{9D82C648-BF79-4B8E-81CB-E77C27735E2F}" dt="2024-05-31T20:32:14.670" v="965"/>
          <ac:spMkLst>
            <pc:docMk/>
            <pc:sldMk cId="3332520171" sldId="269"/>
            <ac:spMk id="4" creationId="{5ECEAE77-C3C8-33DF-5326-89F3018D7121}"/>
          </ac:spMkLst>
        </pc:spChg>
        <pc:spChg chg="mod ord">
          <ac:chgData name="Jeanne Viljoen" userId="15b5a62f-600a-4206-957b-fe0e12035773" providerId="ADAL" clId="{9D82C648-BF79-4B8E-81CB-E77C27735E2F}" dt="2024-06-04T16:56:12.375" v="3324" actId="14100"/>
          <ac:spMkLst>
            <pc:docMk/>
            <pc:sldMk cId="3332520171" sldId="269"/>
            <ac:spMk id="6" creationId="{A478CAEA-0C99-440E-1458-100125C672BF}"/>
          </ac:spMkLst>
        </pc:spChg>
        <pc:spChg chg="mod ord">
          <ac:chgData name="Jeanne Viljoen" userId="15b5a62f-600a-4206-957b-fe0e12035773" providerId="ADAL" clId="{9D82C648-BF79-4B8E-81CB-E77C27735E2F}" dt="2024-06-04T15:54:45.392" v="2762" actId="14100"/>
          <ac:spMkLst>
            <pc:docMk/>
            <pc:sldMk cId="3332520171" sldId="269"/>
            <ac:spMk id="7" creationId="{8FD92C16-423C-4160-E91D-51DBB9FBA269}"/>
          </ac:spMkLst>
        </pc:spChg>
        <pc:spChg chg="add del mod ord">
          <ac:chgData name="Jeanne Viljoen" userId="15b5a62f-600a-4206-957b-fe0e12035773" providerId="ADAL" clId="{9D82C648-BF79-4B8E-81CB-E77C27735E2F}" dt="2024-05-31T20:02:28.827" v="208" actId="21"/>
          <ac:spMkLst>
            <pc:docMk/>
            <pc:sldMk cId="3332520171" sldId="269"/>
            <ac:spMk id="13" creationId="{6EAF44EA-C794-D498-3A47-053DC305DE2E}"/>
          </ac:spMkLst>
        </pc:spChg>
        <pc:picChg chg="del mod ord">
          <ac:chgData name="Jeanne Viljoen" userId="15b5a62f-600a-4206-957b-fe0e12035773" providerId="ADAL" clId="{9D82C648-BF79-4B8E-81CB-E77C27735E2F}" dt="2024-05-31T20:31:50.134" v="963" actId="21"/>
          <ac:picMkLst>
            <pc:docMk/>
            <pc:sldMk cId="3332520171" sldId="269"/>
            <ac:picMk id="8" creationId="{4A2B97F3-3720-421F-A844-0EAE49BB4A8C}"/>
          </ac:picMkLst>
        </pc:picChg>
        <pc:picChg chg="add mod">
          <ac:chgData name="Jeanne Viljoen" userId="15b5a62f-600a-4206-957b-fe0e12035773" providerId="ADAL" clId="{9D82C648-BF79-4B8E-81CB-E77C27735E2F}" dt="2024-06-04T16:18:44.059" v="2779" actId="1076"/>
          <ac:picMkLst>
            <pc:docMk/>
            <pc:sldMk cId="3332520171" sldId="269"/>
            <ac:picMk id="1026" creationId="{B4029A33-6679-3FF7-7655-C0B00F8ACC1A}"/>
          </ac:picMkLst>
        </pc:picChg>
        <pc:picChg chg="add mod">
          <ac:chgData name="Jeanne Viljoen" userId="15b5a62f-600a-4206-957b-fe0e12035773" providerId="ADAL" clId="{9D82C648-BF79-4B8E-81CB-E77C27735E2F}" dt="2024-06-03T18:55:08.098" v="1537" actId="14100"/>
          <ac:picMkLst>
            <pc:docMk/>
            <pc:sldMk cId="3332520171" sldId="269"/>
            <ac:picMk id="6146" creationId="{8B6C5825-CF08-F5CA-2F6C-CADA7CFE8D88}"/>
          </ac:picMkLst>
        </pc:picChg>
      </pc:sldChg>
      <pc:sldChg chg="add del">
        <pc:chgData name="Jeanne Viljoen" userId="15b5a62f-600a-4206-957b-fe0e12035773" providerId="ADAL" clId="{9D82C648-BF79-4B8E-81CB-E77C27735E2F}" dt="2024-05-31T19:53:15.072" v="2" actId="47"/>
        <pc:sldMkLst>
          <pc:docMk/>
          <pc:sldMk cId="83694158" sldId="270"/>
        </pc:sldMkLst>
      </pc:sldChg>
      <pc:sldChg chg="modSp add mod">
        <pc:chgData name="Jeanne Viljoen" userId="15b5a62f-600a-4206-957b-fe0e12035773" providerId="ADAL" clId="{9D82C648-BF79-4B8E-81CB-E77C27735E2F}" dt="2024-05-31T19:54:23.195" v="51" actId="27636"/>
        <pc:sldMkLst>
          <pc:docMk/>
          <pc:sldMk cId="379283162" sldId="270"/>
        </pc:sldMkLst>
        <pc:spChg chg="mod">
          <ac:chgData name="Jeanne Viljoen" userId="15b5a62f-600a-4206-957b-fe0e12035773" providerId="ADAL" clId="{9D82C648-BF79-4B8E-81CB-E77C27735E2F}" dt="2024-05-31T19:54:23.195" v="51" actId="27636"/>
          <ac:spMkLst>
            <pc:docMk/>
            <pc:sldMk cId="379283162" sldId="270"/>
            <ac:spMk id="2" creationId="{6D5D8DF5-6D40-6C33-8829-F4D1FE1DC6F9}"/>
          </ac:spMkLst>
        </pc:spChg>
        <pc:spChg chg="mod">
          <ac:chgData name="Jeanne Viljoen" userId="15b5a62f-600a-4206-957b-fe0e12035773" providerId="ADAL" clId="{9D82C648-BF79-4B8E-81CB-E77C27735E2F}" dt="2024-05-31T19:54:08.901" v="20" actId="20577"/>
          <ac:spMkLst>
            <pc:docMk/>
            <pc:sldMk cId="379283162" sldId="270"/>
            <ac:spMk id="3" creationId="{E5EF81CA-9672-60C6-C399-6347E6AFCFB8}"/>
          </ac:spMkLst>
        </pc:spChg>
      </pc:sldChg>
      <pc:sldChg chg="modSp add del mod modClrScheme chgLayout">
        <pc:chgData name="Jeanne Viljoen" userId="15b5a62f-600a-4206-957b-fe0e12035773" providerId="ADAL" clId="{9D82C648-BF79-4B8E-81CB-E77C27735E2F}" dt="2024-05-31T19:53:21.511" v="3" actId="47"/>
        <pc:sldMkLst>
          <pc:docMk/>
          <pc:sldMk cId="1248230672" sldId="271"/>
        </pc:sldMkLst>
        <pc:spChg chg="mod ord">
          <ac:chgData name="Jeanne Viljoen" userId="15b5a62f-600a-4206-957b-fe0e12035773" providerId="ADAL" clId="{9D82C648-BF79-4B8E-81CB-E77C27735E2F}" dt="2024-05-31T19:50:56.290" v="1" actId="34807"/>
          <ac:spMkLst>
            <pc:docMk/>
            <pc:sldMk cId="1248230672" sldId="271"/>
            <ac:spMk id="2" creationId="{46ACD214-10B6-AA81-4A87-8267482EE1EB}"/>
          </ac:spMkLst>
        </pc:spChg>
        <pc:spChg chg="mod">
          <ac:chgData name="Jeanne Viljoen" userId="15b5a62f-600a-4206-957b-fe0e12035773" providerId="ADAL" clId="{9D82C648-BF79-4B8E-81CB-E77C27735E2F}" dt="2024-05-31T19:50:56.290" v="1" actId="34807"/>
          <ac:spMkLst>
            <pc:docMk/>
            <pc:sldMk cId="1248230672" sldId="271"/>
            <ac:spMk id="3" creationId="{B841A2F1-8992-A30A-50A5-F59E42CCF606}"/>
          </ac:spMkLst>
        </pc:spChg>
        <pc:spChg chg="mod">
          <ac:chgData name="Jeanne Viljoen" userId="15b5a62f-600a-4206-957b-fe0e12035773" providerId="ADAL" clId="{9D82C648-BF79-4B8E-81CB-E77C27735E2F}" dt="2024-05-31T19:50:56.290" v="1" actId="34807"/>
          <ac:spMkLst>
            <pc:docMk/>
            <pc:sldMk cId="1248230672" sldId="271"/>
            <ac:spMk id="4" creationId="{684572CE-1E85-CFB3-9585-20ADD85B5D9F}"/>
          </ac:spMkLst>
        </pc:spChg>
        <pc:spChg chg="mod">
          <ac:chgData name="Jeanne Viljoen" userId="15b5a62f-600a-4206-957b-fe0e12035773" providerId="ADAL" clId="{9D82C648-BF79-4B8E-81CB-E77C27735E2F}" dt="2024-05-31T19:50:56.290" v="1" actId="34807"/>
          <ac:spMkLst>
            <pc:docMk/>
            <pc:sldMk cId="1248230672" sldId="271"/>
            <ac:spMk id="5" creationId="{A27449FD-87A7-73FB-BE21-F1A3087A67A1}"/>
          </ac:spMkLst>
        </pc:spChg>
      </pc:sldChg>
      <pc:sldChg chg="delSp modSp new mod">
        <pc:chgData name="Jeanne Viljoen" userId="15b5a62f-600a-4206-957b-fe0e12035773" providerId="ADAL" clId="{9D82C648-BF79-4B8E-81CB-E77C27735E2F}" dt="2024-06-04T16:55:35.663" v="3323" actId="20577"/>
        <pc:sldMkLst>
          <pc:docMk/>
          <pc:sldMk cId="2666818417" sldId="271"/>
        </pc:sldMkLst>
        <pc:spChg chg="del">
          <ac:chgData name="Jeanne Viljoen" userId="15b5a62f-600a-4206-957b-fe0e12035773" providerId="ADAL" clId="{9D82C648-BF79-4B8E-81CB-E77C27735E2F}" dt="2024-05-31T20:01:02.675" v="154" actId="21"/>
          <ac:spMkLst>
            <pc:docMk/>
            <pc:sldMk cId="2666818417" sldId="271"/>
            <ac:spMk id="2" creationId="{0DC98D7F-AA27-08EB-4221-6E418B7B97B3}"/>
          </ac:spMkLst>
        </pc:spChg>
        <pc:spChg chg="mod">
          <ac:chgData name="Jeanne Viljoen" userId="15b5a62f-600a-4206-957b-fe0e12035773" providerId="ADAL" clId="{9D82C648-BF79-4B8E-81CB-E77C27735E2F}" dt="2024-06-04T16:55:35.663" v="3323" actId="20577"/>
          <ac:spMkLst>
            <pc:docMk/>
            <pc:sldMk cId="2666818417" sldId="271"/>
            <ac:spMk id="4" creationId="{A0632415-E33A-30DE-9489-33C3AC96781C}"/>
          </ac:spMkLst>
        </pc:spChg>
      </pc:sldChg>
      <pc:sldChg chg="delSp modSp new mod ord">
        <pc:chgData name="Jeanne Viljoen" userId="15b5a62f-600a-4206-957b-fe0e12035773" providerId="ADAL" clId="{9D82C648-BF79-4B8E-81CB-E77C27735E2F}" dt="2024-05-31T20:38:11.221" v="1113" actId="20577"/>
        <pc:sldMkLst>
          <pc:docMk/>
          <pc:sldMk cId="3093899851" sldId="272"/>
        </pc:sldMkLst>
        <pc:spChg chg="del">
          <ac:chgData name="Jeanne Viljoen" userId="15b5a62f-600a-4206-957b-fe0e12035773" providerId="ADAL" clId="{9D82C648-BF79-4B8E-81CB-E77C27735E2F}" dt="2024-05-31T20:01:37.790" v="197" actId="21"/>
          <ac:spMkLst>
            <pc:docMk/>
            <pc:sldMk cId="3093899851" sldId="272"/>
            <ac:spMk id="2" creationId="{0BB54EFF-8CB3-398B-E47F-2282ACE2975E}"/>
          </ac:spMkLst>
        </pc:spChg>
        <pc:spChg chg="mod">
          <ac:chgData name="Jeanne Viljoen" userId="15b5a62f-600a-4206-957b-fe0e12035773" providerId="ADAL" clId="{9D82C648-BF79-4B8E-81CB-E77C27735E2F}" dt="2024-05-31T20:38:11.221" v="1113" actId="20577"/>
          <ac:spMkLst>
            <pc:docMk/>
            <pc:sldMk cId="3093899851" sldId="272"/>
            <ac:spMk id="4" creationId="{6B57B6A2-F557-A0CD-377D-A5DD68D1B875}"/>
          </ac:spMkLst>
        </pc:spChg>
      </pc:sldChg>
      <pc:sldChg chg="add del">
        <pc:chgData name="Jeanne Viljoen" userId="15b5a62f-600a-4206-957b-fe0e12035773" providerId="ADAL" clId="{9D82C648-BF79-4B8E-81CB-E77C27735E2F}" dt="2024-05-31T20:06:47.324" v="265"/>
        <pc:sldMkLst>
          <pc:docMk/>
          <pc:sldMk cId="292436065" sldId="273"/>
        </pc:sldMkLst>
      </pc:sldChg>
      <pc:sldChg chg="modSp new del mod">
        <pc:chgData name="Jeanne Viljoen" userId="15b5a62f-600a-4206-957b-fe0e12035773" providerId="ADAL" clId="{9D82C648-BF79-4B8E-81CB-E77C27735E2F}" dt="2024-05-31T20:06:27.114" v="262" actId="47"/>
        <pc:sldMkLst>
          <pc:docMk/>
          <pc:sldMk cId="3488854277" sldId="273"/>
        </pc:sldMkLst>
        <pc:spChg chg="mod">
          <ac:chgData name="Jeanne Viljoen" userId="15b5a62f-600a-4206-957b-fe0e12035773" providerId="ADAL" clId="{9D82C648-BF79-4B8E-81CB-E77C27735E2F}" dt="2024-05-31T20:05:48.110" v="259" actId="20577"/>
          <ac:spMkLst>
            <pc:docMk/>
            <pc:sldMk cId="3488854277" sldId="273"/>
            <ac:spMk id="4" creationId="{FFF21CB2-32DD-E54F-2F84-D160145D6382}"/>
          </ac:spMkLst>
        </pc:spChg>
      </pc:sldChg>
      <pc:sldChg chg="add del">
        <pc:chgData name="Jeanne Viljoen" userId="15b5a62f-600a-4206-957b-fe0e12035773" providerId="ADAL" clId="{9D82C648-BF79-4B8E-81CB-E77C27735E2F}" dt="2024-05-31T20:09:24.974" v="304" actId="47"/>
        <pc:sldMkLst>
          <pc:docMk/>
          <pc:sldMk cId="236170697" sldId="1193"/>
        </pc:sldMkLst>
      </pc:sldChg>
      <pc:sldChg chg="delSp add del setBg delDesignElem">
        <pc:chgData name="Jeanne Viljoen" userId="15b5a62f-600a-4206-957b-fe0e12035773" providerId="ADAL" clId="{9D82C648-BF79-4B8E-81CB-E77C27735E2F}" dt="2024-05-31T20:06:24.012" v="261"/>
        <pc:sldMkLst>
          <pc:docMk/>
          <pc:sldMk cId="2699786073" sldId="1210"/>
        </pc:sldMkLst>
        <pc:spChg chg="del">
          <ac:chgData name="Jeanne Viljoen" userId="15b5a62f-600a-4206-957b-fe0e12035773" providerId="ADAL" clId="{9D82C648-BF79-4B8E-81CB-E77C27735E2F}" dt="2024-05-31T20:06:24.012" v="261"/>
          <ac:spMkLst>
            <pc:docMk/>
            <pc:sldMk cId="2699786073" sldId="1210"/>
            <ac:spMk id="32" creationId="{6F828D28-8E09-41CC-8229-3070B5467A96}"/>
          </ac:spMkLst>
        </pc:spChg>
        <pc:spChg chg="del">
          <ac:chgData name="Jeanne Viljoen" userId="15b5a62f-600a-4206-957b-fe0e12035773" providerId="ADAL" clId="{9D82C648-BF79-4B8E-81CB-E77C27735E2F}" dt="2024-05-31T20:06:24.012" v="261"/>
          <ac:spMkLst>
            <pc:docMk/>
            <pc:sldMk cId="2699786073" sldId="1210"/>
            <ac:spMk id="34" creationId="{D5B012D8-7F27-4758-9AC6-C889B154BD73}"/>
          </ac:spMkLst>
        </pc:spChg>
        <pc:spChg chg="del">
          <ac:chgData name="Jeanne Viljoen" userId="15b5a62f-600a-4206-957b-fe0e12035773" providerId="ADAL" clId="{9D82C648-BF79-4B8E-81CB-E77C27735E2F}" dt="2024-05-31T20:06:24.012" v="261"/>
          <ac:spMkLst>
            <pc:docMk/>
            <pc:sldMk cId="2699786073" sldId="1210"/>
            <ac:spMk id="35" creationId="{4063B759-00FC-46D1-9898-8E8625268FAF}"/>
          </ac:spMkLst>
        </pc:spChg>
      </pc:sldChg>
      <pc:sldChg chg="delSp add del setBg delDesignElem">
        <pc:chgData name="Jeanne Viljoen" userId="15b5a62f-600a-4206-957b-fe0e12035773" providerId="ADAL" clId="{9D82C648-BF79-4B8E-81CB-E77C27735E2F}" dt="2024-05-31T20:06:49.118" v="266" actId="47"/>
        <pc:sldMkLst>
          <pc:docMk/>
          <pc:sldMk cId="1716277474" sldId="1211"/>
        </pc:sldMkLst>
        <pc:spChg chg="del">
          <ac:chgData name="Jeanne Viljoen" userId="15b5a62f-600a-4206-957b-fe0e12035773" providerId="ADAL" clId="{9D82C648-BF79-4B8E-81CB-E77C27735E2F}" dt="2024-05-31T20:06:35.766" v="264"/>
          <ac:spMkLst>
            <pc:docMk/>
            <pc:sldMk cId="1716277474" sldId="1211"/>
            <ac:spMk id="32" creationId="{6F828D28-8E09-41CC-8229-3070B5467A96}"/>
          </ac:spMkLst>
        </pc:spChg>
        <pc:spChg chg="del">
          <ac:chgData name="Jeanne Viljoen" userId="15b5a62f-600a-4206-957b-fe0e12035773" providerId="ADAL" clId="{9D82C648-BF79-4B8E-81CB-E77C27735E2F}" dt="2024-05-31T20:06:35.766" v="264"/>
          <ac:spMkLst>
            <pc:docMk/>
            <pc:sldMk cId="1716277474" sldId="1211"/>
            <ac:spMk id="34" creationId="{D5B012D8-7F27-4758-9AC6-C889B154BD73}"/>
          </ac:spMkLst>
        </pc:spChg>
        <pc:spChg chg="del">
          <ac:chgData name="Jeanne Viljoen" userId="15b5a62f-600a-4206-957b-fe0e12035773" providerId="ADAL" clId="{9D82C648-BF79-4B8E-81CB-E77C27735E2F}" dt="2024-05-31T20:06:35.766" v="264"/>
          <ac:spMkLst>
            <pc:docMk/>
            <pc:sldMk cId="1716277474" sldId="1211"/>
            <ac:spMk id="35" creationId="{4063B759-00FC-46D1-9898-8E8625268FAF}"/>
          </ac:spMkLst>
        </pc:spChg>
      </pc:sldChg>
      <pc:sldChg chg="addSp delSp modSp new mod">
        <pc:chgData name="Jeanne Viljoen" userId="15b5a62f-600a-4206-957b-fe0e12035773" providerId="ADAL" clId="{9D82C648-BF79-4B8E-81CB-E77C27735E2F}" dt="2024-05-31T20:08:47.281" v="300" actId="732"/>
        <pc:sldMkLst>
          <pc:docMk/>
          <pc:sldMk cId="1764028538" sldId="1211"/>
        </pc:sldMkLst>
        <pc:spChg chg="del">
          <ac:chgData name="Jeanne Viljoen" userId="15b5a62f-600a-4206-957b-fe0e12035773" providerId="ADAL" clId="{9D82C648-BF79-4B8E-81CB-E77C27735E2F}" dt="2024-05-31T20:07:19.164" v="269" actId="21"/>
          <ac:spMkLst>
            <pc:docMk/>
            <pc:sldMk cId="1764028538" sldId="1211"/>
            <ac:spMk id="2" creationId="{9ACD7FD7-0E9B-D0F8-81A2-B0873976AD05}"/>
          </ac:spMkLst>
        </pc:spChg>
        <pc:spChg chg="del">
          <ac:chgData name="Jeanne Viljoen" userId="15b5a62f-600a-4206-957b-fe0e12035773" providerId="ADAL" clId="{9D82C648-BF79-4B8E-81CB-E77C27735E2F}" dt="2024-05-31T20:07:14.490" v="268" actId="931"/>
          <ac:spMkLst>
            <pc:docMk/>
            <pc:sldMk cId="1764028538" sldId="1211"/>
            <ac:spMk id="4" creationId="{A8B1CF49-244E-9713-E23C-F5A2A771A65C}"/>
          </ac:spMkLst>
        </pc:spChg>
        <pc:spChg chg="add mod">
          <ac:chgData name="Jeanne Viljoen" userId="15b5a62f-600a-4206-957b-fe0e12035773" providerId="ADAL" clId="{9D82C648-BF79-4B8E-81CB-E77C27735E2F}" dt="2024-05-31T20:08:00.278" v="275" actId="767"/>
          <ac:spMkLst>
            <pc:docMk/>
            <pc:sldMk cId="1764028538" sldId="1211"/>
            <ac:spMk id="7" creationId="{15C6F9C1-C278-6BE9-6FEB-1309303A1009}"/>
          </ac:spMkLst>
        </pc:spChg>
        <pc:spChg chg="add mod">
          <ac:chgData name="Jeanne Viljoen" userId="15b5a62f-600a-4206-957b-fe0e12035773" providerId="ADAL" clId="{9D82C648-BF79-4B8E-81CB-E77C27735E2F}" dt="2024-05-31T20:08:36.354" v="299" actId="27636"/>
          <ac:spMkLst>
            <pc:docMk/>
            <pc:sldMk cId="1764028538" sldId="1211"/>
            <ac:spMk id="8" creationId="{0BC53901-81BE-4ECD-8B51-0527C9AC42A9}"/>
          </ac:spMkLst>
        </pc:spChg>
        <pc:picChg chg="add mod modCrop">
          <ac:chgData name="Jeanne Viljoen" userId="15b5a62f-600a-4206-957b-fe0e12035773" providerId="ADAL" clId="{9D82C648-BF79-4B8E-81CB-E77C27735E2F}" dt="2024-05-31T20:08:47.281" v="300" actId="732"/>
          <ac:picMkLst>
            <pc:docMk/>
            <pc:sldMk cId="1764028538" sldId="1211"/>
            <ac:picMk id="6" creationId="{1141FE54-F0A6-E36D-B08E-8916197442DE}"/>
          </ac:picMkLst>
        </pc:picChg>
      </pc:sldChg>
      <pc:sldChg chg="modSp add mod">
        <pc:chgData name="Jeanne Viljoen" userId="15b5a62f-600a-4206-957b-fe0e12035773" providerId="ADAL" clId="{9D82C648-BF79-4B8E-81CB-E77C27735E2F}" dt="2024-06-03T18:42:17.456" v="1274" actId="14100"/>
        <pc:sldMkLst>
          <pc:docMk/>
          <pc:sldMk cId="4279265351" sldId="1212"/>
        </pc:sldMkLst>
        <pc:spChg chg="mod">
          <ac:chgData name="Jeanne Viljoen" userId="15b5a62f-600a-4206-957b-fe0e12035773" providerId="ADAL" clId="{9D82C648-BF79-4B8E-81CB-E77C27735E2F}" dt="2024-06-03T18:42:13.546" v="1273" actId="1076"/>
          <ac:spMkLst>
            <pc:docMk/>
            <pc:sldMk cId="4279265351" sldId="1212"/>
            <ac:spMk id="8" creationId="{0BC53901-81BE-4ECD-8B51-0527C9AC42A9}"/>
          </ac:spMkLst>
        </pc:spChg>
        <pc:picChg chg="mod">
          <ac:chgData name="Jeanne Viljoen" userId="15b5a62f-600a-4206-957b-fe0e12035773" providerId="ADAL" clId="{9D82C648-BF79-4B8E-81CB-E77C27735E2F}" dt="2024-06-03T18:42:17.456" v="1274" actId="14100"/>
          <ac:picMkLst>
            <pc:docMk/>
            <pc:sldMk cId="4279265351" sldId="1212"/>
            <ac:picMk id="6" creationId="{1141FE54-F0A6-E36D-B08E-8916197442DE}"/>
          </ac:picMkLst>
        </pc:picChg>
      </pc:sldChg>
      <pc:sldChg chg="add">
        <pc:chgData name="Jeanne Viljoen" userId="15b5a62f-600a-4206-957b-fe0e12035773" providerId="ADAL" clId="{9D82C648-BF79-4B8E-81CB-E77C27735E2F}" dt="2024-05-31T20:08:59.644" v="302"/>
        <pc:sldMkLst>
          <pc:docMk/>
          <pc:sldMk cId="3723672903" sldId="1213"/>
        </pc:sldMkLst>
      </pc:sldChg>
      <pc:sldChg chg="addSp delSp modSp new mod ord setBg modClrScheme delDesignElem chgLayout">
        <pc:chgData name="Jeanne Viljoen" userId="15b5a62f-600a-4206-957b-fe0e12035773" providerId="ADAL" clId="{9D82C648-BF79-4B8E-81CB-E77C27735E2F}" dt="2024-05-31T20:20:42.988" v="838" actId="123"/>
        <pc:sldMkLst>
          <pc:docMk/>
          <pc:sldMk cId="3218682324" sldId="1214"/>
        </pc:sldMkLst>
        <pc:spChg chg="del mod ord">
          <ac:chgData name="Jeanne Viljoen" userId="15b5a62f-600a-4206-957b-fe0e12035773" providerId="ADAL" clId="{9D82C648-BF79-4B8E-81CB-E77C27735E2F}" dt="2024-05-31T20:11:55.734" v="337" actId="21"/>
          <ac:spMkLst>
            <pc:docMk/>
            <pc:sldMk cId="3218682324" sldId="1214"/>
            <ac:spMk id="2" creationId="{3AB2E2D5-FC21-D853-C40A-DCE9691E3261}"/>
          </ac:spMkLst>
        </pc:spChg>
        <pc:spChg chg="mod ord">
          <ac:chgData name="Jeanne Viljoen" userId="15b5a62f-600a-4206-957b-fe0e12035773" providerId="ADAL" clId="{9D82C648-BF79-4B8E-81CB-E77C27735E2F}" dt="2024-05-31T20:11:30.272" v="335" actId="700"/>
          <ac:spMkLst>
            <pc:docMk/>
            <pc:sldMk cId="3218682324" sldId="1214"/>
            <ac:spMk id="3" creationId="{F9A5D07A-8590-F92D-B3AC-A763CF78546B}"/>
          </ac:spMkLst>
        </pc:spChg>
        <pc:spChg chg="del mod ord">
          <ac:chgData name="Jeanne Viljoen" userId="15b5a62f-600a-4206-957b-fe0e12035773" providerId="ADAL" clId="{9D82C648-BF79-4B8E-81CB-E77C27735E2F}" dt="2024-05-31T20:09:41.942" v="306" actId="700"/>
          <ac:spMkLst>
            <pc:docMk/>
            <pc:sldMk cId="3218682324" sldId="1214"/>
            <ac:spMk id="4" creationId="{95F7CA2D-8418-592D-353B-379593FEA182}"/>
          </ac:spMkLst>
        </pc:spChg>
        <pc:spChg chg="add mod ord">
          <ac:chgData name="Jeanne Viljoen" userId="15b5a62f-600a-4206-957b-fe0e12035773" providerId="ADAL" clId="{9D82C648-BF79-4B8E-81CB-E77C27735E2F}" dt="2024-05-31T20:15:45.883" v="453" actId="403"/>
          <ac:spMkLst>
            <pc:docMk/>
            <pc:sldMk cId="3218682324" sldId="1214"/>
            <ac:spMk id="5" creationId="{11968C6E-6357-F111-C4F5-D23A04461A25}"/>
          </ac:spMkLst>
        </pc:spChg>
        <pc:spChg chg="add del mod ord">
          <ac:chgData name="Jeanne Viljoen" userId="15b5a62f-600a-4206-957b-fe0e12035773" providerId="ADAL" clId="{9D82C648-BF79-4B8E-81CB-E77C27735E2F}" dt="2024-05-31T20:11:14.618" v="333"/>
          <ac:spMkLst>
            <pc:docMk/>
            <pc:sldMk cId="3218682324" sldId="1214"/>
            <ac:spMk id="6" creationId="{7763C40E-5CF6-131B-B785-58C65CA31FB7}"/>
          </ac:spMkLst>
        </pc:spChg>
        <pc:spChg chg="add del mod">
          <ac:chgData name="Jeanne Viljoen" userId="15b5a62f-600a-4206-957b-fe0e12035773" providerId="ADAL" clId="{9D82C648-BF79-4B8E-81CB-E77C27735E2F}" dt="2024-05-31T20:11:47.152" v="336" actId="21"/>
          <ac:spMkLst>
            <pc:docMk/>
            <pc:sldMk cId="3218682324" sldId="1214"/>
            <ac:spMk id="8" creationId="{28232271-9338-004E-EDE8-5CCF9A18EF29}"/>
          </ac:spMkLst>
        </pc:spChg>
        <pc:spChg chg="add del mod">
          <ac:chgData name="Jeanne Viljoen" userId="15b5a62f-600a-4206-957b-fe0e12035773" providerId="ADAL" clId="{9D82C648-BF79-4B8E-81CB-E77C27735E2F}" dt="2024-05-31T20:11:47.152" v="336" actId="21"/>
          <ac:spMkLst>
            <pc:docMk/>
            <pc:sldMk cId="3218682324" sldId="1214"/>
            <ac:spMk id="9" creationId="{81984453-C61F-0630-6902-99E6FBD061A6}"/>
          </ac:spMkLst>
        </pc:spChg>
        <pc:spChg chg="add del mod">
          <ac:chgData name="Jeanne Viljoen" userId="15b5a62f-600a-4206-957b-fe0e12035773" providerId="ADAL" clId="{9D82C648-BF79-4B8E-81CB-E77C27735E2F}" dt="2024-05-31T20:11:47.152" v="336" actId="21"/>
          <ac:spMkLst>
            <pc:docMk/>
            <pc:sldMk cId="3218682324" sldId="1214"/>
            <ac:spMk id="10" creationId="{D6E7C200-B633-6713-6A29-965CC628E3E2}"/>
          </ac:spMkLst>
        </pc:spChg>
        <pc:spChg chg="add del mod">
          <ac:chgData name="Jeanne Viljoen" userId="15b5a62f-600a-4206-957b-fe0e12035773" providerId="ADAL" clId="{9D82C648-BF79-4B8E-81CB-E77C27735E2F}" dt="2024-05-31T20:12:08.558" v="338" actId="3680"/>
          <ac:spMkLst>
            <pc:docMk/>
            <pc:sldMk cId="3218682324" sldId="1214"/>
            <ac:spMk id="11" creationId="{C475E295-F90D-9C62-06A2-748F772630CB}"/>
          </ac:spMkLst>
        </pc:spChg>
        <pc:spChg chg="add del">
          <ac:chgData name="Jeanne Viljoen" userId="15b5a62f-600a-4206-957b-fe0e12035773" providerId="ADAL" clId="{9D82C648-BF79-4B8E-81CB-E77C27735E2F}" dt="2024-05-31T20:11:30.272" v="335" actId="700"/>
          <ac:spMkLst>
            <pc:docMk/>
            <pc:sldMk cId="3218682324" sldId="1214"/>
            <ac:spMk id="15" creationId="{7301F447-EEF7-48F5-AF73-7566EE7F64AD}"/>
          </ac:spMkLst>
        </pc:spChg>
        <pc:spChg chg="add del">
          <ac:chgData name="Jeanne Viljoen" userId="15b5a62f-600a-4206-957b-fe0e12035773" providerId="ADAL" clId="{9D82C648-BF79-4B8E-81CB-E77C27735E2F}" dt="2024-05-31T20:11:30.272" v="335" actId="700"/>
          <ac:spMkLst>
            <pc:docMk/>
            <pc:sldMk cId="3218682324" sldId="1214"/>
            <ac:spMk id="17" creationId="{F7117410-A2A4-4085-9ADC-46744551DBDE}"/>
          </ac:spMkLst>
        </pc:spChg>
        <pc:spChg chg="add del">
          <ac:chgData name="Jeanne Viljoen" userId="15b5a62f-600a-4206-957b-fe0e12035773" providerId="ADAL" clId="{9D82C648-BF79-4B8E-81CB-E77C27735E2F}" dt="2024-05-31T20:11:30.272" v="335" actId="700"/>
          <ac:spMkLst>
            <pc:docMk/>
            <pc:sldMk cId="3218682324" sldId="1214"/>
            <ac:spMk id="19" creationId="{99F74EB5-E547-4FB4-95F5-BCC788F3C4A0}"/>
          </ac:spMkLst>
        </pc:spChg>
        <pc:graphicFrameChg chg="add del mod ord modGraphic">
          <ac:chgData name="Jeanne Viljoen" userId="15b5a62f-600a-4206-957b-fe0e12035773" providerId="ADAL" clId="{9D82C648-BF79-4B8E-81CB-E77C27735E2F}" dt="2024-05-31T20:11:47.152" v="336" actId="21"/>
          <ac:graphicFrameMkLst>
            <pc:docMk/>
            <pc:sldMk cId="3218682324" sldId="1214"/>
            <ac:graphicFrameMk id="7" creationId="{41C1DF03-62EC-C6E1-6C58-0C85AD219ED8}"/>
          </ac:graphicFrameMkLst>
        </pc:graphicFrameChg>
        <pc:graphicFrameChg chg="add mod ord modGraphic">
          <ac:chgData name="Jeanne Viljoen" userId="15b5a62f-600a-4206-957b-fe0e12035773" providerId="ADAL" clId="{9D82C648-BF79-4B8E-81CB-E77C27735E2F}" dt="2024-05-31T20:20:42.988" v="838" actId="123"/>
          <ac:graphicFrameMkLst>
            <pc:docMk/>
            <pc:sldMk cId="3218682324" sldId="1214"/>
            <ac:graphicFrameMk id="12" creationId="{BC6969CD-5610-2EEF-AEA0-7C57D6543E78}"/>
          </ac:graphicFrameMkLst>
        </pc:graphicFrameChg>
      </pc:sldChg>
      <pc:sldChg chg="modSp add mod">
        <pc:chgData name="Jeanne Viljoen" userId="15b5a62f-600a-4206-957b-fe0e12035773" providerId="ADAL" clId="{9D82C648-BF79-4B8E-81CB-E77C27735E2F}" dt="2024-05-31T20:20:58.897" v="843" actId="123"/>
        <pc:sldMkLst>
          <pc:docMk/>
          <pc:sldMk cId="112346907" sldId="1215"/>
        </pc:sldMkLst>
        <pc:graphicFrameChg chg="mod modGraphic">
          <ac:chgData name="Jeanne Viljoen" userId="15b5a62f-600a-4206-957b-fe0e12035773" providerId="ADAL" clId="{9D82C648-BF79-4B8E-81CB-E77C27735E2F}" dt="2024-05-31T20:20:58.897" v="843" actId="123"/>
          <ac:graphicFrameMkLst>
            <pc:docMk/>
            <pc:sldMk cId="112346907" sldId="1215"/>
            <ac:graphicFrameMk id="12" creationId="{BC6969CD-5610-2EEF-AEA0-7C57D6543E78}"/>
          </ac:graphicFrameMkLst>
        </pc:graphicFrameChg>
      </pc:sldChg>
      <pc:sldChg chg="modSp add mod ord">
        <pc:chgData name="Jeanne Viljoen" userId="15b5a62f-600a-4206-957b-fe0e12035773" providerId="ADAL" clId="{9D82C648-BF79-4B8E-81CB-E77C27735E2F}" dt="2024-05-31T20:20:49.664" v="840" actId="123"/>
        <pc:sldMkLst>
          <pc:docMk/>
          <pc:sldMk cId="2705294343" sldId="1216"/>
        </pc:sldMkLst>
        <pc:graphicFrameChg chg="modGraphic">
          <ac:chgData name="Jeanne Viljoen" userId="15b5a62f-600a-4206-957b-fe0e12035773" providerId="ADAL" clId="{9D82C648-BF79-4B8E-81CB-E77C27735E2F}" dt="2024-05-31T20:20:49.664" v="840" actId="123"/>
          <ac:graphicFrameMkLst>
            <pc:docMk/>
            <pc:sldMk cId="2705294343" sldId="1216"/>
            <ac:graphicFrameMk id="12" creationId="{BC6969CD-5610-2EEF-AEA0-7C57D6543E78}"/>
          </ac:graphicFrameMkLst>
        </pc:graphicFrameChg>
      </pc:sldChg>
      <pc:sldChg chg="modSp add del mod">
        <pc:chgData name="Jeanne Viljoen" userId="15b5a62f-600a-4206-957b-fe0e12035773" providerId="ADAL" clId="{9D82C648-BF79-4B8E-81CB-E77C27735E2F}" dt="2024-05-31T20:20:28.117" v="834" actId="123"/>
        <pc:sldMkLst>
          <pc:docMk/>
          <pc:sldMk cId="1269518123" sldId="1217"/>
        </pc:sldMkLst>
        <pc:graphicFrameChg chg="mod modGraphic">
          <ac:chgData name="Jeanne Viljoen" userId="15b5a62f-600a-4206-957b-fe0e12035773" providerId="ADAL" clId="{9D82C648-BF79-4B8E-81CB-E77C27735E2F}" dt="2024-05-31T20:20:28.117" v="834" actId="123"/>
          <ac:graphicFrameMkLst>
            <pc:docMk/>
            <pc:sldMk cId="1269518123" sldId="1217"/>
            <ac:graphicFrameMk id="12" creationId="{BC6969CD-5610-2EEF-AEA0-7C57D6543E78}"/>
          </ac:graphicFrameMkLst>
        </pc:graphicFrameChg>
      </pc:sldChg>
      <pc:sldChg chg="modSp add mod">
        <pc:chgData name="Jeanne Viljoen" userId="15b5a62f-600a-4206-957b-fe0e12035773" providerId="ADAL" clId="{9D82C648-BF79-4B8E-81CB-E77C27735E2F}" dt="2024-05-31T20:21:59.814" v="888" actId="123"/>
        <pc:sldMkLst>
          <pc:docMk/>
          <pc:sldMk cId="3207944769" sldId="1218"/>
        </pc:sldMkLst>
        <pc:graphicFrameChg chg="mod modGraphic">
          <ac:chgData name="Jeanne Viljoen" userId="15b5a62f-600a-4206-957b-fe0e12035773" providerId="ADAL" clId="{9D82C648-BF79-4B8E-81CB-E77C27735E2F}" dt="2024-05-31T20:21:59.814" v="888" actId="123"/>
          <ac:graphicFrameMkLst>
            <pc:docMk/>
            <pc:sldMk cId="3207944769" sldId="1218"/>
            <ac:graphicFrameMk id="12" creationId="{BC6969CD-5610-2EEF-AEA0-7C57D6543E78}"/>
          </ac:graphicFrameMkLst>
        </pc:graphicFrameChg>
      </pc:sldChg>
      <pc:sldChg chg="addSp delSp modSp new del mod">
        <pc:chgData name="Jeanne Viljoen" userId="15b5a62f-600a-4206-957b-fe0e12035773" providerId="ADAL" clId="{9D82C648-BF79-4B8E-81CB-E77C27735E2F}" dt="2024-05-31T20:42:48.188" v="1170" actId="47"/>
        <pc:sldMkLst>
          <pc:docMk/>
          <pc:sldMk cId="339572006" sldId="1219"/>
        </pc:sldMkLst>
        <pc:spChg chg="mod">
          <ac:chgData name="Jeanne Viljoen" userId="15b5a62f-600a-4206-957b-fe0e12035773" providerId="ADAL" clId="{9D82C648-BF79-4B8E-81CB-E77C27735E2F}" dt="2024-05-31T20:33:36.586" v="1014" actId="20577"/>
          <ac:spMkLst>
            <pc:docMk/>
            <pc:sldMk cId="339572006" sldId="1219"/>
            <ac:spMk id="2" creationId="{E3523517-4B87-23BC-F164-32D31550571F}"/>
          </ac:spMkLst>
        </pc:spChg>
        <pc:spChg chg="mod">
          <ac:chgData name="Jeanne Viljoen" userId="15b5a62f-600a-4206-957b-fe0e12035773" providerId="ADAL" clId="{9D82C648-BF79-4B8E-81CB-E77C27735E2F}" dt="2024-05-31T20:33:54.637" v="1022" actId="14100"/>
          <ac:spMkLst>
            <pc:docMk/>
            <pc:sldMk cId="339572006" sldId="1219"/>
            <ac:spMk id="3" creationId="{2D3DB16A-A786-1D88-43F5-9655F4A2B5FA}"/>
          </ac:spMkLst>
        </pc:spChg>
        <pc:spChg chg="del">
          <ac:chgData name="Jeanne Viljoen" userId="15b5a62f-600a-4206-957b-fe0e12035773" providerId="ADAL" clId="{9D82C648-BF79-4B8E-81CB-E77C27735E2F}" dt="2024-05-31T20:33:59.906" v="1023" actId="21"/>
          <ac:spMkLst>
            <pc:docMk/>
            <pc:sldMk cId="339572006" sldId="1219"/>
            <ac:spMk id="4" creationId="{E4A42803-8A78-B4B2-9F6B-E565C55A5BA7}"/>
          </ac:spMkLst>
        </pc:spChg>
        <pc:picChg chg="add mod">
          <ac:chgData name="Jeanne Viljoen" userId="15b5a62f-600a-4206-957b-fe0e12035773" providerId="ADAL" clId="{9D82C648-BF79-4B8E-81CB-E77C27735E2F}" dt="2024-05-31T20:34:36.944" v="1030" actId="1076"/>
          <ac:picMkLst>
            <pc:docMk/>
            <pc:sldMk cId="339572006" sldId="1219"/>
            <ac:picMk id="7170" creationId="{53C4C261-1E10-22F4-F2DC-EFEDA43A254E}"/>
          </ac:picMkLst>
        </pc:picChg>
      </pc:sldChg>
      <pc:sldChg chg="addSp delSp modSp add del mod">
        <pc:chgData name="Jeanne Viljoen" userId="15b5a62f-600a-4206-957b-fe0e12035773" providerId="ADAL" clId="{9D82C648-BF79-4B8E-81CB-E77C27735E2F}" dt="2024-06-05T21:52:12.284" v="4720" actId="47"/>
        <pc:sldMkLst>
          <pc:docMk/>
          <pc:sldMk cId="2727559641" sldId="1219"/>
        </pc:sldMkLst>
        <pc:spChg chg="mod">
          <ac:chgData name="Jeanne Viljoen" userId="15b5a62f-600a-4206-957b-fe0e12035773" providerId="ADAL" clId="{9D82C648-BF79-4B8E-81CB-E77C27735E2F}" dt="2024-06-04T15:53:59.373" v="2751" actId="27636"/>
          <ac:spMkLst>
            <pc:docMk/>
            <pc:sldMk cId="2727559641" sldId="1219"/>
            <ac:spMk id="2" creationId="{E9537C6F-47C1-9501-F34E-07E2A399C08B}"/>
          </ac:spMkLst>
        </pc:spChg>
        <pc:spChg chg="add del mod">
          <ac:chgData name="Jeanne Viljoen" userId="15b5a62f-600a-4206-957b-fe0e12035773" providerId="ADAL" clId="{9D82C648-BF79-4B8E-81CB-E77C27735E2F}" dt="2024-06-04T15:51:04.981" v="2733" actId="21"/>
          <ac:spMkLst>
            <pc:docMk/>
            <pc:sldMk cId="2727559641" sldId="1219"/>
            <ac:spMk id="3" creationId="{F557E8F5-3A03-58A8-66AD-C45D4A9D6619}"/>
          </ac:spMkLst>
        </pc:spChg>
        <pc:spChg chg="add del mod">
          <ac:chgData name="Jeanne Viljoen" userId="15b5a62f-600a-4206-957b-fe0e12035773" providerId="ADAL" clId="{9D82C648-BF79-4B8E-81CB-E77C27735E2F}" dt="2024-06-04T15:51:07.477" v="2735" actId="21"/>
          <ac:spMkLst>
            <pc:docMk/>
            <pc:sldMk cId="2727559641" sldId="1219"/>
            <ac:spMk id="7" creationId="{F557E8F5-3A03-58A8-66AD-C45D4A9D6619}"/>
          </ac:spMkLst>
        </pc:spChg>
        <pc:spChg chg="add mod">
          <ac:chgData name="Jeanne Viljoen" userId="15b5a62f-600a-4206-957b-fe0e12035773" providerId="ADAL" clId="{9D82C648-BF79-4B8E-81CB-E77C27735E2F}" dt="2024-06-04T15:51:14.528" v="2736"/>
          <ac:spMkLst>
            <pc:docMk/>
            <pc:sldMk cId="2727559641" sldId="1219"/>
            <ac:spMk id="8" creationId="{DF306D5C-77D9-8FE8-4276-54C1BA3AA7AA}"/>
          </ac:spMkLst>
        </pc:spChg>
        <pc:graphicFrameChg chg="mod">
          <ac:chgData name="Jeanne Viljoen" userId="15b5a62f-600a-4206-957b-fe0e12035773" providerId="ADAL" clId="{9D82C648-BF79-4B8E-81CB-E77C27735E2F}" dt="2024-06-04T16:55:15.545" v="3319" actId="14100"/>
          <ac:graphicFrameMkLst>
            <pc:docMk/>
            <pc:sldMk cId="2727559641" sldId="1219"/>
            <ac:graphicFrameMk id="11" creationId="{AB1A297A-CB17-56BE-1E85-DE64EF2CB11F}"/>
          </ac:graphicFrameMkLst>
        </pc:graphicFrameChg>
        <pc:picChg chg="add mod">
          <ac:chgData name="Jeanne Viljoen" userId="15b5a62f-600a-4206-957b-fe0e12035773" providerId="ADAL" clId="{9D82C648-BF79-4B8E-81CB-E77C27735E2F}" dt="2024-06-04T16:55:22.941" v="3320" actId="14100"/>
          <ac:picMkLst>
            <pc:docMk/>
            <pc:sldMk cId="2727559641" sldId="1219"/>
            <ac:picMk id="4" creationId="{7A0DEE40-F473-7394-413F-F3A4160A372A}"/>
          </ac:picMkLst>
        </pc:picChg>
        <pc:picChg chg="add mod">
          <ac:chgData name="Jeanne Viljoen" userId="15b5a62f-600a-4206-957b-fe0e12035773" providerId="ADAL" clId="{9D82C648-BF79-4B8E-81CB-E77C27735E2F}" dt="2024-06-04T16:55:27.882" v="3322" actId="1076"/>
          <ac:picMkLst>
            <pc:docMk/>
            <pc:sldMk cId="2727559641" sldId="1219"/>
            <ac:picMk id="6" creationId="{930BF868-99C9-1263-ED09-59A3C8B818D2}"/>
          </ac:picMkLst>
        </pc:picChg>
      </pc:sldChg>
      <pc:sldChg chg="addSp delSp modSp add del mod">
        <pc:chgData name="Jeanne Viljoen" userId="15b5a62f-600a-4206-957b-fe0e12035773" providerId="ADAL" clId="{9D82C648-BF79-4B8E-81CB-E77C27735E2F}" dt="2024-05-31T20:42:49.094" v="1171" actId="47"/>
        <pc:sldMkLst>
          <pc:docMk/>
          <pc:sldMk cId="297889993" sldId="1220"/>
        </pc:sldMkLst>
        <pc:spChg chg="mod">
          <ac:chgData name="Jeanne Viljoen" userId="15b5a62f-600a-4206-957b-fe0e12035773" providerId="ADAL" clId="{9D82C648-BF79-4B8E-81CB-E77C27735E2F}" dt="2024-05-31T20:33:43.793" v="1020" actId="20577"/>
          <ac:spMkLst>
            <pc:docMk/>
            <pc:sldMk cId="297889993" sldId="1220"/>
            <ac:spMk id="2" creationId="{E3523517-4B87-23BC-F164-32D31550571F}"/>
          </ac:spMkLst>
        </pc:spChg>
        <pc:spChg chg="mod">
          <ac:chgData name="Jeanne Viljoen" userId="15b5a62f-600a-4206-957b-fe0e12035773" providerId="ADAL" clId="{9D82C648-BF79-4B8E-81CB-E77C27735E2F}" dt="2024-05-31T20:33:49.851" v="1021" actId="14100"/>
          <ac:spMkLst>
            <pc:docMk/>
            <pc:sldMk cId="297889993" sldId="1220"/>
            <ac:spMk id="3" creationId="{2D3DB16A-A786-1D88-43F5-9655F4A2B5FA}"/>
          </ac:spMkLst>
        </pc:spChg>
        <pc:spChg chg="del">
          <ac:chgData name="Jeanne Viljoen" userId="15b5a62f-600a-4206-957b-fe0e12035773" providerId="ADAL" clId="{9D82C648-BF79-4B8E-81CB-E77C27735E2F}" dt="2024-05-31T20:34:03.812" v="1024" actId="21"/>
          <ac:spMkLst>
            <pc:docMk/>
            <pc:sldMk cId="297889993" sldId="1220"/>
            <ac:spMk id="4" creationId="{E4A42803-8A78-B4B2-9F6B-E565C55A5BA7}"/>
          </ac:spMkLst>
        </pc:spChg>
        <pc:picChg chg="add mod">
          <ac:chgData name="Jeanne Viljoen" userId="15b5a62f-600a-4206-957b-fe0e12035773" providerId="ADAL" clId="{9D82C648-BF79-4B8E-81CB-E77C27735E2F}" dt="2024-05-31T20:35:09.165" v="1038" actId="1076"/>
          <ac:picMkLst>
            <pc:docMk/>
            <pc:sldMk cId="297889993" sldId="1220"/>
            <ac:picMk id="8194" creationId="{947F212C-6730-7A98-D317-61051C859CBB}"/>
          </ac:picMkLst>
        </pc:picChg>
      </pc:sldChg>
      <pc:sldChg chg="addSp delSp modSp new mod ord">
        <pc:chgData name="Jeanne Viljoen" userId="15b5a62f-600a-4206-957b-fe0e12035773" providerId="ADAL" clId="{9D82C648-BF79-4B8E-81CB-E77C27735E2F}" dt="2024-06-04T16:57:52.058" v="3344" actId="1076"/>
        <pc:sldMkLst>
          <pc:docMk/>
          <pc:sldMk cId="4129948479" sldId="1220"/>
        </pc:sldMkLst>
        <pc:spChg chg="mod">
          <ac:chgData name="Jeanne Viljoen" userId="15b5a62f-600a-4206-957b-fe0e12035773" providerId="ADAL" clId="{9D82C648-BF79-4B8E-81CB-E77C27735E2F}" dt="2024-06-04T16:57:44.801" v="3342" actId="14100"/>
          <ac:spMkLst>
            <pc:docMk/>
            <pc:sldMk cId="4129948479" sldId="1220"/>
            <ac:spMk id="2" creationId="{4A9C3601-AB4F-19CD-EA11-C3509B10EE05}"/>
          </ac:spMkLst>
        </pc:spChg>
        <pc:spChg chg="mod">
          <ac:chgData name="Jeanne Viljoen" userId="15b5a62f-600a-4206-957b-fe0e12035773" providerId="ADAL" clId="{9D82C648-BF79-4B8E-81CB-E77C27735E2F}" dt="2024-06-04T16:57:52.058" v="3344" actId="1076"/>
          <ac:spMkLst>
            <pc:docMk/>
            <pc:sldMk cId="4129948479" sldId="1220"/>
            <ac:spMk id="3" creationId="{126D8AA0-9ECD-8E44-91FA-072093915367}"/>
          </ac:spMkLst>
        </pc:spChg>
        <pc:spChg chg="del">
          <ac:chgData name="Jeanne Viljoen" userId="15b5a62f-600a-4206-957b-fe0e12035773" providerId="ADAL" clId="{9D82C648-BF79-4B8E-81CB-E77C27735E2F}" dt="2024-06-03T19:00:23.536" v="1684" actId="21"/>
          <ac:spMkLst>
            <pc:docMk/>
            <pc:sldMk cId="4129948479" sldId="1220"/>
            <ac:spMk id="4" creationId="{A4A8EF4F-DE8A-C319-31EB-5BE4589F63A6}"/>
          </ac:spMkLst>
        </pc:spChg>
        <pc:spChg chg="add mod">
          <ac:chgData name="Jeanne Viljoen" userId="15b5a62f-600a-4206-957b-fe0e12035773" providerId="ADAL" clId="{9D82C648-BF79-4B8E-81CB-E77C27735E2F}" dt="2024-06-04T16:57:47.079" v="3343" actId="14100"/>
          <ac:spMkLst>
            <pc:docMk/>
            <pc:sldMk cId="4129948479" sldId="1220"/>
            <ac:spMk id="6" creationId="{E55BF339-0297-E695-7A2E-98ADC8A95C35}"/>
          </ac:spMkLst>
        </pc:spChg>
        <pc:picChg chg="add mod">
          <ac:chgData name="Jeanne Viljoen" userId="15b5a62f-600a-4206-957b-fe0e12035773" providerId="ADAL" clId="{9D82C648-BF79-4B8E-81CB-E77C27735E2F}" dt="2024-06-03T19:00:18.663" v="1683" actId="1076"/>
          <ac:picMkLst>
            <pc:docMk/>
            <pc:sldMk cId="4129948479" sldId="1220"/>
            <ac:picMk id="8" creationId="{178E1DF1-12CB-FE80-1057-ADB9A9DAED09}"/>
          </ac:picMkLst>
        </pc:picChg>
      </pc:sldChg>
      <pc:sldChg chg="addSp delSp modSp add del mod ord modClrScheme chgLayout modNotesTx">
        <pc:chgData name="Jeanne Viljoen" userId="15b5a62f-600a-4206-957b-fe0e12035773" providerId="ADAL" clId="{9D82C648-BF79-4B8E-81CB-E77C27735E2F}" dt="2024-06-05T21:24:30.581" v="4310" actId="47"/>
        <pc:sldMkLst>
          <pc:docMk/>
          <pc:sldMk cId="294801911" sldId="1221"/>
        </pc:sldMkLst>
        <pc:spChg chg="mod">
          <ac:chgData name="Jeanne Viljoen" userId="15b5a62f-600a-4206-957b-fe0e12035773" providerId="ADAL" clId="{9D82C648-BF79-4B8E-81CB-E77C27735E2F}" dt="2024-06-04T15:41:15.291" v="2656" actId="34807"/>
          <ac:spMkLst>
            <pc:docMk/>
            <pc:sldMk cId="294801911" sldId="1221"/>
            <ac:spMk id="2" creationId="{F50AF92C-C1E6-0EB5-1357-B3B4F677D1AE}"/>
          </ac:spMkLst>
        </pc:spChg>
        <pc:spChg chg="add del mod">
          <ac:chgData name="Jeanne Viljoen" userId="15b5a62f-600a-4206-957b-fe0e12035773" providerId="ADAL" clId="{9D82C648-BF79-4B8E-81CB-E77C27735E2F}" dt="2024-06-04T15:50:49.574" v="2730" actId="21"/>
          <ac:spMkLst>
            <pc:docMk/>
            <pc:sldMk cId="294801911" sldId="1221"/>
            <ac:spMk id="3" creationId="{BC5FF222-0376-54CA-5767-9C5D7F0DEBF8}"/>
          </ac:spMkLst>
        </pc:spChg>
        <pc:spChg chg="add mod">
          <ac:chgData name="Jeanne Viljoen" userId="15b5a62f-600a-4206-957b-fe0e12035773" providerId="ADAL" clId="{9D82C648-BF79-4B8E-81CB-E77C27735E2F}" dt="2024-06-04T15:52:26.883" v="2740" actId="1035"/>
          <ac:spMkLst>
            <pc:docMk/>
            <pc:sldMk cId="294801911" sldId="1221"/>
            <ac:spMk id="4" creationId="{8C146E7C-2B2D-A6E9-1453-56DDA85C5928}"/>
          </ac:spMkLst>
        </pc:spChg>
        <pc:spChg chg="mod ord">
          <ac:chgData name="Jeanne Viljoen" userId="15b5a62f-600a-4206-957b-fe0e12035773" providerId="ADAL" clId="{9D82C648-BF79-4B8E-81CB-E77C27735E2F}" dt="2024-06-04T15:53:42.827" v="2746" actId="14100"/>
          <ac:spMkLst>
            <pc:docMk/>
            <pc:sldMk cId="294801911" sldId="1221"/>
            <ac:spMk id="6" creationId="{A6D5E848-BE12-EE44-19F5-0CE2C3D1BB5E}"/>
          </ac:spMkLst>
        </pc:spChg>
        <pc:spChg chg="mod ord">
          <ac:chgData name="Jeanne Viljoen" userId="15b5a62f-600a-4206-957b-fe0e12035773" providerId="ADAL" clId="{9D82C648-BF79-4B8E-81CB-E77C27735E2F}" dt="2024-06-05T21:21:18.051" v="4016" actId="20577"/>
          <ac:spMkLst>
            <pc:docMk/>
            <pc:sldMk cId="294801911" sldId="1221"/>
            <ac:spMk id="7" creationId="{0229F532-FB9B-0071-0A81-E9F9442DD378}"/>
          </ac:spMkLst>
        </pc:spChg>
        <pc:spChg chg="add del mod">
          <ac:chgData name="Jeanne Viljoen" userId="15b5a62f-600a-4206-957b-fe0e12035773" providerId="ADAL" clId="{9D82C648-BF79-4B8E-81CB-E77C27735E2F}" dt="2024-06-04T15:41:52.523" v="2664" actId="21"/>
          <ac:spMkLst>
            <pc:docMk/>
            <pc:sldMk cId="294801911" sldId="1221"/>
            <ac:spMk id="13" creationId="{FC5549B9-0835-5F5B-8C3D-24D3A8A0ECBF}"/>
          </ac:spMkLst>
        </pc:spChg>
        <pc:picChg chg="mod">
          <ac:chgData name="Jeanne Viljoen" userId="15b5a62f-600a-4206-957b-fe0e12035773" providerId="ADAL" clId="{9D82C648-BF79-4B8E-81CB-E77C27735E2F}" dt="2024-06-04T15:45:32.954" v="2694" actId="1076"/>
          <ac:picMkLst>
            <pc:docMk/>
            <pc:sldMk cId="294801911" sldId="1221"/>
            <ac:picMk id="8" creationId="{7693AC9C-4980-4DBB-B17E-387492219DC4}"/>
          </ac:picMkLst>
        </pc:picChg>
      </pc:sldChg>
      <pc:sldChg chg="new del">
        <pc:chgData name="Jeanne Viljoen" userId="15b5a62f-600a-4206-957b-fe0e12035773" providerId="ADAL" clId="{9D82C648-BF79-4B8E-81CB-E77C27735E2F}" dt="2024-06-03T19:43:05.707" v="2589" actId="47"/>
        <pc:sldMkLst>
          <pc:docMk/>
          <pc:sldMk cId="770741462" sldId="1221"/>
        </pc:sldMkLst>
      </pc:sldChg>
      <pc:sldChg chg="delSp modSp new del mod">
        <pc:chgData name="Jeanne Viljoen" userId="15b5a62f-600a-4206-957b-fe0e12035773" providerId="ADAL" clId="{9D82C648-BF79-4B8E-81CB-E77C27735E2F}" dt="2024-05-31T20:42:49.788" v="1172" actId="47"/>
        <pc:sldMkLst>
          <pc:docMk/>
          <pc:sldMk cId="1115326380" sldId="1221"/>
        </pc:sldMkLst>
        <pc:spChg chg="mod">
          <ac:chgData name="Jeanne Viljoen" userId="15b5a62f-600a-4206-957b-fe0e12035773" providerId="ADAL" clId="{9D82C648-BF79-4B8E-81CB-E77C27735E2F}" dt="2024-05-31T20:36:22.799" v="1063" actId="20577"/>
          <ac:spMkLst>
            <pc:docMk/>
            <pc:sldMk cId="1115326380" sldId="1221"/>
            <ac:spMk id="2" creationId="{AB842B1A-90D6-A8CD-C7D9-9B93E33B93C7}"/>
          </ac:spMkLst>
        </pc:spChg>
        <pc:spChg chg="mod">
          <ac:chgData name="Jeanne Viljoen" userId="15b5a62f-600a-4206-957b-fe0e12035773" providerId="ADAL" clId="{9D82C648-BF79-4B8E-81CB-E77C27735E2F}" dt="2024-05-31T20:36:28.196" v="1064" actId="14100"/>
          <ac:spMkLst>
            <pc:docMk/>
            <pc:sldMk cId="1115326380" sldId="1221"/>
            <ac:spMk id="3" creationId="{B1B4463E-B211-F401-F159-80279E782F8F}"/>
          </ac:spMkLst>
        </pc:spChg>
        <pc:spChg chg="del">
          <ac:chgData name="Jeanne Viljoen" userId="15b5a62f-600a-4206-957b-fe0e12035773" providerId="ADAL" clId="{9D82C648-BF79-4B8E-81CB-E77C27735E2F}" dt="2024-05-31T20:36:31.381" v="1065" actId="21"/>
          <ac:spMkLst>
            <pc:docMk/>
            <pc:sldMk cId="1115326380" sldId="1221"/>
            <ac:spMk id="4" creationId="{82E330B3-D862-7B3A-F224-BEDC3EA07EF7}"/>
          </ac:spMkLst>
        </pc:spChg>
      </pc:sldChg>
      <pc:sldChg chg="addSp delSp modSp new del mod setBg">
        <pc:chgData name="Jeanne Viljoen" userId="15b5a62f-600a-4206-957b-fe0e12035773" providerId="ADAL" clId="{9D82C648-BF79-4B8E-81CB-E77C27735E2F}" dt="2024-06-03T18:42:31.372" v="1275" actId="47"/>
        <pc:sldMkLst>
          <pc:docMk/>
          <pc:sldMk cId="1721695552" sldId="1222"/>
        </pc:sldMkLst>
        <pc:spChg chg="del">
          <ac:chgData name="Jeanne Viljoen" userId="15b5a62f-600a-4206-957b-fe0e12035773" providerId="ADAL" clId="{9D82C648-BF79-4B8E-81CB-E77C27735E2F}" dt="2024-05-31T20:42:02.526" v="1162" actId="21"/>
          <ac:spMkLst>
            <pc:docMk/>
            <pc:sldMk cId="1721695552" sldId="1222"/>
            <ac:spMk id="2" creationId="{A714A8CC-4654-EFFC-C7CF-D8AAE40B5063}"/>
          </ac:spMkLst>
        </pc:spChg>
        <pc:spChg chg="mod">
          <ac:chgData name="Jeanne Viljoen" userId="15b5a62f-600a-4206-957b-fe0e12035773" providerId="ADAL" clId="{9D82C648-BF79-4B8E-81CB-E77C27735E2F}" dt="2024-05-31T20:42:41.472" v="1169" actId="26606"/>
          <ac:spMkLst>
            <pc:docMk/>
            <pc:sldMk cId="1721695552" sldId="1222"/>
            <ac:spMk id="3" creationId="{351480F3-8D0F-5871-A5E1-CA104D13900E}"/>
          </ac:spMkLst>
        </pc:spChg>
        <pc:spChg chg="del">
          <ac:chgData name="Jeanne Viljoen" userId="15b5a62f-600a-4206-957b-fe0e12035773" providerId="ADAL" clId="{9D82C648-BF79-4B8E-81CB-E77C27735E2F}" dt="2024-05-31T20:40:11.297" v="1125"/>
          <ac:spMkLst>
            <pc:docMk/>
            <pc:sldMk cId="1721695552" sldId="1222"/>
            <ac:spMk id="4" creationId="{E1371BE2-64F5-0065-64F2-318EDDE6C116}"/>
          </ac:spMkLst>
        </pc:spChg>
        <pc:spChg chg="add">
          <ac:chgData name="Jeanne Viljoen" userId="15b5a62f-600a-4206-957b-fe0e12035773" providerId="ADAL" clId="{9D82C648-BF79-4B8E-81CB-E77C27735E2F}" dt="2024-05-31T20:46:50.144" v="1211"/>
          <ac:spMkLst>
            <pc:docMk/>
            <pc:sldMk cId="1721695552" sldId="1222"/>
            <ac:spMk id="13" creationId="{B2D23543-FB43-DDB4-2C76-FCAFB72BA279}"/>
          </ac:spMkLst>
        </pc:spChg>
        <pc:spChg chg="add">
          <ac:chgData name="Jeanne Viljoen" userId="15b5a62f-600a-4206-957b-fe0e12035773" providerId="ADAL" clId="{9D82C648-BF79-4B8E-81CB-E77C27735E2F}" dt="2024-05-31T20:47:05.931" v="1212"/>
          <ac:spMkLst>
            <pc:docMk/>
            <pc:sldMk cId="1721695552" sldId="1222"/>
            <ac:spMk id="14" creationId="{20216D9A-4B53-4CBB-D18A-F182ED8997BA}"/>
          </ac:spMkLst>
        </pc:spChg>
        <pc:spChg chg="add del">
          <ac:chgData name="Jeanne Viljoen" userId="15b5a62f-600a-4206-957b-fe0e12035773" providerId="ADAL" clId="{9D82C648-BF79-4B8E-81CB-E77C27735E2F}" dt="2024-05-31T20:42:37.216" v="1167" actId="26606"/>
          <ac:spMkLst>
            <pc:docMk/>
            <pc:sldMk cId="1721695552" sldId="1222"/>
            <ac:spMk id="9223" creationId="{32BC26D8-82FB-445E-AA49-62A77D7C1EE0}"/>
          </ac:spMkLst>
        </pc:spChg>
        <pc:spChg chg="add del">
          <ac:chgData name="Jeanne Viljoen" userId="15b5a62f-600a-4206-957b-fe0e12035773" providerId="ADAL" clId="{9D82C648-BF79-4B8E-81CB-E77C27735E2F}" dt="2024-05-31T20:42:37.216" v="1167" actId="26606"/>
          <ac:spMkLst>
            <pc:docMk/>
            <pc:sldMk cId="1721695552" sldId="1222"/>
            <ac:spMk id="9225" creationId="{CB44330D-EA18-4254-AA95-EB49948539B8}"/>
          </ac:spMkLst>
        </pc:spChg>
        <pc:spChg chg="add del">
          <ac:chgData name="Jeanne Viljoen" userId="15b5a62f-600a-4206-957b-fe0e12035773" providerId="ADAL" clId="{9D82C648-BF79-4B8E-81CB-E77C27735E2F}" dt="2024-05-31T20:42:41.472" v="1169" actId="26606"/>
          <ac:spMkLst>
            <pc:docMk/>
            <pc:sldMk cId="1721695552" sldId="1222"/>
            <ac:spMk id="9231" creationId="{D153EDB2-4AAD-43F4-AE78-4D326C813369}"/>
          </ac:spMkLst>
        </pc:spChg>
        <pc:grpChg chg="add del">
          <ac:chgData name="Jeanne Viljoen" userId="15b5a62f-600a-4206-957b-fe0e12035773" providerId="ADAL" clId="{9D82C648-BF79-4B8E-81CB-E77C27735E2F}" dt="2024-05-31T20:42:41.472" v="1169" actId="26606"/>
          <ac:grpSpMkLst>
            <pc:docMk/>
            <pc:sldMk cId="1721695552" sldId="1222"/>
            <ac:grpSpMk id="9232" creationId="{A3CB7779-72E2-4E92-AE18-6BBC335DD881}"/>
          </ac:grpSpMkLst>
        </pc:grpChg>
        <pc:picChg chg="add mod">
          <ac:chgData name="Jeanne Viljoen" userId="15b5a62f-600a-4206-957b-fe0e12035773" providerId="ADAL" clId="{9D82C648-BF79-4B8E-81CB-E77C27735E2F}" dt="2024-05-31T20:44:45.534" v="1198" actId="14100"/>
          <ac:picMkLst>
            <pc:docMk/>
            <pc:sldMk cId="1721695552" sldId="1222"/>
            <ac:picMk id="5" creationId="{A4FE2DDD-431E-8A03-90CD-A02A9B96C5B8}"/>
          </ac:picMkLst>
        </pc:picChg>
        <pc:picChg chg="add mod">
          <ac:chgData name="Jeanne Viljoen" userId="15b5a62f-600a-4206-957b-fe0e12035773" providerId="ADAL" clId="{9D82C648-BF79-4B8E-81CB-E77C27735E2F}" dt="2024-05-31T20:49:07.374" v="1226" actId="1076"/>
          <ac:picMkLst>
            <pc:docMk/>
            <pc:sldMk cId="1721695552" sldId="1222"/>
            <ac:picMk id="6" creationId="{6F425905-8A4E-1D89-4C07-B14B6A61E08C}"/>
          </ac:picMkLst>
        </pc:picChg>
        <pc:picChg chg="add mod">
          <ac:chgData name="Jeanne Viljoen" userId="15b5a62f-600a-4206-957b-fe0e12035773" providerId="ADAL" clId="{9D82C648-BF79-4B8E-81CB-E77C27735E2F}" dt="2024-05-31T20:44:47.304" v="1199" actId="1076"/>
          <ac:picMkLst>
            <pc:docMk/>
            <pc:sldMk cId="1721695552" sldId="1222"/>
            <ac:picMk id="7" creationId="{968DD73F-170E-A6F9-ECF5-25A5AC9A5636}"/>
          </ac:picMkLst>
        </pc:picChg>
        <pc:picChg chg="add mod">
          <ac:chgData name="Jeanne Viljoen" userId="15b5a62f-600a-4206-957b-fe0e12035773" providerId="ADAL" clId="{9D82C648-BF79-4B8E-81CB-E77C27735E2F}" dt="2024-05-31T20:48:46.156" v="1216" actId="1076"/>
          <ac:picMkLst>
            <pc:docMk/>
            <pc:sldMk cId="1721695552" sldId="1222"/>
            <ac:picMk id="8" creationId="{6220CD31-310F-13B6-A7D8-6915505E2CF8}"/>
          </ac:picMkLst>
        </pc:picChg>
        <pc:picChg chg="add mod">
          <ac:chgData name="Jeanne Viljoen" userId="15b5a62f-600a-4206-957b-fe0e12035773" providerId="ADAL" clId="{9D82C648-BF79-4B8E-81CB-E77C27735E2F}" dt="2024-05-31T20:44:53.170" v="1201" actId="1076"/>
          <ac:picMkLst>
            <pc:docMk/>
            <pc:sldMk cId="1721695552" sldId="1222"/>
            <ac:picMk id="9" creationId="{14E562B4-A603-AA85-9D30-3F18BF72110E}"/>
          </ac:picMkLst>
        </pc:picChg>
        <pc:picChg chg="add mod">
          <ac:chgData name="Jeanne Viljoen" userId="15b5a62f-600a-4206-957b-fe0e12035773" providerId="ADAL" clId="{9D82C648-BF79-4B8E-81CB-E77C27735E2F}" dt="2024-05-31T20:49:09.685" v="1227" actId="1076"/>
          <ac:picMkLst>
            <pc:docMk/>
            <pc:sldMk cId="1721695552" sldId="1222"/>
            <ac:picMk id="10" creationId="{4A4B1B25-02DB-010F-E1B0-71B5EA081441}"/>
          </ac:picMkLst>
        </pc:picChg>
        <pc:picChg chg="add mod">
          <ac:chgData name="Jeanne Viljoen" userId="15b5a62f-600a-4206-957b-fe0e12035773" providerId="ADAL" clId="{9D82C648-BF79-4B8E-81CB-E77C27735E2F}" dt="2024-05-31T20:48:50.147" v="1218" actId="14100"/>
          <ac:picMkLst>
            <pc:docMk/>
            <pc:sldMk cId="1721695552" sldId="1222"/>
            <ac:picMk id="11" creationId="{EE721EBD-2C92-E906-463A-ADF0987BD28A}"/>
          </ac:picMkLst>
        </pc:picChg>
        <pc:picChg chg="add mod">
          <ac:chgData name="Jeanne Viljoen" userId="15b5a62f-600a-4206-957b-fe0e12035773" providerId="ADAL" clId="{9D82C648-BF79-4B8E-81CB-E77C27735E2F}" dt="2024-05-31T20:49:11.292" v="1228" actId="1076"/>
          <ac:picMkLst>
            <pc:docMk/>
            <pc:sldMk cId="1721695552" sldId="1222"/>
            <ac:picMk id="12" creationId="{1FC4E70C-C1F9-7815-FB38-F5D65EC82A61}"/>
          </ac:picMkLst>
        </pc:picChg>
        <pc:picChg chg="add mod">
          <ac:chgData name="Jeanne Viljoen" userId="15b5a62f-600a-4206-957b-fe0e12035773" providerId="ADAL" clId="{9D82C648-BF79-4B8E-81CB-E77C27735E2F}" dt="2024-05-31T20:49:17.034" v="1231" actId="1076"/>
          <ac:picMkLst>
            <pc:docMk/>
            <pc:sldMk cId="1721695552" sldId="1222"/>
            <ac:picMk id="15" creationId="{53A53A34-DB43-55C7-5405-DD0C36ABC050}"/>
          </ac:picMkLst>
        </pc:picChg>
        <pc:picChg chg="add mod">
          <ac:chgData name="Jeanne Viljoen" userId="15b5a62f-600a-4206-957b-fe0e12035773" providerId="ADAL" clId="{9D82C648-BF79-4B8E-81CB-E77C27735E2F}" dt="2024-05-31T20:48:51.429" v="1219" actId="1076"/>
          <ac:picMkLst>
            <pc:docMk/>
            <pc:sldMk cId="1721695552" sldId="1222"/>
            <ac:picMk id="9218" creationId="{0D66C783-4783-6C7B-B6E6-1676BD5EF369}"/>
          </ac:picMkLst>
        </pc:picChg>
        <pc:picChg chg="add mod">
          <ac:chgData name="Jeanne Viljoen" userId="15b5a62f-600a-4206-957b-fe0e12035773" providerId="ADAL" clId="{9D82C648-BF79-4B8E-81CB-E77C27735E2F}" dt="2024-05-31T20:49:14.823" v="1230" actId="1076"/>
          <ac:picMkLst>
            <pc:docMk/>
            <pc:sldMk cId="1721695552" sldId="1222"/>
            <ac:picMk id="9220" creationId="{44868485-1243-5D2C-34EB-4BF79B6E8874}"/>
          </ac:picMkLst>
        </pc:picChg>
        <pc:picChg chg="add mod">
          <ac:chgData name="Jeanne Viljoen" userId="15b5a62f-600a-4206-957b-fe0e12035773" providerId="ADAL" clId="{9D82C648-BF79-4B8E-81CB-E77C27735E2F}" dt="2024-05-31T20:49:13.044" v="1229" actId="1076"/>
          <ac:picMkLst>
            <pc:docMk/>
            <pc:sldMk cId="1721695552" sldId="1222"/>
            <ac:picMk id="9222" creationId="{5C891672-B139-1B7F-7907-C1E629B6800D}"/>
          </ac:picMkLst>
        </pc:picChg>
        <pc:picChg chg="add mod">
          <ac:chgData name="Jeanne Viljoen" userId="15b5a62f-600a-4206-957b-fe0e12035773" providerId="ADAL" clId="{9D82C648-BF79-4B8E-81CB-E77C27735E2F}" dt="2024-05-31T20:45:02.913" v="1206" actId="1076"/>
          <ac:picMkLst>
            <pc:docMk/>
            <pc:sldMk cId="1721695552" sldId="1222"/>
            <ac:picMk id="9224" creationId="{CF6472F8-65A3-3423-3425-CE3BC8E67D50}"/>
          </ac:picMkLst>
        </pc:picChg>
      </pc:sldChg>
      <pc:sldChg chg="new del">
        <pc:chgData name="Jeanne Viljoen" userId="15b5a62f-600a-4206-957b-fe0e12035773" providerId="ADAL" clId="{9D82C648-BF79-4B8E-81CB-E77C27735E2F}" dt="2024-06-04T15:49:34.887" v="2723" actId="47"/>
        <pc:sldMkLst>
          <pc:docMk/>
          <pc:sldMk cId="3855118922" sldId="1222"/>
        </pc:sldMkLst>
      </pc:sldChg>
      <pc:sldChg chg="addSp delSp modSp add del mod">
        <pc:chgData name="Jeanne Viljoen" userId="15b5a62f-600a-4206-957b-fe0e12035773" providerId="ADAL" clId="{9D82C648-BF79-4B8E-81CB-E77C27735E2F}" dt="2024-06-03T19:49:49.252" v="2651" actId="47"/>
        <pc:sldMkLst>
          <pc:docMk/>
          <pc:sldMk cId="3857178023" sldId="1222"/>
        </pc:sldMkLst>
        <pc:spChg chg="add del mod">
          <ac:chgData name="Jeanne Viljoen" userId="15b5a62f-600a-4206-957b-fe0e12035773" providerId="ADAL" clId="{9D82C648-BF79-4B8E-81CB-E77C27735E2F}" dt="2024-06-03T19:43:55.702" v="2637"/>
          <ac:spMkLst>
            <pc:docMk/>
            <pc:sldMk cId="3857178023" sldId="1222"/>
            <ac:spMk id="3" creationId="{0145043C-B179-3E1B-DF0F-3DEA0F8B6B1E}"/>
          </ac:spMkLst>
        </pc:spChg>
        <pc:spChg chg="del mod">
          <ac:chgData name="Jeanne Viljoen" userId="15b5a62f-600a-4206-957b-fe0e12035773" providerId="ADAL" clId="{9D82C648-BF79-4B8E-81CB-E77C27735E2F}" dt="2024-06-03T19:43:29.018" v="2635" actId="21"/>
          <ac:spMkLst>
            <pc:docMk/>
            <pc:sldMk cId="3857178023" sldId="1222"/>
            <ac:spMk id="6" creationId="{A478CAEA-0C99-440E-1458-100125C672BF}"/>
          </ac:spMkLst>
        </pc:spChg>
        <pc:spChg chg="mod">
          <ac:chgData name="Jeanne Viljoen" userId="15b5a62f-600a-4206-957b-fe0e12035773" providerId="ADAL" clId="{9D82C648-BF79-4B8E-81CB-E77C27735E2F}" dt="2024-06-03T19:43:25.610" v="2634" actId="20577"/>
          <ac:spMkLst>
            <pc:docMk/>
            <pc:sldMk cId="3857178023" sldId="1222"/>
            <ac:spMk id="7" creationId="{8FD92C16-423C-4160-E91D-51DBB9FBA269}"/>
          </ac:spMkLst>
        </pc:spChg>
        <pc:picChg chg="add mod">
          <ac:chgData name="Jeanne Viljoen" userId="15b5a62f-600a-4206-957b-fe0e12035773" providerId="ADAL" clId="{9D82C648-BF79-4B8E-81CB-E77C27735E2F}" dt="2024-06-03T19:44:05.869" v="2642" actId="14100"/>
          <ac:picMkLst>
            <pc:docMk/>
            <pc:sldMk cId="3857178023" sldId="1222"/>
            <ac:picMk id="2050" creationId="{39ED4782-38E6-3F56-B129-83E05511F6D9}"/>
          </ac:picMkLst>
        </pc:picChg>
        <pc:picChg chg="add mod">
          <ac:chgData name="Jeanne Viljoen" userId="15b5a62f-600a-4206-957b-fe0e12035773" providerId="ADAL" clId="{9D82C648-BF79-4B8E-81CB-E77C27735E2F}" dt="2024-06-03T19:45:02.412" v="2645" actId="1076"/>
          <ac:picMkLst>
            <pc:docMk/>
            <pc:sldMk cId="3857178023" sldId="1222"/>
            <ac:picMk id="2052" creationId="{BC206A3C-EE65-5EC7-B163-D62FDB9F20C2}"/>
          </ac:picMkLst>
        </pc:picChg>
        <pc:picChg chg="add mod">
          <ac:chgData name="Jeanne Viljoen" userId="15b5a62f-600a-4206-957b-fe0e12035773" providerId="ADAL" clId="{9D82C648-BF79-4B8E-81CB-E77C27735E2F}" dt="2024-06-03T19:46:32.717" v="2650" actId="1076"/>
          <ac:picMkLst>
            <pc:docMk/>
            <pc:sldMk cId="3857178023" sldId="1222"/>
            <ac:picMk id="2054" creationId="{17D6B82A-3499-BFAD-A53E-A8D5BBA94250}"/>
          </ac:picMkLst>
        </pc:picChg>
        <pc:picChg chg="del">
          <ac:chgData name="Jeanne Viljoen" userId="15b5a62f-600a-4206-957b-fe0e12035773" providerId="ADAL" clId="{9D82C648-BF79-4B8E-81CB-E77C27735E2F}" dt="2024-06-03T19:43:30.902" v="2636" actId="21"/>
          <ac:picMkLst>
            <pc:docMk/>
            <pc:sldMk cId="3857178023" sldId="1222"/>
            <ac:picMk id="6146" creationId="{8B6C5825-CF08-F5CA-2F6C-CADA7CFE8D88}"/>
          </ac:picMkLst>
        </pc:picChg>
      </pc:sldChg>
      <pc:sldChg chg="add ord delCm">
        <pc:chgData name="Jeanne Viljoen" userId="15b5a62f-600a-4206-957b-fe0e12035773" providerId="ADAL" clId="{9D82C648-BF79-4B8E-81CB-E77C27735E2F}" dt="2024-06-06T19:53:53.100" v="5466"/>
        <pc:sldMkLst>
          <pc:docMk/>
          <pc:sldMk cId="1399290910" sldId="1223"/>
        </pc:sldMkLst>
        <pc:extLst>
          <p:ext xmlns:p="http://schemas.openxmlformats.org/presentationml/2006/main" uri="{D6D511B9-2390-475A-947B-AFAB55BFBCF1}">
            <pc226:cmChg xmlns:pc226="http://schemas.microsoft.com/office/powerpoint/2022/06/main/command" chg="del">
              <pc226:chgData name="Jeanne Viljoen" userId="15b5a62f-600a-4206-957b-fe0e12035773" providerId="ADAL" clId="{9D82C648-BF79-4B8E-81CB-E77C27735E2F}" dt="2024-06-05T21:25:23.877" v="4317"/>
              <pc2:cmMkLst xmlns:pc2="http://schemas.microsoft.com/office/powerpoint/2019/9/main/command">
                <pc:docMk/>
                <pc:sldMk cId="1399290910" sldId="1223"/>
                <pc2:cmMk id="{61855861-D40E-4161-A437-6FCC3540D34B}"/>
              </pc2:cmMkLst>
            </pc226:cmChg>
          </p:ext>
        </pc:extLst>
      </pc:sldChg>
      <pc:sldChg chg="add del">
        <pc:chgData name="Jeanne Viljoen" userId="15b5a62f-600a-4206-957b-fe0e12035773" providerId="ADAL" clId="{9D82C648-BF79-4B8E-81CB-E77C27735E2F}" dt="2024-06-05T21:25:16.460" v="4315" actId="2696"/>
        <pc:sldMkLst>
          <pc:docMk/>
          <pc:sldMk cId="2016340446" sldId="1223"/>
        </pc:sldMkLst>
      </pc:sldChg>
      <pc:sldChg chg="addSp modSp add del mod addCm">
        <pc:chgData name="Jeanne Viljoen" userId="15b5a62f-600a-4206-957b-fe0e12035773" providerId="ADAL" clId="{9D82C648-BF79-4B8E-81CB-E77C27735E2F}" dt="2024-06-05T21:01:33.022" v="3392" actId="2696"/>
        <pc:sldMkLst>
          <pc:docMk/>
          <pc:sldMk cId="3875112122" sldId="1223"/>
        </pc:sldMkLst>
        <pc:spChg chg="add mod">
          <ac:chgData name="Jeanne Viljoen" userId="15b5a62f-600a-4206-957b-fe0e12035773" providerId="ADAL" clId="{9D82C648-BF79-4B8E-81CB-E77C27735E2F}" dt="2024-06-04T15:50:00.712" v="2728" actId="207"/>
          <ac:spMkLst>
            <pc:docMk/>
            <pc:sldMk cId="3875112122" sldId="1223"/>
            <ac:spMk id="6" creationId="{C4CDB63E-DF5D-F200-5409-3FE495891D28}"/>
          </ac:spMkLst>
        </pc:spChg>
        <pc:spChg chg="mod">
          <ac:chgData name="Jeanne Viljoen" userId="15b5a62f-600a-4206-957b-fe0e12035773" providerId="ADAL" clId="{9D82C648-BF79-4B8E-81CB-E77C27735E2F}" dt="2024-06-04T15:53:55.694" v="2749" actId="14100"/>
          <ac:spMkLst>
            <pc:docMk/>
            <pc:sldMk cId="3875112122" sldId="1223"/>
            <ac:spMk id="7" creationId="{66E58C93-769F-F011-7309-AF73A286069D}"/>
          </ac:spMkLst>
        </pc:spChg>
        <pc:spChg chg="mod">
          <ac:chgData name="Jeanne Viljoen" userId="15b5a62f-600a-4206-957b-fe0e12035773" providerId="ADAL" clId="{9D82C648-BF79-4B8E-81CB-E77C27735E2F}" dt="2024-06-04T15:50:13.350" v="2729" actId="207"/>
          <ac:spMkLst>
            <pc:docMk/>
            <pc:sldMk cId="3875112122" sldId="1223"/>
            <ac:spMk id="13" creationId="{ADD8863E-E32A-C153-F167-C5CBF2D6366D}"/>
          </ac:spMkLst>
        </pc:spChg>
        <pc:extLst>
          <p:ext xmlns:p="http://schemas.openxmlformats.org/presentationml/2006/main" uri="{D6D511B9-2390-475A-947B-AFAB55BFBCF1}">
            <pc226:cmChg xmlns:pc226="http://schemas.microsoft.com/office/powerpoint/2022/06/main/command" chg="add">
              <pc226:chgData name="Jeanne Viljoen" userId="15b5a62f-600a-4206-957b-fe0e12035773" providerId="ADAL" clId="{9D82C648-BF79-4B8E-81CB-E77C27735E2F}" dt="2024-06-04T16:04:42.072" v="2766"/>
              <pc2:cmMkLst xmlns:pc2="http://schemas.microsoft.com/office/powerpoint/2019/9/main/command">
                <pc:docMk/>
                <pc:sldMk cId="3875112122" sldId="1223"/>
                <pc2:cmMk id="{329FD81D-F371-494F-94C4-EB372688EC81}"/>
              </pc2:cmMkLst>
            </pc226:cmChg>
          </p:ext>
        </pc:extLst>
      </pc:sldChg>
      <pc:sldChg chg="new del">
        <pc:chgData name="Jeanne Viljoen" userId="15b5a62f-600a-4206-957b-fe0e12035773" providerId="ADAL" clId="{9D82C648-BF79-4B8E-81CB-E77C27735E2F}" dt="2024-06-04T16:16:30.889" v="2769" actId="47"/>
        <pc:sldMkLst>
          <pc:docMk/>
          <pc:sldMk cId="292503281" sldId="1224"/>
        </pc:sldMkLst>
      </pc:sldChg>
      <pc:sldChg chg="addSp delSp modSp add del mod">
        <pc:chgData name="Jeanne Viljoen" userId="15b5a62f-600a-4206-957b-fe0e12035773" providerId="ADAL" clId="{9D82C648-BF79-4B8E-81CB-E77C27735E2F}" dt="2024-06-05T21:47:37.363" v="4645" actId="47"/>
        <pc:sldMkLst>
          <pc:docMk/>
          <pc:sldMk cId="2355918423" sldId="1225"/>
        </pc:sldMkLst>
        <pc:spChg chg="add del mod">
          <ac:chgData name="Jeanne Viljoen" userId="15b5a62f-600a-4206-957b-fe0e12035773" providerId="ADAL" clId="{9D82C648-BF79-4B8E-81CB-E77C27735E2F}" dt="2024-06-04T16:16:37.943" v="2771" actId="21"/>
          <ac:spMkLst>
            <pc:docMk/>
            <pc:sldMk cId="2355918423" sldId="1225"/>
            <ac:spMk id="3" creationId="{73BF3506-64AD-F78F-8A90-1882E17B9E07}"/>
          </ac:spMkLst>
        </pc:spChg>
        <pc:spChg chg="mod">
          <ac:chgData name="Jeanne Viljoen" userId="15b5a62f-600a-4206-957b-fe0e12035773" providerId="ADAL" clId="{9D82C648-BF79-4B8E-81CB-E77C27735E2F}" dt="2024-06-04T17:10:46.943" v="3391" actId="20577"/>
          <ac:spMkLst>
            <pc:docMk/>
            <pc:sldMk cId="2355918423" sldId="1225"/>
            <ac:spMk id="6" creationId="{A478CAEA-0C99-440E-1458-100125C672BF}"/>
          </ac:spMkLst>
        </pc:spChg>
        <pc:spChg chg="mod">
          <ac:chgData name="Jeanne Viljoen" userId="15b5a62f-600a-4206-957b-fe0e12035773" providerId="ADAL" clId="{9D82C648-BF79-4B8E-81CB-E77C27735E2F}" dt="2024-06-04T16:16:41.280" v="2776" actId="20577"/>
          <ac:spMkLst>
            <pc:docMk/>
            <pc:sldMk cId="2355918423" sldId="1225"/>
            <ac:spMk id="7" creationId="{8FD92C16-423C-4160-E91D-51DBB9FBA269}"/>
          </ac:spMkLst>
        </pc:spChg>
        <pc:picChg chg="add mod">
          <ac:chgData name="Jeanne Viljoen" userId="15b5a62f-600a-4206-957b-fe0e12035773" providerId="ADAL" clId="{9D82C648-BF79-4B8E-81CB-E77C27735E2F}" dt="2024-06-04T16:21:43.451" v="3137" actId="1076"/>
          <ac:picMkLst>
            <pc:docMk/>
            <pc:sldMk cId="2355918423" sldId="1225"/>
            <ac:picMk id="4" creationId="{2DDAD636-E08C-5178-2205-1434A3096C38}"/>
          </ac:picMkLst>
        </pc:picChg>
        <pc:picChg chg="del">
          <ac:chgData name="Jeanne Viljoen" userId="15b5a62f-600a-4206-957b-fe0e12035773" providerId="ADAL" clId="{9D82C648-BF79-4B8E-81CB-E77C27735E2F}" dt="2024-06-04T16:16:33.669" v="2770" actId="478"/>
          <ac:picMkLst>
            <pc:docMk/>
            <pc:sldMk cId="2355918423" sldId="1225"/>
            <ac:picMk id="6146" creationId="{8B6C5825-CF08-F5CA-2F6C-CADA7CFE8D88}"/>
          </ac:picMkLst>
        </pc:picChg>
      </pc:sldChg>
      <pc:sldChg chg="addSp delSp modSp new mod ord setBg delDesignElem chgLayout">
        <pc:chgData name="Jeanne Viljoen" userId="15b5a62f-600a-4206-957b-fe0e12035773" providerId="ADAL" clId="{9D82C648-BF79-4B8E-81CB-E77C27735E2F}" dt="2024-06-06T20:14:23.047" v="5601" actId="113"/>
        <pc:sldMkLst>
          <pc:docMk/>
          <pc:sldMk cId="341961423" sldId="1229"/>
        </pc:sldMkLst>
        <pc:spChg chg="mod ord">
          <ac:chgData name="Jeanne Viljoen" userId="15b5a62f-600a-4206-957b-fe0e12035773" providerId="ADAL" clId="{9D82C648-BF79-4B8E-81CB-E77C27735E2F}" dt="2024-06-05T21:20:58.876" v="3998" actId="20577"/>
          <ac:spMkLst>
            <pc:docMk/>
            <pc:sldMk cId="341961423" sldId="1229"/>
            <ac:spMk id="2" creationId="{A7C36CBC-2DB6-C002-30FE-41363B427FF9}"/>
          </ac:spMkLst>
        </pc:spChg>
        <pc:spChg chg="del">
          <ac:chgData name="Jeanne Viljoen" userId="15b5a62f-600a-4206-957b-fe0e12035773" providerId="ADAL" clId="{9D82C648-BF79-4B8E-81CB-E77C27735E2F}" dt="2024-06-05T21:03:46.928" v="3460" actId="931"/>
          <ac:spMkLst>
            <pc:docMk/>
            <pc:sldMk cId="341961423" sldId="1229"/>
            <ac:spMk id="3" creationId="{7CFDAC8A-54E6-D606-217A-732BF301B902}"/>
          </ac:spMkLst>
        </pc:spChg>
        <pc:spChg chg="del mod ord">
          <ac:chgData name="Jeanne Viljoen" userId="15b5a62f-600a-4206-957b-fe0e12035773" providerId="ADAL" clId="{9D82C648-BF79-4B8E-81CB-E77C27735E2F}" dt="2024-06-05T21:05:50.811" v="3590" actId="21"/>
          <ac:spMkLst>
            <pc:docMk/>
            <pc:sldMk cId="341961423" sldId="1229"/>
            <ac:spMk id="4" creationId="{7200EBA0-8EBB-93FC-8A7E-F2115FA1D6A2}"/>
          </ac:spMkLst>
        </pc:spChg>
        <pc:spChg chg="mod ord">
          <ac:chgData name="Jeanne Viljoen" userId="15b5a62f-600a-4206-957b-fe0e12035773" providerId="ADAL" clId="{9D82C648-BF79-4B8E-81CB-E77C27735E2F}" dt="2024-06-05T21:04:38.803" v="3472" actId="700"/>
          <ac:spMkLst>
            <pc:docMk/>
            <pc:sldMk cId="341961423" sldId="1229"/>
            <ac:spMk id="5" creationId="{32CA1667-CCF0-889F-42CA-4C16EC999AF5}"/>
          </ac:spMkLst>
        </pc:spChg>
        <pc:spChg chg="add mod">
          <ac:chgData name="Jeanne Viljoen" userId="15b5a62f-600a-4206-957b-fe0e12035773" providerId="ADAL" clId="{9D82C648-BF79-4B8E-81CB-E77C27735E2F}" dt="2024-06-06T14:11:39.252" v="4883" actId="20577"/>
          <ac:spMkLst>
            <pc:docMk/>
            <pc:sldMk cId="341961423" sldId="1229"/>
            <ac:spMk id="7" creationId="{70A035D2-3F18-9675-4CD8-F0821F5E13DD}"/>
          </ac:spMkLst>
        </pc:spChg>
        <pc:spChg chg="add del mod">
          <ac:chgData name="Jeanne Viljoen" userId="15b5a62f-600a-4206-957b-fe0e12035773" providerId="ADAL" clId="{9D82C648-BF79-4B8E-81CB-E77C27735E2F}" dt="2024-06-05T21:04:09.327" v="3465" actId="21"/>
          <ac:spMkLst>
            <pc:docMk/>
            <pc:sldMk cId="341961423" sldId="1229"/>
            <ac:spMk id="11" creationId="{AFD515E7-744E-3845-0C14-2A1C30E8696D}"/>
          </ac:spMkLst>
        </pc:spChg>
        <pc:spChg chg="add del">
          <ac:chgData name="Jeanne Viljoen" userId="15b5a62f-600a-4206-957b-fe0e12035773" providerId="ADAL" clId="{9D82C648-BF79-4B8E-81CB-E77C27735E2F}" dt="2024-06-05T21:04:38.803" v="3472" actId="700"/>
          <ac:spMkLst>
            <pc:docMk/>
            <pc:sldMk cId="341961423" sldId="1229"/>
            <ac:spMk id="12" creationId="{99ED5833-B85B-4103-8A3B-CAB0308E6C15}"/>
          </ac:spMkLst>
        </pc:spChg>
        <pc:spChg chg="add del">
          <ac:chgData name="Jeanne Viljoen" userId="15b5a62f-600a-4206-957b-fe0e12035773" providerId="ADAL" clId="{9D82C648-BF79-4B8E-81CB-E77C27735E2F}" dt="2024-06-05T21:04:00.724" v="3463" actId="700"/>
          <ac:spMkLst>
            <pc:docMk/>
            <pc:sldMk cId="341961423" sldId="1229"/>
            <ac:spMk id="14" creationId="{D0394FE2-BDDA-4ECE-B320-81AE19E90566}"/>
          </ac:spMkLst>
        </pc:spChg>
        <pc:spChg chg="add del mod">
          <ac:chgData name="Jeanne Viljoen" userId="15b5a62f-600a-4206-957b-fe0e12035773" providerId="ADAL" clId="{9D82C648-BF79-4B8E-81CB-E77C27735E2F}" dt="2024-06-05T21:04:35.235" v="3471" actId="21"/>
          <ac:spMkLst>
            <pc:docMk/>
            <pc:sldMk cId="341961423" sldId="1229"/>
            <ac:spMk id="15" creationId="{E9C50555-06C0-4A2E-FA80-627D9F8581A8}"/>
          </ac:spMkLst>
        </pc:spChg>
        <pc:spChg chg="add del">
          <ac:chgData name="Jeanne Viljoen" userId="15b5a62f-600a-4206-957b-fe0e12035773" providerId="ADAL" clId="{9D82C648-BF79-4B8E-81CB-E77C27735E2F}" dt="2024-06-05T21:04:00.724" v="3463" actId="700"/>
          <ac:spMkLst>
            <pc:docMk/>
            <pc:sldMk cId="341961423" sldId="1229"/>
            <ac:spMk id="16" creationId="{0625AAC5-802A-4197-8804-2B78FF65CEE8}"/>
          </ac:spMkLst>
        </pc:spChg>
        <pc:spChg chg="add del mod ord">
          <ac:chgData name="Jeanne Viljoen" userId="15b5a62f-600a-4206-957b-fe0e12035773" providerId="ADAL" clId="{9D82C648-BF79-4B8E-81CB-E77C27735E2F}" dt="2024-06-05T21:05:38.587" v="3586" actId="21"/>
          <ac:spMkLst>
            <pc:docMk/>
            <pc:sldMk cId="341961423" sldId="1229"/>
            <ac:spMk id="17" creationId="{DFC62A17-D3CA-9718-0964-E9241B5747E5}"/>
          </ac:spMkLst>
        </pc:spChg>
        <pc:spChg chg="add del">
          <ac:chgData name="Jeanne Viljoen" userId="15b5a62f-600a-4206-957b-fe0e12035773" providerId="ADAL" clId="{9D82C648-BF79-4B8E-81CB-E77C27735E2F}" dt="2024-06-05T21:04:00.724" v="3463" actId="700"/>
          <ac:spMkLst>
            <pc:docMk/>
            <pc:sldMk cId="341961423" sldId="1229"/>
            <ac:spMk id="18" creationId="{A1B139DD-0E8D-42FA-9171-C5F001754A88}"/>
          </ac:spMkLst>
        </pc:spChg>
        <pc:spChg chg="add mod">
          <ac:chgData name="Jeanne Viljoen" userId="15b5a62f-600a-4206-957b-fe0e12035773" providerId="ADAL" clId="{9D82C648-BF79-4B8E-81CB-E77C27735E2F}" dt="2024-06-06T20:01:06.910" v="5479" actId="20577"/>
          <ac:spMkLst>
            <pc:docMk/>
            <pc:sldMk cId="341961423" sldId="1229"/>
            <ac:spMk id="19" creationId="{25520836-3634-BE44-981D-EBED0EFF9C7F}"/>
          </ac:spMkLst>
        </pc:spChg>
        <pc:spChg chg="add mod">
          <ac:chgData name="Jeanne Viljoen" userId="15b5a62f-600a-4206-957b-fe0e12035773" providerId="ADAL" clId="{9D82C648-BF79-4B8E-81CB-E77C27735E2F}" dt="2024-06-06T14:08:04.651" v="4749" actId="1076"/>
          <ac:spMkLst>
            <pc:docMk/>
            <pc:sldMk cId="341961423" sldId="1229"/>
            <ac:spMk id="20" creationId="{B9DAED01-09FA-4E4B-2356-6BFBE7C6F1E0}"/>
          </ac:spMkLst>
        </pc:spChg>
        <pc:spChg chg="add del mod">
          <ac:chgData name="Jeanne Viljoen" userId="15b5a62f-600a-4206-957b-fe0e12035773" providerId="ADAL" clId="{9D82C648-BF79-4B8E-81CB-E77C27735E2F}" dt="2024-06-05T21:20:43.446" v="3990" actId="21"/>
          <ac:spMkLst>
            <pc:docMk/>
            <pc:sldMk cId="341961423" sldId="1229"/>
            <ac:spMk id="25" creationId="{36953474-940B-5C71-F7C3-D6EC8A84EE79}"/>
          </ac:spMkLst>
        </pc:spChg>
        <pc:spChg chg="add mod">
          <ac:chgData name="Jeanne Viljoen" userId="15b5a62f-600a-4206-957b-fe0e12035773" providerId="ADAL" clId="{9D82C648-BF79-4B8E-81CB-E77C27735E2F}" dt="2024-06-06T20:14:23.047" v="5601" actId="113"/>
          <ac:spMkLst>
            <pc:docMk/>
            <pc:sldMk cId="341961423" sldId="1229"/>
            <ac:spMk id="29" creationId="{A02C3C99-084F-F3FE-215E-8197266E4700}"/>
          </ac:spMkLst>
        </pc:spChg>
        <pc:spChg chg="add mod">
          <ac:chgData name="Jeanne Viljoen" userId="15b5a62f-600a-4206-957b-fe0e12035773" providerId="ADAL" clId="{9D82C648-BF79-4B8E-81CB-E77C27735E2F}" dt="2024-06-06T20:14:14.222" v="5593" actId="113"/>
          <ac:spMkLst>
            <pc:docMk/>
            <pc:sldMk cId="341961423" sldId="1229"/>
            <ac:spMk id="32" creationId="{A0F46D35-591F-80E6-CF49-EE73C65D0855}"/>
          </ac:spMkLst>
        </pc:spChg>
        <pc:graphicFrameChg chg="add del mod modGraphic">
          <ac:chgData name="Jeanne Viljoen" userId="15b5a62f-600a-4206-957b-fe0e12035773" providerId="ADAL" clId="{9D82C648-BF79-4B8E-81CB-E77C27735E2F}" dt="2024-06-05T21:10:16.015" v="3809" actId="21"/>
          <ac:graphicFrameMkLst>
            <pc:docMk/>
            <pc:sldMk cId="341961423" sldId="1229"/>
            <ac:graphicFrameMk id="21" creationId="{D45B738D-82ED-4996-0C99-281A6E448FB6}"/>
          </ac:graphicFrameMkLst>
        </pc:graphicFrameChg>
        <pc:picChg chg="add del mod ord">
          <ac:chgData name="Jeanne Viljoen" userId="15b5a62f-600a-4206-957b-fe0e12035773" providerId="ADAL" clId="{9D82C648-BF79-4B8E-81CB-E77C27735E2F}" dt="2024-06-05T21:04:30.913" v="3470" actId="21"/>
          <ac:picMkLst>
            <pc:docMk/>
            <pc:sldMk cId="341961423" sldId="1229"/>
            <ac:picMk id="7" creationId="{ABE42D30-C84B-3221-F1B6-C2B397F91CBF}"/>
          </ac:picMkLst>
        </pc:picChg>
        <pc:picChg chg="add del mod ord">
          <ac:chgData name="Jeanne Viljoen" userId="15b5a62f-600a-4206-957b-fe0e12035773" providerId="ADAL" clId="{9D82C648-BF79-4B8E-81CB-E77C27735E2F}" dt="2024-06-05T21:20:50.088" v="3991" actId="21"/>
          <ac:picMkLst>
            <pc:docMk/>
            <pc:sldMk cId="341961423" sldId="1229"/>
            <ac:picMk id="9" creationId="{DEA206BB-5796-FD6F-83D1-1938CE749A6D}"/>
          </ac:picMkLst>
        </pc:picChg>
        <pc:picChg chg="add mod">
          <ac:chgData name="Jeanne Viljoen" userId="15b5a62f-600a-4206-957b-fe0e12035773" providerId="ADAL" clId="{9D82C648-BF79-4B8E-81CB-E77C27735E2F}" dt="2024-06-05T21:43:01.263" v="4575" actId="1076"/>
          <ac:picMkLst>
            <pc:docMk/>
            <pc:sldMk cId="341961423" sldId="1229"/>
            <ac:picMk id="30" creationId="{1F8A5472-2688-7FB6-462B-4D85B16FEC65}"/>
          </ac:picMkLst>
        </pc:picChg>
        <pc:picChg chg="add mod">
          <ac:chgData name="Jeanne Viljoen" userId="15b5a62f-600a-4206-957b-fe0e12035773" providerId="ADAL" clId="{9D82C648-BF79-4B8E-81CB-E77C27735E2F}" dt="2024-06-06T20:14:01.971" v="5567" actId="1076"/>
          <ac:picMkLst>
            <pc:docMk/>
            <pc:sldMk cId="341961423" sldId="1229"/>
            <ac:picMk id="33" creationId="{0A502681-CD8B-A8C1-D860-08D2D29F3942}"/>
          </ac:picMkLst>
        </pc:picChg>
        <pc:picChg chg="add del mod">
          <ac:chgData name="Jeanne Viljoen" userId="15b5a62f-600a-4206-957b-fe0e12035773" providerId="ADAL" clId="{9D82C648-BF79-4B8E-81CB-E77C27735E2F}" dt="2024-06-05T21:55:38.869" v="4737" actId="21"/>
          <ac:picMkLst>
            <pc:docMk/>
            <pc:sldMk cId="341961423" sldId="1229"/>
            <ac:picMk id="1026" creationId="{2B4AC791-09C5-CAA5-A77B-50F39C387822}"/>
          </ac:picMkLst>
        </pc:picChg>
        <pc:cxnChg chg="add mod">
          <ac:chgData name="Jeanne Viljoen" userId="15b5a62f-600a-4206-957b-fe0e12035773" providerId="ADAL" clId="{9D82C648-BF79-4B8E-81CB-E77C27735E2F}" dt="2024-06-06T14:07:51.778" v="4746" actId="14100"/>
          <ac:cxnSpMkLst>
            <pc:docMk/>
            <pc:sldMk cId="341961423" sldId="1229"/>
            <ac:cxnSpMk id="3" creationId="{0C03D467-BB2D-6DF8-894D-6B25162F7826}"/>
          </ac:cxnSpMkLst>
        </pc:cxnChg>
        <pc:cxnChg chg="add mod">
          <ac:chgData name="Jeanne Viljoen" userId="15b5a62f-600a-4206-957b-fe0e12035773" providerId="ADAL" clId="{9D82C648-BF79-4B8E-81CB-E77C27735E2F}" dt="2024-06-05T21:11:12.896" v="3820" actId="1076"/>
          <ac:cxnSpMkLst>
            <pc:docMk/>
            <pc:sldMk cId="341961423" sldId="1229"/>
            <ac:cxnSpMk id="23" creationId="{0DF80E88-3582-D17C-3A0C-27BF04F7F957}"/>
          </ac:cxnSpMkLst>
        </pc:cxnChg>
        <pc:cxnChg chg="add del">
          <ac:chgData name="Jeanne Viljoen" userId="15b5a62f-600a-4206-957b-fe0e12035773" providerId="ADAL" clId="{9D82C648-BF79-4B8E-81CB-E77C27735E2F}" dt="2024-06-05T21:18:17.578" v="3918" actId="21"/>
          <ac:cxnSpMkLst>
            <pc:docMk/>
            <pc:sldMk cId="341961423" sldId="1229"/>
            <ac:cxnSpMk id="27" creationId="{424E4732-6E46-266D-2D8A-FF3C6E547474}"/>
          </ac:cxnSpMkLst>
        </pc:cxnChg>
      </pc:sldChg>
      <pc:sldChg chg="addSp delSp modSp add mod ord">
        <pc:chgData name="Jeanne Viljoen" userId="15b5a62f-600a-4206-957b-fe0e12035773" providerId="ADAL" clId="{9D82C648-BF79-4B8E-81CB-E77C27735E2F}" dt="2024-06-06T20:34:56.002" v="6040" actId="21"/>
        <pc:sldMkLst>
          <pc:docMk/>
          <pc:sldMk cId="1592411226" sldId="1230"/>
        </pc:sldMkLst>
        <pc:spChg chg="mod">
          <ac:chgData name="Jeanne Viljoen" userId="15b5a62f-600a-4206-957b-fe0e12035773" providerId="ADAL" clId="{9D82C648-BF79-4B8E-81CB-E77C27735E2F}" dt="2024-06-05T21:43:43.249" v="4579" actId="6549"/>
          <ac:spMkLst>
            <pc:docMk/>
            <pc:sldMk cId="1592411226" sldId="1230"/>
            <ac:spMk id="2" creationId="{A7C36CBC-2DB6-C002-30FE-41363B427FF9}"/>
          </ac:spMkLst>
        </pc:spChg>
        <pc:spChg chg="add mod">
          <ac:chgData name="Jeanne Viljoen" userId="15b5a62f-600a-4206-957b-fe0e12035773" providerId="ADAL" clId="{9D82C648-BF79-4B8E-81CB-E77C27735E2F}" dt="2024-06-06T20:13:29.535" v="5562" actId="115"/>
          <ac:spMkLst>
            <pc:docMk/>
            <pc:sldMk cId="1592411226" sldId="1230"/>
            <ac:spMk id="4" creationId="{7E16EEC7-92FA-31FC-BFC6-C943362C1451}"/>
          </ac:spMkLst>
        </pc:spChg>
        <pc:spChg chg="add mod">
          <ac:chgData name="Jeanne Viljoen" userId="15b5a62f-600a-4206-957b-fe0e12035773" providerId="ADAL" clId="{9D82C648-BF79-4B8E-81CB-E77C27735E2F}" dt="2024-06-06T20:13:18.099" v="5558" actId="113"/>
          <ac:spMkLst>
            <pc:docMk/>
            <pc:sldMk cId="1592411226" sldId="1230"/>
            <ac:spMk id="7" creationId="{6B98D9C0-9B15-1DE2-BEE3-5B73A622E864}"/>
          </ac:spMkLst>
        </pc:spChg>
        <pc:spChg chg="add mod">
          <ac:chgData name="Jeanne Viljoen" userId="15b5a62f-600a-4206-957b-fe0e12035773" providerId="ADAL" clId="{9D82C648-BF79-4B8E-81CB-E77C27735E2F}" dt="2024-06-06T20:13:24.610" v="5560" actId="115"/>
          <ac:spMkLst>
            <pc:docMk/>
            <pc:sldMk cId="1592411226" sldId="1230"/>
            <ac:spMk id="8" creationId="{94072AE4-05B0-F74D-9674-E8E87C33F6A6}"/>
          </ac:spMkLst>
        </pc:spChg>
        <pc:spChg chg="add del mod">
          <ac:chgData name="Jeanne Viljoen" userId="15b5a62f-600a-4206-957b-fe0e12035773" providerId="ADAL" clId="{9D82C648-BF79-4B8E-81CB-E77C27735E2F}" dt="2024-06-06T20:34:56.002" v="6040" actId="21"/>
          <ac:spMkLst>
            <pc:docMk/>
            <pc:sldMk cId="1592411226" sldId="1230"/>
            <ac:spMk id="10" creationId="{5D22D2D5-5E79-2D91-685F-E70CC62A9FAE}"/>
          </ac:spMkLst>
        </pc:spChg>
        <pc:spChg chg="add mod">
          <ac:chgData name="Jeanne Viljoen" userId="15b5a62f-600a-4206-957b-fe0e12035773" providerId="ADAL" clId="{9D82C648-BF79-4B8E-81CB-E77C27735E2F}" dt="2024-06-06T20:13:35.524" v="5564" actId="115"/>
          <ac:spMkLst>
            <pc:docMk/>
            <pc:sldMk cId="1592411226" sldId="1230"/>
            <ac:spMk id="11" creationId="{FD41DFAD-761A-2026-09FC-A988B25FBA01}"/>
          </ac:spMkLst>
        </pc:spChg>
        <pc:spChg chg="mod">
          <ac:chgData name="Jeanne Viljoen" userId="15b5a62f-600a-4206-957b-fe0e12035773" providerId="ADAL" clId="{9D82C648-BF79-4B8E-81CB-E77C27735E2F}" dt="2024-06-05T21:39:34.287" v="4533" actId="14100"/>
          <ac:spMkLst>
            <pc:docMk/>
            <pc:sldMk cId="1592411226" sldId="1230"/>
            <ac:spMk id="19" creationId="{25520836-3634-BE44-981D-EBED0EFF9C7F}"/>
          </ac:spMkLst>
        </pc:spChg>
        <pc:spChg chg="mod">
          <ac:chgData name="Jeanne Viljoen" userId="15b5a62f-600a-4206-957b-fe0e12035773" providerId="ADAL" clId="{9D82C648-BF79-4B8E-81CB-E77C27735E2F}" dt="2024-06-05T21:39:47.515" v="4538" actId="14100"/>
          <ac:spMkLst>
            <pc:docMk/>
            <pc:sldMk cId="1592411226" sldId="1230"/>
            <ac:spMk id="20" creationId="{B9DAED01-09FA-4E4B-2356-6BFBE7C6F1E0}"/>
          </ac:spMkLst>
        </pc:spChg>
        <pc:picChg chg="add mod">
          <ac:chgData name="Jeanne Viljoen" userId="15b5a62f-600a-4206-957b-fe0e12035773" providerId="ADAL" clId="{9D82C648-BF79-4B8E-81CB-E77C27735E2F}" dt="2024-06-05T21:40:25.960" v="4548" actId="1076"/>
          <ac:picMkLst>
            <pc:docMk/>
            <pc:sldMk cId="1592411226" sldId="1230"/>
            <ac:picMk id="6" creationId="{738A5E06-009E-F1A8-6262-894F7C692FFA}"/>
          </ac:picMkLst>
        </pc:picChg>
        <pc:picChg chg="add mod">
          <ac:chgData name="Jeanne Viljoen" userId="15b5a62f-600a-4206-957b-fe0e12035773" providerId="ADAL" clId="{9D82C648-BF79-4B8E-81CB-E77C27735E2F}" dt="2024-06-05T21:47:43.324" v="4646" actId="1076"/>
          <ac:picMkLst>
            <pc:docMk/>
            <pc:sldMk cId="1592411226" sldId="1230"/>
            <ac:picMk id="9" creationId="{90859A4B-BE8D-7C27-374F-5FCC43D20708}"/>
          </ac:picMkLst>
        </pc:picChg>
        <pc:picChg chg="add mod">
          <ac:chgData name="Jeanne Viljoen" userId="15b5a62f-600a-4206-957b-fe0e12035773" providerId="ADAL" clId="{9D82C648-BF79-4B8E-81CB-E77C27735E2F}" dt="2024-06-05T21:46:34.467" v="4629" actId="1076"/>
          <ac:picMkLst>
            <pc:docMk/>
            <pc:sldMk cId="1592411226" sldId="1230"/>
            <ac:picMk id="12" creationId="{60AEE007-4FF5-DB3D-A1EF-ED3920BAD88B}"/>
          </ac:picMkLst>
        </pc:picChg>
        <pc:picChg chg="add del mod">
          <ac:chgData name="Jeanne Viljoen" userId="15b5a62f-600a-4206-957b-fe0e12035773" providerId="ADAL" clId="{9D82C648-BF79-4B8E-81CB-E77C27735E2F}" dt="2024-06-05T21:46:23.780" v="4625" actId="21"/>
          <ac:picMkLst>
            <pc:docMk/>
            <pc:sldMk cId="1592411226" sldId="1230"/>
            <ac:picMk id="13" creationId="{D76FA439-1768-9EA7-382A-EA632360C07E}"/>
          </ac:picMkLst>
        </pc:picChg>
        <pc:picChg chg="add mod">
          <ac:chgData name="Jeanne Viljoen" userId="15b5a62f-600a-4206-957b-fe0e12035773" providerId="ADAL" clId="{9D82C648-BF79-4B8E-81CB-E77C27735E2F}" dt="2024-06-06T15:34:53.375" v="5423" actId="1076"/>
          <ac:picMkLst>
            <pc:docMk/>
            <pc:sldMk cId="1592411226" sldId="1230"/>
            <ac:picMk id="1026" creationId="{027454E8-63F9-83B8-E563-2FFD9659B2FC}"/>
          </ac:picMkLst>
        </pc:picChg>
        <pc:picChg chg="add del mod">
          <ac:chgData name="Jeanne Viljoen" userId="15b5a62f-600a-4206-957b-fe0e12035773" providerId="ADAL" clId="{9D82C648-BF79-4B8E-81CB-E77C27735E2F}" dt="2024-06-06T20:34:35.817" v="6035" actId="21"/>
          <ac:picMkLst>
            <pc:docMk/>
            <pc:sldMk cId="1592411226" sldId="1230"/>
            <ac:picMk id="1028" creationId="{F1E8FAE5-C11A-F11E-406B-8560A8C7FD09}"/>
          </ac:picMkLst>
        </pc:picChg>
      </pc:sldChg>
      <pc:sldChg chg="addSp delSp modSp new mod">
        <pc:chgData name="Jeanne Viljoen" userId="15b5a62f-600a-4206-957b-fe0e12035773" providerId="ADAL" clId="{9D82C648-BF79-4B8E-81CB-E77C27735E2F}" dt="2024-06-06T20:20:42.273" v="5644" actId="1076"/>
        <pc:sldMkLst>
          <pc:docMk/>
          <pc:sldMk cId="2597168990" sldId="1232"/>
        </pc:sldMkLst>
        <pc:spChg chg="mod">
          <ac:chgData name="Jeanne Viljoen" userId="15b5a62f-600a-4206-957b-fe0e12035773" providerId="ADAL" clId="{9D82C648-BF79-4B8E-81CB-E77C27735E2F}" dt="2024-06-06T15:15:20.640" v="4979" actId="20577"/>
          <ac:spMkLst>
            <pc:docMk/>
            <pc:sldMk cId="2597168990" sldId="1232"/>
            <ac:spMk id="2" creationId="{0C312F89-8868-EB25-30ED-2DEC3FE350B8}"/>
          </ac:spMkLst>
        </pc:spChg>
        <pc:spChg chg="del">
          <ac:chgData name="Jeanne Viljoen" userId="15b5a62f-600a-4206-957b-fe0e12035773" providerId="ADAL" clId="{9D82C648-BF79-4B8E-81CB-E77C27735E2F}" dt="2024-06-05T21:28:15.936" v="4361" actId="21"/>
          <ac:spMkLst>
            <pc:docMk/>
            <pc:sldMk cId="2597168990" sldId="1232"/>
            <ac:spMk id="3" creationId="{4D35C41A-2A5F-6477-BD0A-BD3FD00DA624}"/>
          </ac:spMkLst>
        </pc:spChg>
        <pc:spChg chg="add del mod">
          <ac:chgData name="Jeanne Viljoen" userId="15b5a62f-600a-4206-957b-fe0e12035773" providerId="ADAL" clId="{9D82C648-BF79-4B8E-81CB-E77C27735E2F}" dt="2024-06-06T19:53:57.021" v="5467" actId="21"/>
          <ac:spMkLst>
            <pc:docMk/>
            <pc:sldMk cId="2597168990" sldId="1232"/>
            <ac:spMk id="3" creationId="{5DFDC2C8-B65D-8DE7-09F2-6BDAA0DDF744}"/>
          </ac:spMkLst>
        </pc:spChg>
        <pc:spChg chg="del">
          <ac:chgData name="Jeanne Viljoen" userId="15b5a62f-600a-4206-957b-fe0e12035773" providerId="ADAL" clId="{9D82C648-BF79-4B8E-81CB-E77C27735E2F}" dt="2024-06-05T21:27:48.928" v="4359" actId="21"/>
          <ac:spMkLst>
            <pc:docMk/>
            <pc:sldMk cId="2597168990" sldId="1232"/>
            <ac:spMk id="4" creationId="{7B03782B-B07C-5774-1FC4-491E28E87616}"/>
          </ac:spMkLst>
        </pc:spChg>
        <pc:graphicFrameChg chg="add mod modGraphic">
          <ac:chgData name="Jeanne Viljoen" userId="15b5a62f-600a-4206-957b-fe0e12035773" providerId="ADAL" clId="{9D82C648-BF79-4B8E-81CB-E77C27735E2F}" dt="2024-06-06T20:20:42.273" v="5644" actId="1076"/>
          <ac:graphicFrameMkLst>
            <pc:docMk/>
            <pc:sldMk cId="2597168990" sldId="1232"/>
            <ac:graphicFrameMk id="6" creationId="{E8648CC6-45D7-526F-B054-BF6AF9D5C23B}"/>
          </ac:graphicFrameMkLst>
        </pc:graphicFrameChg>
        <pc:picChg chg="add del mod">
          <ac:chgData name="Jeanne Viljoen" userId="15b5a62f-600a-4206-957b-fe0e12035773" providerId="ADAL" clId="{9D82C648-BF79-4B8E-81CB-E77C27735E2F}" dt="2024-06-06T15:15:08.652" v="4972" actId="478"/>
          <ac:picMkLst>
            <pc:docMk/>
            <pc:sldMk cId="2597168990" sldId="1232"/>
            <ac:picMk id="7" creationId="{B98F3826-7924-776F-C6A2-D5C97E6D6B1D}"/>
          </ac:picMkLst>
        </pc:picChg>
        <pc:picChg chg="add del mod">
          <ac:chgData name="Jeanne Viljoen" userId="15b5a62f-600a-4206-957b-fe0e12035773" providerId="ADAL" clId="{9D82C648-BF79-4B8E-81CB-E77C27735E2F}" dt="2024-06-06T20:20:33.454" v="5642" actId="21"/>
          <ac:picMkLst>
            <pc:docMk/>
            <pc:sldMk cId="2597168990" sldId="1232"/>
            <ac:picMk id="8" creationId="{E1493D16-49BB-B11F-AB2C-9C9428040233}"/>
          </ac:picMkLst>
        </pc:picChg>
      </pc:sldChg>
      <pc:sldChg chg="addSp delSp modSp new mod">
        <pc:chgData name="Jeanne Viljoen" userId="15b5a62f-600a-4206-957b-fe0e12035773" providerId="ADAL" clId="{9D82C648-BF79-4B8E-81CB-E77C27735E2F}" dt="2024-06-06T20:53:55.788" v="6232" actId="1076"/>
        <pc:sldMkLst>
          <pc:docMk/>
          <pc:sldMk cId="584673808" sldId="1233"/>
        </pc:sldMkLst>
        <pc:spChg chg="mod">
          <ac:chgData name="Jeanne Viljoen" userId="15b5a62f-600a-4206-957b-fe0e12035773" providerId="ADAL" clId="{9D82C648-BF79-4B8E-81CB-E77C27735E2F}" dt="2024-06-05T21:44:23.338" v="4602" actId="14100"/>
          <ac:spMkLst>
            <pc:docMk/>
            <pc:sldMk cId="584673808" sldId="1233"/>
            <ac:spMk id="2" creationId="{1DCE4274-720B-C6FF-2AD4-417567DD806F}"/>
          </ac:spMkLst>
        </pc:spChg>
        <pc:spChg chg="del">
          <ac:chgData name="Jeanne Viljoen" userId="15b5a62f-600a-4206-957b-fe0e12035773" providerId="ADAL" clId="{9D82C648-BF79-4B8E-81CB-E77C27735E2F}" dt="2024-06-05T21:44:08.456" v="4599" actId="21"/>
          <ac:spMkLst>
            <pc:docMk/>
            <pc:sldMk cId="584673808" sldId="1233"/>
            <ac:spMk id="3" creationId="{BBD754D9-5FBA-3A0B-CC95-DB8BC72AF19E}"/>
          </ac:spMkLst>
        </pc:spChg>
        <pc:spChg chg="del">
          <ac:chgData name="Jeanne Viljoen" userId="15b5a62f-600a-4206-957b-fe0e12035773" providerId="ADAL" clId="{9D82C648-BF79-4B8E-81CB-E77C27735E2F}" dt="2024-06-05T21:43:51.207" v="4580" actId="21"/>
          <ac:spMkLst>
            <pc:docMk/>
            <pc:sldMk cId="584673808" sldId="1233"/>
            <ac:spMk id="4" creationId="{3C97619B-4764-75F0-973E-5E96A9F72313}"/>
          </ac:spMkLst>
        </pc:spChg>
        <pc:spChg chg="add del mod">
          <ac:chgData name="Jeanne Viljoen" userId="15b5a62f-600a-4206-957b-fe0e12035773" providerId="ADAL" clId="{9D82C648-BF79-4B8E-81CB-E77C27735E2F}" dt="2024-06-06T20:53:25.912" v="6223" actId="21"/>
          <ac:spMkLst>
            <pc:docMk/>
            <pc:sldMk cId="584673808" sldId="1233"/>
            <ac:spMk id="8" creationId="{A86C6C29-2DDE-11CB-6DB8-F449DE46A07F}"/>
          </ac:spMkLst>
        </pc:spChg>
        <pc:spChg chg="add mod">
          <ac:chgData name="Jeanne Viljoen" userId="15b5a62f-600a-4206-957b-fe0e12035773" providerId="ADAL" clId="{9D82C648-BF79-4B8E-81CB-E77C27735E2F}" dt="2024-06-06T20:53:33.179" v="6226" actId="1076"/>
          <ac:spMkLst>
            <pc:docMk/>
            <pc:sldMk cId="584673808" sldId="1233"/>
            <ac:spMk id="10" creationId="{A6BBBD84-7FEA-469B-5943-48644E480605}"/>
          </ac:spMkLst>
        </pc:spChg>
        <pc:spChg chg="add mod">
          <ac:chgData name="Jeanne Viljoen" userId="15b5a62f-600a-4206-957b-fe0e12035773" providerId="ADAL" clId="{9D82C648-BF79-4B8E-81CB-E77C27735E2F}" dt="2024-06-06T20:53:39.194" v="6228" actId="1076"/>
          <ac:spMkLst>
            <pc:docMk/>
            <pc:sldMk cId="584673808" sldId="1233"/>
            <ac:spMk id="13" creationId="{D43E8A44-1AE4-752C-5056-AD8F4D36BF43}"/>
          </ac:spMkLst>
        </pc:spChg>
        <pc:spChg chg="add mod">
          <ac:chgData name="Jeanne Viljoen" userId="15b5a62f-600a-4206-957b-fe0e12035773" providerId="ADAL" clId="{9D82C648-BF79-4B8E-81CB-E77C27735E2F}" dt="2024-06-06T20:53:55.788" v="6232" actId="1076"/>
          <ac:spMkLst>
            <pc:docMk/>
            <pc:sldMk cId="584673808" sldId="1233"/>
            <ac:spMk id="16" creationId="{3B93613C-ECF6-6706-E6CC-1746F6838683}"/>
          </ac:spMkLst>
        </pc:spChg>
        <pc:spChg chg="add mod">
          <ac:chgData name="Jeanne Viljoen" userId="15b5a62f-600a-4206-957b-fe0e12035773" providerId="ADAL" clId="{9D82C648-BF79-4B8E-81CB-E77C27735E2F}" dt="2024-06-06T20:53:46.755" v="6230" actId="1076"/>
          <ac:spMkLst>
            <pc:docMk/>
            <pc:sldMk cId="584673808" sldId="1233"/>
            <ac:spMk id="28" creationId="{5D22D2D5-5E79-2D91-685F-E70CC62A9FAE}"/>
          </ac:spMkLst>
        </pc:spChg>
        <pc:picChg chg="add del mod">
          <ac:chgData name="Jeanne Viljoen" userId="15b5a62f-600a-4206-957b-fe0e12035773" providerId="ADAL" clId="{9D82C648-BF79-4B8E-81CB-E77C27735E2F}" dt="2024-06-06T20:53:27.734" v="6224" actId="21"/>
          <ac:picMkLst>
            <pc:docMk/>
            <pc:sldMk cId="584673808" sldId="1233"/>
            <ac:picMk id="6" creationId="{B96B0A98-CFC9-9CA3-1050-D719B32E9F93}"/>
          </ac:picMkLst>
        </pc:picChg>
        <pc:picChg chg="add mod">
          <ac:chgData name="Jeanne Viljoen" userId="15b5a62f-600a-4206-957b-fe0e12035773" providerId="ADAL" clId="{9D82C648-BF79-4B8E-81CB-E77C27735E2F}" dt="2024-06-06T20:53:29.284" v="6225" actId="1076"/>
          <ac:picMkLst>
            <pc:docMk/>
            <pc:sldMk cId="584673808" sldId="1233"/>
            <ac:picMk id="11" creationId="{CBBC8431-8D59-C137-1B0D-6CEF71D97699}"/>
          </ac:picMkLst>
        </pc:picChg>
        <pc:picChg chg="add mod">
          <ac:chgData name="Jeanne Viljoen" userId="15b5a62f-600a-4206-957b-fe0e12035773" providerId="ADAL" clId="{9D82C648-BF79-4B8E-81CB-E77C27735E2F}" dt="2024-06-06T20:53:35.657" v="6227" actId="1076"/>
          <ac:picMkLst>
            <pc:docMk/>
            <pc:sldMk cId="584673808" sldId="1233"/>
            <ac:picMk id="14" creationId="{A7CFB5A9-245C-4B22-34E3-6C1EF3BC5CED}"/>
          </ac:picMkLst>
        </pc:picChg>
        <pc:picChg chg="add mod">
          <ac:chgData name="Jeanne Viljoen" userId="15b5a62f-600a-4206-957b-fe0e12035773" providerId="ADAL" clId="{9D82C648-BF79-4B8E-81CB-E77C27735E2F}" dt="2024-06-06T20:53:49.826" v="6231" actId="1076"/>
          <ac:picMkLst>
            <pc:docMk/>
            <pc:sldMk cId="584673808" sldId="1233"/>
            <ac:picMk id="17" creationId="{3254549D-DFB0-DB25-2876-D60EE016EADE}"/>
          </ac:picMkLst>
        </pc:picChg>
        <pc:picChg chg="add mod">
          <ac:chgData name="Jeanne Viljoen" userId="15b5a62f-600a-4206-957b-fe0e12035773" providerId="ADAL" clId="{9D82C648-BF79-4B8E-81CB-E77C27735E2F}" dt="2024-06-06T20:53:42.832" v="6229" actId="1076"/>
          <ac:picMkLst>
            <pc:docMk/>
            <pc:sldMk cId="584673808" sldId="1233"/>
            <ac:picMk id="27" creationId="{5C499804-05B7-1DA6-38CA-2FF524BB99D5}"/>
          </ac:picMkLst>
        </pc:picChg>
        <pc:cxnChg chg="add del mod">
          <ac:chgData name="Jeanne Viljoen" userId="15b5a62f-600a-4206-957b-fe0e12035773" providerId="ADAL" clId="{9D82C648-BF79-4B8E-81CB-E77C27735E2F}" dt="2024-06-06T20:33:47.973" v="6024" actId="21"/>
          <ac:cxnSpMkLst>
            <pc:docMk/>
            <pc:sldMk cId="584673808" sldId="1233"/>
            <ac:cxnSpMk id="4" creationId="{431DCC41-DA92-B9CC-B0FE-6C03930D5535}"/>
          </ac:cxnSpMkLst>
        </pc:cxnChg>
        <pc:cxnChg chg="add del mod">
          <ac:chgData name="Jeanne Viljoen" userId="15b5a62f-600a-4206-957b-fe0e12035773" providerId="ADAL" clId="{9D82C648-BF79-4B8E-81CB-E77C27735E2F}" dt="2024-06-06T20:33:45.704" v="6023" actId="21"/>
          <ac:cxnSpMkLst>
            <pc:docMk/>
            <pc:sldMk cId="584673808" sldId="1233"/>
            <ac:cxnSpMk id="7" creationId="{C64CA58E-E948-2FA4-330C-815B21DD6245}"/>
          </ac:cxnSpMkLst>
        </pc:cxnChg>
        <pc:cxnChg chg="add del mod">
          <ac:chgData name="Jeanne Viljoen" userId="15b5a62f-600a-4206-957b-fe0e12035773" providerId="ADAL" clId="{9D82C648-BF79-4B8E-81CB-E77C27735E2F}" dt="2024-06-06T20:33:51.578" v="6025" actId="21"/>
          <ac:cxnSpMkLst>
            <pc:docMk/>
            <pc:sldMk cId="584673808" sldId="1233"/>
            <ac:cxnSpMk id="15" creationId="{DA463AFE-6011-EBFA-F38D-3B37169925B4}"/>
          </ac:cxnSpMkLst>
        </pc:cxnChg>
        <pc:cxnChg chg="add del mod">
          <ac:chgData name="Jeanne Viljoen" userId="15b5a62f-600a-4206-957b-fe0e12035773" providerId="ADAL" clId="{9D82C648-BF79-4B8E-81CB-E77C27735E2F}" dt="2024-06-06T20:33:55.005" v="6026" actId="21"/>
          <ac:cxnSpMkLst>
            <pc:docMk/>
            <pc:sldMk cId="584673808" sldId="1233"/>
            <ac:cxnSpMk id="21" creationId="{F631B987-7A9B-65D4-CE1D-C4231790E2F6}"/>
          </ac:cxnSpMkLst>
        </pc:cxnChg>
      </pc:sldChg>
    </pc:docChg>
  </pc:docChgLst>
  <pc:docChgLst>
    <pc:chgData name="Jeanne Viljoen" userId="S::jeanneviljoen@ethicsboard.org::15b5a62f-600a-4206-957b-fe0e12035773" providerId="AD" clId="Web-{DF9FF4A0-27BE-C82D-75B9-29761C36FA44}"/>
    <pc:docChg chg="modSld">
      <pc:chgData name="Jeanne Viljoen" userId="S::jeanneviljoen@ethicsboard.org::15b5a62f-600a-4206-957b-fe0e12035773" providerId="AD" clId="Web-{DF9FF4A0-27BE-C82D-75B9-29761C36FA44}" dt="2024-03-18T16:30:00.117" v="0"/>
      <pc:docMkLst>
        <pc:docMk/>
      </pc:docMkLst>
      <pc:sldChg chg="delSp">
        <pc:chgData name="Jeanne Viljoen" userId="S::jeanneviljoen@ethicsboard.org::15b5a62f-600a-4206-957b-fe0e12035773" providerId="AD" clId="Web-{DF9FF4A0-27BE-C82D-75B9-29761C36FA44}" dt="2024-03-18T16:30:00.117" v="0"/>
        <pc:sldMkLst>
          <pc:docMk/>
          <pc:sldMk cId="2367949798" sldId="1209"/>
        </pc:sldMkLst>
        <pc:spChg chg="del">
          <ac:chgData name="Jeanne Viljoen" userId="S::jeanneviljoen@ethicsboard.org::15b5a62f-600a-4206-957b-fe0e12035773" providerId="AD" clId="Web-{DF9FF4A0-27BE-C82D-75B9-29761C36FA44}" dt="2024-03-18T16:30:00.117" v="0"/>
          <ac:spMkLst>
            <pc:docMk/>
            <pc:sldMk cId="2367949798" sldId="1209"/>
            <ac:spMk id="3" creationId="{9DE62267-4410-55DC-A2BA-58FE23200B96}"/>
          </ac:spMkLst>
        </pc:spChg>
      </pc:sldChg>
    </pc:docChg>
  </pc:docChgLst>
  <pc:docChgLst>
    <pc:chgData name="Jon Reid" userId="d20ac94e-951d-486b-b95e-024d48430245" providerId="ADAL" clId="{0EFA1956-9F07-44A4-8432-DF97DB7B961C}"/>
    <pc:docChg chg="custSel addSld delSld modSld">
      <pc:chgData name="Jon Reid" userId="d20ac94e-951d-486b-b95e-024d48430245" providerId="ADAL" clId="{0EFA1956-9F07-44A4-8432-DF97DB7B961C}" dt="2023-11-27T23:20:50.733" v="1284"/>
      <pc:docMkLst>
        <pc:docMk/>
      </pc:docMkLst>
      <pc:sldChg chg="addCm">
        <pc:chgData name="Jon Reid" userId="d20ac94e-951d-486b-b95e-024d48430245" providerId="ADAL" clId="{0EFA1956-9F07-44A4-8432-DF97DB7B961C}" dt="2023-11-27T17:50:56.848" v="0"/>
        <pc:sldMkLst>
          <pc:docMk/>
          <pc:sldMk cId="2639368154" sldId="320"/>
        </pc:sldMkLst>
      </pc:sldChg>
      <pc:sldChg chg="addCm">
        <pc:chgData name="Jon Reid" userId="d20ac94e-951d-486b-b95e-024d48430245" providerId="ADAL" clId="{0EFA1956-9F07-44A4-8432-DF97DB7B961C}" dt="2023-11-27T17:55:27.113" v="3"/>
        <pc:sldMkLst>
          <pc:docMk/>
          <pc:sldMk cId="3175980916" sldId="2147471879"/>
        </pc:sldMkLst>
      </pc:sldChg>
      <pc:sldChg chg="addCm modCm">
        <pc:chgData name="Jon Reid" userId="d20ac94e-951d-486b-b95e-024d48430245" providerId="ADAL" clId="{0EFA1956-9F07-44A4-8432-DF97DB7B961C}" dt="2023-11-27T23:20:50.733" v="1284"/>
        <pc:sldMkLst>
          <pc:docMk/>
          <pc:sldMk cId="87531068" sldId="2147471882"/>
        </pc:sldMkLst>
      </pc:sldChg>
      <pc:sldChg chg="addCm">
        <pc:chgData name="Jon Reid" userId="d20ac94e-951d-486b-b95e-024d48430245" providerId="ADAL" clId="{0EFA1956-9F07-44A4-8432-DF97DB7B961C}" dt="2023-11-27T17:57:38.345" v="5"/>
        <pc:sldMkLst>
          <pc:docMk/>
          <pc:sldMk cId="1077668224" sldId="2147471883"/>
        </pc:sldMkLst>
      </pc:sldChg>
      <pc:sldChg chg="modSp del mod addCm">
        <pc:chgData name="Jon Reid" userId="d20ac94e-951d-486b-b95e-024d48430245" providerId="ADAL" clId="{0EFA1956-9F07-44A4-8432-DF97DB7B961C}" dt="2023-11-27T20:17:30.391" v="207" actId="47"/>
        <pc:sldMkLst>
          <pc:docMk/>
          <pc:sldMk cId="3689519056" sldId="2147471886"/>
        </pc:sldMkLst>
        <pc:spChg chg="mod">
          <ac:chgData name="Jon Reid" userId="d20ac94e-951d-486b-b95e-024d48430245" providerId="ADAL" clId="{0EFA1956-9F07-44A4-8432-DF97DB7B961C}" dt="2023-11-27T20:14:23.987" v="120" actId="20577"/>
          <ac:spMkLst>
            <pc:docMk/>
            <pc:sldMk cId="3689519056" sldId="2147471886"/>
            <ac:spMk id="5" creationId="{DE93255E-A193-8AC2-D4B4-91808B210452}"/>
          </ac:spMkLst>
        </pc:spChg>
        <pc:spChg chg="mod">
          <ac:chgData name="Jon Reid" userId="d20ac94e-951d-486b-b95e-024d48430245" providerId="ADAL" clId="{0EFA1956-9F07-44A4-8432-DF97DB7B961C}" dt="2023-11-27T20:13:50.704" v="51" actId="20577"/>
          <ac:spMkLst>
            <pc:docMk/>
            <pc:sldMk cId="3689519056" sldId="2147471886"/>
            <ac:spMk id="6" creationId="{C37876E0-F67D-2756-633C-107BF6321744}"/>
          </ac:spMkLst>
        </pc:spChg>
      </pc:sldChg>
      <pc:sldChg chg="modSp add del mod">
        <pc:chgData name="Jon Reid" userId="d20ac94e-951d-486b-b95e-024d48430245" providerId="ADAL" clId="{0EFA1956-9F07-44A4-8432-DF97DB7B961C}" dt="2023-11-27T23:15:34.278" v="1234" actId="47"/>
        <pc:sldMkLst>
          <pc:docMk/>
          <pc:sldMk cId="3106335090" sldId="2147471887"/>
        </pc:sldMkLst>
        <pc:spChg chg="mod">
          <ac:chgData name="Jon Reid" userId="d20ac94e-951d-486b-b95e-024d48430245" providerId="ADAL" clId="{0EFA1956-9F07-44A4-8432-DF97DB7B961C}" dt="2023-11-27T20:12:43.692" v="26" actId="20577"/>
          <ac:spMkLst>
            <pc:docMk/>
            <pc:sldMk cId="3106335090" sldId="2147471887"/>
            <ac:spMk id="6" creationId="{C37876E0-F67D-2756-633C-107BF6321744}"/>
          </ac:spMkLst>
        </pc:spChg>
      </pc:sldChg>
      <pc:sldChg chg="addSp delSp modSp add mod">
        <pc:chgData name="Jon Reid" userId="d20ac94e-951d-486b-b95e-024d48430245" providerId="ADAL" clId="{0EFA1956-9F07-44A4-8432-DF97DB7B961C}" dt="2023-11-27T23:16:27.627" v="1240" actId="6549"/>
        <pc:sldMkLst>
          <pc:docMk/>
          <pc:sldMk cId="1004836463" sldId="2147471888"/>
        </pc:sldMkLst>
        <pc:spChg chg="del">
          <ac:chgData name="Jon Reid" userId="d20ac94e-951d-486b-b95e-024d48430245" providerId="ADAL" clId="{0EFA1956-9F07-44A4-8432-DF97DB7B961C}" dt="2023-11-27T20:16:40.600" v="165" actId="931"/>
          <ac:spMkLst>
            <pc:docMk/>
            <pc:sldMk cId="1004836463" sldId="2147471888"/>
            <ac:spMk id="2" creationId="{F6C04F4F-5205-1B5E-B206-9814658A0E19}"/>
          </ac:spMkLst>
        </pc:spChg>
        <pc:spChg chg="mod">
          <ac:chgData name="Jon Reid" userId="d20ac94e-951d-486b-b95e-024d48430245" providerId="ADAL" clId="{0EFA1956-9F07-44A4-8432-DF97DB7B961C}" dt="2023-11-27T23:16:27.627" v="1240" actId="6549"/>
          <ac:spMkLst>
            <pc:docMk/>
            <pc:sldMk cId="1004836463" sldId="2147471888"/>
            <ac:spMk id="5" creationId="{DE93255E-A193-8AC2-D4B4-91808B210452}"/>
          </ac:spMkLst>
        </pc:spChg>
        <pc:spChg chg="mod">
          <ac:chgData name="Jon Reid" userId="d20ac94e-951d-486b-b95e-024d48430245" providerId="ADAL" clId="{0EFA1956-9F07-44A4-8432-DF97DB7B961C}" dt="2023-11-27T20:15:05.050" v="164" actId="20577"/>
          <ac:spMkLst>
            <pc:docMk/>
            <pc:sldMk cId="1004836463" sldId="2147471888"/>
            <ac:spMk id="6" creationId="{C37876E0-F67D-2756-633C-107BF6321744}"/>
          </ac:spMkLst>
        </pc:spChg>
        <pc:picChg chg="add mod">
          <ac:chgData name="Jon Reid" userId="d20ac94e-951d-486b-b95e-024d48430245" providerId="ADAL" clId="{0EFA1956-9F07-44A4-8432-DF97DB7B961C}" dt="2023-11-27T20:17:00.683" v="169" actId="1076"/>
          <ac:picMkLst>
            <pc:docMk/>
            <pc:sldMk cId="1004836463" sldId="2147471888"/>
            <ac:picMk id="8" creationId="{BB614144-9D04-568D-656A-3779CC0F7C0C}"/>
          </ac:picMkLst>
        </pc:picChg>
      </pc:sldChg>
      <pc:sldChg chg="modSp add mod">
        <pc:chgData name="Jon Reid" userId="d20ac94e-951d-486b-b95e-024d48430245" providerId="ADAL" clId="{0EFA1956-9F07-44A4-8432-DF97DB7B961C}" dt="2023-11-27T23:17:25.924" v="1283" actId="20577"/>
        <pc:sldMkLst>
          <pc:docMk/>
          <pc:sldMk cId="3030794184" sldId="2147471889"/>
        </pc:sldMkLst>
        <pc:spChg chg="mod">
          <ac:chgData name="Jon Reid" userId="d20ac94e-951d-486b-b95e-024d48430245" providerId="ADAL" clId="{0EFA1956-9F07-44A4-8432-DF97DB7B961C}" dt="2023-11-27T23:17:25.924" v="1283" actId="20577"/>
          <ac:spMkLst>
            <pc:docMk/>
            <pc:sldMk cId="3030794184" sldId="2147471889"/>
            <ac:spMk id="5" creationId="{DE93255E-A193-8AC2-D4B4-91808B210452}"/>
          </ac:spMkLst>
        </pc:spChg>
        <pc:spChg chg="mod">
          <ac:chgData name="Jon Reid" userId="d20ac94e-951d-486b-b95e-024d48430245" providerId="ADAL" clId="{0EFA1956-9F07-44A4-8432-DF97DB7B961C}" dt="2023-11-27T20:21:36.168" v="436"/>
          <ac:spMkLst>
            <pc:docMk/>
            <pc:sldMk cId="3030794184" sldId="2147471889"/>
            <ac:spMk id="6" creationId="{C37876E0-F67D-2756-633C-107BF6321744}"/>
          </ac:spMkLst>
        </pc:spChg>
      </pc:sldChg>
    </pc:docChg>
  </pc:docChgLst>
  <pc:docChgLst>
    <pc:chgData name="Jon Reid" userId="d20ac94e-951d-486b-b95e-024d48430245" providerId="ADAL" clId="{AF51535B-CCFC-4008-8B45-2896F08B9934}"/>
    <pc:docChg chg="undo custSel addSld modSld sldOrd">
      <pc:chgData name="Jon Reid" userId="d20ac94e-951d-486b-b95e-024d48430245" providerId="ADAL" clId="{AF51535B-CCFC-4008-8B45-2896F08B9934}" dt="2024-09-11T16:53:23.016" v="2461" actId="1076"/>
      <pc:docMkLst>
        <pc:docMk/>
      </pc:docMkLst>
      <pc:sldChg chg="modSp mod">
        <pc:chgData name="Jon Reid" userId="d20ac94e-951d-486b-b95e-024d48430245" providerId="ADAL" clId="{AF51535B-CCFC-4008-8B45-2896F08B9934}" dt="2024-09-10T21:06:13.445" v="76" actId="20577"/>
        <pc:sldMkLst>
          <pc:docMk/>
          <pc:sldMk cId="2677180858" sldId="1239"/>
        </pc:sldMkLst>
        <pc:spChg chg="mod">
          <ac:chgData name="Jon Reid" userId="d20ac94e-951d-486b-b95e-024d48430245" providerId="ADAL" clId="{AF51535B-CCFC-4008-8B45-2896F08B9934}" dt="2024-09-10T21:06:13.445" v="76" actId="20577"/>
          <ac:spMkLst>
            <pc:docMk/>
            <pc:sldMk cId="2677180858" sldId="1239"/>
            <ac:spMk id="11" creationId="{C3CF9E0E-3ECC-2926-FA87-64C478A7DE7E}"/>
          </ac:spMkLst>
        </pc:spChg>
      </pc:sldChg>
      <pc:sldChg chg="modSp mod">
        <pc:chgData name="Jon Reid" userId="d20ac94e-951d-486b-b95e-024d48430245" providerId="ADAL" clId="{AF51535B-CCFC-4008-8B45-2896F08B9934}" dt="2024-09-10T21:33:23.813" v="795" actId="27636"/>
        <pc:sldMkLst>
          <pc:docMk/>
          <pc:sldMk cId="4270181834" sldId="1242"/>
        </pc:sldMkLst>
        <pc:spChg chg="mod">
          <ac:chgData name="Jon Reid" userId="d20ac94e-951d-486b-b95e-024d48430245" providerId="ADAL" clId="{AF51535B-CCFC-4008-8B45-2896F08B9934}" dt="2024-09-10T21:33:23.813" v="795" actId="27636"/>
          <ac:spMkLst>
            <pc:docMk/>
            <pc:sldMk cId="4270181834" sldId="1242"/>
            <ac:spMk id="4" creationId="{6B57B6A2-F557-A0CD-377D-A5DD68D1B875}"/>
          </ac:spMkLst>
        </pc:spChg>
      </pc:sldChg>
      <pc:sldChg chg="addSp delSp modSp mod ord modNotesTx">
        <pc:chgData name="Jon Reid" userId="d20ac94e-951d-486b-b95e-024d48430245" providerId="ADAL" clId="{AF51535B-CCFC-4008-8B45-2896F08B9934}" dt="2024-09-11T16:53:23.016" v="2461" actId="1076"/>
        <pc:sldMkLst>
          <pc:docMk/>
          <pc:sldMk cId="2635499678" sldId="1244"/>
        </pc:sldMkLst>
        <pc:spChg chg="mod">
          <ac:chgData name="Jon Reid" userId="d20ac94e-951d-486b-b95e-024d48430245" providerId="ADAL" clId="{AF51535B-CCFC-4008-8B45-2896F08B9934}" dt="2024-09-11T15:45:40.320" v="1794" actId="20577"/>
          <ac:spMkLst>
            <pc:docMk/>
            <pc:sldMk cId="2635499678" sldId="1244"/>
            <ac:spMk id="2" creationId="{F027FFCC-4D5C-CF56-43B2-3DD1FBC49A09}"/>
          </ac:spMkLst>
        </pc:spChg>
        <pc:spChg chg="add mod">
          <ac:chgData name="Jon Reid" userId="d20ac94e-951d-486b-b95e-024d48430245" providerId="ADAL" clId="{AF51535B-CCFC-4008-8B45-2896F08B9934}" dt="2024-09-11T16:53:23.016" v="2461" actId="1076"/>
          <ac:spMkLst>
            <pc:docMk/>
            <pc:sldMk cId="2635499678" sldId="1244"/>
            <ac:spMk id="3" creationId="{24583741-02A7-6221-9E51-DD0548F257E0}"/>
          </ac:spMkLst>
        </pc:spChg>
        <pc:spChg chg="del">
          <ac:chgData name="Jon Reid" userId="d20ac94e-951d-486b-b95e-024d48430245" providerId="ADAL" clId="{AF51535B-CCFC-4008-8B45-2896F08B9934}" dt="2024-09-10T21:04:26.819" v="72" actId="3680"/>
          <ac:spMkLst>
            <pc:docMk/>
            <pc:sldMk cId="2635499678" sldId="1244"/>
            <ac:spMk id="3" creationId="{FC51B70E-37CC-FBC2-8F66-EBD3E2C1E35E}"/>
          </ac:spMkLst>
        </pc:spChg>
        <pc:spChg chg="add mod">
          <ac:chgData name="Jon Reid" userId="d20ac94e-951d-486b-b95e-024d48430245" providerId="ADAL" clId="{AF51535B-CCFC-4008-8B45-2896F08B9934}" dt="2024-09-11T16:53:04.893" v="2457" actId="1076"/>
          <ac:spMkLst>
            <pc:docMk/>
            <pc:sldMk cId="2635499678" sldId="1244"/>
            <ac:spMk id="4" creationId="{4A52DA4B-FB01-E055-BC00-53CD5B3C4E40}"/>
          </ac:spMkLst>
        </pc:spChg>
        <pc:spChg chg="add del mod">
          <ac:chgData name="Jon Reid" userId="d20ac94e-951d-486b-b95e-024d48430245" providerId="ADAL" clId="{AF51535B-CCFC-4008-8B45-2896F08B9934}" dt="2024-09-10T21:06:45.864" v="78" actId="931"/>
          <ac:spMkLst>
            <pc:docMk/>
            <pc:sldMk cId="2635499678" sldId="1244"/>
            <ac:spMk id="7" creationId="{52E162FD-2E47-D1CA-C145-9E040F28BC10}"/>
          </ac:spMkLst>
        </pc:spChg>
        <pc:spChg chg="add del mod">
          <ac:chgData name="Jon Reid" userId="d20ac94e-951d-486b-b95e-024d48430245" providerId="ADAL" clId="{AF51535B-CCFC-4008-8B45-2896F08B9934}" dt="2024-09-11T16:53:00.121" v="2456" actId="478"/>
          <ac:spMkLst>
            <pc:docMk/>
            <pc:sldMk cId="2635499678" sldId="1244"/>
            <ac:spMk id="10" creationId="{A709248E-E842-DA46-8F7E-0278EE33DDDF}"/>
          </ac:spMkLst>
        </pc:spChg>
        <pc:spChg chg="add del mod">
          <ac:chgData name="Jon Reid" userId="d20ac94e-951d-486b-b95e-024d48430245" providerId="ADAL" clId="{AF51535B-CCFC-4008-8B45-2896F08B9934}" dt="2024-09-10T21:28:40.140" v="631" actId="478"/>
          <ac:spMkLst>
            <pc:docMk/>
            <pc:sldMk cId="2635499678" sldId="1244"/>
            <ac:spMk id="12" creationId="{BE610272-E8EC-9DDD-6F96-BC85E2E17C2F}"/>
          </ac:spMkLst>
        </pc:spChg>
        <pc:graphicFrameChg chg="add del mod ord modGraphic">
          <ac:chgData name="Jon Reid" userId="d20ac94e-951d-486b-b95e-024d48430245" providerId="ADAL" clId="{AF51535B-CCFC-4008-8B45-2896F08B9934}" dt="2024-09-10T21:06:20.428" v="77" actId="478"/>
          <ac:graphicFrameMkLst>
            <pc:docMk/>
            <pc:sldMk cId="2635499678" sldId="1244"/>
            <ac:graphicFrameMk id="4" creationId="{8C0DA7B7-63CE-955B-17A3-23813C255302}"/>
          </ac:graphicFrameMkLst>
        </pc:graphicFrameChg>
        <pc:graphicFrameChg chg="add del mod modGraphic">
          <ac:chgData name="Jon Reid" userId="d20ac94e-951d-486b-b95e-024d48430245" providerId="ADAL" clId="{AF51535B-CCFC-4008-8B45-2896F08B9934}" dt="2024-09-10T21:28:43.385" v="632" actId="478"/>
          <ac:graphicFrameMkLst>
            <pc:docMk/>
            <pc:sldMk cId="2635499678" sldId="1244"/>
            <ac:graphicFrameMk id="10" creationId="{DDA9903E-2F61-CEDE-6961-6D027A51104D}"/>
          </ac:graphicFrameMkLst>
        </pc:graphicFrameChg>
        <pc:picChg chg="add mod">
          <ac:chgData name="Jon Reid" userId="d20ac94e-951d-486b-b95e-024d48430245" providerId="ADAL" clId="{AF51535B-CCFC-4008-8B45-2896F08B9934}" dt="2024-09-11T16:53:16.658" v="2460" actId="1076"/>
          <ac:picMkLst>
            <pc:docMk/>
            <pc:sldMk cId="2635499678" sldId="1244"/>
            <ac:picMk id="7" creationId="{74B73446-B1CB-CAEF-16FB-6C91D66747B9}"/>
          </ac:picMkLst>
        </pc:picChg>
        <pc:picChg chg="add del mod">
          <ac:chgData name="Jon Reid" userId="d20ac94e-951d-486b-b95e-024d48430245" providerId="ADAL" clId="{AF51535B-CCFC-4008-8B45-2896F08B9934}" dt="2024-09-11T16:52:44.194" v="2455" actId="478"/>
          <ac:picMkLst>
            <pc:docMk/>
            <pc:sldMk cId="2635499678" sldId="1244"/>
            <ac:picMk id="9" creationId="{E618F09B-6549-8043-7CAA-0223EF8652EA}"/>
          </ac:picMkLst>
        </pc:picChg>
      </pc:sldChg>
      <pc:sldChg chg="addSp delSp modSp add mod">
        <pc:chgData name="Jon Reid" userId="d20ac94e-951d-486b-b95e-024d48430245" providerId="ADAL" clId="{AF51535B-CCFC-4008-8B45-2896F08B9934}" dt="2024-09-10T20:47:39.227" v="71" actId="20577"/>
        <pc:sldMkLst>
          <pc:docMk/>
          <pc:sldMk cId="1006504330" sldId="1254"/>
        </pc:sldMkLst>
        <pc:spChg chg="mod">
          <ac:chgData name="Jon Reid" userId="d20ac94e-951d-486b-b95e-024d48430245" providerId="ADAL" clId="{AF51535B-CCFC-4008-8B45-2896F08B9934}" dt="2024-09-10T20:42:02.183" v="67" actId="20577"/>
          <ac:spMkLst>
            <pc:docMk/>
            <pc:sldMk cId="1006504330" sldId="1254"/>
            <ac:spMk id="2" creationId="{F027FFCC-4D5C-CF56-43B2-3DD1FBC49A09}"/>
          </ac:spMkLst>
        </pc:spChg>
        <pc:spChg chg="del">
          <ac:chgData name="Jon Reid" userId="d20ac94e-951d-486b-b95e-024d48430245" providerId="ADAL" clId="{AF51535B-CCFC-4008-8B45-2896F08B9934}" dt="2024-09-10T20:41:22.263" v="39" actId="478"/>
          <ac:spMkLst>
            <pc:docMk/>
            <pc:sldMk cId="1006504330" sldId="1254"/>
            <ac:spMk id="3" creationId="{FC51B70E-37CC-FBC2-8F66-EBD3E2C1E35E}"/>
          </ac:spMkLst>
        </pc:spChg>
        <pc:spChg chg="add mod">
          <ac:chgData name="Jon Reid" userId="d20ac94e-951d-486b-b95e-024d48430245" providerId="ADAL" clId="{AF51535B-CCFC-4008-8B45-2896F08B9934}" dt="2024-09-10T20:47:39.227" v="71" actId="20577"/>
          <ac:spMkLst>
            <pc:docMk/>
            <pc:sldMk cId="1006504330" sldId="1254"/>
            <ac:spMk id="4" creationId="{61963EBE-6E41-99EA-021B-33A1E2C03FF2}"/>
          </ac:spMkLst>
        </pc:spChg>
      </pc:sldChg>
      <pc:sldChg chg="addSp modSp add mod ord">
        <pc:chgData name="Jon Reid" userId="d20ac94e-951d-486b-b95e-024d48430245" providerId="ADAL" clId="{AF51535B-CCFC-4008-8B45-2896F08B9934}" dt="2024-09-11T15:41:41.225" v="1583" actId="20577"/>
        <pc:sldMkLst>
          <pc:docMk/>
          <pc:sldMk cId="1233203198" sldId="1255"/>
        </pc:sldMkLst>
        <pc:spChg chg="mod">
          <ac:chgData name="Jon Reid" userId="d20ac94e-951d-486b-b95e-024d48430245" providerId="ADAL" clId="{AF51535B-CCFC-4008-8B45-2896F08B9934}" dt="2024-09-10T21:28:32.048" v="629" actId="27636"/>
          <ac:spMkLst>
            <pc:docMk/>
            <pc:sldMk cId="1233203198" sldId="1255"/>
            <ac:spMk id="2" creationId="{F027FFCC-4D5C-CF56-43B2-3DD1FBC49A09}"/>
          </ac:spMkLst>
        </pc:spChg>
        <pc:spChg chg="add mod ord">
          <ac:chgData name="Jon Reid" userId="d20ac94e-951d-486b-b95e-024d48430245" providerId="ADAL" clId="{AF51535B-CCFC-4008-8B45-2896F08B9934}" dt="2024-09-10T21:35:14.828" v="838" actId="14100"/>
          <ac:spMkLst>
            <pc:docMk/>
            <pc:sldMk cId="1233203198" sldId="1255"/>
            <ac:spMk id="3" creationId="{1D61CFA4-743B-06F9-15B2-5359351617A3}"/>
          </ac:spMkLst>
        </pc:spChg>
        <pc:graphicFrameChg chg="mod modGraphic">
          <ac:chgData name="Jon Reid" userId="d20ac94e-951d-486b-b95e-024d48430245" providerId="ADAL" clId="{AF51535B-CCFC-4008-8B45-2896F08B9934}" dt="2024-09-11T15:41:41.225" v="1583" actId="20577"/>
          <ac:graphicFrameMkLst>
            <pc:docMk/>
            <pc:sldMk cId="1233203198" sldId="1255"/>
            <ac:graphicFrameMk id="10" creationId="{DDA9903E-2F61-CEDE-6961-6D027A51104D}"/>
          </ac:graphicFrameMkLst>
        </pc:graphicFrameChg>
        <pc:picChg chg="mod">
          <ac:chgData name="Jon Reid" userId="d20ac94e-951d-486b-b95e-024d48430245" providerId="ADAL" clId="{AF51535B-CCFC-4008-8B45-2896F08B9934}" dt="2024-09-11T15:35:10.427" v="1326" actId="1076"/>
          <ac:picMkLst>
            <pc:docMk/>
            <pc:sldMk cId="1233203198" sldId="1255"/>
            <ac:picMk id="9" creationId="{E618F09B-6549-8043-7CAA-0223EF8652EA}"/>
          </ac:picMkLst>
        </pc:picChg>
      </pc:sldChg>
      <pc:sldChg chg="delSp modSp add mod">
        <pc:chgData name="Jon Reid" userId="d20ac94e-951d-486b-b95e-024d48430245" providerId="ADAL" clId="{AF51535B-CCFC-4008-8B45-2896F08B9934}" dt="2024-09-10T21:34:07.979" v="834" actId="478"/>
        <pc:sldMkLst>
          <pc:docMk/>
          <pc:sldMk cId="1070905269" sldId="1256"/>
        </pc:sldMkLst>
        <pc:spChg chg="mod">
          <ac:chgData name="Jon Reid" userId="d20ac94e-951d-486b-b95e-024d48430245" providerId="ADAL" clId="{AF51535B-CCFC-4008-8B45-2896F08B9934}" dt="2024-09-10T21:34:01.600" v="833" actId="20577"/>
          <ac:spMkLst>
            <pc:docMk/>
            <pc:sldMk cId="1070905269" sldId="1256"/>
            <ac:spMk id="2" creationId="{F027FFCC-4D5C-CF56-43B2-3DD1FBC49A09}"/>
          </ac:spMkLst>
        </pc:spChg>
        <pc:spChg chg="del">
          <ac:chgData name="Jon Reid" userId="d20ac94e-951d-486b-b95e-024d48430245" providerId="ADAL" clId="{AF51535B-CCFC-4008-8B45-2896F08B9934}" dt="2024-09-10T21:34:07.979" v="834" actId="478"/>
          <ac:spMkLst>
            <pc:docMk/>
            <pc:sldMk cId="1070905269" sldId="1256"/>
            <ac:spMk id="4" creationId="{61963EBE-6E41-99EA-021B-33A1E2C03FF2}"/>
          </ac:spMkLst>
        </pc:spChg>
      </pc:sldChg>
      <pc:sldChg chg="modSp add mod ord modNotesTx">
        <pc:chgData name="Jon Reid" userId="d20ac94e-951d-486b-b95e-024d48430245" providerId="ADAL" clId="{AF51535B-CCFC-4008-8B45-2896F08B9934}" dt="2024-09-11T15:45:11.868" v="1770"/>
        <pc:sldMkLst>
          <pc:docMk/>
          <pc:sldMk cId="2936484690" sldId="1257"/>
        </pc:sldMkLst>
        <pc:spChg chg="mod">
          <ac:chgData name="Jon Reid" userId="d20ac94e-951d-486b-b95e-024d48430245" providerId="ADAL" clId="{AF51535B-CCFC-4008-8B45-2896F08B9934}" dt="2024-09-11T15:45:03.534" v="1768" actId="20577"/>
          <ac:spMkLst>
            <pc:docMk/>
            <pc:sldMk cId="2936484690" sldId="1257"/>
            <ac:spMk id="4" creationId="{4A52DA4B-FB01-E055-BC00-53CD5B3C4E40}"/>
          </ac:spMkLst>
        </pc:spChg>
      </pc:sldChg>
    </pc:docChg>
  </pc:docChgLst>
  <pc:docChgLst>
    <pc:chgData name="Jeanne Viljoen" userId="S::jeanneviljoen@ethicsboard.org::15b5a62f-600a-4206-957b-fe0e12035773" providerId="AD" clId="Web-{D89852F2-6C5B-E451-C5F8-65688EEEE9C7}"/>
    <pc:docChg chg="delSld">
      <pc:chgData name="Jeanne Viljoen" userId="S::jeanneviljoen@ethicsboard.org::15b5a62f-600a-4206-957b-fe0e12035773" providerId="AD" clId="Web-{D89852F2-6C5B-E451-C5F8-65688EEEE9C7}" dt="2024-09-11T18:55:44.832" v="0"/>
      <pc:docMkLst>
        <pc:docMk/>
      </pc:docMkLst>
      <pc:sldChg chg="del">
        <pc:chgData name="Jeanne Viljoen" userId="S::jeanneviljoen@ethicsboard.org::15b5a62f-600a-4206-957b-fe0e12035773" providerId="AD" clId="Web-{D89852F2-6C5B-E451-C5F8-65688EEEE9C7}" dt="2024-09-11T18:55:44.832" v="0"/>
        <pc:sldMkLst>
          <pc:docMk/>
          <pc:sldMk cId="1450828357" sldId="1243"/>
        </pc:sldMkLst>
      </pc:sldChg>
    </pc:docChg>
  </pc:docChgLst>
  <pc:docChgLst>
    <pc:chgData name="Jeanne Viljoen" userId="S::jeanneviljoen@ethicsboard.org::15b5a62f-600a-4206-957b-fe0e12035773" providerId="AD" clId="Web-{FE89694C-7D2E-72D3-9E0B-2A16B36E1DF0}"/>
    <pc:docChg chg="modSld">
      <pc:chgData name="Jeanne Viljoen" userId="S::jeanneviljoen@ethicsboard.org::15b5a62f-600a-4206-957b-fe0e12035773" providerId="AD" clId="Web-{FE89694C-7D2E-72D3-9E0B-2A16B36E1DF0}" dt="2024-03-18T19:42:52.314" v="64"/>
      <pc:docMkLst>
        <pc:docMk/>
      </pc:docMkLst>
      <pc:sldChg chg="modNotes">
        <pc:chgData name="Jeanne Viljoen" userId="S::jeanneviljoen@ethicsboard.org::15b5a62f-600a-4206-957b-fe0e12035773" providerId="AD" clId="Web-{FE89694C-7D2E-72D3-9E0B-2A16B36E1DF0}" dt="2024-03-18T19:42:52.314" v="64"/>
        <pc:sldMkLst>
          <pc:docMk/>
          <pc:sldMk cId="600658297" sldId="258"/>
        </pc:sldMkLst>
      </pc:sldChg>
    </pc:docChg>
  </pc:docChgLst>
  <pc:docChgLst>
    <pc:chgData name="Jeanne Viljoen" userId="15b5a62f-600a-4206-957b-fe0e12035773" providerId="ADAL" clId="{64FABD3C-E0E8-41C6-A399-6A6538475C97}"/>
    <pc:docChg chg="undo custSel modSld">
      <pc:chgData name="Jeanne Viljoen" userId="15b5a62f-600a-4206-957b-fe0e12035773" providerId="ADAL" clId="{64FABD3C-E0E8-41C6-A399-6A6538475C97}" dt="2024-03-18T20:36:08.411" v="267" actId="1076"/>
      <pc:docMkLst>
        <pc:docMk/>
      </pc:docMkLst>
      <pc:sldChg chg="modSp mod">
        <pc:chgData name="Jeanne Viljoen" userId="15b5a62f-600a-4206-957b-fe0e12035773" providerId="ADAL" clId="{64FABD3C-E0E8-41C6-A399-6A6538475C97}" dt="2024-03-18T19:40:35.405" v="2" actId="1076"/>
        <pc:sldMkLst>
          <pc:docMk/>
          <pc:sldMk cId="379283162" sldId="256"/>
        </pc:sldMkLst>
        <pc:spChg chg="mod">
          <ac:chgData name="Jeanne Viljoen" userId="15b5a62f-600a-4206-957b-fe0e12035773" providerId="ADAL" clId="{64FABD3C-E0E8-41C6-A399-6A6538475C97}" dt="2024-03-18T19:40:35.405" v="2" actId="1076"/>
          <ac:spMkLst>
            <pc:docMk/>
            <pc:sldMk cId="379283162" sldId="256"/>
            <ac:spMk id="2" creationId="{6D5D8DF5-6D40-6C33-8829-F4D1FE1DC6F9}"/>
          </ac:spMkLst>
        </pc:spChg>
      </pc:sldChg>
      <pc:sldChg chg="addSp delSp modSp mod">
        <pc:chgData name="Jeanne Viljoen" userId="15b5a62f-600a-4206-957b-fe0e12035773" providerId="ADAL" clId="{64FABD3C-E0E8-41C6-A399-6A6538475C97}" dt="2024-03-18T20:36:08.411" v="267" actId="1076"/>
        <pc:sldMkLst>
          <pc:docMk/>
          <pc:sldMk cId="1598110879" sldId="260"/>
        </pc:sldMkLst>
        <pc:spChg chg="mod">
          <ac:chgData name="Jeanne Viljoen" userId="15b5a62f-600a-4206-957b-fe0e12035773" providerId="ADAL" clId="{64FABD3C-E0E8-41C6-A399-6A6538475C97}" dt="2024-03-18T20:36:03.292" v="266" actId="1076"/>
          <ac:spMkLst>
            <pc:docMk/>
            <pc:sldMk cId="1598110879" sldId="260"/>
            <ac:spMk id="3" creationId="{798B322F-3FE0-526F-F4D0-998901D8FB79}"/>
          </ac:spMkLst>
        </pc:spChg>
        <pc:spChg chg="mod">
          <ac:chgData name="Jeanne Viljoen" userId="15b5a62f-600a-4206-957b-fe0e12035773" providerId="ADAL" clId="{64FABD3C-E0E8-41C6-A399-6A6538475C97}" dt="2024-03-18T20:35:54.676" v="264" actId="1076"/>
          <ac:spMkLst>
            <pc:docMk/>
            <pc:sldMk cId="1598110879" sldId="260"/>
            <ac:spMk id="4" creationId="{5A4453D6-69AE-461B-9039-DA03FA8222E3}"/>
          </ac:spMkLst>
        </pc:spChg>
        <pc:spChg chg="mod">
          <ac:chgData name="Jeanne Viljoen" userId="15b5a62f-600a-4206-957b-fe0e12035773" providerId="ADAL" clId="{64FABD3C-E0E8-41C6-A399-6A6538475C97}" dt="2024-03-18T20:35:59.912" v="265" actId="1076"/>
          <ac:spMkLst>
            <pc:docMk/>
            <pc:sldMk cId="1598110879" sldId="260"/>
            <ac:spMk id="5" creationId="{D631C5D2-C9CF-67AC-9D1A-470767592F0D}"/>
          </ac:spMkLst>
        </pc:spChg>
        <pc:spChg chg="mod">
          <ac:chgData name="Jeanne Viljoen" userId="15b5a62f-600a-4206-957b-fe0e12035773" providerId="ADAL" clId="{64FABD3C-E0E8-41C6-A399-6A6538475C97}" dt="2024-03-18T20:35:26.893" v="260" actId="1076"/>
          <ac:spMkLst>
            <pc:docMk/>
            <pc:sldMk cId="1598110879" sldId="260"/>
            <ac:spMk id="6" creationId="{541B3643-F2F4-E35B-0B4D-522D43E78677}"/>
          </ac:spMkLst>
        </pc:spChg>
        <pc:spChg chg="mod">
          <ac:chgData name="Jeanne Viljoen" userId="15b5a62f-600a-4206-957b-fe0e12035773" providerId="ADAL" clId="{64FABD3C-E0E8-41C6-A399-6A6538475C97}" dt="2024-03-18T20:36:08.411" v="267" actId="1076"/>
          <ac:spMkLst>
            <pc:docMk/>
            <pc:sldMk cId="1598110879" sldId="260"/>
            <ac:spMk id="9" creationId="{364FB1E5-1AFA-C624-70E8-348A88EADB8A}"/>
          </ac:spMkLst>
        </pc:spChg>
        <pc:graphicFrameChg chg="add del mod modGraphic">
          <ac:chgData name="Jeanne Viljoen" userId="15b5a62f-600a-4206-957b-fe0e12035773" providerId="ADAL" clId="{64FABD3C-E0E8-41C6-A399-6A6538475C97}" dt="2024-03-18T20:28:51.044" v="10" actId="1032"/>
          <ac:graphicFrameMkLst>
            <pc:docMk/>
            <pc:sldMk cId="1598110879" sldId="260"/>
            <ac:graphicFrameMk id="10" creationId="{A762BEB7-6039-92FA-79BE-81D26DE23883}"/>
          </ac:graphicFrameMkLst>
        </pc:graphicFrameChg>
        <pc:graphicFrameChg chg="add mod modGraphic">
          <ac:chgData name="Jeanne Viljoen" userId="15b5a62f-600a-4206-957b-fe0e12035773" providerId="ADAL" clId="{64FABD3C-E0E8-41C6-A399-6A6538475C97}" dt="2024-03-18T20:35:37.965" v="263" actId="20577"/>
          <ac:graphicFrameMkLst>
            <pc:docMk/>
            <pc:sldMk cId="1598110879" sldId="260"/>
            <ac:graphicFrameMk id="11" creationId="{646DF2E8-08DA-25FE-B783-124FE6328A31}"/>
          </ac:graphicFrameMkLst>
        </pc:graphicFrameChg>
        <pc:picChg chg="del">
          <ac:chgData name="Jeanne Viljoen" userId="15b5a62f-600a-4206-957b-fe0e12035773" providerId="ADAL" clId="{64FABD3C-E0E8-41C6-A399-6A6538475C97}" dt="2024-03-18T20:32:41.852" v="197" actId="21"/>
          <ac:picMkLst>
            <pc:docMk/>
            <pc:sldMk cId="1598110879" sldId="260"/>
            <ac:picMk id="8" creationId="{7D67298D-C576-4556-9E77-5D1C5568F505}"/>
          </ac:picMkLst>
        </pc:picChg>
      </pc:sldChg>
    </pc:docChg>
  </pc:docChgLst>
  <pc:docChgLst>
    <pc:chgData name="Jeanne Viljoen" userId="S::jeanneviljoen@ethicsboard.org::15b5a62f-600a-4206-957b-fe0e12035773" providerId="AD" clId="Web-{32A9134A-E4FF-478C-AB10-8DF84C7B2DA9}"/>
    <pc:docChg chg="modSld">
      <pc:chgData name="Jeanne Viljoen" userId="S::jeanneviljoen@ethicsboard.org::15b5a62f-600a-4206-957b-fe0e12035773" providerId="AD" clId="Web-{32A9134A-E4FF-478C-AB10-8DF84C7B2DA9}" dt="2024-09-11T15:22:19.344" v="0" actId="1076"/>
      <pc:docMkLst>
        <pc:docMk/>
      </pc:docMkLst>
      <pc:sldChg chg="modSp">
        <pc:chgData name="Jeanne Viljoen" userId="S::jeanneviljoen@ethicsboard.org::15b5a62f-600a-4206-957b-fe0e12035773" providerId="AD" clId="Web-{32A9134A-E4FF-478C-AB10-8DF84C7B2DA9}" dt="2024-09-11T15:22:19.344" v="0" actId="1076"/>
        <pc:sldMkLst>
          <pc:docMk/>
          <pc:sldMk cId="481066549" sldId="1253"/>
        </pc:sldMkLst>
        <pc:spChg chg="mod">
          <ac:chgData name="Jeanne Viljoen" userId="S::jeanneviljoen@ethicsboard.org::15b5a62f-600a-4206-957b-fe0e12035773" providerId="AD" clId="Web-{32A9134A-E4FF-478C-AB10-8DF84C7B2DA9}" dt="2024-09-11T15:22:19.344" v="0" actId="1076"/>
          <ac:spMkLst>
            <pc:docMk/>
            <pc:sldMk cId="481066549" sldId="1253"/>
            <ac:spMk id="3" creationId="{8ADAF81A-D98C-F7D0-B8D6-92BF9594FE0E}"/>
          </ac:spMkLst>
        </pc:spChg>
      </pc:sldChg>
    </pc:docChg>
  </pc:docChgLst>
  <pc:docChgLst>
    <pc:chgData name="Jeanne Viljoen" userId="S::jeanneviljoen@ethicsboard.org::15b5a62f-600a-4206-957b-fe0e12035773" providerId="AD" clId="Web-{DAEA517F-0B37-7CC2-45F2-C77A2678D16E}"/>
    <pc:docChg chg="modSld sldOrd">
      <pc:chgData name="Jeanne Viljoen" userId="S::jeanneviljoen@ethicsboard.org::15b5a62f-600a-4206-957b-fe0e12035773" providerId="AD" clId="Web-{DAEA517F-0B37-7CC2-45F2-C77A2678D16E}" dt="2023-12-05T14:06:38.264" v="82" actId="20577"/>
      <pc:docMkLst>
        <pc:docMk/>
      </pc:docMkLst>
      <pc:sldChg chg="delCm">
        <pc:chgData name="Jeanne Viljoen" userId="S::jeanneviljoen@ethicsboard.org::15b5a62f-600a-4206-957b-fe0e12035773" providerId="AD" clId="Web-{DAEA517F-0B37-7CC2-45F2-C77A2678D16E}" dt="2023-12-05T14:05:09.151" v="51"/>
        <pc:sldMkLst>
          <pc:docMk/>
          <pc:sldMk cId="673661505" sldId="1269"/>
        </pc:sldMkLst>
      </pc:sldChg>
      <pc:sldChg chg="modSp delCm">
        <pc:chgData name="Jeanne Viljoen" userId="S::jeanneviljoen@ethicsboard.org::15b5a62f-600a-4206-957b-fe0e12035773" providerId="AD" clId="Web-{DAEA517F-0B37-7CC2-45F2-C77A2678D16E}" dt="2023-12-05T14:05:28.167" v="53" actId="14100"/>
        <pc:sldMkLst>
          <pc:docMk/>
          <pc:sldMk cId="3175980916" sldId="2147471879"/>
        </pc:sldMkLst>
        <pc:spChg chg="mod">
          <ac:chgData name="Jeanne Viljoen" userId="S::jeanneviljoen@ethicsboard.org::15b5a62f-600a-4206-957b-fe0e12035773" providerId="AD" clId="Web-{DAEA517F-0B37-7CC2-45F2-C77A2678D16E}" dt="2023-12-05T14:05:28.167" v="53" actId="14100"/>
          <ac:spMkLst>
            <pc:docMk/>
            <pc:sldMk cId="3175980916" sldId="2147471879"/>
            <ac:spMk id="2" creationId="{9AF6F599-74C8-140B-3AC4-954249D61E9F}"/>
          </ac:spMkLst>
        </pc:spChg>
      </pc:sldChg>
      <pc:sldChg chg="modSp">
        <pc:chgData name="Jeanne Viljoen" userId="S::jeanneviljoen@ethicsboard.org::15b5a62f-600a-4206-957b-fe0e12035773" providerId="AD" clId="Web-{DAEA517F-0B37-7CC2-45F2-C77A2678D16E}" dt="2023-12-05T14:04:57.979" v="50" actId="20577"/>
        <pc:sldMkLst>
          <pc:docMk/>
          <pc:sldMk cId="2753864125" sldId="2147471884"/>
        </pc:sldMkLst>
        <pc:spChg chg="mod">
          <ac:chgData name="Jeanne Viljoen" userId="S::jeanneviljoen@ethicsboard.org::15b5a62f-600a-4206-957b-fe0e12035773" providerId="AD" clId="Web-{DAEA517F-0B37-7CC2-45F2-C77A2678D16E}" dt="2023-12-05T14:04:03.554" v="29" actId="20577"/>
          <ac:spMkLst>
            <pc:docMk/>
            <pc:sldMk cId="2753864125" sldId="2147471884"/>
            <ac:spMk id="2" creationId="{809E53C8-1DE1-AFC0-5F3D-E2BF8DC8F33B}"/>
          </ac:spMkLst>
        </pc:spChg>
        <pc:spChg chg="mod">
          <ac:chgData name="Jeanne Viljoen" userId="S::jeanneviljoen@ethicsboard.org::15b5a62f-600a-4206-957b-fe0e12035773" providerId="AD" clId="Web-{DAEA517F-0B37-7CC2-45F2-C77A2678D16E}" dt="2023-12-05T14:04:57.979" v="50" actId="20577"/>
          <ac:spMkLst>
            <pc:docMk/>
            <pc:sldMk cId="2753864125" sldId="2147471884"/>
            <ac:spMk id="3" creationId="{4FE0F273-4124-A47F-8C4F-529B57B3A1D8}"/>
          </ac:spMkLst>
        </pc:spChg>
      </pc:sldChg>
      <pc:sldChg chg="modSp ord">
        <pc:chgData name="Jeanne Viljoen" userId="S::jeanneviljoen@ethicsboard.org::15b5a62f-600a-4206-957b-fe0e12035773" providerId="AD" clId="Web-{DAEA517F-0B37-7CC2-45F2-C77A2678D16E}" dt="2023-12-05T14:06:38.264" v="82" actId="20577"/>
        <pc:sldMkLst>
          <pc:docMk/>
          <pc:sldMk cId="3966072617" sldId="2147471890"/>
        </pc:sldMkLst>
        <pc:spChg chg="mod">
          <ac:chgData name="Jeanne Viljoen" userId="S::jeanneviljoen@ethicsboard.org::15b5a62f-600a-4206-957b-fe0e12035773" providerId="AD" clId="Web-{DAEA517F-0B37-7CC2-45F2-C77A2678D16E}" dt="2023-12-05T14:06:38.264" v="82" actId="20577"/>
          <ac:spMkLst>
            <pc:docMk/>
            <pc:sldMk cId="3966072617" sldId="2147471890"/>
            <ac:spMk id="5" creationId="{E843F4EC-B9B3-C2BC-29DB-8107601015F4}"/>
          </ac:spMkLst>
        </pc:spChg>
      </pc:sldChg>
    </pc:docChg>
  </pc:docChgLst>
  <pc:docChgLst>
    <pc:chgData name="Jeanne Viljoen" userId="S::jeanneviljoen@ethicsboard.org::15b5a62f-600a-4206-957b-fe0e12035773" providerId="AD" clId="Web-{B52A17E6-D7A9-A889-8340-A04502854F30}"/>
    <pc:docChg chg="delSld modSld">
      <pc:chgData name="Jeanne Viljoen" userId="S::jeanneviljoen@ethicsboard.org::15b5a62f-600a-4206-957b-fe0e12035773" providerId="AD" clId="Web-{B52A17E6-D7A9-A889-8340-A04502854F30}" dt="2024-05-29T19:45:47.573" v="32"/>
      <pc:docMkLst>
        <pc:docMk/>
      </pc:docMkLst>
      <pc:sldChg chg="modSp">
        <pc:chgData name="Jeanne Viljoen" userId="S::jeanneviljoen@ethicsboard.org::15b5a62f-600a-4206-957b-fe0e12035773" providerId="AD" clId="Web-{B52A17E6-D7A9-A889-8340-A04502854F30}" dt="2024-05-29T19:45:02.510" v="12" actId="20577"/>
        <pc:sldMkLst>
          <pc:docMk/>
          <pc:sldMk cId="379283162" sldId="256"/>
        </pc:sldMkLst>
        <pc:spChg chg="mod">
          <ac:chgData name="Jeanne Viljoen" userId="S::jeanneviljoen@ethicsboard.org::15b5a62f-600a-4206-957b-fe0e12035773" providerId="AD" clId="Web-{B52A17E6-D7A9-A889-8340-A04502854F30}" dt="2024-05-29T19:45:02.510" v="12" actId="20577"/>
          <ac:spMkLst>
            <pc:docMk/>
            <pc:sldMk cId="379283162" sldId="256"/>
            <ac:spMk id="2" creationId="{6D5D8DF5-6D40-6C33-8829-F4D1FE1DC6F9}"/>
          </ac:spMkLst>
        </pc:spChg>
        <pc:spChg chg="mod">
          <ac:chgData name="Jeanne Viljoen" userId="S::jeanneviljoen@ethicsboard.org::15b5a62f-600a-4206-957b-fe0e12035773" providerId="AD" clId="Web-{B52A17E6-D7A9-A889-8340-A04502854F30}" dt="2024-05-29T19:44:46.291" v="4" actId="20577"/>
          <ac:spMkLst>
            <pc:docMk/>
            <pc:sldMk cId="379283162" sldId="256"/>
            <ac:spMk id="3" creationId="{E5EF81CA-9672-60C6-C399-6347E6AFCFB8}"/>
          </ac:spMkLst>
        </pc:spChg>
      </pc:sldChg>
      <pc:sldChg chg="modSp">
        <pc:chgData name="Jeanne Viljoen" userId="S::jeanneviljoen@ethicsboard.org::15b5a62f-600a-4206-957b-fe0e12035773" providerId="AD" clId="Web-{B52A17E6-D7A9-A889-8340-A04502854F30}" dt="2024-05-29T19:45:07.182" v="14" actId="20577"/>
        <pc:sldMkLst>
          <pc:docMk/>
          <pc:sldMk cId="2308764322" sldId="257"/>
        </pc:sldMkLst>
        <pc:spChg chg="mod">
          <ac:chgData name="Jeanne Viljoen" userId="S::jeanneviljoen@ethicsboard.org::15b5a62f-600a-4206-957b-fe0e12035773" providerId="AD" clId="Web-{B52A17E6-D7A9-A889-8340-A04502854F30}" dt="2024-05-29T19:45:07.182" v="14" actId="20577"/>
          <ac:spMkLst>
            <pc:docMk/>
            <pc:sldMk cId="2308764322" sldId="257"/>
            <ac:spMk id="3" creationId="{1155E7E4-4CA3-9977-2801-BBCE74E8389C}"/>
          </ac:spMkLst>
        </pc:spChg>
      </pc:sldChg>
      <pc:sldChg chg="modSp del">
        <pc:chgData name="Jeanne Viljoen" userId="S::jeanneviljoen@ethicsboard.org::15b5a62f-600a-4206-957b-fe0e12035773" providerId="AD" clId="Web-{B52A17E6-D7A9-A889-8340-A04502854F30}" dt="2024-05-29T19:45:47.573" v="32"/>
        <pc:sldMkLst>
          <pc:docMk/>
          <pc:sldMk cId="600658297" sldId="258"/>
        </pc:sldMkLst>
        <pc:spChg chg="mod">
          <ac:chgData name="Jeanne Viljoen" userId="S::jeanneviljoen@ethicsboard.org::15b5a62f-600a-4206-957b-fe0e12035773" providerId="AD" clId="Web-{B52A17E6-D7A9-A889-8340-A04502854F30}" dt="2024-05-29T19:45:17.275" v="16" actId="20577"/>
          <ac:spMkLst>
            <pc:docMk/>
            <pc:sldMk cId="600658297" sldId="258"/>
            <ac:spMk id="3" creationId="{9DE62267-4410-55DC-A2BA-58FE23200B96}"/>
          </ac:spMkLst>
        </pc:spChg>
      </pc:sldChg>
      <pc:sldChg chg="del">
        <pc:chgData name="Jeanne Viljoen" userId="S::jeanneviljoen@ethicsboard.org::15b5a62f-600a-4206-957b-fe0e12035773" providerId="AD" clId="Web-{B52A17E6-D7A9-A889-8340-A04502854F30}" dt="2024-05-29T19:45:43.151" v="30"/>
        <pc:sldMkLst>
          <pc:docMk/>
          <pc:sldMk cId="747309325" sldId="259"/>
        </pc:sldMkLst>
      </pc:sldChg>
      <pc:sldChg chg="del">
        <pc:chgData name="Jeanne Viljoen" userId="S::jeanneviljoen@ethicsboard.org::15b5a62f-600a-4206-957b-fe0e12035773" providerId="AD" clId="Web-{B52A17E6-D7A9-A889-8340-A04502854F30}" dt="2024-05-29T19:45:41.151" v="28"/>
        <pc:sldMkLst>
          <pc:docMk/>
          <pc:sldMk cId="1598110879" sldId="260"/>
        </pc:sldMkLst>
      </pc:sldChg>
      <pc:sldChg chg="del">
        <pc:chgData name="Jeanne Viljoen" userId="S::jeanneviljoen@ethicsboard.org::15b5a62f-600a-4206-957b-fe0e12035773" providerId="AD" clId="Web-{B52A17E6-D7A9-A889-8340-A04502854F30}" dt="2024-05-29T19:45:35.307" v="22"/>
        <pc:sldMkLst>
          <pc:docMk/>
          <pc:sldMk cId="3332536653" sldId="263"/>
        </pc:sldMkLst>
      </pc:sldChg>
      <pc:sldChg chg="del">
        <pc:chgData name="Jeanne Viljoen" userId="S::jeanneviljoen@ethicsboard.org::15b5a62f-600a-4206-957b-fe0e12035773" providerId="AD" clId="Web-{B52A17E6-D7A9-A889-8340-A04502854F30}" dt="2024-05-29T19:45:38.385" v="25"/>
        <pc:sldMkLst>
          <pc:docMk/>
          <pc:sldMk cId="1397979990" sldId="269"/>
        </pc:sldMkLst>
      </pc:sldChg>
      <pc:sldChg chg="del">
        <pc:chgData name="Jeanne Viljoen" userId="S::jeanneviljoen@ethicsboard.org::15b5a62f-600a-4206-957b-fe0e12035773" providerId="AD" clId="Web-{B52A17E6-D7A9-A889-8340-A04502854F30}" dt="2024-05-29T19:45:36.369" v="23"/>
        <pc:sldMkLst>
          <pc:docMk/>
          <pc:sldMk cId="3875112122" sldId="270"/>
        </pc:sldMkLst>
      </pc:sldChg>
      <pc:sldChg chg="del">
        <pc:chgData name="Jeanne Viljoen" userId="S::jeanneviljoen@ethicsboard.org::15b5a62f-600a-4206-957b-fe0e12035773" providerId="AD" clId="Web-{B52A17E6-D7A9-A889-8340-A04502854F30}" dt="2024-05-29T19:45:30.666" v="18"/>
        <pc:sldMkLst>
          <pc:docMk/>
          <pc:sldMk cId="2727559641" sldId="272"/>
        </pc:sldMkLst>
      </pc:sldChg>
      <pc:sldChg chg="del">
        <pc:chgData name="Jeanne Viljoen" userId="S::jeanneviljoen@ethicsboard.org::15b5a62f-600a-4206-957b-fe0e12035773" providerId="AD" clId="Web-{B52A17E6-D7A9-A889-8340-A04502854F30}" dt="2024-05-29T19:45:31.760" v="19"/>
        <pc:sldMkLst>
          <pc:docMk/>
          <pc:sldMk cId="2591216299" sldId="1196"/>
        </pc:sldMkLst>
      </pc:sldChg>
      <pc:sldChg chg="del">
        <pc:chgData name="Jeanne Viljoen" userId="S::jeanneviljoen@ethicsboard.org::15b5a62f-600a-4206-957b-fe0e12035773" providerId="AD" clId="Web-{B52A17E6-D7A9-A889-8340-A04502854F30}" dt="2024-05-29T19:45:44.041" v="31"/>
        <pc:sldMkLst>
          <pc:docMk/>
          <pc:sldMk cId="4017858668" sldId="1198"/>
        </pc:sldMkLst>
      </pc:sldChg>
      <pc:sldChg chg="del">
        <pc:chgData name="Jeanne Viljoen" userId="S::jeanneviljoen@ethicsboard.org::15b5a62f-600a-4206-957b-fe0e12035773" providerId="AD" clId="Web-{B52A17E6-D7A9-A889-8340-A04502854F30}" dt="2024-05-29T19:45:29.213" v="17"/>
        <pc:sldMkLst>
          <pc:docMk/>
          <pc:sldMk cId="1905335516" sldId="1204"/>
        </pc:sldMkLst>
      </pc:sldChg>
      <pc:sldChg chg="del">
        <pc:chgData name="Jeanne Viljoen" userId="S::jeanneviljoen@ethicsboard.org::15b5a62f-600a-4206-957b-fe0e12035773" providerId="AD" clId="Web-{B52A17E6-D7A9-A889-8340-A04502854F30}" dt="2024-05-29T19:45:40.135" v="27"/>
        <pc:sldMkLst>
          <pc:docMk/>
          <pc:sldMk cId="3982709708" sldId="1205"/>
        </pc:sldMkLst>
      </pc:sldChg>
      <pc:sldChg chg="del">
        <pc:chgData name="Jeanne Viljoen" userId="S::jeanneviljoen@ethicsboard.org::15b5a62f-600a-4206-957b-fe0e12035773" providerId="AD" clId="Web-{B52A17E6-D7A9-A889-8340-A04502854F30}" dt="2024-05-29T19:45:33.932" v="21"/>
        <pc:sldMkLst>
          <pc:docMk/>
          <pc:sldMk cId="1193216625" sldId="1206"/>
        </pc:sldMkLst>
      </pc:sldChg>
      <pc:sldChg chg="del">
        <pc:chgData name="Jeanne Viljoen" userId="S::jeanneviljoen@ethicsboard.org::15b5a62f-600a-4206-957b-fe0e12035773" providerId="AD" clId="Web-{B52A17E6-D7A9-A889-8340-A04502854F30}" dt="2024-05-29T19:45:32.854" v="20"/>
        <pc:sldMkLst>
          <pc:docMk/>
          <pc:sldMk cId="4019274324" sldId="1207"/>
        </pc:sldMkLst>
      </pc:sldChg>
      <pc:sldChg chg="del">
        <pc:chgData name="Jeanne Viljoen" userId="S::jeanneviljoen@ethicsboard.org::15b5a62f-600a-4206-957b-fe0e12035773" providerId="AD" clId="Web-{B52A17E6-D7A9-A889-8340-A04502854F30}" dt="2024-05-29T19:45:42.104" v="29"/>
        <pc:sldMkLst>
          <pc:docMk/>
          <pc:sldMk cId="2471659338" sldId="1208"/>
        </pc:sldMkLst>
      </pc:sldChg>
      <pc:sldChg chg="del">
        <pc:chgData name="Jeanne Viljoen" userId="S::jeanneviljoen@ethicsboard.org::15b5a62f-600a-4206-957b-fe0e12035773" providerId="AD" clId="Web-{B52A17E6-D7A9-A889-8340-A04502854F30}" dt="2024-05-29T19:45:37.276" v="24"/>
        <pc:sldMkLst>
          <pc:docMk/>
          <pc:sldMk cId="2367949798" sldId="1209"/>
        </pc:sldMkLst>
      </pc:sldChg>
      <pc:sldChg chg="del">
        <pc:chgData name="Jeanne Viljoen" userId="S::jeanneviljoen@ethicsboard.org::15b5a62f-600a-4206-957b-fe0e12035773" providerId="AD" clId="Web-{B52A17E6-D7A9-A889-8340-A04502854F30}" dt="2024-05-29T19:45:39.119" v="26"/>
        <pc:sldMkLst>
          <pc:docMk/>
          <pc:sldMk cId="2438756878" sldId="1212"/>
        </pc:sldMkLst>
      </pc:sldChg>
    </pc:docChg>
  </pc:docChgLst>
  <pc:docChgLst>
    <pc:chgData name="Jeanne Viljoen" userId="15b5a62f-600a-4206-957b-fe0e12035773" providerId="ADAL" clId="{69818669-49D9-4CA3-B6DA-7515449FE0BC}"/>
    <pc:docChg chg="undo custSel addSld modSld">
      <pc:chgData name="Jeanne Viljoen" userId="15b5a62f-600a-4206-957b-fe0e12035773" providerId="ADAL" clId="{69818669-49D9-4CA3-B6DA-7515449FE0BC}" dt="2023-11-27T20:55:12.425" v="440"/>
      <pc:docMkLst>
        <pc:docMk/>
      </pc:docMkLst>
      <pc:sldChg chg="addCm delCm modCm">
        <pc:chgData name="Jeanne Viljoen" userId="15b5a62f-600a-4206-957b-fe0e12035773" providerId="ADAL" clId="{69818669-49D9-4CA3-B6DA-7515449FE0BC}" dt="2023-11-27T20:54:42.256" v="438"/>
        <pc:sldMkLst>
          <pc:docMk/>
          <pc:sldMk cId="2639368154" sldId="320"/>
        </pc:sldMkLst>
      </pc:sldChg>
      <pc:sldChg chg="addCm delCm modCm">
        <pc:chgData name="Jeanne Viljoen" userId="15b5a62f-600a-4206-957b-fe0e12035773" providerId="ADAL" clId="{69818669-49D9-4CA3-B6DA-7515449FE0BC}" dt="2023-11-27T20:54:50.332" v="439"/>
        <pc:sldMkLst>
          <pc:docMk/>
          <pc:sldMk cId="935991315" sldId="1036"/>
        </pc:sldMkLst>
      </pc:sldChg>
      <pc:sldChg chg="modSp mod delCm modCm">
        <pc:chgData name="Jeanne Viljoen" userId="15b5a62f-600a-4206-957b-fe0e12035773" providerId="ADAL" clId="{69818669-49D9-4CA3-B6DA-7515449FE0BC}" dt="2023-11-27T20:55:12.425" v="440"/>
        <pc:sldMkLst>
          <pc:docMk/>
          <pc:sldMk cId="87531068" sldId="2147471882"/>
        </pc:sldMkLst>
        <pc:spChg chg="mod">
          <ac:chgData name="Jeanne Viljoen" userId="15b5a62f-600a-4206-957b-fe0e12035773" providerId="ADAL" clId="{69818669-49D9-4CA3-B6DA-7515449FE0BC}" dt="2023-11-27T20:47:36.933" v="298" actId="14100"/>
          <ac:spMkLst>
            <pc:docMk/>
            <pc:sldMk cId="87531068" sldId="2147471882"/>
            <ac:spMk id="3" creationId="{44AE2560-73A7-1674-A29A-99A41648F63D}"/>
          </ac:spMkLst>
        </pc:spChg>
      </pc:sldChg>
      <pc:sldChg chg="modSp mod delCm modCm modNotesTx">
        <pc:chgData name="Jeanne Viljoen" userId="15b5a62f-600a-4206-957b-fe0e12035773" providerId="ADAL" clId="{69818669-49D9-4CA3-B6DA-7515449FE0BC}" dt="2023-11-27T20:53:30.123" v="437" actId="27636"/>
        <pc:sldMkLst>
          <pc:docMk/>
          <pc:sldMk cId="1077668224" sldId="2147471883"/>
        </pc:sldMkLst>
        <pc:spChg chg="mod">
          <ac:chgData name="Jeanne Viljoen" userId="15b5a62f-600a-4206-957b-fe0e12035773" providerId="ADAL" clId="{69818669-49D9-4CA3-B6DA-7515449FE0BC}" dt="2023-11-27T20:53:24.626" v="433" actId="255"/>
          <ac:spMkLst>
            <pc:docMk/>
            <pc:sldMk cId="1077668224" sldId="2147471883"/>
            <ac:spMk id="3" creationId="{CE5F1613-8C83-FDAC-FC01-D6DC57148F20}"/>
          </ac:spMkLst>
        </pc:spChg>
        <pc:spChg chg="mod">
          <ac:chgData name="Jeanne Viljoen" userId="15b5a62f-600a-4206-957b-fe0e12035773" providerId="ADAL" clId="{69818669-49D9-4CA3-B6DA-7515449FE0BC}" dt="2023-11-27T20:53:30.123" v="437" actId="27636"/>
          <ac:spMkLst>
            <pc:docMk/>
            <pc:sldMk cId="1077668224" sldId="2147471883"/>
            <ac:spMk id="6" creationId="{8B32E3C2-E515-DA7F-38C4-A653DE32155A}"/>
          </ac:spMkLst>
        </pc:spChg>
      </pc:sldChg>
      <pc:sldChg chg="modSp mod modNotesTx">
        <pc:chgData name="Jeanne Viljoen" userId="15b5a62f-600a-4206-957b-fe0e12035773" providerId="ADAL" clId="{69818669-49D9-4CA3-B6DA-7515449FE0BC}" dt="2023-11-27T20:48:38.298" v="302" actId="1076"/>
        <pc:sldMkLst>
          <pc:docMk/>
          <pc:sldMk cId="2753864125" sldId="2147471884"/>
        </pc:sldMkLst>
        <pc:spChg chg="mod">
          <ac:chgData name="Jeanne Viljoen" userId="15b5a62f-600a-4206-957b-fe0e12035773" providerId="ADAL" clId="{69818669-49D9-4CA3-B6DA-7515449FE0BC}" dt="2023-11-27T20:48:38.298" v="302" actId="1076"/>
          <ac:spMkLst>
            <pc:docMk/>
            <pc:sldMk cId="2753864125" sldId="2147471884"/>
            <ac:spMk id="3" creationId="{4FE0F273-4124-A47F-8C4F-529B57B3A1D8}"/>
          </ac:spMkLst>
        </pc:spChg>
      </pc:sldChg>
      <pc:sldChg chg="addSp delSp modSp new mod setBg">
        <pc:chgData name="Jeanne Viljoen" userId="15b5a62f-600a-4206-957b-fe0e12035773" providerId="ADAL" clId="{69818669-49D9-4CA3-B6DA-7515449FE0BC}" dt="2023-11-27T20:45:15.463" v="246" actId="1076"/>
        <pc:sldMkLst>
          <pc:docMk/>
          <pc:sldMk cId="3966072617" sldId="2147471890"/>
        </pc:sldMkLst>
        <pc:spChg chg="del">
          <ac:chgData name="Jeanne Viljoen" userId="15b5a62f-600a-4206-957b-fe0e12035773" providerId="ADAL" clId="{69818669-49D9-4CA3-B6DA-7515449FE0BC}" dt="2023-11-27T20:41:21.389" v="18" actId="931"/>
          <ac:spMkLst>
            <pc:docMk/>
            <pc:sldMk cId="3966072617" sldId="2147471890"/>
            <ac:spMk id="2" creationId="{22E25A46-A5AB-537D-915E-985A9EE383CA}"/>
          </ac:spMkLst>
        </pc:spChg>
        <pc:spChg chg="del mod">
          <ac:chgData name="Jeanne Viljoen" userId="15b5a62f-600a-4206-957b-fe0e12035773" providerId="ADAL" clId="{69818669-49D9-4CA3-B6DA-7515449FE0BC}" dt="2023-11-27T20:43:23.166" v="159" actId="21"/>
          <ac:spMkLst>
            <pc:docMk/>
            <pc:sldMk cId="3966072617" sldId="2147471890"/>
            <ac:spMk id="3" creationId="{A14C1A6D-8243-B8BC-FA5C-8EF229829166}"/>
          </ac:spMkLst>
        </pc:spChg>
        <pc:spChg chg="mod">
          <ac:chgData name="Jeanne Viljoen" userId="15b5a62f-600a-4206-957b-fe0e12035773" providerId="ADAL" clId="{69818669-49D9-4CA3-B6DA-7515449FE0BC}" dt="2023-11-27T20:43:12.703" v="158" actId="26606"/>
          <ac:spMkLst>
            <pc:docMk/>
            <pc:sldMk cId="3966072617" sldId="2147471890"/>
            <ac:spMk id="4" creationId="{CF4CD44C-638D-4512-8E9B-1C7126C3F376}"/>
          </ac:spMkLst>
        </pc:spChg>
        <pc:spChg chg="mod ord">
          <ac:chgData name="Jeanne Viljoen" userId="15b5a62f-600a-4206-957b-fe0e12035773" providerId="ADAL" clId="{69818669-49D9-4CA3-B6DA-7515449FE0BC}" dt="2023-11-27T20:45:15.463" v="246" actId="1076"/>
          <ac:spMkLst>
            <pc:docMk/>
            <pc:sldMk cId="3966072617" sldId="2147471890"/>
            <ac:spMk id="5" creationId="{E843F4EC-B9B3-C2BC-29DB-8107601015F4}"/>
          </ac:spMkLst>
        </pc:spChg>
        <pc:spChg chg="mod ord">
          <ac:chgData name="Jeanne Viljoen" userId="15b5a62f-600a-4206-957b-fe0e12035773" providerId="ADAL" clId="{69818669-49D9-4CA3-B6DA-7515449FE0BC}" dt="2023-11-27T20:43:32.806" v="162" actId="1076"/>
          <ac:spMkLst>
            <pc:docMk/>
            <pc:sldMk cId="3966072617" sldId="2147471890"/>
            <ac:spMk id="6" creationId="{A8AABE47-97D3-B410-0161-4D0D3E19B867}"/>
          </ac:spMkLst>
        </pc:spChg>
        <pc:spChg chg="add del mod">
          <ac:chgData name="Jeanne Viljoen" userId="15b5a62f-600a-4206-957b-fe0e12035773" providerId="ADAL" clId="{69818669-49D9-4CA3-B6DA-7515449FE0BC}" dt="2023-11-27T20:45:12.844" v="245" actId="21"/>
          <ac:spMkLst>
            <pc:docMk/>
            <pc:sldMk cId="3966072617" sldId="2147471890"/>
            <ac:spMk id="9" creationId="{8F5701AE-2874-D7AF-E966-C43526E72EAC}"/>
          </ac:spMkLst>
        </pc:spChg>
        <pc:picChg chg="add mod">
          <ac:chgData name="Jeanne Viljoen" userId="15b5a62f-600a-4206-957b-fe0e12035773" providerId="ADAL" clId="{69818669-49D9-4CA3-B6DA-7515449FE0BC}" dt="2023-11-27T20:43:12.703" v="158" actId="26606"/>
          <ac:picMkLst>
            <pc:docMk/>
            <pc:sldMk cId="3966072617" sldId="2147471890"/>
            <ac:picMk id="8" creationId="{C3C742ED-93A2-05E9-54D4-8685149E22F3}"/>
          </ac:picMkLst>
        </pc:picChg>
      </pc:sldChg>
    </pc:docChg>
  </pc:docChgLst>
  <pc:docChgLst>
    <pc:chgData name="Jeanne Viljoen" userId="15b5a62f-600a-4206-957b-fe0e12035773" providerId="ADAL" clId="{3B296438-BB48-4059-8F95-C741321EB4E5}"/>
    <pc:docChg chg="custSel modSld">
      <pc:chgData name="Jeanne Viljoen" userId="15b5a62f-600a-4206-957b-fe0e12035773" providerId="ADAL" clId="{3B296438-BB48-4059-8F95-C741321EB4E5}" dt="2023-12-05T15:57:06.958" v="1" actId="21"/>
      <pc:docMkLst>
        <pc:docMk/>
      </pc:docMkLst>
      <pc:sldChg chg="delSp mod">
        <pc:chgData name="Jeanne Viljoen" userId="15b5a62f-600a-4206-957b-fe0e12035773" providerId="ADAL" clId="{3B296438-BB48-4059-8F95-C741321EB4E5}" dt="2023-12-05T15:57:00.514" v="0" actId="21"/>
        <pc:sldMkLst>
          <pc:docMk/>
          <pc:sldMk cId="1004836463" sldId="2147471888"/>
        </pc:sldMkLst>
        <pc:spChg chg="del">
          <ac:chgData name="Jeanne Viljoen" userId="15b5a62f-600a-4206-957b-fe0e12035773" providerId="ADAL" clId="{3B296438-BB48-4059-8F95-C741321EB4E5}" dt="2023-12-05T15:57:00.514" v="0" actId="21"/>
          <ac:spMkLst>
            <pc:docMk/>
            <pc:sldMk cId="1004836463" sldId="2147471888"/>
            <ac:spMk id="3" creationId="{246941B2-65AB-86A8-08A4-5D90E82A8625}"/>
          </ac:spMkLst>
        </pc:spChg>
      </pc:sldChg>
      <pc:sldChg chg="delSp mod">
        <pc:chgData name="Jeanne Viljoen" userId="15b5a62f-600a-4206-957b-fe0e12035773" providerId="ADAL" clId="{3B296438-BB48-4059-8F95-C741321EB4E5}" dt="2023-12-05T15:57:06.958" v="1" actId="21"/>
        <pc:sldMkLst>
          <pc:docMk/>
          <pc:sldMk cId="3030794184" sldId="2147471889"/>
        </pc:sldMkLst>
        <pc:spChg chg="del">
          <ac:chgData name="Jeanne Viljoen" userId="15b5a62f-600a-4206-957b-fe0e12035773" providerId="ADAL" clId="{3B296438-BB48-4059-8F95-C741321EB4E5}" dt="2023-12-05T15:57:06.958" v="1" actId="21"/>
          <ac:spMkLst>
            <pc:docMk/>
            <pc:sldMk cId="3030794184" sldId="2147471889"/>
            <ac:spMk id="3" creationId="{246941B2-65AB-86A8-08A4-5D90E82A8625}"/>
          </ac:spMkLst>
        </pc:spChg>
      </pc:sldChg>
    </pc:docChg>
  </pc:docChgLst>
  <pc:docChgLst>
    <pc:chgData name="Jeanne Viljoen" userId="15b5a62f-600a-4206-957b-fe0e12035773" providerId="ADAL" clId="{BB541DDC-9E6E-4B8F-99E0-40DD523B172C}"/>
    <pc:docChg chg="undo custSel addSld delSld modSld sldOrd">
      <pc:chgData name="Jeanne Viljoen" userId="15b5a62f-600a-4206-957b-fe0e12035773" providerId="ADAL" clId="{BB541DDC-9E6E-4B8F-99E0-40DD523B172C}" dt="2024-09-13T12:46:52.256" v="4068" actId="123"/>
      <pc:docMkLst>
        <pc:docMk/>
      </pc:docMkLst>
      <pc:sldChg chg="add del ord">
        <pc:chgData name="Jeanne Viljoen" userId="15b5a62f-600a-4206-957b-fe0e12035773" providerId="ADAL" clId="{BB541DDC-9E6E-4B8F-99E0-40DD523B172C}" dt="2024-09-09T19:13:24.926" v="385"/>
        <pc:sldMkLst>
          <pc:docMk/>
          <pc:sldMk cId="3697626258" sldId="256"/>
        </pc:sldMkLst>
      </pc:sldChg>
      <pc:sldChg chg="modSp mod">
        <pc:chgData name="Jeanne Viljoen" userId="15b5a62f-600a-4206-957b-fe0e12035773" providerId="ADAL" clId="{BB541DDC-9E6E-4B8F-99E0-40DD523B172C}" dt="2024-09-13T12:45:50.070" v="4056" actId="27636"/>
        <pc:sldMkLst>
          <pc:docMk/>
          <pc:sldMk cId="841469109" sldId="257"/>
        </pc:sldMkLst>
        <pc:spChg chg="mod">
          <ac:chgData name="Jeanne Viljoen" userId="15b5a62f-600a-4206-957b-fe0e12035773" providerId="ADAL" clId="{BB541DDC-9E6E-4B8F-99E0-40DD523B172C}" dt="2024-09-13T12:45:50.070" v="4056" actId="27636"/>
          <ac:spMkLst>
            <pc:docMk/>
            <pc:sldMk cId="841469109" sldId="257"/>
            <ac:spMk id="3" creationId="{B464E8B4-4D55-2FE8-BB73-B59A3DC04093}"/>
          </ac:spMkLst>
        </pc:spChg>
      </pc:sldChg>
      <pc:sldChg chg="addSp delSp modSp mod ord delCm modCm modNotesTx">
        <pc:chgData name="Jeanne Viljoen" userId="15b5a62f-600a-4206-957b-fe0e12035773" providerId="ADAL" clId="{BB541DDC-9E6E-4B8F-99E0-40DD523B172C}" dt="2024-09-11T20:27:13.406" v="2816" actId="14100"/>
        <pc:sldMkLst>
          <pc:docMk/>
          <pc:sldMk cId="205771172" sldId="259"/>
        </pc:sldMkLst>
        <pc:spChg chg="mod">
          <ac:chgData name="Jeanne Viljoen" userId="15b5a62f-600a-4206-957b-fe0e12035773" providerId="ADAL" clId="{BB541DDC-9E6E-4B8F-99E0-40DD523B172C}" dt="2024-09-11T20:27:13.406" v="2816" actId="14100"/>
          <ac:spMkLst>
            <pc:docMk/>
            <pc:sldMk cId="205771172" sldId="259"/>
            <ac:spMk id="2" creationId="{DB5FD1F1-A90B-C7A2-FCD2-13FCED02DD1F}"/>
          </ac:spMkLst>
        </pc:spChg>
        <pc:spChg chg="del">
          <ac:chgData name="Jeanne Viljoen" userId="15b5a62f-600a-4206-957b-fe0e12035773" providerId="ADAL" clId="{BB541DDC-9E6E-4B8F-99E0-40DD523B172C}" dt="2024-09-10T14:00:16.390" v="1778" actId="21"/>
          <ac:spMkLst>
            <pc:docMk/>
            <pc:sldMk cId="205771172" sldId="259"/>
            <ac:spMk id="11" creationId="{EED5354E-D9D7-3FF3-9F01-985F6F21DE62}"/>
          </ac:spMkLst>
        </pc:spChg>
        <pc:spChg chg="mod">
          <ac:chgData name="Jeanne Viljoen" userId="15b5a62f-600a-4206-957b-fe0e12035773" providerId="ADAL" clId="{BB541DDC-9E6E-4B8F-99E0-40DD523B172C}" dt="2024-09-10T15:08:17.466" v="1969" actId="1076"/>
          <ac:spMkLst>
            <pc:docMk/>
            <pc:sldMk cId="205771172" sldId="259"/>
            <ac:spMk id="12" creationId="{ABD83069-61D0-BB39-150F-E4546D00A91E}"/>
          </ac:spMkLst>
        </pc:spChg>
        <pc:spChg chg="mod">
          <ac:chgData name="Jeanne Viljoen" userId="15b5a62f-600a-4206-957b-fe0e12035773" providerId="ADAL" clId="{BB541DDC-9E6E-4B8F-99E0-40DD523B172C}" dt="2024-09-10T15:08:19.703" v="1970" actId="1076"/>
          <ac:spMkLst>
            <pc:docMk/>
            <pc:sldMk cId="205771172" sldId="259"/>
            <ac:spMk id="14" creationId="{EB6DEDAC-9BDA-3936-AB0D-CFF0ABC071B6}"/>
          </ac:spMkLst>
        </pc:spChg>
        <pc:graphicFrameChg chg="add mod topLvl modGraphic">
          <ac:chgData name="Jeanne Viljoen" userId="15b5a62f-600a-4206-957b-fe0e12035773" providerId="ADAL" clId="{BB541DDC-9E6E-4B8F-99E0-40DD523B172C}" dt="2024-09-11T20:27:04.426" v="2815" actId="2085"/>
          <ac:graphicFrameMkLst>
            <pc:docMk/>
            <pc:sldMk cId="205771172" sldId="259"/>
            <ac:graphicFrameMk id="6" creationId="{24E55AF0-25BB-A575-666A-5A1D36E26FBB}"/>
          </ac:graphicFrameMkLst>
        </pc:graphicFrameChg>
        <pc:picChg chg="del mod">
          <ac:chgData name="Jeanne Viljoen" userId="15b5a62f-600a-4206-957b-fe0e12035773" providerId="ADAL" clId="{BB541DDC-9E6E-4B8F-99E0-40DD523B172C}" dt="2024-09-10T14:41:18.665" v="1793" actId="21"/>
          <ac:picMkLst>
            <pc:docMk/>
            <pc:sldMk cId="205771172" sldId="259"/>
            <ac:picMk id="10" creationId="{3DC05D86-E4C7-2E73-39BB-24A022EEAB63}"/>
          </ac:picMkLst>
        </pc:picChg>
        <pc:extLst>
          <p:ext xmlns:p="http://schemas.openxmlformats.org/presentationml/2006/main" uri="{D6D511B9-2390-475A-947B-AFAB55BFBCF1}">
            <pc226:cmChg xmlns:pc226="http://schemas.microsoft.com/office/powerpoint/2022/06/main/command" chg="del mod">
              <pc226:chgData name="Jeanne Viljoen" userId="15b5a62f-600a-4206-957b-fe0e12035773" providerId="ADAL" clId="{BB541DDC-9E6E-4B8F-99E0-40DD523B172C}" dt="2024-09-10T15:03:00.027" v="1947"/>
              <pc2:cmMkLst xmlns:pc2="http://schemas.microsoft.com/office/powerpoint/2019/9/main/command">
                <pc:docMk/>
                <pc:sldMk cId="205771172" sldId="259"/>
                <pc2:cmMk id="{C7796A22-5750-40CE-BACD-A24939F38D87}"/>
              </pc2:cmMkLst>
            </pc226:cmChg>
          </p:ext>
        </pc:extLst>
      </pc:sldChg>
      <pc:sldChg chg="modSp mod">
        <pc:chgData name="Jeanne Viljoen" userId="15b5a62f-600a-4206-957b-fe0e12035773" providerId="ADAL" clId="{BB541DDC-9E6E-4B8F-99E0-40DD523B172C}" dt="2024-09-09T19:17:18.774" v="426" actId="20577"/>
        <pc:sldMkLst>
          <pc:docMk/>
          <pc:sldMk cId="2666818417" sldId="271"/>
        </pc:sldMkLst>
        <pc:spChg chg="mod">
          <ac:chgData name="Jeanne Viljoen" userId="15b5a62f-600a-4206-957b-fe0e12035773" providerId="ADAL" clId="{BB541DDC-9E6E-4B8F-99E0-40DD523B172C}" dt="2024-09-09T19:17:18.774" v="426" actId="20577"/>
          <ac:spMkLst>
            <pc:docMk/>
            <pc:sldMk cId="2666818417" sldId="271"/>
            <ac:spMk id="4" creationId="{A0632415-E33A-30DE-9489-33C3AC96781C}"/>
          </ac:spMkLst>
        </pc:spChg>
      </pc:sldChg>
      <pc:sldChg chg="modSp mod">
        <pc:chgData name="Jeanne Viljoen" userId="15b5a62f-600a-4206-957b-fe0e12035773" providerId="ADAL" clId="{BB541DDC-9E6E-4B8F-99E0-40DD523B172C}" dt="2024-09-09T19:01:54.251" v="88" actId="14100"/>
        <pc:sldMkLst>
          <pc:docMk/>
          <pc:sldMk cId="3093899851" sldId="272"/>
        </pc:sldMkLst>
        <pc:spChg chg="mod">
          <ac:chgData name="Jeanne Viljoen" userId="15b5a62f-600a-4206-957b-fe0e12035773" providerId="ADAL" clId="{BB541DDC-9E6E-4B8F-99E0-40DD523B172C}" dt="2024-09-09T19:01:54.251" v="88" actId="14100"/>
          <ac:spMkLst>
            <pc:docMk/>
            <pc:sldMk cId="3093899851" sldId="272"/>
            <ac:spMk id="4" creationId="{6B57B6A2-F557-A0CD-377D-A5DD68D1B875}"/>
          </ac:spMkLst>
        </pc:spChg>
      </pc:sldChg>
      <pc:sldChg chg="addCm modCm">
        <pc:chgData name="Jeanne Viljoen" userId="15b5a62f-600a-4206-957b-fe0e12035773" providerId="ADAL" clId="{BB541DDC-9E6E-4B8F-99E0-40DD523B172C}" dt="2024-09-11T20:41:45.194" v="3056"/>
        <pc:sldMkLst>
          <pc:docMk/>
          <pc:sldMk cId="2699786073" sldId="1210"/>
        </pc:sldMkLst>
        <pc:extLst>
          <p:ext xmlns:p="http://schemas.openxmlformats.org/presentationml/2006/main" uri="{D6D511B9-2390-475A-947B-AFAB55BFBCF1}">
            <pc226:cmChg xmlns:pc226="http://schemas.microsoft.com/office/powerpoint/2022/06/main/command" chg="add mod">
              <pc226:chgData name="Jeanne Viljoen" userId="15b5a62f-600a-4206-957b-fe0e12035773" providerId="ADAL" clId="{BB541DDC-9E6E-4B8F-99E0-40DD523B172C}" dt="2024-09-11T20:41:45.194" v="3056"/>
              <pc2:cmMkLst xmlns:pc2="http://schemas.microsoft.com/office/powerpoint/2019/9/main/command">
                <pc:docMk/>
                <pc:sldMk cId="2699786073" sldId="1210"/>
                <pc2:cmMk id="{1D0B3065-6F12-47C7-B830-1FB8AD351545}"/>
              </pc2:cmMkLst>
            </pc226:cmChg>
          </p:ext>
        </pc:extLst>
      </pc:sldChg>
      <pc:sldChg chg="addSp modSp mod ord setBg">
        <pc:chgData name="Jeanne Viljoen" userId="15b5a62f-600a-4206-957b-fe0e12035773" providerId="ADAL" clId="{BB541DDC-9E6E-4B8F-99E0-40DD523B172C}" dt="2024-09-09T19:23:25.096" v="560" actId="207"/>
        <pc:sldMkLst>
          <pc:docMk/>
          <pc:sldMk cId="4279265351" sldId="1212"/>
        </pc:sldMkLst>
        <pc:spChg chg="mod ord">
          <ac:chgData name="Jeanne Viljoen" userId="15b5a62f-600a-4206-957b-fe0e12035773" providerId="ADAL" clId="{BB541DDC-9E6E-4B8F-99E0-40DD523B172C}" dt="2024-09-09T19:03:31.641" v="152" actId="26606"/>
          <ac:spMkLst>
            <pc:docMk/>
            <pc:sldMk cId="4279265351" sldId="1212"/>
            <ac:spMk id="3" creationId="{F0D5FD4B-C048-02DA-0D27-90DD5762E4C4}"/>
          </ac:spMkLst>
        </pc:spChg>
        <pc:spChg chg="mod ord">
          <ac:chgData name="Jeanne Viljoen" userId="15b5a62f-600a-4206-957b-fe0e12035773" providerId="ADAL" clId="{BB541DDC-9E6E-4B8F-99E0-40DD523B172C}" dt="2024-09-09T19:23:25.096" v="560" actId="207"/>
          <ac:spMkLst>
            <pc:docMk/>
            <pc:sldMk cId="4279265351" sldId="1212"/>
            <ac:spMk id="8" creationId="{0BC53901-81BE-4ECD-8B51-0527C9AC42A9}"/>
          </ac:spMkLst>
        </pc:spChg>
        <pc:spChg chg="add">
          <ac:chgData name="Jeanne Viljoen" userId="15b5a62f-600a-4206-957b-fe0e12035773" providerId="ADAL" clId="{BB541DDC-9E6E-4B8F-99E0-40DD523B172C}" dt="2024-09-09T19:03:31.641" v="152" actId="26606"/>
          <ac:spMkLst>
            <pc:docMk/>
            <pc:sldMk cId="4279265351" sldId="1212"/>
            <ac:spMk id="13" creationId="{06DA9DF9-31F7-4056-B42E-878CC92417B8}"/>
          </ac:spMkLst>
        </pc:spChg>
        <pc:picChg chg="mod modCrop">
          <ac:chgData name="Jeanne Viljoen" userId="15b5a62f-600a-4206-957b-fe0e12035773" providerId="ADAL" clId="{BB541DDC-9E6E-4B8F-99E0-40DD523B172C}" dt="2024-09-09T19:04:39.160" v="167" actId="732"/>
          <ac:picMkLst>
            <pc:docMk/>
            <pc:sldMk cId="4279265351" sldId="1212"/>
            <ac:picMk id="6" creationId="{1141FE54-F0A6-E36D-B08E-8916197442DE}"/>
          </ac:picMkLst>
        </pc:picChg>
      </pc:sldChg>
      <pc:sldChg chg="modSp mod">
        <pc:chgData name="Jeanne Viljoen" userId="15b5a62f-600a-4206-957b-fe0e12035773" providerId="ADAL" clId="{BB541DDC-9E6E-4B8F-99E0-40DD523B172C}" dt="2024-09-09T19:13:03.030" v="381" actId="20577"/>
        <pc:sldMkLst>
          <pc:docMk/>
          <pc:sldMk cId="4270181834" sldId="1242"/>
        </pc:sldMkLst>
        <pc:spChg chg="mod">
          <ac:chgData name="Jeanne Viljoen" userId="15b5a62f-600a-4206-957b-fe0e12035773" providerId="ADAL" clId="{BB541DDC-9E6E-4B8F-99E0-40DD523B172C}" dt="2024-09-09T19:13:03.030" v="381" actId="20577"/>
          <ac:spMkLst>
            <pc:docMk/>
            <pc:sldMk cId="4270181834" sldId="1242"/>
            <ac:spMk id="4" creationId="{6B57B6A2-F557-A0CD-377D-A5DD68D1B875}"/>
          </ac:spMkLst>
        </pc:spChg>
      </pc:sldChg>
      <pc:sldChg chg="modSp mod">
        <pc:chgData name="Jeanne Viljoen" userId="15b5a62f-600a-4206-957b-fe0e12035773" providerId="ADAL" clId="{BB541DDC-9E6E-4B8F-99E0-40DD523B172C}" dt="2024-09-09T19:12:13.247" v="305" actId="20577"/>
        <pc:sldMkLst>
          <pc:docMk/>
          <pc:sldMk cId="1450828357" sldId="1243"/>
        </pc:sldMkLst>
        <pc:spChg chg="mod">
          <ac:chgData name="Jeanne Viljoen" userId="15b5a62f-600a-4206-957b-fe0e12035773" providerId="ADAL" clId="{BB541DDC-9E6E-4B8F-99E0-40DD523B172C}" dt="2024-09-09T19:12:13.247" v="305" actId="20577"/>
          <ac:spMkLst>
            <pc:docMk/>
            <pc:sldMk cId="1450828357" sldId="1243"/>
            <ac:spMk id="4" creationId="{6B57B6A2-F557-A0CD-377D-A5DD68D1B875}"/>
          </ac:spMkLst>
        </pc:spChg>
      </pc:sldChg>
      <pc:sldChg chg="addSp delSp modSp mod ord">
        <pc:chgData name="Jeanne Viljoen" userId="15b5a62f-600a-4206-957b-fe0e12035773" providerId="ADAL" clId="{BB541DDC-9E6E-4B8F-99E0-40DD523B172C}" dt="2024-09-11T20:30:46.694" v="2990" actId="1076"/>
        <pc:sldMkLst>
          <pc:docMk/>
          <pc:sldMk cId="282644925" sldId="1245"/>
        </pc:sldMkLst>
        <pc:spChg chg="mod">
          <ac:chgData name="Jeanne Viljoen" userId="15b5a62f-600a-4206-957b-fe0e12035773" providerId="ADAL" clId="{BB541DDC-9E6E-4B8F-99E0-40DD523B172C}" dt="2024-09-11T20:27:17.563" v="2817" actId="14100"/>
          <ac:spMkLst>
            <pc:docMk/>
            <pc:sldMk cId="282644925" sldId="1245"/>
            <ac:spMk id="2" creationId="{DBA33C16-C9C1-BD3E-4C9D-022C655F1BEE}"/>
          </ac:spMkLst>
        </pc:spChg>
        <pc:spChg chg="mod">
          <ac:chgData name="Jeanne Viljoen" userId="15b5a62f-600a-4206-957b-fe0e12035773" providerId="ADAL" clId="{BB541DDC-9E6E-4B8F-99E0-40DD523B172C}" dt="2024-09-11T20:29:18.849" v="2937" actId="14100"/>
          <ac:spMkLst>
            <pc:docMk/>
            <pc:sldMk cId="282644925" sldId="1245"/>
            <ac:spMk id="3" creationId="{8ADAF81A-D98C-F7D0-B8D6-92BF9594FE0E}"/>
          </ac:spMkLst>
        </pc:spChg>
        <pc:spChg chg="add mod">
          <ac:chgData name="Jeanne Viljoen" userId="15b5a62f-600a-4206-957b-fe0e12035773" providerId="ADAL" clId="{BB541DDC-9E6E-4B8F-99E0-40DD523B172C}" dt="2024-09-11T20:30:39.611" v="2989" actId="14100"/>
          <ac:spMkLst>
            <pc:docMk/>
            <pc:sldMk cId="282644925" sldId="1245"/>
            <ac:spMk id="4" creationId="{B94AEF47-46E0-51A0-DD68-8E538A82F692}"/>
          </ac:spMkLst>
        </pc:spChg>
        <pc:spChg chg="add mod">
          <ac:chgData name="Jeanne Viljoen" userId="15b5a62f-600a-4206-957b-fe0e12035773" providerId="ADAL" clId="{BB541DDC-9E6E-4B8F-99E0-40DD523B172C}" dt="2024-09-11T20:30:46.694" v="2990" actId="1076"/>
          <ac:spMkLst>
            <pc:docMk/>
            <pc:sldMk cId="282644925" sldId="1245"/>
            <ac:spMk id="7" creationId="{6DB62FD5-D5D6-E6F3-4D50-81BA490EE075}"/>
          </ac:spMkLst>
        </pc:spChg>
        <pc:graphicFrameChg chg="add del mod modGraphic">
          <ac:chgData name="Jeanne Viljoen" userId="15b5a62f-600a-4206-957b-fe0e12035773" providerId="ADAL" clId="{BB541DDC-9E6E-4B8F-99E0-40DD523B172C}" dt="2024-09-10T13:21:20.184" v="1699" actId="21"/>
          <ac:graphicFrameMkLst>
            <pc:docMk/>
            <pc:sldMk cId="282644925" sldId="1245"/>
            <ac:graphicFrameMk id="4" creationId="{6046F321-5423-03F2-A565-0992586891AD}"/>
          </ac:graphicFrameMkLst>
        </pc:graphicFrameChg>
        <pc:graphicFrameChg chg="add mod modGraphic">
          <ac:chgData name="Jeanne Viljoen" userId="15b5a62f-600a-4206-957b-fe0e12035773" providerId="ADAL" clId="{BB541DDC-9E6E-4B8F-99E0-40DD523B172C}" dt="2024-09-11T20:28:04.623" v="2819" actId="1076"/>
          <ac:graphicFrameMkLst>
            <pc:docMk/>
            <pc:sldMk cId="282644925" sldId="1245"/>
            <ac:graphicFrameMk id="6" creationId="{C5B7FC97-A5BE-3A3E-E3A6-AA6BF4709A98}"/>
          </ac:graphicFrameMkLst>
        </pc:graphicFrameChg>
      </pc:sldChg>
      <pc:sldChg chg="modSp mod">
        <pc:chgData name="Jeanne Viljoen" userId="15b5a62f-600a-4206-957b-fe0e12035773" providerId="ADAL" clId="{BB541DDC-9E6E-4B8F-99E0-40DD523B172C}" dt="2024-09-10T15:35:32.480" v="2795" actId="20577"/>
        <pc:sldMkLst>
          <pc:docMk/>
          <pc:sldMk cId="3788732186" sldId="1246"/>
        </pc:sldMkLst>
        <pc:spChg chg="mod">
          <ac:chgData name="Jeanne Viljoen" userId="15b5a62f-600a-4206-957b-fe0e12035773" providerId="ADAL" clId="{BB541DDC-9E6E-4B8F-99E0-40DD523B172C}" dt="2024-09-10T15:35:32.480" v="2795" actId="20577"/>
          <ac:spMkLst>
            <pc:docMk/>
            <pc:sldMk cId="3788732186" sldId="1246"/>
            <ac:spMk id="2" creationId="{1B11127C-3BB1-3DD4-B26D-42AD7AD67FA3}"/>
          </ac:spMkLst>
        </pc:spChg>
      </pc:sldChg>
      <pc:sldChg chg="modSp mod">
        <pc:chgData name="Jeanne Viljoen" userId="15b5a62f-600a-4206-957b-fe0e12035773" providerId="ADAL" clId="{BB541DDC-9E6E-4B8F-99E0-40DD523B172C}" dt="2024-09-09T19:02:49.314" v="151" actId="5793"/>
        <pc:sldMkLst>
          <pc:docMk/>
          <pc:sldMk cId="2580542354" sldId="1247"/>
        </pc:sldMkLst>
        <pc:spChg chg="mod">
          <ac:chgData name="Jeanne Viljoen" userId="15b5a62f-600a-4206-957b-fe0e12035773" providerId="ADAL" clId="{BB541DDC-9E6E-4B8F-99E0-40DD523B172C}" dt="2024-09-09T19:02:49.314" v="151" actId="5793"/>
          <ac:spMkLst>
            <pc:docMk/>
            <pc:sldMk cId="2580542354" sldId="1247"/>
            <ac:spMk id="2" creationId="{A4295520-6CA0-1451-504E-BBA206880ED4}"/>
          </ac:spMkLst>
        </pc:spChg>
      </pc:sldChg>
      <pc:sldChg chg="addSp modSp mod ord">
        <pc:chgData name="Jeanne Viljoen" userId="15b5a62f-600a-4206-957b-fe0e12035773" providerId="ADAL" clId="{BB541DDC-9E6E-4B8F-99E0-40DD523B172C}" dt="2024-09-10T15:33:13.041" v="2705" actId="1076"/>
        <pc:sldMkLst>
          <pc:docMk/>
          <pc:sldMk cId="2370041535" sldId="1248"/>
        </pc:sldMkLst>
        <pc:spChg chg="mod">
          <ac:chgData name="Jeanne Viljoen" userId="15b5a62f-600a-4206-957b-fe0e12035773" providerId="ADAL" clId="{BB541DDC-9E6E-4B8F-99E0-40DD523B172C}" dt="2024-09-10T15:32:45.506" v="2697" actId="27636"/>
          <ac:spMkLst>
            <pc:docMk/>
            <pc:sldMk cId="2370041535" sldId="1248"/>
            <ac:spMk id="6" creationId="{7CA45343-329C-9D9F-75A9-483ED71CC213}"/>
          </ac:spMkLst>
        </pc:spChg>
        <pc:spChg chg="add mod">
          <ac:chgData name="Jeanne Viljoen" userId="15b5a62f-600a-4206-957b-fe0e12035773" providerId="ADAL" clId="{BB541DDC-9E6E-4B8F-99E0-40DD523B172C}" dt="2024-09-10T15:33:13.041" v="2705" actId="1076"/>
          <ac:spMkLst>
            <pc:docMk/>
            <pc:sldMk cId="2370041535" sldId="1248"/>
            <ac:spMk id="7" creationId="{CEBAEAF2-36C8-0F3A-572E-FDD882D5DA47}"/>
          </ac:spMkLst>
        </pc:spChg>
        <pc:spChg chg="add mod">
          <ac:chgData name="Jeanne Viljoen" userId="15b5a62f-600a-4206-957b-fe0e12035773" providerId="ADAL" clId="{BB541DDC-9E6E-4B8F-99E0-40DD523B172C}" dt="2024-09-10T15:33:00.617" v="2700" actId="1076"/>
          <ac:spMkLst>
            <pc:docMk/>
            <pc:sldMk cId="2370041535" sldId="1248"/>
            <ac:spMk id="9" creationId="{E4B76D64-DF1B-5BD7-DBAE-438721D43484}"/>
          </ac:spMkLst>
        </pc:spChg>
        <pc:picChg chg="add mod">
          <ac:chgData name="Jeanne Viljoen" userId="15b5a62f-600a-4206-957b-fe0e12035773" providerId="ADAL" clId="{BB541DDC-9E6E-4B8F-99E0-40DD523B172C}" dt="2024-09-10T15:32:56.365" v="2699" actId="1076"/>
          <ac:picMkLst>
            <pc:docMk/>
            <pc:sldMk cId="2370041535" sldId="1248"/>
            <ac:picMk id="4" creationId="{A3DDA580-E3CC-CBDA-BCF2-46AA006BC326}"/>
          </ac:picMkLst>
        </pc:picChg>
        <pc:picChg chg="mod modCrop">
          <ac:chgData name="Jeanne Viljoen" userId="15b5a62f-600a-4206-957b-fe0e12035773" providerId="ADAL" clId="{BB541DDC-9E6E-4B8F-99E0-40DD523B172C}" dt="2024-09-10T15:33:08.529" v="2704" actId="1076"/>
          <ac:picMkLst>
            <pc:docMk/>
            <pc:sldMk cId="2370041535" sldId="1248"/>
            <ac:picMk id="8" creationId="{A5644BBE-4D9F-CA80-B3EA-30D9E6251EC0}"/>
          </ac:picMkLst>
        </pc:picChg>
      </pc:sldChg>
      <pc:sldChg chg="modSp add del mod ord">
        <pc:chgData name="Jeanne Viljoen" userId="15b5a62f-600a-4206-957b-fe0e12035773" providerId="ADAL" clId="{BB541DDC-9E6E-4B8F-99E0-40DD523B172C}" dt="2024-09-09T19:08:39.336" v="237"/>
        <pc:sldMkLst>
          <pc:docMk/>
          <pc:sldMk cId="4009057323" sldId="1249"/>
        </pc:sldMkLst>
        <pc:spChg chg="mod">
          <ac:chgData name="Jeanne Viljoen" userId="15b5a62f-600a-4206-957b-fe0e12035773" providerId="ADAL" clId="{BB541DDC-9E6E-4B8F-99E0-40DD523B172C}" dt="2024-09-09T19:08:04.400" v="231" actId="255"/>
          <ac:spMkLst>
            <pc:docMk/>
            <pc:sldMk cId="4009057323" sldId="1249"/>
            <ac:spMk id="8" creationId="{0BC53901-81BE-4ECD-8B51-0527C9AC42A9}"/>
          </ac:spMkLst>
        </pc:spChg>
      </pc:sldChg>
      <pc:sldChg chg="modSp add mod">
        <pc:chgData name="Jeanne Viljoen" userId="15b5a62f-600a-4206-957b-fe0e12035773" providerId="ADAL" clId="{BB541DDC-9E6E-4B8F-99E0-40DD523B172C}" dt="2024-09-10T15:33:55.724" v="2764" actId="1076"/>
        <pc:sldMkLst>
          <pc:docMk/>
          <pc:sldMk cId="1680292002" sldId="1250"/>
        </pc:sldMkLst>
        <pc:spChg chg="mod">
          <ac:chgData name="Jeanne Viljoen" userId="15b5a62f-600a-4206-957b-fe0e12035773" providerId="ADAL" clId="{BB541DDC-9E6E-4B8F-99E0-40DD523B172C}" dt="2024-09-10T15:33:55.724" v="2764" actId="1076"/>
          <ac:spMkLst>
            <pc:docMk/>
            <pc:sldMk cId="1680292002" sldId="1250"/>
            <ac:spMk id="8" creationId="{0BC53901-81BE-4ECD-8B51-0527C9AC42A9}"/>
          </ac:spMkLst>
        </pc:spChg>
      </pc:sldChg>
      <pc:sldChg chg="add">
        <pc:chgData name="Jeanne Viljoen" userId="15b5a62f-600a-4206-957b-fe0e12035773" providerId="ADAL" clId="{BB541DDC-9E6E-4B8F-99E0-40DD523B172C}" dt="2024-09-09T19:12:04.669" v="277" actId="2890"/>
        <pc:sldMkLst>
          <pc:docMk/>
          <pc:sldMk cId="2299799293" sldId="1251"/>
        </pc:sldMkLst>
      </pc:sldChg>
      <pc:sldChg chg="modSp new del mod ord">
        <pc:chgData name="Jeanne Viljoen" userId="15b5a62f-600a-4206-957b-fe0e12035773" providerId="ADAL" clId="{BB541DDC-9E6E-4B8F-99E0-40DD523B172C}" dt="2024-09-10T15:18:18.132" v="2318" actId="47"/>
        <pc:sldMkLst>
          <pc:docMk/>
          <pc:sldMk cId="2358155759" sldId="1252"/>
        </pc:sldMkLst>
        <pc:spChg chg="mod">
          <ac:chgData name="Jeanne Viljoen" userId="15b5a62f-600a-4206-957b-fe0e12035773" providerId="ADAL" clId="{BB541DDC-9E6E-4B8F-99E0-40DD523B172C}" dt="2024-09-10T13:48:37.269" v="1772" actId="14100"/>
          <ac:spMkLst>
            <pc:docMk/>
            <pc:sldMk cId="2358155759" sldId="1252"/>
            <ac:spMk id="2" creationId="{9236102B-FF02-D83C-8523-A37454211547}"/>
          </ac:spMkLst>
        </pc:spChg>
      </pc:sldChg>
      <pc:sldChg chg="addSp delSp modSp add del mod ord modNotesTx">
        <pc:chgData name="Jeanne Viljoen" userId="15b5a62f-600a-4206-957b-fe0e12035773" providerId="ADAL" clId="{BB541DDC-9E6E-4B8F-99E0-40DD523B172C}" dt="2024-09-11T20:40:22.627" v="3054" actId="47"/>
        <pc:sldMkLst>
          <pc:docMk/>
          <pc:sldMk cId="481066549" sldId="1253"/>
        </pc:sldMkLst>
        <pc:spChg chg="del mod">
          <ac:chgData name="Jeanne Viljoen" userId="15b5a62f-600a-4206-957b-fe0e12035773" providerId="ADAL" clId="{BB541DDC-9E6E-4B8F-99E0-40DD523B172C}" dt="2024-09-11T20:31:43.375" v="2993" actId="21"/>
          <ac:spMkLst>
            <pc:docMk/>
            <pc:sldMk cId="481066549" sldId="1253"/>
            <ac:spMk id="3" creationId="{8ADAF81A-D98C-F7D0-B8D6-92BF9594FE0E}"/>
          </ac:spMkLst>
        </pc:spChg>
        <pc:spChg chg="add mod">
          <ac:chgData name="Jeanne Viljoen" userId="15b5a62f-600a-4206-957b-fe0e12035773" providerId="ADAL" clId="{BB541DDC-9E6E-4B8F-99E0-40DD523B172C}" dt="2024-09-10T15:31:20.602" v="2692" actId="14100"/>
          <ac:spMkLst>
            <pc:docMk/>
            <pc:sldMk cId="481066549" sldId="1253"/>
            <ac:spMk id="4" creationId="{0F16249D-D719-E3C8-0A95-002B2F2D37B0}"/>
          </ac:spMkLst>
        </pc:spChg>
        <pc:spChg chg="add del mod">
          <ac:chgData name="Jeanne Viljoen" userId="15b5a62f-600a-4206-957b-fe0e12035773" providerId="ADAL" clId="{BB541DDC-9E6E-4B8F-99E0-40DD523B172C}" dt="2024-09-11T20:37:35.264" v="3051" actId="21"/>
          <ac:spMkLst>
            <pc:docMk/>
            <pc:sldMk cId="481066549" sldId="1253"/>
            <ac:spMk id="8" creationId="{833E0D2A-17F1-010E-01A5-21D421A1C55C}"/>
          </ac:spMkLst>
        </pc:spChg>
        <pc:graphicFrameChg chg="add mod modGraphic">
          <ac:chgData name="Jeanne Viljoen" userId="15b5a62f-600a-4206-957b-fe0e12035773" providerId="ADAL" clId="{BB541DDC-9E6E-4B8F-99E0-40DD523B172C}" dt="2024-09-10T15:21:18.515" v="2459" actId="20577"/>
          <ac:graphicFrameMkLst>
            <pc:docMk/>
            <pc:sldMk cId="481066549" sldId="1253"/>
            <ac:graphicFrameMk id="6" creationId="{4394A0EC-277D-3377-19CC-4E9002DDC1F4}"/>
          </ac:graphicFrameMkLst>
        </pc:graphicFrameChg>
      </pc:sldChg>
      <pc:sldChg chg="addSp delSp modSp new mod modNotesTx">
        <pc:chgData name="Jeanne Viljoen" userId="15b5a62f-600a-4206-957b-fe0e12035773" providerId="ADAL" clId="{BB541DDC-9E6E-4B8F-99E0-40DD523B172C}" dt="2024-09-13T12:46:52.256" v="4068" actId="123"/>
        <pc:sldMkLst>
          <pc:docMk/>
          <pc:sldMk cId="3943191640" sldId="1258"/>
        </pc:sldMkLst>
        <pc:spChg chg="mod">
          <ac:chgData name="Jeanne Viljoen" userId="15b5a62f-600a-4206-957b-fe0e12035773" providerId="ADAL" clId="{BB541DDC-9E6E-4B8F-99E0-40DD523B172C}" dt="2024-09-11T20:33:49.148" v="3039" actId="2711"/>
          <ac:spMkLst>
            <pc:docMk/>
            <pc:sldMk cId="3943191640" sldId="1258"/>
            <ac:spMk id="2" creationId="{66A7569D-2FF8-47AC-811F-7AFC756637B4}"/>
          </ac:spMkLst>
        </pc:spChg>
        <pc:spChg chg="del">
          <ac:chgData name="Jeanne Viljoen" userId="15b5a62f-600a-4206-957b-fe0e12035773" providerId="ADAL" clId="{BB541DDC-9E6E-4B8F-99E0-40DD523B172C}" dt="2024-09-11T20:31:39.546" v="2992" actId="21"/>
          <ac:spMkLst>
            <pc:docMk/>
            <pc:sldMk cId="3943191640" sldId="1258"/>
            <ac:spMk id="3" creationId="{690C304C-4137-D02B-D8B2-FCF962F5CF90}"/>
          </ac:spMkLst>
        </pc:spChg>
        <pc:spChg chg="del">
          <ac:chgData name="Jeanne Viljoen" userId="15b5a62f-600a-4206-957b-fe0e12035773" providerId="ADAL" clId="{BB541DDC-9E6E-4B8F-99E0-40DD523B172C}" dt="2024-09-11T20:32:25.354" v="3032" actId="21"/>
          <ac:spMkLst>
            <pc:docMk/>
            <pc:sldMk cId="3943191640" sldId="1258"/>
            <ac:spMk id="4" creationId="{48164457-A776-CFC8-348E-D273F9626041}"/>
          </ac:spMkLst>
        </pc:spChg>
        <pc:spChg chg="add mod">
          <ac:chgData name="Jeanne Viljoen" userId="15b5a62f-600a-4206-957b-fe0e12035773" providerId="ADAL" clId="{BB541DDC-9E6E-4B8F-99E0-40DD523B172C}" dt="2024-09-13T12:46:52.256" v="4068" actId="123"/>
          <ac:spMkLst>
            <pc:docMk/>
            <pc:sldMk cId="3943191640" sldId="1258"/>
            <ac:spMk id="6" creationId="{8ADAF81A-D98C-F7D0-B8D6-92BF9594FE0E}"/>
          </ac:spMkLst>
        </pc:spChg>
        <pc:spChg chg="add mod">
          <ac:chgData name="Jeanne Viljoen" userId="15b5a62f-600a-4206-957b-fe0e12035773" providerId="ADAL" clId="{BB541DDC-9E6E-4B8F-99E0-40DD523B172C}" dt="2024-09-13T12:46:35.219" v="4064" actId="1076"/>
          <ac:spMkLst>
            <pc:docMk/>
            <pc:sldMk cId="3943191640" sldId="1258"/>
            <ac:spMk id="9" creationId="{1F45FE95-3136-2876-E25E-10C1F56C2824}"/>
          </ac:spMkLst>
        </pc:spChg>
        <pc:picChg chg="add mod modCrop">
          <ac:chgData name="Jeanne Viljoen" userId="15b5a62f-600a-4206-957b-fe0e12035773" providerId="ADAL" clId="{BB541DDC-9E6E-4B8F-99E0-40DD523B172C}" dt="2024-09-11T20:37:21.834" v="3050" actId="732"/>
          <ac:picMkLst>
            <pc:docMk/>
            <pc:sldMk cId="3943191640" sldId="1258"/>
            <ac:picMk id="8" creationId="{0EDB7D82-C034-0E4F-4A14-8186FBF87EF5}"/>
          </ac:picMkLst>
        </pc:picChg>
      </pc:sldChg>
      <pc:sldChg chg="delSp modSp new del mod">
        <pc:chgData name="Jeanne Viljoen" userId="15b5a62f-600a-4206-957b-fe0e12035773" providerId="ADAL" clId="{BB541DDC-9E6E-4B8F-99E0-40DD523B172C}" dt="2024-09-13T12:42:28.651" v="4042" actId="47"/>
        <pc:sldMkLst>
          <pc:docMk/>
          <pc:sldMk cId="3236909943" sldId="1259"/>
        </pc:sldMkLst>
        <pc:spChg chg="del">
          <ac:chgData name="Jeanne Viljoen" userId="15b5a62f-600a-4206-957b-fe0e12035773" providerId="ADAL" clId="{BB541DDC-9E6E-4B8F-99E0-40DD523B172C}" dt="2024-09-12T18:35:41.690" v="3378" actId="21"/>
          <ac:spMkLst>
            <pc:docMk/>
            <pc:sldMk cId="3236909943" sldId="1259"/>
            <ac:spMk id="2" creationId="{BC9CB427-FDB0-9A23-A53B-DC06595F69EE}"/>
          </ac:spMkLst>
        </pc:spChg>
        <pc:spChg chg="mod">
          <ac:chgData name="Jeanne Viljoen" userId="15b5a62f-600a-4206-957b-fe0e12035773" providerId="ADAL" clId="{BB541DDC-9E6E-4B8F-99E0-40DD523B172C}" dt="2024-09-12T18:35:37.478" v="3377" actId="122"/>
          <ac:spMkLst>
            <pc:docMk/>
            <pc:sldMk cId="3236909943" sldId="1259"/>
            <ac:spMk id="4" creationId="{96C3CE07-2D7D-2D2C-E98C-4BF9FCF12B25}"/>
          </ac:spMkLst>
        </pc:spChg>
      </pc:sldChg>
      <pc:sldChg chg="new del">
        <pc:chgData name="Jeanne Viljoen" userId="15b5a62f-600a-4206-957b-fe0e12035773" providerId="ADAL" clId="{BB541DDC-9E6E-4B8F-99E0-40DD523B172C}" dt="2024-09-13T12:42:29.569" v="4043" actId="47"/>
        <pc:sldMkLst>
          <pc:docMk/>
          <pc:sldMk cId="550743714" sldId="1260"/>
        </pc:sldMkLst>
      </pc:sldChg>
      <pc:sldChg chg="addSp delSp modSp new mod">
        <pc:chgData name="Jeanne Viljoen" userId="15b5a62f-600a-4206-957b-fe0e12035773" providerId="ADAL" clId="{BB541DDC-9E6E-4B8F-99E0-40DD523B172C}" dt="2024-09-12T20:37:44.725" v="4040" actId="20577"/>
        <pc:sldMkLst>
          <pc:docMk/>
          <pc:sldMk cId="1464265927" sldId="1261"/>
        </pc:sldMkLst>
        <pc:spChg chg="mod">
          <ac:chgData name="Jeanne Viljoen" userId="15b5a62f-600a-4206-957b-fe0e12035773" providerId="ADAL" clId="{BB541DDC-9E6E-4B8F-99E0-40DD523B172C}" dt="2024-09-12T18:48:24.984" v="3907" actId="2711"/>
          <ac:spMkLst>
            <pc:docMk/>
            <pc:sldMk cId="1464265927" sldId="1261"/>
            <ac:spMk id="2" creationId="{C51C1955-228E-ED99-D003-3268705022C9}"/>
          </ac:spMkLst>
        </pc:spChg>
        <pc:spChg chg="del">
          <ac:chgData name="Jeanne Viljoen" userId="15b5a62f-600a-4206-957b-fe0e12035773" providerId="ADAL" clId="{BB541DDC-9E6E-4B8F-99E0-40DD523B172C}" dt="2024-09-12T18:36:57.493" v="3381" actId="1032"/>
          <ac:spMkLst>
            <pc:docMk/>
            <pc:sldMk cId="1464265927" sldId="1261"/>
            <ac:spMk id="3" creationId="{D571BE9B-A5FE-BFEC-5269-99271F2FB1A1}"/>
          </ac:spMkLst>
        </pc:spChg>
        <pc:spChg chg="del">
          <ac:chgData name="Jeanne Viljoen" userId="15b5a62f-600a-4206-957b-fe0e12035773" providerId="ADAL" clId="{BB541DDC-9E6E-4B8F-99E0-40DD523B172C}" dt="2024-09-12T18:39:31.159" v="3593" actId="21"/>
          <ac:spMkLst>
            <pc:docMk/>
            <pc:sldMk cId="1464265927" sldId="1261"/>
            <ac:spMk id="4" creationId="{DECD6ECB-EBEA-B718-F174-B6B0BF9BDD79}"/>
          </ac:spMkLst>
        </pc:spChg>
        <pc:spChg chg="mod">
          <ac:chgData name="Jeanne Viljoen" userId="15b5a62f-600a-4206-957b-fe0e12035773" providerId="ADAL" clId="{BB541DDC-9E6E-4B8F-99E0-40DD523B172C}" dt="2024-09-12T18:40:56.345" v="3601" actId="18245"/>
          <ac:spMkLst>
            <pc:docMk/>
            <pc:sldMk cId="1464265927" sldId="1261"/>
            <ac:spMk id="8" creationId="{5CCC876C-07AE-254A-B038-FB0A238A6ADE}"/>
          </ac:spMkLst>
        </pc:spChg>
        <pc:spChg chg="mod">
          <ac:chgData name="Jeanne Viljoen" userId="15b5a62f-600a-4206-957b-fe0e12035773" providerId="ADAL" clId="{BB541DDC-9E6E-4B8F-99E0-40DD523B172C}" dt="2024-09-12T18:40:56.345" v="3601" actId="18245"/>
          <ac:spMkLst>
            <pc:docMk/>
            <pc:sldMk cId="1464265927" sldId="1261"/>
            <ac:spMk id="9" creationId="{2216EB6D-CFF2-C600-574B-89ECC54E3575}"/>
          </ac:spMkLst>
        </pc:spChg>
        <pc:spChg chg="mod">
          <ac:chgData name="Jeanne Viljoen" userId="15b5a62f-600a-4206-957b-fe0e12035773" providerId="ADAL" clId="{BB541DDC-9E6E-4B8F-99E0-40DD523B172C}" dt="2024-09-12T18:40:56.345" v="3601" actId="18245"/>
          <ac:spMkLst>
            <pc:docMk/>
            <pc:sldMk cId="1464265927" sldId="1261"/>
            <ac:spMk id="10" creationId="{9BFBBBC2-3C83-503B-A9A1-3F8F67C83B53}"/>
          </ac:spMkLst>
        </pc:spChg>
        <pc:spChg chg="mod">
          <ac:chgData name="Jeanne Viljoen" userId="15b5a62f-600a-4206-957b-fe0e12035773" providerId="ADAL" clId="{BB541DDC-9E6E-4B8F-99E0-40DD523B172C}" dt="2024-09-12T18:40:56.345" v="3601" actId="18245"/>
          <ac:spMkLst>
            <pc:docMk/>
            <pc:sldMk cId="1464265927" sldId="1261"/>
            <ac:spMk id="11" creationId="{2DA7F538-24E7-6EF1-F36F-122610AE4953}"/>
          </ac:spMkLst>
        </pc:spChg>
        <pc:spChg chg="mod">
          <ac:chgData name="Jeanne Viljoen" userId="15b5a62f-600a-4206-957b-fe0e12035773" providerId="ADAL" clId="{BB541DDC-9E6E-4B8F-99E0-40DD523B172C}" dt="2024-09-12T18:40:56.345" v="3601" actId="18245"/>
          <ac:spMkLst>
            <pc:docMk/>
            <pc:sldMk cId="1464265927" sldId="1261"/>
            <ac:spMk id="12" creationId="{BB44E751-57AC-A4B2-8EDE-7C0F57E9F470}"/>
          </ac:spMkLst>
        </pc:spChg>
        <pc:spChg chg="mod">
          <ac:chgData name="Jeanne Viljoen" userId="15b5a62f-600a-4206-957b-fe0e12035773" providerId="ADAL" clId="{BB541DDC-9E6E-4B8F-99E0-40DD523B172C}" dt="2024-09-12T18:40:56.345" v="3601" actId="18245"/>
          <ac:spMkLst>
            <pc:docMk/>
            <pc:sldMk cId="1464265927" sldId="1261"/>
            <ac:spMk id="13" creationId="{1529AD54-378C-4AD4-C66C-87476EB83A1E}"/>
          </ac:spMkLst>
        </pc:spChg>
        <pc:spChg chg="mod">
          <ac:chgData name="Jeanne Viljoen" userId="15b5a62f-600a-4206-957b-fe0e12035773" providerId="ADAL" clId="{BB541DDC-9E6E-4B8F-99E0-40DD523B172C}" dt="2024-09-12T18:40:44.264" v="3600" actId="18245"/>
          <ac:spMkLst>
            <pc:docMk/>
            <pc:sldMk cId="1464265927" sldId="1261"/>
            <ac:spMk id="14" creationId="{6557AEA9-4B15-CDF4-40B4-BD257AC4DD5A}"/>
          </ac:spMkLst>
        </pc:spChg>
        <pc:spChg chg="add del mod">
          <ac:chgData name="Jeanne Viljoen" userId="15b5a62f-600a-4206-957b-fe0e12035773" providerId="ADAL" clId="{BB541DDC-9E6E-4B8F-99E0-40DD523B172C}" dt="2024-09-12T18:42:18.760" v="3606" actId="1032"/>
          <ac:spMkLst>
            <pc:docMk/>
            <pc:sldMk cId="1464265927" sldId="1261"/>
            <ac:spMk id="17" creationId="{C3FB74D5-600E-E3C0-26FE-3CFF187FB2E5}"/>
          </ac:spMkLst>
        </pc:spChg>
        <pc:grpChg chg="mod">
          <ac:chgData name="Jeanne Viljoen" userId="15b5a62f-600a-4206-957b-fe0e12035773" providerId="ADAL" clId="{BB541DDC-9E6E-4B8F-99E0-40DD523B172C}" dt="2024-09-12T18:40:56.345" v="3601" actId="18245"/>
          <ac:grpSpMkLst>
            <pc:docMk/>
            <pc:sldMk cId="1464265927" sldId="1261"/>
            <ac:grpSpMk id="7" creationId="{613F8311-49EA-8CC4-9FFE-53DC99C4104F}"/>
          </ac:grpSpMkLst>
        </pc:grpChg>
        <pc:graphicFrameChg chg="add del mod modGraphic">
          <ac:chgData name="Jeanne Viljoen" userId="15b5a62f-600a-4206-957b-fe0e12035773" providerId="ADAL" clId="{BB541DDC-9E6E-4B8F-99E0-40DD523B172C}" dt="2024-09-12T18:42:01.474" v="3605" actId="21"/>
          <ac:graphicFrameMkLst>
            <pc:docMk/>
            <pc:sldMk cId="1464265927" sldId="1261"/>
            <ac:graphicFrameMk id="6" creationId="{DFB107E1-234E-E5A2-9990-DB8BE31449A8}"/>
          </ac:graphicFrameMkLst>
        </pc:graphicFrameChg>
        <pc:graphicFrameChg chg="add del modGraphic">
          <ac:chgData name="Jeanne Viljoen" userId="15b5a62f-600a-4206-957b-fe0e12035773" providerId="ADAL" clId="{BB541DDC-9E6E-4B8F-99E0-40DD523B172C}" dt="2024-09-12T18:41:31.624" v="3603" actId="1032"/>
          <ac:graphicFrameMkLst>
            <pc:docMk/>
            <pc:sldMk cId="1464265927" sldId="1261"/>
            <ac:graphicFrameMk id="15" creationId="{FCC9833C-FBA4-6BC6-A1D3-C23F3B6B7113}"/>
          </ac:graphicFrameMkLst>
        </pc:graphicFrameChg>
        <pc:graphicFrameChg chg="add mod modGraphic">
          <ac:chgData name="Jeanne Viljoen" userId="15b5a62f-600a-4206-957b-fe0e12035773" providerId="ADAL" clId="{BB541DDC-9E6E-4B8F-99E0-40DD523B172C}" dt="2024-09-12T20:37:44.725" v="4040" actId="20577"/>
          <ac:graphicFrameMkLst>
            <pc:docMk/>
            <pc:sldMk cId="1464265927" sldId="1261"/>
            <ac:graphicFrameMk id="18" creationId="{F3184D8C-CCC9-125A-16FE-C6344A462B8B}"/>
          </ac:graphicFrameMkLst>
        </pc:graphicFrameChg>
      </pc:sldChg>
      <pc:sldChg chg="add">
        <pc:chgData name="Jeanne Viljoen" userId="15b5a62f-600a-4206-957b-fe0e12035773" providerId="ADAL" clId="{BB541DDC-9E6E-4B8F-99E0-40DD523B172C}" dt="2024-09-13T12:42:22.466" v="4041"/>
        <pc:sldMkLst>
          <pc:docMk/>
          <pc:sldMk cId="170556113" sldId="2147472126"/>
        </pc:sldMkLst>
      </pc:sldChg>
      <pc:sldChg chg="add">
        <pc:chgData name="Jeanne Viljoen" userId="15b5a62f-600a-4206-957b-fe0e12035773" providerId="ADAL" clId="{BB541DDC-9E6E-4B8F-99E0-40DD523B172C}" dt="2024-09-13T12:42:22.466" v="4041"/>
        <pc:sldMkLst>
          <pc:docMk/>
          <pc:sldMk cId="3088558900" sldId="2147472129"/>
        </pc:sldMkLst>
      </pc:sldChg>
      <pc:sldChg chg="add">
        <pc:chgData name="Jeanne Viljoen" userId="15b5a62f-600a-4206-957b-fe0e12035773" providerId="ADAL" clId="{BB541DDC-9E6E-4B8F-99E0-40DD523B172C}" dt="2024-09-13T12:42:22.466" v="4041"/>
        <pc:sldMkLst>
          <pc:docMk/>
          <pc:sldMk cId="101486024" sldId="2147472130"/>
        </pc:sldMkLst>
      </pc:sldChg>
      <pc:sldChg chg="add">
        <pc:chgData name="Jeanne Viljoen" userId="15b5a62f-600a-4206-957b-fe0e12035773" providerId="ADAL" clId="{BB541DDC-9E6E-4B8F-99E0-40DD523B172C}" dt="2024-09-13T12:42:22.466" v="4041"/>
        <pc:sldMkLst>
          <pc:docMk/>
          <pc:sldMk cId="1343379025" sldId="2147472131"/>
        </pc:sldMkLst>
      </pc:sldChg>
      <pc:sldChg chg="add">
        <pc:chgData name="Jeanne Viljoen" userId="15b5a62f-600a-4206-957b-fe0e12035773" providerId="ADAL" clId="{BB541DDC-9E6E-4B8F-99E0-40DD523B172C}" dt="2024-09-13T12:42:22.466" v="4041"/>
        <pc:sldMkLst>
          <pc:docMk/>
          <pc:sldMk cId="681240755" sldId="2147472132"/>
        </pc:sldMkLst>
      </pc:sldChg>
      <pc:sldChg chg="add">
        <pc:chgData name="Jeanne Viljoen" userId="15b5a62f-600a-4206-957b-fe0e12035773" providerId="ADAL" clId="{BB541DDC-9E6E-4B8F-99E0-40DD523B172C}" dt="2024-09-13T12:42:22.466" v="4041"/>
        <pc:sldMkLst>
          <pc:docMk/>
          <pc:sldMk cId="4261546" sldId="2147472133"/>
        </pc:sldMkLst>
      </pc:sldChg>
      <pc:sldChg chg="add setBg">
        <pc:chgData name="Jeanne Viljoen" userId="15b5a62f-600a-4206-957b-fe0e12035773" providerId="ADAL" clId="{BB541DDC-9E6E-4B8F-99E0-40DD523B172C}" dt="2024-09-13T12:42:22.466" v="4041"/>
        <pc:sldMkLst>
          <pc:docMk/>
          <pc:sldMk cId="3015428796" sldId="2147472134"/>
        </pc:sldMkLst>
      </pc:sldChg>
      <pc:sldChg chg="add">
        <pc:chgData name="Jeanne Viljoen" userId="15b5a62f-600a-4206-957b-fe0e12035773" providerId="ADAL" clId="{BB541DDC-9E6E-4B8F-99E0-40DD523B172C}" dt="2024-09-13T12:42:22.466" v="4041"/>
        <pc:sldMkLst>
          <pc:docMk/>
          <pc:sldMk cId="3684399630" sldId="2147472136"/>
        </pc:sldMkLst>
      </pc:sldChg>
      <pc:sldChg chg="add">
        <pc:chgData name="Jeanne Viljoen" userId="15b5a62f-600a-4206-957b-fe0e12035773" providerId="ADAL" clId="{BB541DDC-9E6E-4B8F-99E0-40DD523B172C}" dt="2024-09-13T12:42:22.466" v="4041"/>
        <pc:sldMkLst>
          <pc:docMk/>
          <pc:sldMk cId="1733071479" sldId="2147472137"/>
        </pc:sldMkLst>
      </pc:sldChg>
    </pc:docChg>
  </pc:docChgLst>
  <pc:docChgLst>
    <pc:chgData name="Jeanne Viljoen" userId="S::jeanneviljoen@ethicsboard.org::15b5a62f-600a-4206-957b-fe0e12035773" providerId="AD" clId="Web-{3CF0BCC7-7207-6C1C-DB48-8DFC03B7560C}"/>
    <pc:docChg chg="sldOrd">
      <pc:chgData name="Jeanne Viljoen" userId="S::jeanneviljoen@ethicsboard.org::15b5a62f-600a-4206-957b-fe0e12035773" providerId="AD" clId="Web-{3CF0BCC7-7207-6C1C-DB48-8DFC03B7560C}" dt="2023-12-05T16:06:35.766" v="0"/>
      <pc:docMkLst>
        <pc:docMk/>
      </pc:docMkLst>
      <pc:sldChg chg="ord">
        <pc:chgData name="Jeanne Viljoen" userId="S::jeanneviljoen@ethicsboard.org::15b5a62f-600a-4206-957b-fe0e12035773" providerId="AD" clId="Web-{3CF0BCC7-7207-6C1C-DB48-8DFC03B7560C}" dt="2023-12-05T16:06:35.766" v="0"/>
        <pc:sldMkLst>
          <pc:docMk/>
          <pc:sldMk cId="1077668224" sldId="2147471883"/>
        </pc:sldMkLst>
      </pc:sldChg>
    </pc:docChg>
  </pc:docChgLst>
  <pc:docChgLst>
    <pc:chgData name="Linda Biek" userId="S::lindabiek@ethicsboard.org::5a3f140b-42f3-44c4-a264-c128a1fbdafe" providerId="AD" clId="Web-{7D82F434-5519-4502-747C-D0BD6C67D394}"/>
    <pc:docChg chg="delSld modSld">
      <pc:chgData name="Linda Biek" userId="S::lindabiek@ethicsboard.org::5a3f140b-42f3-44c4-a264-c128a1fbdafe" providerId="AD" clId="Web-{7D82F434-5519-4502-747C-D0BD6C67D394}" dt="2023-12-05T15:03:22.727" v="21" actId="20577"/>
      <pc:docMkLst>
        <pc:docMk/>
      </pc:docMkLst>
      <pc:sldChg chg="modSp">
        <pc:chgData name="Linda Biek" userId="S::lindabiek@ethicsboard.org::5a3f140b-42f3-44c4-a264-c128a1fbdafe" providerId="AD" clId="Web-{7D82F434-5519-4502-747C-D0BD6C67D394}" dt="2023-12-05T15:03:22.727" v="21" actId="20577"/>
        <pc:sldMkLst>
          <pc:docMk/>
          <pc:sldMk cId="673661505" sldId="1269"/>
        </pc:sldMkLst>
        <pc:spChg chg="mod">
          <ac:chgData name="Linda Biek" userId="S::lindabiek@ethicsboard.org::5a3f140b-42f3-44c4-a264-c128a1fbdafe" providerId="AD" clId="Web-{7D82F434-5519-4502-747C-D0BD6C67D394}" dt="2023-12-05T15:03:22.727" v="21" actId="20577"/>
          <ac:spMkLst>
            <pc:docMk/>
            <pc:sldMk cId="673661505" sldId="1269"/>
            <ac:spMk id="14" creationId="{94C863BE-87EB-1A22-CD14-366F2EB2C95E}"/>
          </ac:spMkLst>
        </pc:spChg>
      </pc:sldChg>
      <pc:sldChg chg="del">
        <pc:chgData name="Linda Biek" userId="S::lindabiek@ethicsboard.org::5a3f140b-42f3-44c4-a264-c128a1fbdafe" providerId="AD" clId="Web-{7D82F434-5519-4502-747C-D0BD6C67D394}" dt="2023-12-05T15:00:56.016" v="0"/>
        <pc:sldMkLst>
          <pc:docMk/>
          <pc:sldMk cId="3411204858" sldId="1337"/>
        </pc:sldMkLst>
      </pc:sldChg>
      <pc:sldChg chg="modSp">
        <pc:chgData name="Linda Biek" userId="S::lindabiek@ethicsboard.org::5a3f140b-42f3-44c4-a264-c128a1fbdafe" providerId="AD" clId="Web-{7D82F434-5519-4502-747C-D0BD6C67D394}" dt="2023-12-05T15:02:37.990" v="20" actId="20577"/>
        <pc:sldMkLst>
          <pc:docMk/>
          <pc:sldMk cId="1077668224" sldId="2147471883"/>
        </pc:sldMkLst>
        <pc:spChg chg="mod">
          <ac:chgData name="Linda Biek" userId="S::lindabiek@ethicsboard.org::5a3f140b-42f3-44c4-a264-c128a1fbdafe" providerId="AD" clId="Web-{7D82F434-5519-4502-747C-D0BD6C67D394}" dt="2023-12-05T15:02:37.990" v="20" actId="20577"/>
          <ac:spMkLst>
            <pc:docMk/>
            <pc:sldMk cId="1077668224" sldId="2147471883"/>
            <ac:spMk id="3" creationId="{CE5F1613-8C83-FDAC-FC01-D6DC57148F20}"/>
          </ac:spMkLst>
        </pc:spChg>
      </pc:sldChg>
    </pc:docChg>
  </pc:docChgLst>
  <pc:docChgLst>
    <pc:chgData name="Jon Reid" userId="d20ac94e-951d-486b-b95e-024d48430245" providerId="ADAL" clId="{81E6938A-EF6E-4B56-81D1-70C6652908E3}"/>
    <pc:docChg chg="undo custSel addSld delSld modSld sldOrd">
      <pc:chgData name="Jon Reid" userId="d20ac94e-951d-486b-b95e-024d48430245" providerId="ADAL" clId="{81E6938A-EF6E-4B56-81D1-70C6652908E3}" dt="2024-03-19T12:17:05.757" v="30579" actId="6549"/>
      <pc:docMkLst>
        <pc:docMk/>
      </pc:docMkLst>
      <pc:sldChg chg="modNotesTx">
        <pc:chgData name="Jon Reid" userId="d20ac94e-951d-486b-b95e-024d48430245" providerId="ADAL" clId="{81E6938A-EF6E-4B56-81D1-70C6652908E3}" dt="2024-03-19T12:17:05.757" v="30579" actId="6549"/>
        <pc:sldMkLst>
          <pc:docMk/>
          <pc:sldMk cId="379283162" sldId="256"/>
        </pc:sldMkLst>
      </pc:sldChg>
      <pc:sldChg chg="modSp mod">
        <pc:chgData name="Jon Reid" userId="d20ac94e-951d-486b-b95e-024d48430245" providerId="ADAL" clId="{81E6938A-EF6E-4B56-81D1-70C6652908E3}" dt="2024-03-16T20:39:42.852" v="24481" actId="6549"/>
        <pc:sldMkLst>
          <pc:docMk/>
          <pc:sldMk cId="2308764322" sldId="257"/>
        </pc:sldMkLst>
        <pc:spChg chg="mod">
          <ac:chgData name="Jon Reid" userId="d20ac94e-951d-486b-b95e-024d48430245" providerId="ADAL" clId="{81E6938A-EF6E-4B56-81D1-70C6652908E3}" dt="2024-03-16T20:39:42.852" v="24481" actId="6549"/>
          <ac:spMkLst>
            <pc:docMk/>
            <pc:sldMk cId="2308764322" sldId="257"/>
            <ac:spMk id="3" creationId="{1155E7E4-4CA3-9977-2801-BBCE74E8389C}"/>
          </ac:spMkLst>
        </pc:spChg>
      </pc:sldChg>
      <pc:sldChg chg="modNotesTx">
        <pc:chgData name="Jon Reid" userId="d20ac94e-951d-486b-b95e-024d48430245" providerId="ADAL" clId="{81E6938A-EF6E-4B56-81D1-70C6652908E3}" dt="2024-03-19T12:15:02.112" v="30559" actId="5793"/>
        <pc:sldMkLst>
          <pc:docMk/>
          <pc:sldMk cId="600658297" sldId="258"/>
        </pc:sldMkLst>
      </pc:sldChg>
      <pc:sldChg chg="modSp mod modNotesTx">
        <pc:chgData name="Jon Reid" userId="d20ac94e-951d-486b-b95e-024d48430245" providerId="ADAL" clId="{81E6938A-EF6E-4B56-81D1-70C6652908E3}" dt="2024-03-19T12:15:11.246" v="30562" actId="5793"/>
        <pc:sldMkLst>
          <pc:docMk/>
          <pc:sldMk cId="747309325" sldId="259"/>
        </pc:sldMkLst>
        <pc:spChg chg="mod">
          <ac:chgData name="Jon Reid" userId="d20ac94e-951d-486b-b95e-024d48430245" providerId="ADAL" clId="{81E6938A-EF6E-4B56-81D1-70C6652908E3}" dt="2024-03-14T14:26:58.196" v="1771" actId="20577"/>
          <ac:spMkLst>
            <pc:docMk/>
            <pc:sldMk cId="747309325" sldId="259"/>
            <ac:spMk id="3" creationId="{B0F33E84-D0B5-986D-83CF-784D92150C46}"/>
          </ac:spMkLst>
        </pc:spChg>
      </pc:sldChg>
      <pc:sldChg chg="modSp mod modNotesTx">
        <pc:chgData name="Jon Reid" userId="d20ac94e-951d-486b-b95e-024d48430245" providerId="ADAL" clId="{81E6938A-EF6E-4B56-81D1-70C6652908E3}" dt="2024-03-19T12:15:21.963" v="30564" actId="6549"/>
        <pc:sldMkLst>
          <pc:docMk/>
          <pc:sldMk cId="1598110879" sldId="260"/>
        </pc:sldMkLst>
        <pc:spChg chg="mod">
          <ac:chgData name="Jon Reid" userId="d20ac94e-951d-486b-b95e-024d48430245" providerId="ADAL" clId="{81E6938A-EF6E-4B56-81D1-70C6652908E3}" dt="2024-03-18T20:47:50.404" v="27893" actId="1076"/>
          <ac:spMkLst>
            <pc:docMk/>
            <pc:sldMk cId="1598110879" sldId="260"/>
            <ac:spMk id="3" creationId="{798B322F-3FE0-526F-F4D0-998901D8FB79}"/>
          </ac:spMkLst>
        </pc:spChg>
        <pc:spChg chg="mod">
          <ac:chgData name="Jon Reid" userId="d20ac94e-951d-486b-b95e-024d48430245" providerId="ADAL" clId="{81E6938A-EF6E-4B56-81D1-70C6652908E3}" dt="2024-03-18T20:48:11.950" v="27895" actId="1076"/>
          <ac:spMkLst>
            <pc:docMk/>
            <pc:sldMk cId="1598110879" sldId="260"/>
            <ac:spMk id="9" creationId="{364FB1E5-1AFA-C624-70E8-348A88EADB8A}"/>
          </ac:spMkLst>
        </pc:spChg>
        <pc:graphicFrameChg chg="mod">
          <ac:chgData name="Jon Reid" userId="d20ac94e-951d-486b-b95e-024d48430245" providerId="ADAL" clId="{81E6938A-EF6E-4B56-81D1-70C6652908E3}" dt="2024-03-18T23:38:08.434" v="28122" actId="1076"/>
          <ac:graphicFrameMkLst>
            <pc:docMk/>
            <pc:sldMk cId="1598110879" sldId="260"/>
            <ac:graphicFrameMk id="11" creationId="{646DF2E8-08DA-25FE-B783-124FE6328A31}"/>
          </ac:graphicFrameMkLst>
        </pc:graphicFrameChg>
      </pc:sldChg>
      <pc:sldChg chg="addSp modSp mod modNotesTx">
        <pc:chgData name="Jon Reid" userId="d20ac94e-951d-486b-b95e-024d48430245" providerId="ADAL" clId="{81E6938A-EF6E-4B56-81D1-70C6652908E3}" dt="2024-03-19T12:15:56.379" v="30571" actId="5793"/>
        <pc:sldMkLst>
          <pc:docMk/>
          <pc:sldMk cId="3332536653" sldId="263"/>
        </pc:sldMkLst>
        <pc:spChg chg="mod">
          <ac:chgData name="Jon Reid" userId="d20ac94e-951d-486b-b95e-024d48430245" providerId="ADAL" clId="{81E6938A-EF6E-4B56-81D1-70C6652908E3}" dt="2024-03-18T20:53:23.942" v="27901" actId="1076"/>
          <ac:spMkLst>
            <pc:docMk/>
            <pc:sldMk cId="3332536653" sldId="263"/>
            <ac:spMk id="3" creationId="{BF055E38-8A41-92A3-37AB-F0841575CF51}"/>
          </ac:spMkLst>
        </pc:spChg>
        <pc:spChg chg="add mod">
          <ac:chgData name="Jon Reid" userId="d20ac94e-951d-486b-b95e-024d48430245" providerId="ADAL" clId="{81E6938A-EF6E-4B56-81D1-70C6652908E3}" dt="2024-03-19T00:45:34.840" v="29562" actId="207"/>
          <ac:spMkLst>
            <pc:docMk/>
            <pc:sldMk cId="3332536653" sldId="263"/>
            <ac:spMk id="4" creationId="{01E81825-FF6B-4D89-FFA9-E92261E03F85}"/>
          </ac:spMkLst>
        </pc:spChg>
        <pc:spChg chg="mod">
          <ac:chgData name="Jon Reid" userId="d20ac94e-951d-486b-b95e-024d48430245" providerId="ADAL" clId="{81E6938A-EF6E-4B56-81D1-70C6652908E3}" dt="2024-03-19T00:47:44.090" v="29577" actId="255"/>
          <ac:spMkLst>
            <pc:docMk/>
            <pc:sldMk cId="3332536653" sldId="263"/>
            <ac:spMk id="6" creationId="{525C50F3-92D1-A664-6199-2E9DE3377D3E}"/>
          </ac:spMkLst>
        </pc:spChg>
      </pc:sldChg>
      <pc:sldChg chg="modSp del mod">
        <pc:chgData name="Jon Reid" userId="d20ac94e-951d-486b-b95e-024d48430245" providerId="ADAL" clId="{81E6938A-EF6E-4B56-81D1-70C6652908E3}" dt="2024-03-14T13:02:57.402" v="63" actId="47"/>
        <pc:sldMkLst>
          <pc:docMk/>
          <pc:sldMk cId="787827565" sldId="264"/>
        </pc:sldMkLst>
        <pc:picChg chg="mod">
          <ac:chgData name="Jon Reid" userId="d20ac94e-951d-486b-b95e-024d48430245" providerId="ADAL" clId="{81E6938A-EF6E-4B56-81D1-70C6652908E3}" dt="2024-03-14T13:00:00.624" v="13" actId="14100"/>
          <ac:picMkLst>
            <pc:docMk/>
            <pc:sldMk cId="787827565" sldId="264"/>
            <ac:picMk id="20" creationId="{5C832C92-E35B-7BB4-73F7-0A004D464C78}"/>
          </ac:picMkLst>
        </pc:picChg>
      </pc:sldChg>
      <pc:sldChg chg="modSp mod modNotesTx">
        <pc:chgData name="Jon Reid" userId="d20ac94e-951d-486b-b95e-024d48430245" providerId="ADAL" clId="{81E6938A-EF6E-4B56-81D1-70C6652908E3}" dt="2024-03-19T12:15:37.146" v="30567" actId="6549"/>
        <pc:sldMkLst>
          <pc:docMk/>
          <pc:sldMk cId="1397979990" sldId="269"/>
        </pc:sldMkLst>
        <pc:spChg chg="mod">
          <ac:chgData name="Jon Reid" userId="d20ac94e-951d-486b-b95e-024d48430245" providerId="ADAL" clId="{81E6938A-EF6E-4B56-81D1-70C6652908E3}" dt="2024-03-18T19:43:53.406" v="27673" actId="1076"/>
          <ac:spMkLst>
            <pc:docMk/>
            <pc:sldMk cId="1397979990" sldId="269"/>
            <ac:spMk id="4" creationId="{196CBA7B-1EE9-7A7E-FE81-B4B91F6F9768}"/>
          </ac:spMkLst>
        </pc:spChg>
        <pc:spChg chg="mod">
          <ac:chgData name="Jon Reid" userId="d20ac94e-951d-486b-b95e-024d48430245" providerId="ADAL" clId="{81E6938A-EF6E-4B56-81D1-70C6652908E3}" dt="2024-03-15T13:07:10.203" v="15645" actId="1076"/>
          <ac:spMkLst>
            <pc:docMk/>
            <pc:sldMk cId="1397979990" sldId="269"/>
            <ac:spMk id="11" creationId="{8BB92D75-6B44-5CE7-A29C-8E460B013A3F}"/>
          </ac:spMkLst>
        </pc:spChg>
        <pc:picChg chg="mod">
          <ac:chgData name="Jon Reid" userId="d20ac94e-951d-486b-b95e-024d48430245" providerId="ADAL" clId="{81E6938A-EF6E-4B56-81D1-70C6652908E3}" dt="2024-03-14T18:49:14.727" v="9193" actId="1076"/>
          <ac:picMkLst>
            <pc:docMk/>
            <pc:sldMk cId="1397979990" sldId="269"/>
            <ac:picMk id="8" creationId="{849E2778-4E21-4194-8287-7ECCC8F73018}"/>
          </ac:picMkLst>
        </pc:picChg>
        <pc:picChg chg="mod">
          <ac:chgData name="Jon Reid" userId="d20ac94e-951d-486b-b95e-024d48430245" providerId="ADAL" clId="{81E6938A-EF6E-4B56-81D1-70C6652908E3}" dt="2024-03-15T13:07:21.087" v="15646" actId="1076"/>
          <ac:picMkLst>
            <pc:docMk/>
            <pc:sldMk cId="1397979990" sldId="269"/>
            <ac:picMk id="1026" creationId="{B7B16436-9154-FE63-183B-DA7AE87F21F6}"/>
          </ac:picMkLst>
        </pc:picChg>
      </pc:sldChg>
      <pc:sldChg chg="modSp mod ord modNotesTx">
        <pc:chgData name="Jon Reid" userId="d20ac94e-951d-486b-b95e-024d48430245" providerId="ADAL" clId="{81E6938A-EF6E-4B56-81D1-70C6652908E3}" dt="2024-03-19T12:15:49.463" v="30569" actId="6549"/>
        <pc:sldMkLst>
          <pc:docMk/>
          <pc:sldMk cId="3875112122" sldId="270"/>
        </pc:sldMkLst>
        <pc:spChg chg="mod">
          <ac:chgData name="Jon Reid" userId="d20ac94e-951d-486b-b95e-024d48430245" providerId="ADAL" clId="{81E6938A-EF6E-4B56-81D1-70C6652908E3}" dt="2024-03-15T12:51:11.613" v="14931" actId="1076"/>
          <ac:spMkLst>
            <pc:docMk/>
            <pc:sldMk cId="3875112122" sldId="270"/>
            <ac:spMk id="5" creationId="{886BABD9-0F20-B2A2-46CA-4C1351848A2A}"/>
          </ac:spMkLst>
        </pc:spChg>
        <pc:spChg chg="mod">
          <ac:chgData name="Jon Reid" userId="d20ac94e-951d-486b-b95e-024d48430245" providerId="ADAL" clId="{81E6938A-EF6E-4B56-81D1-70C6652908E3}" dt="2024-03-14T19:01:58.843" v="9857" actId="6549"/>
          <ac:spMkLst>
            <pc:docMk/>
            <pc:sldMk cId="3875112122" sldId="270"/>
            <ac:spMk id="9" creationId="{005362DB-B5F4-895C-3F7C-EC403B985D54}"/>
          </ac:spMkLst>
        </pc:spChg>
      </pc:sldChg>
      <pc:sldChg chg="modSp mod modNotesTx">
        <pc:chgData name="Jon Reid" userId="d20ac94e-951d-486b-b95e-024d48430245" providerId="ADAL" clId="{81E6938A-EF6E-4B56-81D1-70C6652908E3}" dt="2024-03-19T12:16:21.029" v="30576" actId="6549"/>
        <pc:sldMkLst>
          <pc:docMk/>
          <pc:sldMk cId="2727559641" sldId="272"/>
        </pc:sldMkLst>
        <pc:spChg chg="mod">
          <ac:chgData name="Jon Reid" userId="d20ac94e-951d-486b-b95e-024d48430245" providerId="ADAL" clId="{81E6938A-EF6E-4B56-81D1-70C6652908E3}" dt="2024-03-15T19:22:46.434" v="21624" actId="20577"/>
          <ac:spMkLst>
            <pc:docMk/>
            <pc:sldMk cId="2727559641" sldId="272"/>
            <ac:spMk id="2" creationId="{E9537C6F-47C1-9501-F34E-07E2A399C08B}"/>
          </ac:spMkLst>
        </pc:spChg>
        <pc:graphicFrameChg chg="mod">
          <ac:chgData name="Jon Reid" userId="d20ac94e-951d-486b-b95e-024d48430245" providerId="ADAL" clId="{81E6938A-EF6E-4B56-81D1-70C6652908E3}" dt="2024-03-18T19:47:48.310" v="27756" actId="114"/>
          <ac:graphicFrameMkLst>
            <pc:docMk/>
            <pc:sldMk cId="2727559641" sldId="272"/>
            <ac:graphicFrameMk id="11" creationId="{AB1A297A-CB17-56BE-1E85-DE64EF2CB11F}"/>
          </ac:graphicFrameMkLst>
        </pc:graphicFrameChg>
      </pc:sldChg>
      <pc:sldChg chg="addSp delSp modSp mod setBg modNotesTx">
        <pc:chgData name="Jon Reid" userId="d20ac94e-951d-486b-b95e-024d48430245" providerId="ADAL" clId="{81E6938A-EF6E-4B56-81D1-70C6652908E3}" dt="2024-03-19T12:16:15.046" v="30575" actId="6549"/>
        <pc:sldMkLst>
          <pc:docMk/>
          <pc:sldMk cId="2591216299" sldId="1196"/>
        </pc:sldMkLst>
        <pc:spChg chg="mod">
          <ac:chgData name="Jon Reid" userId="d20ac94e-951d-486b-b95e-024d48430245" providerId="ADAL" clId="{81E6938A-EF6E-4B56-81D1-70C6652908E3}" dt="2024-03-18T19:01:49.682" v="27208" actId="20577"/>
          <ac:spMkLst>
            <pc:docMk/>
            <pc:sldMk cId="2591216299" sldId="1196"/>
            <ac:spMk id="2" creationId="{FF46BC6B-4FB7-5406-E679-080D69CA8E96}"/>
          </ac:spMkLst>
        </pc:spChg>
        <pc:spChg chg="mod">
          <ac:chgData name="Jon Reid" userId="d20ac94e-951d-486b-b95e-024d48430245" providerId="ADAL" clId="{81E6938A-EF6E-4B56-81D1-70C6652908E3}" dt="2024-03-19T00:59:59.978" v="29764" actId="20577"/>
          <ac:spMkLst>
            <pc:docMk/>
            <pc:sldMk cId="2591216299" sldId="1196"/>
            <ac:spMk id="3" creationId="{682C08B0-2628-61B3-5B1E-EB0F9E0CB4BA}"/>
          </ac:spMkLst>
        </pc:spChg>
        <pc:spChg chg="mod ord">
          <ac:chgData name="Jon Reid" userId="d20ac94e-951d-486b-b95e-024d48430245" providerId="ADAL" clId="{81E6938A-EF6E-4B56-81D1-70C6652908E3}" dt="2024-03-14T13:16:46.195" v="145" actId="26606"/>
          <ac:spMkLst>
            <pc:docMk/>
            <pc:sldMk cId="2591216299" sldId="1196"/>
            <ac:spMk id="5" creationId="{66993E2C-09BC-8B1C-A15A-C49CBE85C5F4}"/>
          </ac:spMkLst>
        </pc:spChg>
        <pc:spChg chg="add mod">
          <ac:chgData name="Jon Reid" userId="d20ac94e-951d-486b-b95e-024d48430245" providerId="ADAL" clId="{81E6938A-EF6E-4B56-81D1-70C6652908E3}" dt="2024-03-17T19:21:04.267" v="24884" actId="20577"/>
          <ac:spMkLst>
            <pc:docMk/>
            <pc:sldMk cId="2591216299" sldId="1196"/>
            <ac:spMk id="7" creationId="{E8248C7F-B411-3455-B059-612D33999095}"/>
          </ac:spMkLst>
        </pc:spChg>
        <pc:spChg chg="add mod">
          <ac:chgData name="Jon Reid" userId="d20ac94e-951d-486b-b95e-024d48430245" providerId="ADAL" clId="{81E6938A-EF6E-4B56-81D1-70C6652908E3}" dt="2024-03-17T19:20:38.588" v="24868" actId="20577"/>
          <ac:spMkLst>
            <pc:docMk/>
            <pc:sldMk cId="2591216299" sldId="1196"/>
            <ac:spMk id="8" creationId="{9907A064-4642-D201-4AA8-CF3CE0E7A675}"/>
          </ac:spMkLst>
        </pc:spChg>
        <pc:grpChg chg="add del">
          <ac:chgData name="Jon Reid" userId="d20ac94e-951d-486b-b95e-024d48430245" providerId="ADAL" clId="{81E6938A-EF6E-4B56-81D1-70C6652908E3}" dt="2024-03-14T13:16:46.195" v="145" actId="26606"/>
          <ac:grpSpMkLst>
            <pc:docMk/>
            <pc:sldMk cId="2591216299" sldId="1196"/>
            <ac:grpSpMk id="11" creationId="{8CE57D37-C2D0-066B-1AE3-6F4244344F27}"/>
          </ac:grpSpMkLst>
        </pc:grpChg>
        <pc:picChg chg="add del mod">
          <ac:chgData name="Jon Reid" userId="d20ac94e-951d-486b-b95e-024d48430245" providerId="ADAL" clId="{81E6938A-EF6E-4B56-81D1-70C6652908E3}" dt="2024-03-14T13:23:47.803" v="267" actId="478"/>
          <ac:picMkLst>
            <pc:docMk/>
            <pc:sldMk cId="2591216299" sldId="1196"/>
            <ac:picMk id="6" creationId="{75687961-F377-65D3-9218-FF99AF65FB42}"/>
          </ac:picMkLst>
        </pc:picChg>
        <pc:picChg chg="add mod">
          <ac:chgData name="Jon Reid" userId="d20ac94e-951d-486b-b95e-024d48430245" providerId="ADAL" clId="{81E6938A-EF6E-4B56-81D1-70C6652908E3}" dt="2024-03-15T19:57:07.535" v="21893" actId="1076"/>
          <ac:picMkLst>
            <pc:docMk/>
            <pc:sldMk cId="2591216299" sldId="1196"/>
            <ac:picMk id="10" creationId="{F44DF5DC-2D03-E798-0E4A-1B531B9C9FA6}"/>
          </ac:picMkLst>
        </pc:picChg>
      </pc:sldChg>
      <pc:sldChg chg="modSp del mod modNotesTx">
        <pc:chgData name="Jon Reid" userId="d20ac94e-951d-486b-b95e-024d48430245" providerId="ADAL" clId="{81E6938A-EF6E-4B56-81D1-70C6652908E3}" dt="2024-03-14T20:42:43.415" v="12597" actId="47"/>
        <pc:sldMkLst>
          <pc:docMk/>
          <pc:sldMk cId="192796623" sldId="1197"/>
        </pc:sldMkLst>
        <pc:spChg chg="mod">
          <ac:chgData name="Jon Reid" userId="d20ac94e-951d-486b-b95e-024d48430245" providerId="ADAL" clId="{81E6938A-EF6E-4B56-81D1-70C6652908E3}" dt="2024-03-14T13:58:03.471" v="987" actId="1076"/>
          <ac:spMkLst>
            <pc:docMk/>
            <pc:sldMk cId="192796623" sldId="1197"/>
            <ac:spMk id="3" creationId="{FBE22698-4C55-45A1-2EE0-5F8EBC43B0F8}"/>
          </ac:spMkLst>
        </pc:spChg>
      </pc:sldChg>
      <pc:sldChg chg="modSp mod modNotesTx">
        <pc:chgData name="Jon Reid" userId="d20ac94e-951d-486b-b95e-024d48430245" providerId="ADAL" clId="{81E6938A-EF6E-4B56-81D1-70C6652908E3}" dt="2024-03-19T12:15:06.606" v="30560" actId="20577"/>
        <pc:sldMkLst>
          <pc:docMk/>
          <pc:sldMk cId="4017858668" sldId="1198"/>
        </pc:sldMkLst>
        <pc:spChg chg="mod">
          <ac:chgData name="Jon Reid" userId="d20ac94e-951d-486b-b95e-024d48430245" providerId="ADAL" clId="{81E6938A-EF6E-4B56-81D1-70C6652908E3}" dt="2024-03-18T23:33:42.690" v="28025" actId="1076"/>
          <ac:spMkLst>
            <pc:docMk/>
            <pc:sldMk cId="4017858668" sldId="1198"/>
            <ac:spMk id="14" creationId="{94AB9F23-9754-6A2B-9D94-1D9F238B6CEB}"/>
          </ac:spMkLst>
        </pc:spChg>
        <pc:graphicFrameChg chg="mod">
          <ac:chgData name="Jon Reid" userId="d20ac94e-951d-486b-b95e-024d48430245" providerId="ADAL" clId="{81E6938A-EF6E-4B56-81D1-70C6652908E3}" dt="2024-03-15T18:59:10.524" v="20951"/>
          <ac:graphicFrameMkLst>
            <pc:docMk/>
            <pc:sldMk cId="4017858668" sldId="1198"/>
            <ac:graphicFrameMk id="11" creationId="{36037171-CF3D-A73F-D6FE-A4FFA628D79F}"/>
          </ac:graphicFrameMkLst>
        </pc:graphicFrameChg>
      </pc:sldChg>
      <pc:sldChg chg="modSp del mod modNotesTx">
        <pc:chgData name="Jon Reid" userId="d20ac94e-951d-486b-b95e-024d48430245" providerId="ADAL" clId="{81E6938A-EF6E-4B56-81D1-70C6652908E3}" dt="2024-03-15T13:20:37.533" v="16192" actId="47"/>
        <pc:sldMkLst>
          <pc:docMk/>
          <pc:sldMk cId="302947609" sldId="1201"/>
        </pc:sldMkLst>
        <pc:graphicFrameChg chg="mod">
          <ac:chgData name="Jon Reid" userId="d20ac94e-951d-486b-b95e-024d48430245" providerId="ADAL" clId="{81E6938A-EF6E-4B56-81D1-70C6652908E3}" dt="2024-03-14T17:54:40.836" v="6205" actId="20577"/>
          <ac:graphicFrameMkLst>
            <pc:docMk/>
            <pc:sldMk cId="302947609" sldId="1201"/>
            <ac:graphicFrameMk id="10" creationId="{04CE4140-2849-7A0D-2B63-DE9543D1C104}"/>
          </ac:graphicFrameMkLst>
        </pc:graphicFrameChg>
      </pc:sldChg>
      <pc:sldChg chg="modSp del mod ord modNotesTx">
        <pc:chgData name="Jon Reid" userId="d20ac94e-951d-486b-b95e-024d48430245" providerId="ADAL" clId="{81E6938A-EF6E-4B56-81D1-70C6652908E3}" dt="2024-03-14T20:16:14.640" v="12300" actId="47"/>
        <pc:sldMkLst>
          <pc:docMk/>
          <pc:sldMk cId="2189204773" sldId="1202"/>
        </pc:sldMkLst>
        <pc:spChg chg="mod">
          <ac:chgData name="Jon Reid" userId="d20ac94e-951d-486b-b95e-024d48430245" providerId="ADAL" clId="{81E6938A-EF6E-4B56-81D1-70C6652908E3}" dt="2024-03-14T18:59:06.884" v="9624" actId="6549"/>
          <ac:spMkLst>
            <pc:docMk/>
            <pc:sldMk cId="2189204773" sldId="1202"/>
            <ac:spMk id="6" creationId="{525C50F3-92D1-A664-6199-2E9DE3377D3E}"/>
          </ac:spMkLst>
        </pc:spChg>
      </pc:sldChg>
      <pc:sldChg chg="addSp delSp modSp del mod modNotesTx">
        <pc:chgData name="Jon Reid" userId="d20ac94e-951d-486b-b95e-024d48430245" providerId="ADAL" clId="{81E6938A-EF6E-4B56-81D1-70C6652908E3}" dt="2024-03-15T13:35:34.065" v="16754" actId="47"/>
        <pc:sldMkLst>
          <pc:docMk/>
          <pc:sldMk cId="4117062721" sldId="1203"/>
        </pc:sldMkLst>
        <pc:spChg chg="add del mod">
          <ac:chgData name="Jon Reid" userId="d20ac94e-951d-486b-b95e-024d48430245" providerId="ADAL" clId="{81E6938A-EF6E-4B56-81D1-70C6652908E3}" dt="2024-03-15T13:05:24.119" v="15634" actId="478"/>
          <ac:spMkLst>
            <pc:docMk/>
            <pc:sldMk cId="4117062721" sldId="1203"/>
            <ac:spMk id="4" creationId="{D55A3659-F60B-8B3F-46CF-F42E9963F87B}"/>
          </ac:spMkLst>
        </pc:spChg>
        <pc:spChg chg="mod">
          <ac:chgData name="Jon Reid" userId="d20ac94e-951d-486b-b95e-024d48430245" providerId="ADAL" clId="{81E6938A-EF6E-4B56-81D1-70C6652908E3}" dt="2024-03-14T18:47:11.931" v="9140" actId="1076"/>
          <ac:spMkLst>
            <pc:docMk/>
            <pc:sldMk cId="4117062721" sldId="1203"/>
            <ac:spMk id="5" creationId="{78D54BA0-3255-AF52-A4D2-328C998B99C1}"/>
          </ac:spMkLst>
        </pc:spChg>
        <pc:spChg chg="mod">
          <ac:chgData name="Jon Reid" userId="d20ac94e-951d-486b-b95e-024d48430245" providerId="ADAL" clId="{81E6938A-EF6E-4B56-81D1-70C6652908E3}" dt="2024-03-15T13:03:20.947" v="15625" actId="6549"/>
          <ac:spMkLst>
            <pc:docMk/>
            <pc:sldMk cId="4117062721" sldId="1203"/>
            <ac:spMk id="7" creationId="{B01CEAE1-4BC8-112D-7426-6E8E021ABDA3}"/>
          </ac:spMkLst>
        </pc:spChg>
        <pc:spChg chg="mod">
          <ac:chgData name="Jon Reid" userId="d20ac94e-951d-486b-b95e-024d48430245" providerId="ADAL" clId="{81E6938A-EF6E-4B56-81D1-70C6652908E3}" dt="2024-03-15T13:08:52.880" v="15657" actId="1076"/>
          <ac:spMkLst>
            <pc:docMk/>
            <pc:sldMk cId="4117062721" sldId="1203"/>
            <ac:spMk id="9" creationId="{18987670-A3F2-E603-393E-6025B0AB59D0}"/>
          </ac:spMkLst>
        </pc:spChg>
        <pc:spChg chg="add mod">
          <ac:chgData name="Jon Reid" userId="d20ac94e-951d-486b-b95e-024d48430245" providerId="ADAL" clId="{81E6938A-EF6E-4B56-81D1-70C6652908E3}" dt="2024-03-15T13:09:03.863" v="15661" actId="1076"/>
          <ac:spMkLst>
            <pc:docMk/>
            <pc:sldMk cId="4117062721" sldId="1203"/>
            <ac:spMk id="10" creationId="{26FCD87E-EC07-3AB8-D83F-87DFAAF04721}"/>
          </ac:spMkLst>
        </pc:spChg>
        <pc:spChg chg="add mod">
          <ac:chgData name="Jon Reid" userId="d20ac94e-951d-486b-b95e-024d48430245" providerId="ADAL" clId="{81E6938A-EF6E-4B56-81D1-70C6652908E3}" dt="2024-03-15T13:08:45.662" v="15656" actId="1076"/>
          <ac:spMkLst>
            <pc:docMk/>
            <pc:sldMk cId="4117062721" sldId="1203"/>
            <ac:spMk id="11" creationId="{A5788028-BCE0-6CAC-9544-603C2DCC9937}"/>
          </ac:spMkLst>
        </pc:spChg>
        <pc:picChg chg="del mod">
          <ac:chgData name="Jon Reid" userId="d20ac94e-951d-486b-b95e-024d48430245" providerId="ADAL" clId="{81E6938A-EF6E-4B56-81D1-70C6652908E3}" dt="2024-03-15T13:20:14.156" v="16190" actId="478"/>
          <ac:picMkLst>
            <pc:docMk/>
            <pc:sldMk cId="4117062721" sldId="1203"/>
            <ac:picMk id="6" creationId="{A092BD7B-DBA2-C56B-2205-9309CCB5C5F3}"/>
          </ac:picMkLst>
        </pc:picChg>
        <pc:picChg chg="del mod">
          <ac:chgData name="Jon Reid" userId="d20ac94e-951d-486b-b95e-024d48430245" providerId="ADAL" clId="{81E6938A-EF6E-4B56-81D1-70C6652908E3}" dt="2024-03-15T13:20:11.217" v="16189" actId="478"/>
          <ac:picMkLst>
            <pc:docMk/>
            <pc:sldMk cId="4117062721" sldId="1203"/>
            <ac:picMk id="8" creationId="{3F54617D-051D-2E92-B7BC-7921D25271D0}"/>
          </ac:picMkLst>
        </pc:picChg>
      </pc:sldChg>
      <pc:sldChg chg="addSp modSp mod modNotesTx">
        <pc:chgData name="Jon Reid" userId="d20ac94e-951d-486b-b95e-024d48430245" providerId="ADAL" clId="{81E6938A-EF6E-4B56-81D1-70C6652908E3}" dt="2024-03-19T12:16:25.684" v="30577" actId="6549"/>
        <pc:sldMkLst>
          <pc:docMk/>
          <pc:sldMk cId="1905335516" sldId="1204"/>
        </pc:sldMkLst>
        <pc:spChg chg="mod">
          <ac:chgData name="Jon Reid" userId="d20ac94e-951d-486b-b95e-024d48430245" providerId="ADAL" clId="{81E6938A-EF6E-4B56-81D1-70C6652908E3}" dt="2024-03-14T13:00:29.074" v="50" actId="20577"/>
          <ac:spMkLst>
            <pc:docMk/>
            <pc:sldMk cId="1905335516" sldId="1204"/>
            <ac:spMk id="2" creationId="{FF46BC6B-4FB7-5406-E679-080D69CA8E96}"/>
          </ac:spMkLst>
        </pc:spChg>
        <pc:spChg chg="mod">
          <ac:chgData name="Jon Reid" userId="d20ac94e-951d-486b-b95e-024d48430245" providerId="ADAL" clId="{81E6938A-EF6E-4B56-81D1-70C6652908E3}" dt="2024-03-15T16:21:22.985" v="20875" actId="113"/>
          <ac:spMkLst>
            <pc:docMk/>
            <pc:sldMk cId="1905335516" sldId="1204"/>
            <ac:spMk id="3" creationId="{682C08B0-2628-61B3-5B1E-EB0F9E0CB4BA}"/>
          </ac:spMkLst>
        </pc:spChg>
        <pc:picChg chg="add mod">
          <ac:chgData name="Jon Reid" userId="d20ac94e-951d-486b-b95e-024d48430245" providerId="ADAL" clId="{81E6938A-EF6E-4B56-81D1-70C6652908E3}" dt="2024-03-14T13:01:43.704" v="62" actId="14100"/>
          <ac:picMkLst>
            <pc:docMk/>
            <pc:sldMk cId="1905335516" sldId="1204"/>
            <ac:picMk id="4" creationId="{77F9A467-BB28-2AD8-6CA3-EC2AF5B15654}"/>
          </ac:picMkLst>
        </pc:picChg>
      </pc:sldChg>
      <pc:sldChg chg="modSp add mod modNotesTx">
        <pc:chgData name="Jon Reid" userId="d20ac94e-951d-486b-b95e-024d48430245" providerId="ADAL" clId="{81E6938A-EF6E-4B56-81D1-70C6652908E3}" dt="2024-03-19T12:15:27.595" v="30565" actId="6549"/>
        <pc:sldMkLst>
          <pc:docMk/>
          <pc:sldMk cId="3982709708" sldId="1205"/>
        </pc:sldMkLst>
        <pc:spChg chg="mod">
          <ac:chgData name="Jon Reid" userId="d20ac94e-951d-486b-b95e-024d48430245" providerId="ADAL" clId="{81E6938A-EF6E-4B56-81D1-70C6652908E3}" dt="2024-03-18T19:50:37.966" v="27757" actId="1076"/>
          <ac:spMkLst>
            <pc:docMk/>
            <pc:sldMk cId="3982709708" sldId="1205"/>
            <ac:spMk id="4" creationId="{196CBA7B-1EE9-7A7E-FE81-B4B91F6F9768}"/>
          </ac:spMkLst>
        </pc:spChg>
      </pc:sldChg>
      <pc:sldChg chg="modSp add mod modNotesTx">
        <pc:chgData name="Jon Reid" userId="d20ac94e-951d-486b-b95e-024d48430245" providerId="ADAL" clId="{81E6938A-EF6E-4B56-81D1-70C6652908E3}" dt="2024-03-19T12:16:04.513" v="30573" actId="5793"/>
        <pc:sldMkLst>
          <pc:docMk/>
          <pc:sldMk cId="1193216625" sldId="1206"/>
        </pc:sldMkLst>
        <pc:spChg chg="mod">
          <ac:chgData name="Jon Reid" userId="d20ac94e-951d-486b-b95e-024d48430245" providerId="ADAL" clId="{81E6938A-EF6E-4B56-81D1-70C6652908E3}" dt="2024-03-18T19:45:36.874" v="27744" actId="20577"/>
          <ac:spMkLst>
            <pc:docMk/>
            <pc:sldMk cId="1193216625" sldId="1206"/>
            <ac:spMk id="7" creationId="{B01CEAE1-4BC8-112D-7426-6E8E021ABDA3}"/>
          </ac:spMkLst>
        </pc:spChg>
      </pc:sldChg>
      <pc:sldChg chg="modSp add modNotesTx">
        <pc:chgData name="Jon Reid" userId="d20ac94e-951d-486b-b95e-024d48430245" providerId="ADAL" clId="{81E6938A-EF6E-4B56-81D1-70C6652908E3}" dt="2024-03-19T12:16:09.427" v="30574" actId="6549"/>
        <pc:sldMkLst>
          <pc:docMk/>
          <pc:sldMk cId="4019274324" sldId="1207"/>
        </pc:sldMkLst>
        <pc:graphicFrameChg chg="mod">
          <ac:chgData name="Jon Reid" userId="d20ac94e-951d-486b-b95e-024d48430245" providerId="ADAL" clId="{81E6938A-EF6E-4B56-81D1-70C6652908E3}" dt="2024-03-18T19:46:19.541" v="27755" actId="20577"/>
          <ac:graphicFrameMkLst>
            <pc:docMk/>
            <pc:sldMk cId="4019274324" sldId="1207"/>
            <ac:graphicFrameMk id="10" creationId="{04CE4140-2849-7A0D-2B63-DE9543D1C104}"/>
          </ac:graphicFrameMkLst>
        </pc:graphicFrameChg>
      </pc:sldChg>
      <pc:sldChg chg="modSp add mod modNotesTx">
        <pc:chgData name="Jon Reid" userId="d20ac94e-951d-486b-b95e-024d48430245" providerId="ADAL" clId="{81E6938A-EF6E-4B56-81D1-70C6652908E3}" dt="2024-03-19T12:15:16.512" v="30563" actId="6549"/>
        <pc:sldMkLst>
          <pc:docMk/>
          <pc:sldMk cId="2471659338" sldId="1208"/>
        </pc:sldMkLst>
        <pc:spChg chg="mod">
          <ac:chgData name="Jon Reid" userId="d20ac94e-951d-486b-b95e-024d48430245" providerId="ADAL" clId="{81E6938A-EF6E-4B56-81D1-70C6652908E3}" dt="2024-03-14T20:43:13.829" v="12613" actId="20577"/>
          <ac:spMkLst>
            <pc:docMk/>
            <pc:sldMk cId="2471659338" sldId="1208"/>
            <ac:spMk id="2" creationId="{FCD5E6E4-6FC3-F93F-9493-415B9EBC1F66}"/>
          </ac:spMkLst>
        </pc:spChg>
      </pc:sldChg>
      <pc:sldChg chg="modSp add mod modNotesTx">
        <pc:chgData name="Jon Reid" userId="d20ac94e-951d-486b-b95e-024d48430245" providerId="ADAL" clId="{81E6938A-EF6E-4B56-81D1-70C6652908E3}" dt="2024-03-19T12:15:42.462" v="30568" actId="6549"/>
        <pc:sldMkLst>
          <pc:docMk/>
          <pc:sldMk cId="2367949798" sldId="1209"/>
        </pc:sldMkLst>
        <pc:spChg chg="mod">
          <ac:chgData name="Jon Reid" userId="d20ac94e-951d-486b-b95e-024d48430245" providerId="ADAL" clId="{81E6938A-EF6E-4B56-81D1-70C6652908E3}" dt="2024-03-14T20:43:28.276" v="12618" actId="20577"/>
          <ac:spMkLst>
            <pc:docMk/>
            <pc:sldMk cId="2367949798" sldId="1209"/>
            <ac:spMk id="2" creationId="{FCD5E6E4-6FC3-F93F-9493-415B9EBC1F66}"/>
          </ac:spMkLst>
        </pc:spChg>
      </pc:sldChg>
      <pc:sldChg chg="modNotesTx">
        <pc:chgData name="Jon Reid" userId="d20ac94e-951d-486b-b95e-024d48430245" providerId="ADAL" clId="{81E6938A-EF6E-4B56-81D1-70C6652908E3}" dt="2024-03-19T12:16:30.312" v="30578" actId="6549"/>
        <pc:sldMkLst>
          <pc:docMk/>
          <pc:sldMk cId="2699786073" sldId="1210"/>
        </pc:sldMkLst>
      </pc:sldChg>
      <pc:sldChg chg="add del">
        <pc:chgData name="Jon Reid" userId="d20ac94e-951d-486b-b95e-024d48430245" providerId="ADAL" clId="{81E6938A-EF6E-4B56-81D1-70C6652908E3}" dt="2024-03-15T13:35:36.558" v="16755" actId="47"/>
        <pc:sldMkLst>
          <pc:docMk/>
          <pc:sldMk cId="3814886854" sldId="1211"/>
        </pc:sldMkLst>
      </pc:sldChg>
      <pc:sldChg chg="addSp delSp modSp add mod modNotesTx">
        <pc:chgData name="Jon Reid" userId="d20ac94e-951d-486b-b95e-024d48430245" providerId="ADAL" clId="{81E6938A-EF6E-4B56-81D1-70C6652908E3}" dt="2024-03-19T12:15:32.334" v="30566" actId="6549"/>
        <pc:sldMkLst>
          <pc:docMk/>
          <pc:sldMk cId="2438756878" sldId="1212"/>
        </pc:sldMkLst>
        <pc:spChg chg="del">
          <ac:chgData name="Jon Reid" userId="d20ac94e-951d-486b-b95e-024d48430245" providerId="ADAL" clId="{81E6938A-EF6E-4B56-81D1-70C6652908E3}" dt="2024-03-15T13:20:42.854" v="16193" actId="478"/>
          <ac:spMkLst>
            <pc:docMk/>
            <pc:sldMk cId="2438756878" sldId="1212"/>
            <ac:spMk id="5" creationId="{78D54BA0-3255-AF52-A4D2-328C998B99C1}"/>
          </ac:spMkLst>
        </pc:spChg>
        <pc:spChg chg="del">
          <ac:chgData name="Jon Reid" userId="d20ac94e-951d-486b-b95e-024d48430245" providerId="ADAL" clId="{81E6938A-EF6E-4B56-81D1-70C6652908E3}" dt="2024-03-15T13:20:49.988" v="16196" actId="478"/>
          <ac:spMkLst>
            <pc:docMk/>
            <pc:sldMk cId="2438756878" sldId="1212"/>
            <ac:spMk id="9" creationId="{18987670-A3F2-E603-393E-6025B0AB59D0}"/>
          </ac:spMkLst>
        </pc:spChg>
        <pc:spChg chg="del">
          <ac:chgData name="Jon Reid" userId="d20ac94e-951d-486b-b95e-024d48430245" providerId="ADAL" clId="{81E6938A-EF6E-4B56-81D1-70C6652908E3}" dt="2024-03-15T13:20:45.593" v="16194" actId="478"/>
          <ac:spMkLst>
            <pc:docMk/>
            <pc:sldMk cId="2438756878" sldId="1212"/>
            <ac:spMk id="10" creationId="{26FCD87E-EC07-3AB8-D83F-87DFAAF04721}"/>
          </ac:spMkLst>
        </pc:spChg>
        <pc:spChg chg="del">
          <ac:chgData name="Jon Reid" userId="d20ac94e-951d-486b-b95e-024d48430245" providerId="ADAL" clId="{81E6938A-EF6E-4B56-81D1-70C6652908E3}" dt="2024-03-15T13:20:47.567" v="16195" actId="478"/>
          <ac:spMkLst>
            <pc:docMk/>
            <pc:sldMk cId="2438756878" sldId="1212"/>
            <ac:spMk id="11" creationId="{A5788028-BCE0-6CAC-9544-603C2DCC9937}"/>
          </ac:spMkLst>
        </pc:spChg>
        <pc:graphicFrameChg chg="add mod modGraphic">
          <ac:chgData name="Jon Reid" userId="d20ac94e-951d-486b-b95e-024d48430245" providerId="ADAL" clId="{81E6938A-EF6E-4B56-81D1-70C6652908E3}" dt="2024-03-18T19:43:15.191" v="27672" actId="6549"/>
          <ac:graphicFrameMkLst>
            <pc:docMk/>
            <pc:sldMk cId="2438756878" sldId="1212"/>
            <ac:graphicFrameMk id="4" creationId="{D14D4F5D-0834-A70B-D278-2848211A265E}"/>
          </ac:graphicFrameMkLst>
        </pc:graphicFrameChg>
      </pc:sldChg>
    </pc:docChg>
  </pc:docChgLst>
  <pc:docChgLst>
    <pc:chgData name="Jon Reid" userId="d20ac94e-951d-486b-b95e-024d48430245" providerId="ADAL" clId="{03BC8268-0755-456C-84DC-C2DC5FC47561}"/>
    <pc:docChg chg="undo custSel addSld delSld modSld sldOrd">
      <pc:chgData name="Jon Reid" userId="d20ac94e-951d-486b-b95e-024d48430245" providerId="ADAL" clId="{03BC8268-0755-456C-84DC-C2DC5FC47561}" dt="2024-03-13T22:26:13.487" v="3278" actId="1032"/>
      <pc:docMkLst>
        <pc:docMk/>
      </pc:docMkLst>
      <pc:sldChg chg="modSp mod">
        <pc:chgData name="Jon Reid" userId="d20ac94e-951d-486b-b95e-024d48430245" providerId="ADAL" clId="{03BC8268-0755-456C-84DC-C2DC5FC47561}" dt="2024-03-12T15:36:58.382" v="15" actId="6549"/>
        <pc:sldMkLst>
          <pc:docMk/>
          <pc:sldMk cId="379283162" sldId="256"/>
        </pc:sldMkLst>
        <pc:spChg chg="mod">
          <ac:chgData name="Jon Reid" userId="d20ac94e-951d-486b-b95e-024d48430245" providerId="ADAL" clId="{03BC8268-0755-456C-84DC-C2DC5FC47561}" dt="2024-03-12T15:36:58.382" v="15" actId="6549"/>
          <ac:spMkLst>
            <pc:docMk/>
            <pc:sldMk cId="379283162" sldId="256"/>
            <ac:spMk id="5" creationId="{1385478C-F30E-4856-9BD9-50B2718FB445}"/>
          </ac:spMkLst>
        </pc:spChg>
      </pc:sldChg>
      <pc:sldChg chg="modSp mod">
        <pc:chgData name="Jon Reid" userId="d20ac94e-951d-486b-b95e-024d48430245" providerId="ADAL" clId="{03BC8268-0755-456C-84DC-C2DC5FC47561}" dt="2024-03-12T16:04:05.131" v="16" actId="20577"/>
        <pc:sldMkLst>
          <pc:docMk/>
          <pc:sldMk cId="2308764322" sldId="257"/>
        </pc:sldMkLst>
        <pc:spChg chg="mod">
          <ac:chgData name="Jon Reid" userId="d20ac94e-951d-486b-b95e-024d48430245" providerId="ADAL" clId="{03BC8268-0755-456C-84DC-C2DC5FC47561}" dt="2024-03-12T16:04:05.131" v="16" actId="20577"/>
          <ac:spMkLst>
            <pc:docMk/>
            <pc:sldMk cId="2308764322" sldId="257"/>
            <ac:spMk id="3" creationId="{1155E7E4-4CA3-9977-2801-BBCE74E8389C}"/>
          </ac:spMkLst>
        </pc:spChg>
      </pc:sldChg>
      <pc:sldChg chg="modSp mod">
        <pc:chgData name="Jon Reid" userId="d20ac94e-951d-486b-b95e-024d48430245" providerId="ADAL" clId="{03BC8268-0755-456C-84DC-C2DC5FC47561}" dt="2024-03-12T18:23:25.827" v="902" actId="1076"/>
        <pc:sldMkLst>
          <pc:docMk/>
          <pc:sldMk cId="747309325" sldId="259"/>
        </pc:sldMkLst>
        <pc:spChg chg="mod">
          <ac:chgData name="Jon Reid" userId="d20ac94e-951d-486b-b95e-024d48430245" providerId="ADAL" clId="{03BC8268-0755-456C-84DC-C2DC5FC47561}" dt="2024-03-12T18:23:25.827" v="902" actId="1076"/>
          <ac:spMkLst>
            <pc:docMk/>
            <pc:sldMk cId="747309325" sldId="259"/>
            <ac:spMk id="3" creationId="{B0F33E84-D0B5-986D-83CF-784D92150C46}"/>
          </ac:spMkLst>
        </pc:spChg>
      </pc:sldChg>
      <pc:sldChg chg="addSp modSp mod">
        <pc:chgData name="Jon Reid" userId="d20ac94e-951d-486b-b95e-024d48430245" providerId="ADAL" clId="{03BC8268-0755-456C-84DC-C2DC5FC47561}" dt="2024-03-12T16:29:55.459" v="336" actId="20577"/>
        <pc:sldMkLst>
          <pc:docMk/>
          <pc:sldMk cId="1598110879" sldId="260"/>
        </pc:sldMkLst>
        <pc:spChg chg="add mod">
          <ac:chgData name="Jon Reid" userId="d20ac94e-951d-486b-b95e-024d48430245" providerId="ADAL" clId="{03BC8268-0755-456C-84DC-C2DC5FC47561}" dt="2024-03-12T16:26:43.651" v="335" actId="20577"/>
          <ac:spMkLst>
            <pc:docMk/>
            <pc:sldMk cId="1598110879" sldId="260"/>
            <ac:spMk id="3" creationId="{798B322F-3FE0-526F-F4D0-998901D8FB79}"/>
          </ac:spMkLst>
        </pc:spChg>
        <pc:spChg chg="add mod">
          <ac:chgData name="Jon Reid" userId="d20ac94e-951d-486b-b95e-024d48430245" providerId="ADAL" clId="{03BC8268-0755-456C-84DC-C2DC5FC47561}" dt="2024-03-12T16:22:49.677" v="290" actId="1076"/>
          <ac:spMkLst>
            <pc:docMk/>
            <pc:sldMk cId="1598110879" sldId="260"/>
            <ac:spMk id="4" creationId="{5A4453D6-69AE-461B-9039-DA03FA8222E3}"/>
          </ac:spMkLst>
        </pc:spChg>
        <pc:spChg chg="add mod">
          <ac:chgData name="Jon Reid" userId="d20ac94e-951d-486b-b95e-024d48430245" providerId="ADAL" clId="{03BC8268-0755-456C-84DC-C2DC5FC47561}" dt="2024-03-12T16:26:26.498" v="324" actId="1076"/>
          <ac:spMkLst>
            <pc:docMk/>
            <pc:sldMk cId="1598110879" sldId="260"/>
            <ac:spMk id="5" creationId="{D631C5D2-C9CF-67AC-9D1A-470767592F0D}"/>
          </ac:spMkLst>
        </pc:spChg>
        <pc:spChg chg="mod">
          <ac:chgData name="Jon Reid" userId="d20ac94e-951d-486b-b95e-024d48430245" providerId="ADAL" clId="{03BC8268-0755-456C-84DC-C2DC5FC47561}" dt="2024-03-12T16:22:54.503" v="291" actId="1076"/>
          <ac:spMkLst>
            <pc:docMk/>
            <pc:sldMk cId="1598110879" sldId="260"/>
            <ac:spMk id="6" creationId="{541B3643-F2F4-E35B-0B4D-522D43E78677}"/>
          </ac:spMkLst>
        </pc:spChg>
        <pc:spChg chg="mod">
          <ac:chgData name="Jon Reid" userId="d20ac94e-951d-486b-b95e-024d48430245" providerId="ADAL" clId="{03BC8268-0755-456C-84DC-C2DC5FC47561}" dt="2024-03-12T16:29:55.459" v="336" actId="20577"/>
          <ac:spMkLst>
            <pc:docMk/>
            <pc:sldMk cId="1598110879" sldId="260"/>
            <ac:spMk id="7" creationId="{B01CEAE1-4BC8-112D-7426-6E8E021ABDA3}"/>
          </ac:spMkLst>
        </pc:spChg>
        <pc:spChg chg="add mod">
          <ac:chgData name="Jon Reid" userId="d20ac94e-951d-486b-b95e-024d48430245" providerId="ADAL" clId="{03BC8268-0755-456C-84DC-C2DC5FC47561}" dt="2024-03-12T16:26:23.395" v="323" actId="1076"/>
          <ac:spMkLst>
            <pc:docMk/>
            <pc:sldMk cId="1598110879" sldId="260"/>
            <ac:spMk id="9" creationId="{364FB1E5-1AFA-C624-70E8-348A88EADB8A}"/>
          </ac:spMkLst>
        </pc:spChg>
        <pc:picChg chg="mod">
          <ac:chgData name="Jon Reid" userId="d20ac94e-951d-486b-b95e-024d48430245" providerId="ADAL" clId="{03BC8268-0755-456C-84DC-C2DC5FC47561}" dt="2024-03-12T16:25:34.405" v="316" actId="1076"/>
          <ac:picMkLst>
            <pc:docMk/>
            <pc:sldMk cId="1598110879" sldId="260"/>
            <ac:picMk id="8" creationId="{7D67298D-C576-4556-9E77-5D1C5568F505}"/>
          </ac:picMkLst>
        </pc:picChg>
      </pc:sldChg>
      <pc:sldChg chg="addSp modSp del mod">
        <pc:chgData name="Jon Reid" userId="d20ac94e-951d-486b-b95e-024d48430245" providerId="ADAL" clId="{03BC8268-0755-456C-84DC-C2DC5FC47561}" dt="2024-03-12T18:32:57.402" v="994" actId="47"/>
        <pc:sldMkLst>
          <pc:docMk/>
          <pc:sldMk cId="1050894490" sldId="261"/>
        </pc:sldMkLst>
        <pc:spChg chg="mod">
          <ac:chgData name="Jon Reid" userId="d20ac94e-951d-486b-b95e-024d48430245" providerId="ADAL" clId="{03BC8268-0755-456C-84DC-C2DC5FC47561}" dt="2024-03-12T18:31:44.503" v="951" actId="20577"/>
          <ac:spMkLst>
            <pc:docMk/>
            <pc:sldMk cId="1050894490" sldId="261"/>
            <ac:spMk id="2" creationId="{FF46BC6B-4FB7-5406-E679-080D69CA8E96}"/>
          </ac:spMkLst>
        </pc:spChg>
        <pc:graphicFrameChg chg="add modGraphic">
          <ac:chgData name="Jon Reid" userId="d20ac94e-951d-486b-b95e-024d48430245" providerId="ADAL" clId="{03BC8268-0755-456C-84DC-C2DC5FC47561}" dt="2024-03-12T18:29:04.310" v="903" actId="1032"/>
          <ac:graphicFrameMkLst>
            <pc:docMk/>
            <pc:sldMk cId="1050894490" sldId="261"/>
            <ac:graphicFrameMk id="4" creationId="{312E1085-5C74-1F78-3BC4-C3F37139ABBB}"/>
          </ac:graphicFrameMkLst>
        </pc:graphicFrameChg>
      </pc:sldChg>
      <pc:sldChg chg="del">
        <pc:chgData name="Jon Reid" userId="d20ac94e-951d-486b-b95e-024d48430245" providerId="ADAL" clId="{03BC8268-0755-456C-84DC-C2DC5FC47561}" dt="2024-03-12T19:44:30.447" v="2224" actId="47"/>
        <pc:sldMkLst>
          <pc:docMk/>
          <pc:sldMk cId="1593114237" sldId="262"/>
        </pc:sldMkLst>
      </pc:sldChg>
      <pc:sldChg chg="modSp mod ord">
        <pc:chgData name="Jon Reid" userId="d20ac94e-951d-486b-b95e-024d48430245" providerId="ADAL" clId="{03BC8268-0755-456C-84DC-C2DC5FC47561}" dt="2024-03-13T20:48:46.198" v="2325"/>
        <pc:sldMkLst>
          <pc:docMk/>
          <pc:sldMk cId="3332536653" sldId="263"/>
        </pc:sldMkLst>
        <pc:spChg chg="mod">
          <ac:chgData name="Jon Reid" userId="d20ac94e-951d-486b-b95e-024d48430245" providerId="ADAL" clId="{03BC8268-0755-456C-84DC-C2DC5FC47561}" dt="2024-03-12T19:52:06.234" v="2271" actId="14100"/>
          <ac:spMkLst>
            <pc:docMk/>
            <pc:sldMk cId="3332536653" sldId="263"/>
            <ac:spMk id="6" creationId="{525C50F3-92D1-A664-6199-2E9DE3377D3E}"/>
          </ac:spMkLst>
        </pc:spChg>
      </pc:sldChg>
      <pc:sldChg chg="modSp mod ord">
        <pc:chgData name="Jon Reid" userId="d20ac94e-951d-486b-b95e-024d48430245" providerId="ADAL" clId="{03BC8268-0755-456C-84DC-C2DC5FC47561}" dt="2024-03-13T18:38:28.396" v="2297" actId="6549"/>
        <pc:sldMkLst>
          <pc:docMk/>
          <pc:sldMk cId="787827565" sldId="264"/>
        </pc:sldMkLst>
        <pc:spChg chg="mod">
          <ac:chgData name="Jon Reid" userId="d20ac94e-951d-486b-b95e-024d48430245" providerId="ADAL" clId="{03BC8268-0755-456C-84DC-C2DC5FC47561}" dt="2024-03-13T18:38:28.396" v="2297" actId="6549"/>
          <ac:spMkLst>
            <pc:docMk/>
            <pc:sldMk cId="787827565" sldId="264"/>
            <ac:spMk id="6" creationId="{55EB383B-511E-96D7-FD71-9DBC5F61FE61}"/>
          </ac:spMkLst>
        </pc:spChg>
      </pc:sldChg>
      <pc:sldChg chg="modSp mod ord">
        <pc:chgData name="Jon Reid" userId="d20ac94e-951d-486b-b95e-024d48430245" providerId="ADAL" clId="{03BC8268-0755-456C-84DC-C2DC5FC47561}" dt="2024-03-12T19:46:24.296" v="2228"/>
        <pc:sldMkLst>
          <pc:docMk/>
          <pc:sldMk cId="1397979990" sldId="269"/>
        </pc:sldMkLst>
        <pc:spChg chg="mod">
          <ac:chgData name="Jon Reid" userId="d20ac94e-951d-486b-b95e-024d48430245" providerId="ADAL" clId="{03BC8268-0755-456C-84DC-C2DC5FC47561}" dt="2024-03-12T18:13:36.351" v="775" actId="1076"/>
          <ac:spMkLst>
            <pc:docMk/>
            <pc:sldMk cId="1397979990" sldId="269"/>
            <ac:spMk id="4" creationId="{196CBA7B-1EE9-7A7E-FE81-B4B91F6F9768}"/>
          </ac:spMkLst>
        </pc:spChg>
      </pc:sldChg>
      <pc:sldChg chg="modSp mod">
        <pc:chgData name="Jon Reid" userId="d20ac94e-951d-486b-b95e-024d48430245" providerId="ADAL" clId="{03BC8268-0755-456C-84DC-C2DC5FC47561}" dt="2024-03-12T19:50:24.859" v="2229" actId="1076"/>
        <pc:sldMkLst>
          <pc:docMk/>
          <pc:sldMk cId="3875112122" sldId="270"/>
        </pc:sldMkLst>
        <pc:spChg chg="mod">
          <ac:chgData name="Jon Reid" userId="d20ac94e-951d-486b-b95e-024d48430245" providerId="ADAL" clId="{03BC8268-0755-456C-84DC-C2DC5FC47561}" dt="2024-03-12T19:50:24.859" v="2229" actId="1076"/>
          <ac:spMkLst>
            <pc:docMk/>
            <pc:sldMk cId="3875112122" sldId="270"/>
            <ac:spMk id="13" creationId="{ADD8863E-E32A-C153-F167-C5CBF2D6366D}"/>
          </ac:spMkLst>
        </pc:spChg>
      </pc:sldChg>
      <pc:sldChg chg="delSp modSp mod">
        <pc:chgData name="Jon Reid" userId="d20ac94e-951d-486b-b95e-024d48430245" providerId="ADAL" clId="{03BC8268-0755-456C-84DC-C2DC5FC47561}" dt="2024-03-12T19:43:23.395" v="2223" actId="478"/>
        <pc:sldMkLst>
          <pc:docMk/>
          <pc:sldMk cId="2727559641" sldId="272"/>
        </pc:sldMkLst>
        <pc:spChg chg="mod">
          <ac:chgData name="Jon Reid" userId="d20ac94e-951d-486b-b95e-024d48430245" providerId="ADAL" clId="{03BC8268-0755-456C-84DC-C2DC5FC47561}" dt="2024-03-12T19:42:34.678" v="2190" actId="6549"/>
          <ac:spMkLst>
            <pc:docMk/>
            <pc:sldMk cId="2727559641" sldId="272"/>
            <ac:spMk id="2" creationId="{E9537C6F-47C1-9501-F34E-07E2A399C08B}"/>
          </ac:spMkLst>
        </pc:spChg>
        <pc:spChg chg="del mod">
          <ac:chgData name="Jon Reid" userId="d20ac94e-951d-486b-b95e-024d48430245" providerId="ADAL" clId="{03BC8268-0755-456C-84DC-C2DC5FC47561}" dt="2024-03-12T19:43:23.395" v="2223" actId="478"/>
          <ac:spMkLst>
            <pc:docMk/>
            <pc:sldMk cId="2727559641" sldId="272"/>
            <ac:spMk id="7" creationId="{9E9EDA62-A7A1-FB64-53B4-1EBE90B81FC1}"/>
          </ac:spMkLst>
        </pc:spChg>
        <pc:graphicFrameChg chg="mod">
          <ac:chgData name="Jon Reid" userId="d20ac94e-951d-486b-b95e-024d48430245" providerId="ADAL" clId="{03BC8268-0755-456C-84DC-C2DC5FC47561}" dt="2024-03-12T19:43:16.578" v="2222" actId="20577"/>
          <ac:graphicFrameMkLst>
            <pc:docMk/>
            <pc:sldMk cId="2727559641" sldId="272"/>
            <ac:graphicFrameMk id="11" creationId="{AB1A297A-CB17-56BE-1E85-DE64EF2CB11F}"/>
          </ac:graphicFrameMkLst>
        </pc:graphicFrameChg>
      </pc:sldChg>
      <pc:sldChg chg="addSp delSp modSp add del mod">
        <pc:chgData name="Jon Reid" userId="d20ac94e-951d-486b-b95e-024d48430245" providerId="ADAL" clId="{03BC8268-0755-456C-84DC-C2DC5FC47561}" dt="2024-03-12T18:19:29.768" v="833" actId="47"/>
        <pc:sldMkLst>
          <pc:docMk/>
          <pc:sldMk cId="72804639" sldId="1195"/>
        </pc:sldMkLst>
        <pc:spChg chg="add mod">
          <ac:chgData name="Jon Reid" userId="d20ac94e-951d-486b-b95e-024d48430245" providerId="ADAL" clId="{03BC8268-0755-456C-84DC-C2DC5FC47561}" dt="2024-03-12T18:14:32.512" v="777" actId="14100"/>
          <ac:spMkLst>
            <pc:docMk/>
            <pc:sldMk cId="72804639" sldId="1195"/>
            <ac:spMk id="3" creationId="{FBE22698-4C55-45A1-2EE0-5F8EBC43B0F8}"/>
          </ac:spMkLst>
        </pc:spChg>
        <pc:spChg chg="add mod">
          <ac:chgData name="Jon Reid" userId="d20ac94e-951d-486b-b95e-024d48430245" providerId="ADAL" clId="{03BC8268-0755-456C-84DC-C2DC5FC47561}" dt="2024-03-12T18:11:12.483" v="760" actId="114"/>
          <ac:spMkLst>
            <pc:docMk/>
            <pc:sldMk cId="72804639" sldId="1195"/>
            <ac:spMk id="5" creationId="{A951F505-C6BD-3B43-F197-1493654820DB}"/>
          </ac:spMkLst>
        </pc:spChg>
        <pc:spChg chg="del mod">
          <ac:chgData name="Jon Reid" userId="d20ac94e-951d-486b-b95e-024d48430245" providerId="ADAL" clId="{03BC8268-0755-456C-84DC-C2DC5FC47561}" dt="2024-03-12T18:09:50.383" v="752" actId="478"/>
          <ac:spMkLst>
            <pc:docMk/>
            <pc:sldMk cId="72804639" sldId="1195"/>
            <ac:spMk id="6" creationId="{541B3643-F2F4-E35B-0B4D-522D43E78677}"/>
          </ac:spMkLst>
        </pc:spChg>
        <pc:spChg chg="mod">
          <ac:chgData name="Jon Reid" userId="d20ac94e-951d-486b-b95e-024d48430245" providerId="ADAL" clId="{03BC8268-0755-456C-84DC-C2DC5FC47561}" dt="2024-03-12T16:30:00.353" v="337" actId="20577"/>
          <ac:spMkLst>
            <pc:docMk/>
            <pc:sldMk cId="72804639" sldId="1195"/>
            <ac:spMk id="7" creationId="{B01CEAE1-4BC8-112D-7426-6E8E021ABDA3}"/>
          </ac:spMkLst>
        </pc:spChg>
        <pc:spChg chg="add del mod">
          <ac:chgData name="Jon Reid" userId="d20ac94e-951d-486b-b95e-024d48430245" providerId="ADAL" clId="{03BC8268-0755-456C-84DC-C2DC5FC47561}" dt="2024-03-12T18:09:33.750" v="708"/>
          <ac:spMkLst>
            <pc:docMk/>
            <pc:sldMk cId="72804639" sldId="1195"/>
            <ac:spMk id="9" creationId="{7E23DCBD-91B1-ACF2-C91E-13FF4E2D0D6A}"/>
          </ac:spMkLst>
        </pc:spChg>
        <pc:spChg chg="add del mod">
          <ac:chgData name="Jon Reid" userId="d20ac94e-951d-486b-b95e-024d48430245" providerId="ADAL" clId="{03BC8268-0755-456C-84DC-C2DC5FC47561}" dt="2024-03-12T18:09:55.400" v="753" actId="478"/>
          <ac:spMkLst>
            <pc:docMk/>
            <pc:sldMk cId="72804639" sldId="1195"/>
            <ac:spMk id="11" creationId="{45AC6F03-4B8F-9039-5A31-6970DD7D623B}"/>
          </ac:spMkLst>
        </pc:spChg>
        <pc:picChg chg="mod">
          <ac:chgData name="Jon Reid" userId="d20ac94e-951d-486b-b95e-024d48430245" providerId="ADAL" clId="{03BC8268-0755-456C-84DC-C2DC5FC47561}" dt="2024-03-12T18:14:27.462" v="776" actId="1076"/>
          <ac:picMkLst>
            <pc:docMk/>
            <pc:sldMk cId="72804639" sldId="1195"/>
            <ac:picMk id="4" creationId="{9DA81D50-F3F3-D4E8-629B-463128C2AEEF}"/>
          </ac:picMkLst>
        </pc:picChg>
        <pc:picChg chg="del">
          <ac:chgData name="Jon Reid" userId="d20ac94e-951d-486b-b95e-024d48430245" providerId="ADAL" clId="{03BC8268-0755-456C-84DC-C2DC5FC47561}" dt="2024-03-12T16:13:48.188" v="19" actId="478"/>
          <ac:picMkLst>
            <pc:docMk/>
            <pc:sldMk cId="72804639" sldId="1195"/>
            <ac:picMk id="8" creationId="{7D67298D-C576-4556-9E77-5D1C5568F505}"/>
          </ac:picMkLst>
        </pc:picChg>
      </pc:sldChg>
      <pc:sldChg chg="addSp delSp modSp add mod ord">
        <pc:chgData name="Jon Reid" userId="d20ac94e-951d-486b-b95e-024d48430245" providerId="ADAL" clId="{03BC8268-0755-456C-84DC-C2DC5FC47561}" dt="2024-03-13T22:26:13.487" v="3278" actId="1032"/>
        <pc:sldMkLst>
          <pc:docMk/>
          <pc:sldMk cId="2591216299" sldId="1196"/>
        </pc:sldMkLst>
        <pc:spChg chg="mod">
          <ac:chgData name="Jon Reid" userId="d20ac94e-951d-486b-b95e-024d48430245" providerId="ADAL" clId="{03BC8268-0755-456C-84DC-C2DC5FC47561}" dt="2024-03-13T20:49:57.633" v="2359" actId="6549"/>
          <ac:spMkLst>
            <pc:docMk/>
            <pc:sldMk cId="2591216299" sldId="1196"/>
            <ac:spMk id="2" creationId="{FF46BC6B-4FB7-5406-E679-080D69CA8E96}"/>
          </ac:spMkLst>
        </pc:spChg>
        <pc:spChg chg="mod">
          <ac:chgData name="Jon Reid" userId="d20ac94e-951d-486b-b95e-024d48430245" providerId="ADAL" clId="{03BC8268-0755-456C-84DC-C2DC5FC47561}" dt="2024-03-13T22:22:54.953" v="3271" actId="6549"/>
          <ac:spMkLst>
            <pc:docMk/>
            <pc:sldMk cId="2591216299" sldId="1196"/>
            <ac:spMk id="3" creationId="{682C08B0-2628-61B3-5B1E-EB0F9E0CB4BA}"/>
          </ac:spMkLst>
        </pc:spChg>
        <pc:graphicFrameChg chg="add del modGraphic">
          <ac:chgData name="Jon Reid" userId="d20ac94e-951d-486b-b95e-024d48430245" providerId="ADAL" clId="{03BC8268-0755-456C-84DC-C2DC5FC47561}" dt="2024-03-13T22:23:59.420" v="3273" actId="1032"/>
          <ac:graphicFrameMkLst>
            <pc:docMk/>
            <pc:sldMk cId="2591216299" sldId="1196"/>
            <ac:graphicFrameMk id="4" creationId="{6787DBF9-2A2C-A482-21CD-BDC496236806}"/>
          </ac:graphicFrameMkLst>
        </pc:graphicFrameChg>
        <pc:graphicFrameChg chg="add del mod modGraphic">
          <ac:chgData name="Jon Reid" userId="d20ac94e-951d-486b-b95e-024d48430245" providerId="ADAL" clId="{03BC8268-0755-456C-84DC-C2DC5FC47561}" dt="2024-03-13T22:25:48.472" v="3276" actId="478"/>
          <ac:graphicFrameMkLst>
            <pc:docMk/>
            <pc:sldMk cId="2591216299" sldId="1196"/>
            <ac:graphicFrameMk id="6" creationId="{C227635B-79DD-C810-6F5E-8C6076761202}"/>
          </ac:graphicFrameMkLst>
        </pc:graphicFrameChg>
        <pc:graphicFrameChg chg="add del modGraphic">
          <ac:chgData name="Jon Reid" userId="d20ac94e-951d-486b-b95e-024d48430245" providerId="ADAL" clId="{03BC8268-0755-456C-84DC-C2DC5FC47561}" dt="2024-03-13T22:26:13.487" v="3278" actId="1032"/>
          <ac:graphicFrameMkLst>
            <pc:docMk/>
            <pc:sldMk cId="2591216299" sldId="1196"/>
            <ac:graphicFrameMk id="7" creationId="{4BEFC3B3-7A99-8488-076E-CA1B1681F943}"/>
          </ac:graphicFrameMkLst>
        </pc:graphicFrameChg>
      </pc:sldChg>
      <pc:sldChg chg="addSp modSp add mod">
        <pc:chgData name="Jon Reid" userId="d20ac94e-951d-486b-b95e-024d48430245" providerId="ADAL" clId="{03BC8268-0755-456C-84DC-C2DC5FC47561}" dt="2024-03-12T19:27:31.515" v="2110" actId="1076"/>
        <pc:sldMkLst>
          <pc:docMk/>
          <pc:sldMk cId="192796623" sldId="1197"/>
        </pc:sldMkLst>
        <pc:spChg chg="mod">
          <ac:chgData name="Jon Reid" userId="d20ac94e-951d-486b-b95e-024d48430245" providerId="ADAL" clId="{03BC8268-0755-456C-84DC-C2DC5FC47561}" dt="2024-03-12T18:19:15.839" v="832" actId="1076"/>
          <ac:spMkLst>
            <pc:docMk/>
            <pc:sldMk cId="192796623" sldId="1197"/>
            <ac:spMk id="3" creationId="{FBE22698-4C55-45A1-2EE0-5F8EBC43B0F8}"/>
          </ac:spMkLst>
        </pc:spChg>
        <pc:spChg chg="mod">
          <ac:chgData name="Jon Reid" userId="d20ac94e-951d-486b-b95e-024d48430245" providerId="ADAL" clId="{03BC8268-0755-456C-84DC-C2DC5FC47561}" dt="2024-03-12T19:27:31.515" v="2110" actId="1076"/>
          <ac:spMkLst>
            <pc:docMk/>
            <pc:sldMk cId="192796623" sldId="1197"/>
            <ac:spMk id="5" creationId="{A951F505-C6BD-3B43-F197-1493654820DB}"/>
          </ac:spMkLst>
        </pc:spChg>
        <pc:spChg chg="add mod">
          <ac:chgData name="Jon Reid" userId="d20ac94e-951d-486b-b95e-024d48430245" providerId="ADAL" clId="{03BC8268-0755-456C-84DC-C2DC5FC47561}" dt="2024-03-12T19:27:26.915" v="2109" actId="1076"/>
          <ac:spMkLst>
            <pc:docMk/>
            <pc:sldMk cId="192796623" sldId="1197"/>
            <ac:spMk id="6" creationId="{A301EBB5-41CB-54DA-AC3F-23F45A7FCE04}"/>
          </ac:spMkLst>
        </pc:spChg>
        <pc:picChg chg="mod modCrop">
          <ac:chgData name="Jon Reid" userId="d20ac94e-951d-486b-b95e-024d48430245" providerId="ADAL" clId="{03BC8268-0755-456C-84DC-C2DC5FC47561}" dt="2024-03-12T19:27:19.182" v="2108" actId="1076"/>
          <ac:picMkLst>
            <pc:docMk/>
            <pc:sldMk cId="192796623" sldId="1197"/>
            <ac:picMk id="4" creationId="{9DA81D50-F3F3-D4E8-629B-463128C2AEEF}"/>
          </ac:picMkLst>
        </pc:picChg>
      </pc:sldChg>
      <pc:sldChg chg="addSp delSp modSp add del mod ord">
        <pc:chgData name="Jon Reid" userId="d20ac94e-951d-486b-b95e-024d48430245" providerId="ADAL" clId="{03BC8268-0755-456C-84DC-C2DC5FC47561}" dt="2024-03-12T18:58:31.322" v="1432"/>
        <pc:sldMkLst>
          <pc:docMk/>
          <pc:sldMk cId="4017858668" sldId="1198"/>
        </pc:sldMkLst>
        <pc:spChg chg="del">
          <ac:chgData name="Jon Reid" userId="d20ac94e-951d-486b-b95e-024d48430245" providerId="ADAL" clId="{03BC8268-0755-456C-84DC-C2DC5FC47561}" dt="2024-03-12T18:32:44.120" v="990" actId="478"/>
          <ac:spMkLst>
            <pc:docMk/>
            <pc:sldMk cId="4017858668" sldId="1198"/>
            <ac:spMk id="3" creationId="{FBE22698-4C55-45A1-2EE0-5F8EBC43B0F8}"/>
          </ac:spMkLst>
        </pc:spChg>
        <pc:spChg chg="del">
          <ac:chgData name="Jon Reid" userId="d20ac94e-951d-486b-b95e-024d48430245" providerId="ADAL" clId="{03BC8268-0755-456C-84DC-C2DC5FC47561}" dt="2024-03-12T18:32:51.186" v="993" actId="478"/>
          <ac:spMkLst>
            <pc:docMk/>
            <pc:sldMk cId="4017858668" sldId="1198"/>
            <ac:spMk id="5" creationId="{A951F505-C6BD-3B43-F197-1493654820DB}"/>
          </ac:spMkLst>
        </pc:spChg>
        <pc:spChg chg="del">
          <ac:chgData name="Jon Reid" userId="d20ac94e-951d-486b-b95e-024d48430245" providerId="ADAL" clId="{03BC8268-0755-456C-84DC-C2DC5FC47561}" dt="2024-03-12T18:32:47.210" v="991" actId="478"/>
          <ac:spMkLst>
            <pc:docMk/>
            <pc:sldMk cId="4017858668" sldId="1198"/>
            <ac:spMk id="6" creationId="{A301EBB5-41CB-54DA-AC3F-23F45A7FCE04}"/>
          </ac:spMkLst>
        </pc:spChg>
        <pc:spChg chg="mod">
          <ac:chgData name="Jon Reid" userId="d20ac94e-951d-486b-b95e-024d48430245" providerId="ADAL" clId="{03BC8268-0755-456C-84DC-C2DC5FC47561}" dt="2024-03-12T18:54:20.876" v="1391" actId="20577"/>
          <ac:spMkLst>
            <pc:docMk/>
            <pc:sldMk cId="4017858668" sldId="1198"/>
            <ac:spMk id="7" creationId="{B01CEAE1-4BC8-112D-7426-6E8E021ABDA3}"/>
          </ac:spMkLst>
        </pc:spChg>
        <pc:spChg chg="add mod">
          <ac:chgData name="Jon Reid" userId="d20ac94e-951d-486b-b95e-024d48430245" providerId="ADAL" clId="{03BC8268-0755-456C-84DC-C2DC5FC47561}" dt="2024-03-12T18:51:42.527" v="1258" actId="767"/>
          <ac:spMkLst>
            <pc:docMk/>
            <pc:sldMk cId="4017858668" sldId="1198"/>
            <ac:spMk id="12" creationId="{4E51D429-1BDC-298F-5365-09DC48536B77}"/>
          </ac:spMkLst>
        </pc:spChg>
        <pc:spChg chg="add mod">
          <ac:chgData name="Jon Reid" userId="d20ac94e-951d-486b-b95e-024d48430245" providerId="ADAL" clId="{03BC8268-0755-456C-84DC-C2DC5FC47561}" dt="2024-03-12T18:55:22.090" v="1398" actId="5793"/>
          <ac:spMkLst>
            <pc:docMk/>
            <pc:sldMk cId="4017858668" sldId="1198"/>
            <ac:spMk id="14" creationId="{94AB9F23-9754-6A2B-9D94-1D9F238B6CEB}"/>
          </ac:spMkLst>
        </pc:spChg>
        <pc:graphicFrameChg chg="add del modGraphic">
          <ac:chgData name="Jon Reid" userId="d20ac94e-951d-486b-b95e-024d48430245" providerId="ADAL" clId="{03BC8268-0755-456C-84DC-C2DC5FC47561}" dt="2024-03-12T18:34:15.757" v="996" actId="1032"/>
          <ac:graphicFrameMkLst>
            <pc:docMk/>
            <pc:sldMk cId="4017858668" sldId="1198"/>
            <ac:graphicFrameMk id="8" creationId="{5F9E226B-0827-7B3F-AB4A-D0120968AF2C}"/>
          </ac:graphicFrameMkLst>
        </pc:graphicFrameChg>
        <pc:graphicFrameChg chg="add del modGraphic">
          <ac:chgData name="Jon Reid" userId="d20ac94e-951d-486b-b95e-024d48430245" providerId="ADAL" clId="{03BC8268-0755-456C-84DC-C2DC5FC47561}" dt="2024-03-12T18:35:04.925" v="998" actId="1032"/>
          <ac:graphicFrameMkLst>
            <pc:docMk/>
            <pc:sldMk cId="4017858668" sldId="1198"/>
            <ac:graphicFrameMk id="9" creationId="{6074003C-4402-53A8-AB51-14BE819A54DF}"/>
          </ac:graphicFrameMkLst>
        </pc:graphicFrameChg>
        <pc:graphicFrameChg chg="add del modGraphic">
          <ac:chgData name="Jon Reid" userId="d20ac94e-951d-486b-b95e-024d48430245" providerId="ADAL" clId="{03BC8268-0755-456C-84DC-C2DC5FC47561}" dt="2024-03-12T18:36:19.524" v="1000" actId="1032"/>
          <ac:graphicFrameMkLst>
            <pc:docMk/>
            <pc:sldMk cId="4017858668" sldId="1198"/>
            <ac:graphicFrameMk id="10" creationId="{F8DE0DA9-86B9-7770-6C29-07D25F4731DA}"/>
          </ac:graphicFrameMkLst>
        </pc:graphicFrameChg>
        <pc:graphicFrameChg chg="add mod modGraphic">
          <ac:chgData name="Jon Reid" userId="d20ac94e-951d-486b-b95e-024d48430245" providerId="ADAL" clId="{03BC8268-0755-456C-84DC-C2DC5FC47561}" dt="2024-03-12T18:54:42.409" v="1393" actId="255"/>
          <ac:graphicFrameMkLst>
            <pc:docMk/>
            <pc:sldMk cId="4017858668" sldId="1198"/>
            <ac:graphicFrameMk id="11" creationId="{36037171-CF3D-A73F-D6FE-A4FFA628D79F}"/>
          </ac:graphicFrameMkLst>
        </pc:graphicFrameChg>
        <pc:picChg chg="del">
          <ac:chgData name="Jon Reid" userId="d20ac94e-951d-486b-b95e-024d48430245" providerId="ADAL" clId="{03BC8268-0755-456C-84DC-C2DC5FC47561}" dt="2024-03-12T18:32:48.380" v="992" actId="478"/>
          <ac:picMkLst>
            <pc:docMk/>
            <pc:sldMk cId="4017858668" sldId="1198"/>
            <ac:picMk id="4" creationId="{9DA81D50-F3F3-D4E8-629B-463128C2AEEF}"/>
          </ac:picMkLst>
        </pc:picChg>
      </pc:sldChg>
      <pc:sldChg chg="add del">
        <pc:chgData name="Jon Reid" userId="d20ac94e-951d-486b-b95e-024d48430245" providerId="ADAL" clId="{03BC8268-0755-456C-84DC-C2DC5FC47561}" dt="2024-03-12T19:29:05.402" v="2143" actId="47"/>
        <pc:sldMkLst>
          <pc:docMk/>
          <pc:sldMk cId="945441332" sldId="1199"/>
        </pc:sldMkLst>
      </pc:sldChg>
      <pc:sldChg chg="addSp delSp modSp add del mod">
        <pc:chgData name="Jon Reid" userId="d20ac94e-951d-486b-b95e-024d48430245" providerId="ADAL" clId="{03BC8268-0755-456C-84DC-C2DC5FC47561}" dt="2024-03-12T19:37:15.450" v="2148" actId="47"/>
        <pc:sldMkLst>
          <pc:docMk/>
          <pc:sldMk cId="1337264046" sldId="1200"/>
        </pc:sldMkLst>
        <pc:spChg chg="mod">
          <ac:chgData name="Jon Reid" userId="d20ac94e-951d-486b-b95e-024d48430245" providerId="ADAL" clId="{03BC8268-0755-456C-84DC-C2DC5FC47561}" dt="2024-03-12T19:28:05.082" v="2141" actId="20577"/>
          <ac:spMkLst>
            <pc:docMk/>
            <pc:sldMk cId="1337264046" sldId="1200"/>
            <ac:spMk id="7" creationId="{B01CEAE1-4BC8-112D-7426-6E8E021ABDA3}"/>
          </ac:spMkLst>
        </pc:spChg>
        <pc:graphicFrameChg chg="add del mod modGraphic">
          <ac:chgData name="Jon Reid" userId="d20ac94e-951d-486b-b95e-024d48430245" providerId="ADAL" clId="{03BC8268-0755-456C-84DC-C2DC5FC47561}" dt="2024-03-12T19:28:32.893" v="2142" actId="478"/>
          <ac:graphicFrameMkLst>
            <pc:docMk/>
            <pc:sldMk cId="1337264046" sldId="1200"/>
            <ac:graphicFrameMk id="3" creationId="{8FE1E54D-0C66-6723-774C-72242540ED3A}"/>
          </ac:graphicFrameMkLst>
        </pc:graphicFrameChg>
        <pc:graphicFrameChg chg="add del modGraphic">
          <ac:chgData name="Jon Reid" userId="d20ac94e-951d-486b-b95e-024d48430245" providerId="ADAL" clId="{03BC8268-0755-456C-84DC-C2DC5FC47561}" dt="2024-03-12T18:58:07.871" v="1427" actId="1032"/>
          <ac:graphicFrameMkLst>
            <pc:docMk/>
            <pc:sldMk cId="1337264046" sldId="1200"/>
            <ac:graphicFrameMk id="4" creationId="{C76EF6EB-FB6A-0BE6-4B7C-78D68F1FB3B0}"/>
          </ac:graphicFrameMkLst>
        </pc:graphicFrameChg>
        <pc:graphicFrameChg chg="del">
          <ac:chgData name="Jon Reid" userId="d20ac94e-951d-486b-b95e-024d48430245" providerId="ADAL" clId="{03BC8268-0755-456C-84DC-C2DC5FC47561}" dt="2024-03-12T18:48:32.600" v="1196" actId="478"/>
          <ac:graphicFrameMkLst>
            <pc:docMk/>
            <pc:sldMk cId="1337264046" sldId="1200"/>
            <ac:graphicFrameMk id="11" creationId="{36037171-CF3D-A73F-D6FE-A4FFA628D79F}"/>
          </ac:graphicFrameMkLst>
        </pc:graphicFrameChg>
      </pc:sldChg>
      <pc:sldChg chg="addSp delSp modSp add mod">
        <pc:chgData name="Jon Reid" userId="d20ac94e-951d-486b-b95e-024d48430245" providerId="ADAL" clId="{03BC8268-0755-456C-84DC-C2DC5FC47561}" dt="2024-03-12T19:24:59.481" v="2103" actId="20577"/>
        <pc:sldMkLst>
          <pc:docMk/>
          <pc:sldMk cId="302947609" sldId="1201"/>
        </pc:sldMkLst>
        <pc:graphicFrameChg chg="del mod">
          <ac:chgData name="Jon Reid" userId="d20ac94e-951d-486b-b95e-024d48430245" providerId="ADAL" clId="{03BC8268-0755-456C-84DC-C2DC5FC47561}" dt="2024-03-12T18:58:17.972" v="1430" actId="478"/>
          <ac:graphicFrameMkLst>
            <pc:docMk/>
            <pc:sldMk cId="302947609" sldId="1201"/>
            <ac:graphicFrameMk id="3" creationId="{8FE1E54D-0C66-6723-774C-72242540ED3A}"/>
          </ac:graphicFrameMkLst>
        </pc:graphicFrameChg>
        <pc:graphicFrameChg chg="add del mod modGraphic">
          <ac:chgData name="Jon Reid" userId="d20ac94e-951d-486b-b95e-024d48430245" providerId="ADAL" clId="{03BC8268-0755-456C-84DC-C2DC5FC47561}" dt="2024-03-12T19:04:36.829" v="1440" actId="478"/>
          <ac:graphicFrameMkLst>
            <pc:docMk/>
            <pc:sldMk cId="302947609" sldId="1201"/>
            <ac:graphicFrameMk id="4" creationId="{6F3E6B53-3BC4-44C6-726D-CE9EB09502EA}"/>
          </ac:graphicFrameMkLst>
        </pc:graphicFrameChg>
        <pc:graphicFrameChg chg="add del mod modGraphic">
          <ac:chgData name="Jon Reid" userId="d20ac94e-951d-486b-b95e-024d48430245" providerId="ADAL" clId="{03BC8268-0755-456C-84DC-C2DC5FC47561}" dt="2024-03-12T19:05:15.378" v="1444" actId="478"/>
          <ac:graphicFrameMkLst>
            <pc:docMk/>
            <pc:sldMk cId="302947609" sldId="1201"/>
            <ac:graphicFrameMk id="5" creationId="{9EB46A60-0DA1-C655-58B6-AC3BD9023BE6}"/>
          </ac:graphicFrameMkLst>
        </pc:graphicFrameChg>
        <pc:graphicFrameChg chg="add del modGraphic">
          <ac:chgData name="Jon Reid" userId="d20ac94e-951d-486b-b95e-024d48430245" providerId="ADAL" clId="{03BC8268-0755-456C-84DC-C2DC5FC47561}" dt="2024-03-12T19:06:19.752" v="1446" actId="1032"/>
          <ac:graphicFrameMkLst>
            <pc:docMk/>
            <pc:sldMk cId="302947609" sldId="1201"/>
            <ac:graphicFrameMk id="6" creationId="{7DA52E74-9A62-0697-FDF0-770420AE9FE0}"/>
          </ac:graphicFrameMkLst>
        </pc:graphicFrameChg>
        <pc:graphicFrameChg chg="add del mod modGraphic">
          <ac:chgData name="Jon Reid" userId="d20ac94e-951d-486b-b95e-024d48430245" providerId="ADAL" clId="{03BC8268-0755-456C-84DC-C2DC5FC47561}" dt="2024-03-12T19:07:47.703" v="1505" actId="1032"/>
          <ac:graphicFrameMkLst>
            <pc:docMk/>
            <pc:sldMk cId="302947609" sldId="1201"/>
            <ac:graphicFrameMk id="8" creationId="{4372BE23-53D7-8CA3-78CB-DC3EA23F909D}"/>
          </ac:graphicFrameMkLst>
        </pc:graphicFrameChg>
        <pc:graphicFrameChg chg="add del mod modGraphic">
          <ac:chgData name="Jon Reid" userId="d20ac94e-951d-486b-b95e-024d48430245" providerId="ADAL" clId="{03BC8268-0755-456C-84DC-C2DC5FC47561}" dt="2024-03-12T19:08:27.703" v="1508" actId="1032"/>
          <ac:graphicFrameMkLst>
            <pc:docMk/>
            <pc:sldMk cId="302947609" sldId="1201"/>
            <ac:graphicFrameMk id="9" creationId="{8FA1A0FE-2FAE-0B5E-0830-FB4C281E10D7}"/>
          </ac:graphicFrameMkLst>
        </pc:graphicFrameChg>
        <pc:graphicFrameChg chg="add mod modGraphic">
          <ac:chgData name="Jon Reid" userId="d20ac94e-951d-486b-b95e-024d48430245" providerId="ADAL" clId="{03BC8268-0755-456C-84DC-C2DC5FC47561}" dt="2024-03-12T19:24:59.481" v="2103" actId="20577"/>
          <ac:graphicFrameMkLst>
            <pc:docMk/>
            <pc:sldMk cId="302947609" sldId="1201"/>
            <ac:graphicFrameMk id="10" creationId="{04CE4140-2849-7A0D-2B63-DE9543D1C104}"/>
          </ac:graphicFrameMkLst>
        </pc:graphicFrameChg>
      </pc:sldChg>
      <pc:sldChg chg="addSp delSp modSp add mod ord">
        <pc:chgData name="Jon Reid" userId="d20ac94e-951d-486b-b95e-024d48430245" providerId="ADAL" clId="{03BC8268-0755-456C-84DC-C2DC5FC47561}" dt="2024-03-12T19:46:19.213" v="2226"/>
        <pc:sldMkLst>
          <pc:docMk/>
          <pc:sldMk cId="2189204773" sldId="1202"/>
        </pc:sldMkLst>
        <pc:spChg chg="del">
          <ac:chgData name="Jon Reid" userId="d20ac94e-951d-486b-b95e-024d48430245" providerId="ADAL" clId="{03BC8268-0755-456C-84DC-C2DC5FC47561}" dt="2024-03-12T19:40:18.627" v="2161" actId="478"/>
          <ac:spMkLst>
            <pc:docMk/>
            <pc:sldMk cId="2189204773" sldId="1202"/>
            <ac:spMk id="3" creationId="{BF055E38-8A41-92A3-37AB-F0841575CF51}"/>
          </ac:spMkLst>
        </pc:spChg>
        <pc:spChg chg="mod">
          <ac:chgData name="Jon Reid" userId="d20ac94e-951d-486b-b95e-024d48430245" providerId="ADAL" clId="{03BC8268-0755-456C-84DC-C2DC5FC47561}" dt="2024-03-12T19:40:10.826" v="2160" actId="1076"/>
          <ac:spMkLst>
            <pc:docMk/>
            <pc:sldMk cId="2189204773" sldId="1202"/>
            <ac:spMk id="6" creationId="{525C50F3-92D1-A664-6199-2E9DE3377D3E}"/>
          </ac:spMkLst>
        </pc:spChg>
        <pc:spChg chg="mod">
          <ac:chgData name="Jon Reid" userId="d20ac94e-951d-486b-b95e-024d48430245" providerId="ADAL" clId="{03BC8268-0755-456C-84DC-C2DC5FC47561}" dt="2024-03-12T19:38:55.892" v="2158" actId="6549"/>
          <ac:spMkLst>
            <pc:docMk/>
            <pc:sldMk cId="2189204773" sldId="1202"/>
            <ac:spMk id="7" creationId="{CEA55B39-D2B6-B08F-ECFB-6EAC0594C453}"/>
          </ac:spMkLst>
        </pc:spChg>
        <pc:picChg chg="add mod">
          <ac:chgData name="Jon Reid" userId="d20ac94e-951d-486b-b95e-024d48430245" providerId="ADAL" clId="{03BC8268-0755-456C-84DC-C2DC5FC47561}" dt="2024-03-12T19:38:50.375" v="2157" actId="1076"/>
          <ac:picMkLst>
            <pc:docMk/>
            <pc:sldMk cId="2189204773" sldId="1202"/>
            <ac:picMk id="4" creationId="{FEA98F85-92D6-F0F3-F4FE-A96746100007}"/>
          </ac:picMkLst>
        </pc:picChg>
        <pc:picChg chg="del">
          <ac:chgData name="Jon Reid" userId="d20ac94e-951d-486b-b95e-024d48430245" providerId="ADAL" clId="{03BC8268-0755-456C-84DC-C2DC5FC47561}" dt="2024-03-12T19:38:11.896" v="2152" actId="478"/>
          <ac:picMkLst>
            <pc:docMk/>
            <pc:sldMk cId="2189204773" sldId="1202"/>
            <ac:picMk id="8" creationId="{AAFD35E2-08C8-41E8-9EC6-2277E39162DC}"/>
          </ac:picMkLst>
        </pc:picChg>
      </pc:sldChg>
      <pc:sldChg chg="addSp delSp modSp add mod">
        <pc:chgData name="Jon Reid" userId="d20ac94e-951d-486b-b95e-024d48430245" providerId="ADAL" clId="{03BC8268-0755-456C-84DC-C2DC5FC47561}" dt="2024-03-13T22:21:48.487" v="3270" actId="1076"/>
        <pc:sldMkLst>
          <pc:docMk/>
          <pc:sldMk cId="4117062721" sldId="1203"/>
        </pc:sldMkLst>
        <pc:spChg chg="add mod">
          <ac:chgData name="Jon Reid" userId="d20ac94e-951d-486b-b95e-024d48430245" providerId="ADAL" clId="{03BC8268-0755-456C-84DC-C2DC5FC47561}" dt="2024-03-13T22:00:55.645" v="2433" actId="767"/>
          <ac:spMkLst>
            <pc:docMk/>
            <pc:sldMk cId="4117062721" sldId="1203"/>
            <ac:spMk id="3" creationId="{7B4A5FAB-EE5A-6EF8-17E2-412F236435F5}"/>
          </ac:spMkLst>
        </pc:spChg>
        <pc:spChg chg="add mod">
          <ac:chgData name="Jon Reid" userId="d20ac94e-951d-486b-b95e-024d48430245" providerId="ADAL" clId="{03BC8268-0755-456C-84DC-C2DC5FC47561}" dt="2024-03-13T22:20:03.137" v="3189" actId="1076"/>
          <ac:spMkLst>
            <pc:docMk/>
            <pc:sldMk cId="4117062721" sldId="1203"/>
            <ac:spMk id="5" creationId="{78D54BA0-3255-AF52-A4D2-328C998B99C1}"/>
          </ac:spMkLst>
        </pc:spChg>
        <pc:spChg chg="mod">
          <ac:chgData name="Jon Reid" userId="d20ac94e-951d-486b-b95e-024d48430245" providerId="ADAL" clId="{03BC8268-0755-456C-84DC-C2DC5FC47561}" dt="2024-03-13T22:18:13.300" v="2987" actId="6549"/>
          <ac:spMkLst>
            <pc:docMk/>
            <pc:sldMk cId="4117062721" sldId="1203"/>
            <ac:spMk id="7" creationId="{B01CEAE1-4BC8-112D-7426-6E8E021ABDA3}"/>
          </ac:spMkLst>
        </pc:spChg>
        <pc:spChg chg="add mod">
          <ac:chgData name="Jon Reid" userId="d20ac94e-951d-486b-b95e-024d48430245" providerId="ADAL" clId="{03BC8268-0755-456C-84DC-C2DC5FC47561}" dt="2024-03-13T22:21:48.487" v="3270" actId="1076"/>
          <ac:spMkLst>
            <pc:docMk/>
            <pc:sldMk cId="4117062721" sldId="1203"/>
            <ac:spMk id="9" creationId="{18987670-A3F2-E603-393E-6025B0AB59D0}"/>
          </ac:spMkLst>
        </pc:spChg>
        <pc:graphicFrameChg chg="del">
          <ac:chgData name="Jon Reid" userId="d20ac94e-951d-486b-b95e-024d48430245" providerId="ADAL" clId="{03BC8268-0755-456C-84DC-C2DC5FC47561}" dt="2024-03-13T22:00:15.243" v="2432" actId="478"/>
          <ac:graphicFrameMkLst>
            <pc:docMk/>
            <pc:sldMk cId="4117062721" sldId="1203"/>
            <ac:graphicFrameMk id="10" creationId="{04CE4140-2849-7A0D-2B63-DE9543D1C104}"/>
          </ac:graphicFrameMkLst>
        </pc:graphicFrameChg>
        <pc:picChg chg="add mod">
          <ac:chgData name="Jon Reid" userId="d20ac94e-951d-486b-b95e-024d48430245" providerId="ADAL" clId="{03BC8268-0755-456C-84DC-C2DC5FC47561}" dt="2024-03-13T22:20:06.045" v="3190" actId="1076"/>
          <ac:picMkLst>
            <pc:docMk/>
            <pc:sldMk cId="4117062721" sldId="1203"/>
            <ac:picMk id="6" creationId="{A092BD7B-DBA2-C56B-2205-9309CCB5C5F3}"/>
          </ac:picMkLst>
        </pc:picChg>
        <pc:picChg chg="add mod modCrop">
          <ac:chgData name="Jon Reid" userId="d20ac94e-951d-486b-b95e-024d48430245" providerId="ADAL" clId="{03BC8268-0755-456C-84DC-C2DC5FC47561}" dt="2024-03-13T22:14:02.224" v="2844" actId="1076"/>
          <ac:picMkLst>
            <pc:docMk/>
            <pc:sldMk cId="4117062721" sldId="1203"/>
            <ac:picMk id="8" creationId="{3F54617D-051D-2E92-B7BC-7921D25271D0}"/>
          </ac:picMkLst>
        </pc:picChg>
      </pc:sldChg>
    </pc:docChg>
  </pc:docChgLst>
  <pc:docChgLst>
    <pc:chgData name="Jon Reid" userId="d20ac94e-951d-486b-b95e-024d48430245" providerId="ADAL" clId="{DE2FD9A5-9934-4E33-ACA5-2738CEA2B713}"/>
    <pc:docChg chg="undo redo custSel addSld delSld modSld sldOrd">
      <pc:chgData name="Jon Reid" userId="d20ac94e-951d-486b-b95e-024d48430245" providerId="ADAL" clId="{DE2FD9A5-9934-4E33-ACA5-2738CEA2B713}" dt="2024-06-10T12:03:22.687" v="8950" actId="6549"/>
      <pc:docMkLst>
        <pc:docMk/>
      </pc:docMkLst>
      <pc:sldChg chg="modSp mod">
        <pc:chgData name="Jon Reid" userId="d20ac94e-951d-486b-b95e-024d48430245" providerId="ADAL" clId="{DE2FD9A5-9934-4E33-ACA5-2738CEA2B713}" dt="2024-06-07T19:27:31.591" v="8782" actId="108"/>
        <pc:sldMkLst>
          <pc:docMk/>
          <pc:sldMk cId="841469109" sldId="257"/>
        </pc:sldMkLst>
        <pc:spChg chg="mod">
          <ac:chgData name="Jon Reid" userId="d20ac94e-951d-486b-b95e-024d48430245" providerId="ADAL" clId="{DE2FD9A5-9934-4E33-ACA5-2738CEA2B713}" dt="2024-06-07T19:27:31.591" v="8782" actId="108"/>
          <ac:spMkLst>
            <pc:docMk/>
            <pc:sldMk cId="841469109" sldId="257"/>
            <ac:spMk id="3" creationId="{B464E8B4-4D55-2FE8-BB73-B59A3DC04093}"/>
          </ac:spMkLst>
        </pc:spChg>
      </pc:sldChg>
      <pc:sldChg chg="modSp mod modNotesTx">
        <pc:chgData name="Jon Reid" userId="d20ac94e-951d-486b-b95e-024d48430245" providerId="ADAL" clId="{DE2FD9A5-9934-4E33-ACA5-2738CEA2B713}" dt="2024-06-07T19:01:15.760" v="8743" actId="20577"/>
        <pc:sldMkLst>
          <pc:docMk/>
          <pc:sldMk cId="205771172" sldId="259"/>
        </pc:sldMkLst>
        <pc:spChg chg="mod">
          <ac:chgData name="Jon Reid" userId="d20ac94e-951d-486b-b95e-024d48430245" providerId="ADAL" clId="{DE2FD9A5-9934-4E33-ACA5-2738CEA2B713}" dt="2024-06-07T14:01:48.860" v="6915" actId="20577"/>
          <ac:spMkLst>
            <pc:docMk/>
            <pc:sldMk cId="205771172" sldId="259"/>
            <ac:spMk id="2" creationId="{DB5FD1F1-A90B-C7A2-FCD2-13FCED02DD1F}"/>
          </ac:spMkLst>
        </pc:spChg>
      </pc:sldChg>
      <pc:sldChg chg="modSp mod modNotesTx">
        <pc:chgData name="Jon Reid" userId="d20ac94e-951d-486b-b95e-024d48430245" providerId="ADAL" clId="{DE2FD9A5-9934-4E33-ACA5-2738CEA2B713}" dt="2024-06-07T19:56:04.092" v="8789" actId="1076"/>
        <pc:sldMkLst>
          <pc:docMk/>
          <pc:sldMk cId="442535924" sldId="260"/>
        </pc:sldMkLst>
        <pc:spChg chg="mod">
          <ac:chgData name="Jon Reid" userId="d20ac94e-951d-486b-b95e-024d48430245" providerId="ADAL" clId="{DE2FD9A5-9934-4E33-ACA5-2738CEA2B713}" dt="2024-06-07T19:56:04.092" v="8789" actId="1076"/>
          <ac:spMkLst>
            <pc:docMk/>
            <pc:sldMk cId="442535924" sldId="260"/>
            <ac:spMk id="5" creationId="{23D15C70-2B0D-88E5-5F7A-07E0D5CB5F0F}"/>
          </ac:spMkLst>
        </pc:spChg>
        <pc:spChg chg="mod">
          <ac:chgData name="Jon Reid" userId="d20ac94e-951d-486b-b95e-024d48430245" providerId="ADAL" clId="{DE2FD9A5-9934-4E33-ACA5-2738CEA2B713}" dt="2024-06-07T19:55:58.860" v="8788" actId="14100"/>
          <ac:spMkLst>
            <pc:docMk/>
            <pc:sldMk cId="442535924" sldId="260"/>
            <ac:spMk id="9" creationId="{C75C3C24-7B73-FCAA-779E-76792C14100D}"/>
          </ac:spMkLst>
        </pc:spChg>
      </pc:sldChg>
      <pc:sldChg chg="addSp delSp modSp mod modNotesTx">
        <pc:chgData name="Jon Reid" userId="d20ac94e-951d-486b-b95e-024d48430245" providerId="ADAL" clId="{DE2FD9A5-9934-4E33-ACA5-2738CEA2B713}" dt="2024-06-09T19:14:25.200" v="8917" actId="20577"/>
        <pc:sldMkLst>
          <pc:docMk/>
          <pc:sldMk cId="2564737309" sldId="261"/>
        </pc:sldMkLst>
        <pc:spChg chg="mod">
          <ac:chgData name="Jon Reid" userId="d20ac94e-951d-486b-b95e-024d48430245" providerId="ADAL" clId="{DE2FD9A5-9934-4E33-ACA5-2738CEA2B713}" dt="2024-06-06T15:11:39.590" v="1257" actId="255"/>
          <ac:spMkLst>
            <pc:docMk/>
            <pc:sldMk cId="2564737309" sldId="261"/>
            <ac:spMk id="2" creationId="{CE3BB4D3-F026-03AC-FB0F-D8F936807C06}"/>
          </ac:spMkLst>
        </pc:spChg>
        <pc:spChg chg="mod">
          <ac:chgData name="Jon Reid" userId="d20ac94e-951d-486b-b95e-024d48430245" providerId="ADAL" clId="{DE2FD9A5-9934-4E33-ACA5-2738CEA2B713}" dt="2024-06-09T18:53:01.832" v="8898" actId="20577"/>
          <ac:spMkLst>
            <pc:docMk/>
            <pc:sldMk cId="2564737309" sldId="261"/>
            <ac:spMk id="3" creationId="{9A359332-B125-D835-827A-5E1AE28C530F}"/>
          </ac:spMkLst>
        </pc:spChg>
        <pc:spChg chg="add mod">
          <ac:chgData name="Jon Reid" userId="d20ac94e-951d-486b-b95e-024d48430245" providerId="ADAL" clId="{DE2FD9A5-9934-4E33-ACA5-2738CEA2B713}" dt="2024-06-07T18:16:26.247" v="8512" actId="1037"/>
          <ac:spMkLst>
            <pc:docMk/>
            <pc:sldMk cId="2564737309" sldId="261"/>
            <ac:spMk id="4" creationId="{CBFC4951-60E1-854F-1AD4-28E541D50E65}"/>
          </ac:spMkLst>
        </pc:spChg>
        <pc:spChg chg="mod">
          <ac:chgData name="Jon Reid" userId="d20ac94e-951d-486b-b95e-024d48430245" providerId="ADAL" clId="{DE2FD9A5-9934-4E33-ACA5-2738CEA2B713}" dt="2024-06-07T18:16:16.732" v="8497" actId="1076"/>
          <ac:spMkLst>
            <pc:docMk/>
            <pc:sldMk cId="2564737309" sldId="261"/>
            <ac:spMk id="5" creationId="{31C2FBEA-9914-782A-95A2-71DCA8D934C8}"/>
          </ac:spMkLst>
        </pc:spChg>
        <pc:spChg chg="add mod">
          <ac:chgData name="Jon Reid" userId="d20ac94e-951d-486b-b95e-024d48430245" providerId="ADAL" clId="{DE2FD9A5-9934-4E33-ACA5-2738CEA2B713}" dt="2024-06-07T18:16:56.612" v="8515" actId="14100"/>
          <ac:spMkLst>
            <pc:docMk/>
            <pc:sldMk cId="2564737309" sldId="261"/>
            <ac:spMk id="6" creationId="{E3E04CB7-27DD-82DB-586F-A4D798514A89}"/>
          </ac:spMkLst>
        </pc:spChg>
        <pc:spChg chg="add mod">
          <ac:chgData name="Jon Reid" userId="d20ac94e-951d-486b-b95e-024d48430245" providerId="ADAL" clId="{DE2FD9A5-9934-4E33-ACA5-2738CEA2B713}" dt="2024-06-07T18:16:59.150" v="8517" actId="1076"/>
          <ac:spMkLst>
            <pc:docMk/>
            <pc:sldMk cId="2564737309" sldId="261"/>
            <ac:spMk id="7" creationId="{3C5D3772-71E7-5E51-02AB-BEF728879EC8}"/>
          </ac:spMkLst>
        </pc:spChg>
        <pc:spChg chg="add mod">
          <ac:chgData name="Jon Reid" userId="d20ac94e-951d-486b-b95e-024d48430245" providerId="ADAL" clId="{DE2FD9A5-9934-4E33-ACA5-2738CEA2B713}" dt="2024-06-09T19:14:25.200" v="8917" actId="20577"/>
          <ac:spMkLst>
            <pc:docMk/>
            <pc:sldMk cId="2564737309" sldId="261"/>
            <ac:spMk id="8" creationId="{1169B667-5089-8E58-3CAB-5009717513CA}"/>
          </ac:spMkLst>
        </pc:spChg>
        <pc:spChg chg="add del mod">
          <ac:chgData name="Jon Reid" userId="d20ac94e-951d-486b-b95e-024d48430245" providerId="ADAL" clId="{DE2FD9A5-9934-4E33-ACA5-2738CEA2B713}" dt="2024-06-06T20:19:17.200" v="3060" actId="767"/>
          <ac:spMkLst>
            <pc:docMk/>
            <pc:sldMk cId="2564737309" sldId="261"/>
            <ac:spMk id="9" creationId="{AF8C2510-22C2-F74F-D93E-89E31744986D}"/>
          </ac:spMkLst>
        </pc:spChg>
        <pc:spChg chg="add mod">
          <ac:chgData name="Jon Reid" userId="d20ac94e-951d-486b-b95e-024d48430245" providerId="ADAL" clId="{DE2FD9A5-9934-4E33-ACA5-2738CEA2B713}" dt="2024-06-07T18:18:41.583" v="8586" actId="1076"/>
          <ac:spMkLst>
            <pc:docMk/>
            <pc:sldMk cId="2564737309" sldId="261"/>
            <ac:spMk id="9" creationId="{D64B7CDD-565B-79F0-00F8-F670E127D4A7}"/>
          </ac:spMkLst>
        </pc:spChg>
        <pc:spChg chg="add del mod">
          <ac:chgData name="Jon Reid" userId="d20ac94e-951d-486b-b95e-024d48430245" providerId="ADAL" clId="{DE2FD9A5-9934-4E33-ACA5-2738CEA2B713}" dt="2024-06-06T20:19:16.346" v="3059" actId="767"/>
          <ac:spMkLst>
            <pc:docMk/>
            <pc:sldMk cId="2564737309" sldId="261"/>
            <ac:spMk id="10" creationId="{C152865D-36BE-DDCF-CFA2-39BAAA8EB0D6}"/>
          </ac:spMkLst>
        </pc:spChg>
        <pc:spChg chg="add del mod">
          <ac:chgData name="Jon Reid" userId="d20ac94e-951d-486b-b95e-024d48430245" providerId="ADAL" clId="{DE2FD9A5-9934-4E33-ACA5-2738CEA2B713}" dt="2024-06-06T20:19:15.791" v="3058" actId="767"/>
          <ac:spMkLst>
            <pc:docMk/>
            <pc:sldMk cId="2564737309" sldId="261"/>
            <ac:spMk id="11" creationId="{2F894872-2085-09ED-11F6-BBF6407756CA}"/>
          </ac:spMkLst>
        </pc:spChg>
        <pc:spChg chg="add mod">
          <ac:chgData name="Jon Reid" userId="d20ac94e-951d-486b-b95e-024d48430245" providerId="ADAL" clId="{DE2FD9A5-9934-4E33-ACA5-2738CEA2B713}" dt="2024-06-06T20:19:32.080" v="3063" actId="767"/>
          <ac:spMkLst>
            <pc:docMk/>
            <pc:sldMk cId="2564737309" sldId="261"/>
            <ac:spMk id="12" creationId="{3BA7B8B4-3287-4A92-91E4-4B84F0CD8190}"/>
          </ac:spMkLst>
        </pc:spChg>
        <pc:spChg chg="add del mod">
          <ac:chgData name="Jon Reid" userId="d20ac94e-951d-486b-b95e-024d48430245" providerId="ADAL" clId="{DE2FD9A5-9934-4E33-ACA5-2738CEA2B713}" dt="2024-06-06T20:23:44.959" v="3281" actId="478"/>
          <ac:spMkLst>
            <pc:docMk/>
            <pc:sldMk cId="2564737309" sldId="261"/>
            <ac:spMk id="13" creationId="{C6635160-B639-3F9C-4562-123581F21BE2}"/>
          </ac:spMkLst>
        </pc:spChg>
        <pc:spChg chg="add mod">
          <ac:chgData name="Jon Reid" userId="d20ac94e-951d-486b-b95e-024d48430245" providerId="ADAL" clId="{DE2FD9A5-9934-4E33-ACA5-2738CEA2B713}" dt="2024-06-07T20:10:02.299" v="8812" actId="6549"/>
          <ac:spMkLst>
            <pc:docMk/>
            <pc:sldMk cId="2564737309" sldId="261"/>
            <ac:spMk id="14" creationId="{F5C12CC6-C56D-2C95-AC1D-DC59204F3AEE}"/>
          </ac:spMkLst>
        </pc:spChg>
        <pc:picChg chg="add del mod">
          <ac:chgData name="Jon Reid" userId="d20ac94e-951d-486b-b95e-024d48430245" providerId="ADAL" clId="{DE2FD9A5-9934-4E33-ACA5-2738CEA2B713}" dt="2024-06-06T20:29:02.434" v="3447" actId="478"/>
          <ac:picMkLst>
            <pc:docMk/>
            <pc:sldMk cId="2564737309" sldId="261"/>
            <ac:picMk id="6" creationId="{55961F46-3784-117C-EB96-411D351C5ED9}"/>
          </ac:picMkLst>
        </pc:picChg>
      </pc:sldChg>
      <pc:sldChg chg="addSp delSp modSp mod modNotesTx">
        <pc:chgData name="Jon Reid" userId="d20ac94e-951d-486b-b95e-024d48430245" providerId="ADAL" clId="{DE2FD9A5-9934-4E33-ACA5-2738CEA2B713}" dt="2024-06-09T20:14:34.246" v="8947" actId="20577"/>
        <pc:sldMkLst>
          <pc:docMk/>
          <pc:sldMk cId="2264179720" sldId="262"/>
        </pc:sldMkLst>
        <pc:spChg chg="mod">
          <ac:chgData name="Jon Reid" userId="d20ac94e-951d-486b-b95e-024d48430245" providerId="ADAL" clId="{DE2FD9A5-9934-4E33-ACA5-2738CEA2B713}" dt="2024-06-06T15:14:09.311" v="1348" actId="20577"/>
          <ac:spMkLst>
            <pc:docMk/>
            <pc:sldMk cId="2264179720" sldId="262"/>
            <ac:spMk id="2" creationId="{DD4B2BE7-66D2-0C57-EAB3-1E2C198DBC3A}"/>
          </ac:spMkLst>
        </pc:spChg>
        <pc:spChg chg="mod">
          <ac:chgData name="Jon Reid" userId="d20ac94e-951d-486b-b95e-024d48430245" providerId="ADAL" clId="{DE2FD9A5-9934-4E33-ACA5-2738CEA2B713}" dt="2024-06-07T20:27:38.798" v="8869" actId="1076"/>
          <ac:spMkLst>
            <pc:docMk/>
            <pc:sldMk cId="2264179720" sldId="262"/>
            <ac:spMk id="3" creationId="{75B3217E-50C9-9686-14A6-7DA2C5968DCB}"/>
          </ac:spMkLst>
        </pc:spChg>
        <pc:spChg chg="add mod">
          <ac:chgData name="Jon Reid" userId="d20ac94e-951d-486b-b95e-024d48430245" providerId="ADAL" clId="{DE2FD9A5-9934-4E33-ACA5-2738CEA2B713}" dt="2024-06-07T20:27:43.888" v="8870" actId="1076"/>
          <ac:spMkLst>
            <pc:docMk/>
            <pc:sldMk cId="2264179720" sldId="262"/>
            <ac:spMk id="4" creationId="{59A557EA-B3FF-4568-C241-3BE86E04917B}"/>
          </ac:spMkLst>
        </pc:spChg>
        <pc:spChg chg="del">
          <ac:chgData name="Jon Reid" userId="d20ac94e-951d-486b-b95e-024d48430245" providerId="ADAL" clId="{DE2FD9A5-9934-4E33-ACA5-2738CEA2B713}" dt="2024-06-06T21:34:25.871" v="5451" actId="478"/>
          <ac:spMkLst>
            <pc:docMk/>
            <pc:sldMk cId="2264179720" sldId="262"/>
            <ac:spMk id="4" creationId="{9A754B45-3AB1-6BF8-B0A4-74F35111B9A5}"/>
          </ac:spMkLst>
        </pc:spChg>
        <pc:spChg chg="add mod">
          <ac:chgData name="Jon Reid" userId="d20ac94e-951d-486b-b95e-024d48430245" providerId="ADAL" clId="{DE2FD9A5-9934-4E33-ACA5-2738CEA2B713}" dt="2024-06-07T20:22:38.839" v="8823" actId="20577"/>
          <ac:spMkLst>
            <pc:docMk/>
            <pc:sldMk cId="2264179720" sldId="262"/>
            <ac:spMk id="6" creationId="{F3B8F71E-FC37-0B76-C875-6283C3A68939}"/>
          </ac:spMkLst>
        </pc:spChg>
        <pc:spChg chg="add mod">
          <ac:chgData name="Jon Reid" userId="d20ac94e-951d-486b-b95e-024d48430245" providerId="ADAL" clId="{DE2FD9A5-9934-4E33-ACA5-2738CEA2B713}" dt="2024-06-09T20:14:34.246" v="8947" actId="20577"/>
          <ac:spMkLst>
            <pc:docMk/>
            <pc:sldMk cId="2264179720" sldId="262"/>
            <ac:spMk id="7" creationId="{2E2B699D-9AAF-DD75-3546-2D4CD04567EA}"/>
          </ac:spMkLst>
        </pc:spChg>
        <pc:spChg chg="add del mod">
          <ac:chgData name="Jon Reid" userId="d20ac94e-951d-486b-b95e-024d48430245" providerId="ADAL" clId="{DE2FD9A5-9934-4E33-ACA5-2738CEA2B713}" dt="2024-06-06T20:54:44.747" v="4070" actId="478"/>
          <ac:spMkLst>
            <pc:docMk/>
            <pc:sldMk cId="2264179720" sldId="262"/>
            <ac:spMk id="8" creationId="{8B7CC21A-1E3C-6BFA-6D4E-04B134C66204}"/>
          </ac:spMkLst>
        </pc:spChg>
        <pc:spChg chg="add del mod">
          <ac:chgData name="Jon Reid" userId="d20ac94e-951d-486b-b95e-024d48430245" providerId="ADAL" clId="{DE2FD9A5-9934-4E33-ACA5-2738CEA2B713}" dt="2024-06-06T20:55:44.075" v="4108" actId="478"/>
          <ac:spMkLst>
            <pc:docMk/>
            <pc:sldMk cId="2264179720" sldId="262"/>
            <ac:spMk id="9" creationId="{34F00189-E32F-AD67-C41B-AEF136EB96C8}"/>
          </ac:spMkLst>
        </pc:spChg>
        <pc:spChg chg="add mod">
          <ac:chgData name="Jon Reid" userId="d20ac94e-951d-486b-b95e-024d48430245" providerId="ADAL" clId="{DE2FD9A5-9934-4E33-ACA5-2738CEA2B713}" dt="2024-06-07T20:38:44.649" v="8873" actId="1076"/>
          <ac:spMkLst>
            <pc:docMk/>
            <pc:sldMk cId="2264179720" sldId="262"/>
            <ac:spMk id="10" creationId="{DFBE6D92-25E5-C141-04F3-2F32D1E79456}"/>
          </ac:spMkLst>
        </pc:spChg>
        <pc:spChg chg="add mod">
          <ac:chgData name="Jon Reid" userId="d20ac94e-951d-486b-b95e-024d48430245" providerId="ADAL" clId="{DE2FD9A5-9934-4E33-ACA5-2738CEA2B713}" dt="2024-06-07T20:26:25.987" v="8843" actId="1076"/>
          <ac:spMkLst>
            <pc:docMk/>
            <pc:sldMk cId="2264179720" sldId="262"/>
            <ac:spMk id="11" creationId="{6FA9D5F6-C60F-1C06-B228-9E47E200281C}"/>
          </ac:spMkLst>
        </pc:spChg>
      </pc:sldChg>
      <pc:sldChg chg="addSp modSp mod modNotesTx">
        <pc:chgData name="Jon Reid" userId="d20ac94e-951d-486b-b95e-024d48430245" providerId="ADAL" clId="{DE2FD9A5-9934-4E33-ACA5-2738CEA2B713}" dt="2024-06-07T20:51:11.680" v="8879" actId="27636"/>
        <pc:sldMkLst>
          <pc:docMk/>
          <pc:sldMk cId="2470478106" sldId="263"/>
        </pc:sldMkLst>
        <pc:spChg chg="mod">
          <ac:chgData name="Jon Reid" userId="d20ac94e-951d-486b-b95e-024d48430245" providerId="ADAL" clId="{DE2FD9A5-9934-4E33-ACA5-2738CEA2B713}" dt="2024-06-06T15:13:23.611" v="1340" actId="6549"/>
          <ac:spMkLst>
            <pc:docMk/>
            <pc:sldMk cId="2470478106" sldId="263"/>
            <ac:spMk id="2" creationId="{24341A07-7B16-6C37-3086-3B11A685ED30}"/>
          </ac:spMkLst>
        </pc:spChg>
        <pc:spChg chg="mod">
          <ac:chgData name="Jon Reid" userId="d20ac94e-951d-486b-b95e-024d48430245" providerId="ADAL" clId="{DE2FD9A5-9934-4E33-ACA5-2738CEA2B713}" dt="2024-06-07T20:51:11.680" v="8879" actId="27636"/>
          <ac:spMkLst>
            <pc:docMk/>
            <pc:sldMk cId="2470478106" sldId="263"/>
            <ac:spMk id="3" creationId="{DA9FD77C-54DB-5B3F-593F-0385402E9244}"/>
          </ac:spMkLst>
        </pc:spChg>
        <pc:picChg chg="mod">
          <ac:chgData name="Jon Reid" userId="d20ac94e-951d-486b-b95e-024d48430245" providerId="ADAL" clId="{DE2FD9A5-9934-4E33-ACA5-2738CEA2B713}" dt="2024-06-06T15:28:15.699" v="1614" actId="14100"/>
          <ac:picMkLst>
            <pc:docMk/>
            <pc:sldMk cId="2470478106" sldId="263"/>
            <ac:picMk id="6" creationId="{48034805-222F-7F93-545D-E614C45F8FC6}"/>
          </ac:picMkLst>
        </pc:picChg>
        <pc:picChg chg="add mod">
          <ac:chgData name="Jon Reid" userId="d20ac94e-951d-486b-b95e-024d48430245" providerId="ADAL" clId="{DE2FD9A5-9934-4E33-ACA5-2738CEA2B713}" dt="2024-06-06T15:28:26.810" v="1615" actId="1076"/>
          <ac:picMkLst>
            <pc:docMk/>
            <pc:sldMk cId="2470478106" sldId="263"/>
            <ac:picMk id="7" creationId="{DB47B195-8E8B-1048-C2F2-F94982310FCC}"/>
          </ac:picMkLst>
        </pc:picChg>
      </pc:sldChg>
      <pc:sldChg chg="del">
        <pc:chgData name="Jon Reid" userId="d20ac94e-951d-486b-b95e-024d48430245" providerId="ADAL" clId="{DE2FD9A5-9934-4E33-ACA5-2738CEA2B713}" dt="2024-06-06T14:57:56.806" v="1224" actId="47"/>
        <pc:sldMkLst>
          <pc:docMk/>
          <pc:sldMk cId="861013069" sldId="264"/>
        </pc:sldMkLst>
      </pc:sldChg>
      <pc:sldChg chg="modSp mod">
        <pc:chgData name="Jon Reid" userId="d20ac94e-951d-486b-b95e-024d48430245" providerId="ADAL" clId="{DE2FD9A5-9934-4E33-ACA5-2738CEA2B713}" dt="2024-06-07T18:42:28.091" v="8741" actId="6549"/>
        <pc:sldMkLst>
          <pc:docMk/>
          <pc:sldMk cId="4129948479" sldId="1220"/>
        </pc:sldMkLst>
        <pc:spChg chg="mod">
          <ac:chgData name="Jon Reid" userId="d20ac94e-951d-486b-b95e-024d48430245" providerId="ADAL" clId="{DE2FD9A5-9934-4E33-ACA5-2738CEA2B713}" dt="2024-06-07T18:42:28.091" v="8741" actId="6549"/>
          <ac:spMkLst>
            <pc:docMk/>
            <pc:sldMk cId="4129948479" sldId="1220"/>
            <ac:spMk id="2" creationId="{4A9C3601-AB4F-19CD-EA11-C3509B10EE05}"/>
          </ac:spMkLst>
        </pc:spChg>
        <pc:spChg chg="mod">
          <ac:chgData name="Jon Reid" userId="d20ac94e-951d-486b-b95e-024d48430245" providerId="ADAL" clId="{DE2FD9A5-9934-4E33-ACA5-2738CEA2B713}" dt="2024-06-07T18:03:59.549" v="8278" actId="20577"/>
          <ac:spMkLst>
            <pc:docMk/>
            <pc:sldMk cId="4129948479" sldId="1220"/>
            <ac:spMk id="3" creationId="{126D8AA0-9ECD-8E44-91FA-072093915367}"/>
          </ac:spMkLst>
        </pc:spChg>
      </pc:sldChg>
      <pc:sldChg chg="del">
        <pc:chgData name="Jon Reid" userId="d20ac94e-951d-486b-b95e-024d48430245" providerId="ADAL" clId="{DE2FD9A5-9934-4E33-ACA5-2738CEA2B713}" dt="2024-06-06T17:50:14.297" v="1793" actId="47"/>
        <pc:sldMkLst>
          <pc:docMk/>
          <pc:sldMk cId="1680569557" sldId="1227"/>
        </pc:sldMkLst>
      </pc:sldChg>
      <pc:sldChg chg="modSp mod">
        <pc:chgData name="Jon Reid" userId="d20ac94e-951d-486b-b95e-024d48430245" providerId="ADAL" clId="{DE2FD9A5-9934-4E33-ACA5-2738CEA2B713}" dt="2024-06-10T12:03:22.687" v="8950" actId="6549"/>
        <pc:sldMkLst>
          <pc:docMk/>
          <pc:sldMk cId="341961423" sldId="1229"/>
        </pc:sldMkLst>
        <pc:spChg chg="mod">
          <ac:chgData name="Jon Reid" userId="d20ac94e-951d-486b-b95e-024d48430245" providerId="ADAL" clId="{DE2FD9A5-9934-4E33-ACA5-2738CEA2B713}" dt="2024-06-10T12:03:22.687" v="8950" actId="6549"/>
          <ac:spMkLst>
            <pc:docMk/>
            <pc:sldMk cId="341961423" sldId="1229"/>
            <ac:spMk id="6" creationId="{58DC790D-9BEE-7516-8319-1BB0081D7CCB}"/>
          </ac:spMkLst>
        </pc:spChg>
        <pc:spChg chg="mod">
          <ac:chgData name="Jon Reid" userId="d20ac94e-951d-486b-b95e-024d48430245" providerId="ADAL" clId="{DE2FD9A5-9934-4E33-ACA5-2738CEA2B713}" dt="2024-06-09T18:26:17.251" v="8888" actId="6549"/>
          <ac:spMkLst>
            <pc:docMk/>
            <pc:sldMk cId="341961423" sldId="1229"/>
            <ac:spMk id="12" creationId="{311ABD65-7E3F-DE01-4656-F533E18FA362}"/>
          </ac:spMkLst>
        </pc:spChg>
      </pc:sldChg>
      <pc:sldChg chg="modSp mod addCm">
        <pc:chgData name="Jon Reid" userId="d20ac94e-951d-486b-b95e-024d48430245" providerId="ADAL" clId="{DE2FD9A5-9934-4E33-ACA5-2738CEA2B713}" dt="2024-06-07T18:32:54.767" v="8710" actId="20577"/>
        <pc:sldMkLst>
          <pc:docMk/>
          <pc:sldMk cId="1592411226" sldId="1230"/>
        </pc:sldMkLst>
        <pc:spChg chg="mod">
          <ac:chgData name="Jon Reid" userId="d20ac94e-951d-486b-b95e-024d48430245" providerId="ADAL" clId="{DE2FD9A5-9934-4E33-ACA5-2738CEA2B713}" dt="2024-06-07T18:32:54.767" v="8710" actId="20577"/>
          <ac:spMkLst>
            <pc:docMk/>
            <pc:sldMk cId="1592411226" sldId="1230"/>
            <ac:spMk id="8" creationId="{94072AE4-05B0-F74D-9674-E8E87C33F6A6}"/>
          </ac:spMkLst>
        </pc:spChg>
        <pc:extLst>
          <p:ext xmlns:p="http://schemas.openxmlformats.org/presentationml/2006/main" uri="{D6D511B9-2390-475A-947B-AFAB55BFBCF1}">
            <pc226:cmChg xmlns:pc226="http://schemas.microsoft.com/office/powerpoint/2022/06/main/command" chg="add">
              <pc226:chgData name="Jon Reid" userId="d20ac94e-951d-486b-b95e-024d48430245" providerId="ADAL" clId="{DE2FD9A5-9934-4E33-ACA5-2738CEA2B713}" dt="2024-06-07T18:32:40.169" v="8707"/>
              <pc2:cmMkLst xmlns:pc2="http://schemas.microsoft.com/office/powerpoint/2019/9/main/command">
                <pc:docMk/>
                <pc:sldMk cId="1592411226" sldId="1230"/>
                <pc2:cmMk id="{8CF2D5D7-B960-4D4C-85E0-05AD95A12E6A}"/>
              </pc2:cmMkLst>
            </pc226:cmChg>
          </p:ext>
        </pc:extLst>
      </pc:sldChg>
      <pc:sldChg chg="del">
        <pc:chgData name="Jon Reid" userId="d20ac94e-951d-486b-b95e-024d48430245" providerId="ADAL" clId="{DE2FD9A5-9934-4E33-ACA5-2738CEA2B713}" dt="2024-06-06T17:50:18.721" v="1794" actId="47"/>
        <pc:sldMkLst>
          <pc:docMk/>
          <pc:sldMk cId="4030188595" sldId="1231"/>
        </pc:sldMkLst>
      </pc:sldChg>
      <pc:sldChg chg="modSp">
        <pc:chgData name="Jon Reid" userId="d20ac94e-951d-486b-b95e-024d48430245" providerId="ADAL" clId="{DE2FD9A5-9934-4E33-ACA5-2738CEA2B713}" dt="2024-06-06T17:23:47.617" v="1703" actId="20577"/>
        <pc:sldMkLst>
          <pc:docMk/>
          <pc:sldMk cId="2597168990" sldId="1232"/>
        </pc:sldMkLst>
        <pc:graphicFrameChg chg="mod">
          <ac:chgData name="Jon Reid" userId="d20ac94e-951d-486b-b95e-024d48430245" providerId="ADAL" clId="{DE2FD9A5-9934-4E33-ACA5-2738CEA2B713}" dt="2024-06-06T17:23:47.617" v="1703" actId="20577"/>
          <ac:graphicFrameMkLst>
            <pc:docMk/>
            <pc:sldMk cId="2597168990" sldId="1232"/>
            <ac:graphicFrameMk id="6" creationId="{E8648CC6-45D7-526F-B054-BF6AF9D5C23B}"/>
          </ac:graphicFrameMkLst>
        </pc:graphicFrameChg>
      </pc:sldChg>
      <pc:sldChg chg="modSp mod">
        <pc:chgData name="Jon Reid" userId="d20ac94e-951d-486b-b95e-024d48430245" providerId="ADAL" clId="{DE2FD9A5-9934-4E33-ACA5-2738CEA2B713}" dt="2024-06-07T18:34:13.918" v="8719" actId="20577"/>
        <pc:sldMkLst>
          <pc:docMk/>
          <pc:sldMk cId="584673808" sldId="1233"/>
        </pc:sldMkLst>
        <pc:spChg chg="mod">
          <ac:chgData name="Jon Reid" userId="d20ac94e-951d-486b-b95e-024d48430245" providerId="ADAL" clId="{DE2FD9A5-9934-4E33-ACA5-2738CEA2B713}" dt="2024-06-07T18:33:43.738" v="8716" actId="6549"/>
          <ac:spMkLst>
            <pc:docMk/>
            <pc:sldMk cId="584673808" sldId="1233"/>
            <ac:spMk id="10" creationId="{A6BBBD84-7FEA-469B-5943-48644E480605}"/>
          </ac:spMkLst>
        </pc:spChg>
        <pc:spChg chg="mod">
          <ac:chgData name="Jon Reid" userId="d20ac94e-951d-486b-b95e-024d48430245" providerId="ADAL" clId="{DE2FD9A5-9934-4E33-ACA5-2738CEA2B713}" dt="2024-06-07T18:34:01.460" v="8717" actId="20577"/>
          <ac:spMkLst>
            <pc:docMk/>
            <pc:sldMk cId="584673808" sldId="1233"/>
            <ac:spMk id="13" creationId="{D43E8A44-1AE4-752C-5056-AD8F4D36BF43}"/>
          </ac:spMkLst>
        </pc:spChg>
        <pc:spChg chg="mod">
          <ac:chgData name="Jon Reid" userId="d20ac94e-951d-486b-b95e-024d48430245" providerId="ADAL" clId="{DE2FD9A5-9934-4E33-ACA5-2738CEA2B713}" dt="2024-06-07T18:34:13.918" v="8719" actId="20577"/>
          <ac:spMkLst>
            <pc:docMk/>
            <pc:sldMk cId="584673808" sldId="1233"/>
            <ac:spMk id="28" creationId="{5D22D2D5-5E79-2D91-685F-E70CC62A9FAE}"/>
          </ac:spMkLst>
        </pc:spChg>
      </pc:sldChg>
      <pc:sldChg chg="addSp delSp modSp mod ord modNotesTx">
        <pc:chgData name="Jon Reid" userId="d20ac94e-951d-486b-b95e-024d48430245" providerId="ADAL" clId="{DE2FD9A5-9934-4E33-ACA5-2738CEA2B713}" dt="2024-06-09T19:17:18.547" v="8925" actId="20577"/>
        <pc:sldMkLst>
          <pc:docMk/>
          <pc:sldMk cId="2181127381" sldId="1234"/>
        </pc:sldMkLst>
        <pc:spChg chg="mod">
          <ac:chgData name="Jon Reid" userId="d20ac94e-951d-486b-b95e-024d48430245" providerId="ADAL" clId="{DE2FD9A5-9934-4E33-ACA5-2738CEA2B713}" dt="2024-06-07T21:13:51.764" v="8880" actId="255"/>
          <ac:spMkLst>
            <pc:docMk/>
            <pc:sldMk cId="2181127381" sldId="1234"/>
            <ac:spMk id="2" creationId="{B57BC1E7-F58C-DC90-1B48-5A58BEB57B86}"/>
          </ac:spMkLst>
        </pc:spChg>
        <pc:spChg chg="add mod">
          <ac:chgData name="Jon Reid" userId="d20ac94e-951d-486b-b95e-024d48430245" providerId="ADAL" clId="{DE2FD9A5-9934-4E33-ACA5-2738CEA2B713}" dt="2024-06-07T17:43:21.273" v="8139" actId="207"/>
          <ac:spMkLst>
            <pc:docMk/>
            <pc:sldMk cId="2181127381" sldId="1234"/>
            <ac:spMk id="4" creationId="{574329F9-567C-FB24-D8F3-8440F33844DC}"/>
          </ac:spMkLst>
        </pc:spChg>
        <pc:spChg chg="add mod">
          <ac:chgData name="Jon Reid" userId="d20ac94e-951d-486b-b95e-024d48430245" providerId="ADAL" clId="{DE2FD9A5-9934-4E33-ACA5-2738CEA2B713}" dt="2024-06-07T17:43:18.865" v="8138" actId="207"/>
          <ac:spMkLst>
            <pc:docMk/>
            <pc:sldMk cId="2181127381" sldId="1234"/>
            <ac:spMk id="6" creationId="{31BAB701-1D9E-7B54-654B-1F8BBD15FBEE}"/>
          </ac:spMkLst>
        </pc:spChg>
        <pc:spChg chg="del mod">
          <ac:chgData name="Jon Reid" userId="d20ac94e-951d-486b-b95e-024d48430245" providerId="ADAL" clId="{DE2FD9A5-9934-4E33-ACA5-2738CEA2B713}" dt="2024-06-06T17:49:59.749" v="1789" actId="478"/>
          <ac:spMkLst>
            <pc:docMk/>
            <pc:sldMk cId="2181127381" sldId="1234"/>
            <ac:spMk id="7" creationId="{945FC9FF-105B-AD23-EB20-11B5ABA09404}"/>
          </ac:spMkLst>
        </pc:spChg>
        <pc:spChg chg="add mod">
          <ac:chgData name="Jon Reid" userId="d20ac94e-951d-486b-b95e-024d48430245" providerId="ADAL" clId="{DE2FD9A5-9934-4E33-ACA5-2738CEA2B713}" dt="2024-06-07T17:43:24.189" v="8140" actId="207"/>
          <ac:spMkLst>
            <pc:docMk/>
            <pc:sldMk cId="2181127381" sldId="1234"/>
            <ac:spMk id="7" creationId="{B84E38EE-6583-91B6-21CC-A80F80B341F1}"/>
          </ac:spMkLst>
        </pc:spChg>
        <pc:spChg chg="add mod">
          <ac:chgData name="Jon Reid" userId="d20ac94e-951d-486b-b95e-024d48430245" providerId="ADAL" clId="{DE2FD9A5-9934-4E33-ACA5-2738CEA2B713}" dt="2024-06-09T19:17:18.547" v="8925" actId="20577"/>
          <ac:spMkLst>
            <pc:docMk/>
            <pc:sldMk cId="2181127381" sldId="1234"/>
            <ac:spMk id="8" creationId="{6D4D56C4-FE21-E21B-B51C-5FDC31A30217}"/>
          </ac:spMkLst>
        </pc:spChg>
        <pc:spChg chg="add del mod">
          <ac:chgData name="Jon Reid" userId="d20ac94e-951d-486b-b95e-024d48430245" providerId="ADAL" clId="{DE2FD9A5-9934-4E33-ACA5-2738CEA2B713}" dt="2024-06-07T13:50:35.580" v="6901" actId="478"/>
          <ac:spMkLst>
            <pc:docMk/>
            <pc:sldMk cId="2181127381" sldId="1234"/>
            <ac:spMk id="8" creationId="{9BE86330-A22C-E23E-9B46-B5CC640649F9}"/>
          </ac:spMkLst>
        </pc:spChg>
        <pc:spChg chg="del mod">
          <ac:chgData name="Jon Reid" userId="d20ac94e-951d-486b-b95e-024d48430245" providerId="ADAL" clId="{DE2FD9A5-9934-4E33-ACA5-2738CEA2B713}" dt="2024-06-06T17:50:06.768" v="1791" actId="478"/>
          <ac:spMkLst>
            <pc:docMk/>
            <pc:sldMk cId="2181127381" sldId="1234"/>
            <ac:spMk id="8" creationId="{A2895D52-6CD5-FFE5-8F7B-E3F29AC22659}"/>
          </ac:spMkLst>
        </pc:spChg>
        <pc:spChg chg="del mod">
          <ac:chgData name="Jon Reid" userId="d20ac94e-951d-486b-b95e-024d48430245" providerId="ADAL" clId="{DE2FD9A5-9934-4E33-ACA5-2738CEA2B713}" dt="2024-06-06T17:50:09.617" v="1792" actId="478"/>
          <ac:spMkLst>
            <pc:docMk/>
            <pc:sldMk cId="2181127381" sldId="1234"/>
            <ac:spMk id="10" creationId="{B5331BF3-0353-0159-61B4-30C0D12E4D26}"/>
          </ac:spMkLst>
        </pc:spChg>
        <pc:spChg chg="del">
          <ac:chgData name="Jon Reid" userId="d20ac94e-951d-486b-b95e-024d48430245" providerId="ADAL" clId="{DE2FD9A5-9934-4E33-ACA5-2738CEA2B713}" dt="2024-06-06T17:49:59.749" v="1789" actId="478"/>
          <ac:spMkLst>
            <pc:docMk/>
            <pc:sldMk cId="2181127381" sldId="1234"/>
            <ac:spMk id="11" creationId="{1C5AED8F-6AD5-CEF5-4C70-6C003D63B73F}"/>
          </ac:spMkLst>
        </pc:spChg>
        <pc:spChg chg="del">
          <ac:chgData name="Jon Reid" userId="d20ac94e-951d-486b-b95e-024d48430245" providerId="ADAL" clId="{DE2FD9A5-9934-4E33-ACA5-2738CEA2B713}" dt="2024-06-06T17:49:59.749" v="1789" actId="478"/>
          <ac:spMkLst>
            <pc:docMk/>
            <pc:sldMk cId="2181127381" sldId="1234"/>
            <ac:spMk id="12" creationId="{BDF4CE00-69A6-0A1F-5A4A-75CC8BE1833A}"/>
          </ac:spMkLst>
        </pc:spChg>
        <pc:spChg chg="del">
          <ac:chgData name="Jon Reid" userId="d20ac94e-951d-486b-b95e-024d48430245" providerId="ADAL" clId="{DE2FD9A5-9934-4E33-ACA5-2738CEA2B713}" dt="2024-06-06T17:49:59.749" v="1789" actId="478"/>
          <ac:spMkLst>
            <pc:docMk/>
            <pc:sldMk cId="2181127381" sldId="1234"/>
            <ac:spMk id="13" creationId="{DEBEB283-E7F6-9552-3FE6-EE1CDD15E8E9}"/>
          </ac:spMkLst>
        </pc:spChg>
        <pc:spChg chg="del">
          <ac:chgData name="Jon Reid" userId="d20ac94e-951d-486b-b95e-024d48430245" providerId="ADAL" clId="{DE2FD9A5-9934-4E33-ACA5-2738CEA2B713}" dt="2024-06-06T17:49:59.749" v="1789" actId="478"/>
          <ac:spMkLst>
            <pc:docMk/>
            <pc:sldMk cId="2181127381" sldId="1234"/>
            <ac:spMk id="14" creationId="{AF36A90B-74B8-64F3-C1D6-8CF77DDAB00E}"/>
          </ac:spMkLst>
        </pc:spChg>
        <pc:spChg chg="del">
          <ac:chgData name="Jon Reid" userId="d20ac94e-951d-486b-b95e-024d48430245" providerId="ADAL" clId="{DE2FD9A5-9934-4E33-ACA5-2738CEA2B713}" dt="2024-06-06T17:49:59.749" v="1789" actId="478"/>
          <ac:spMkLst>
            <pc:docMk/>
            <pc:sldMk cId="2181127381" sldId="1234"/>
            <ac:spMk id="15" creationId="{C873B6FF-3E3D-AFE9-E81E-94C97DC26C3C}"/>
          </ac:spMkLst>
        </pc:spChg>
        <pc:spChg chg="del">
          <ac:chgData name="Jon Reid" userId="d20ac94e-951d-486b-b95e-024d48430245" providerId="ADAL" clId="{DE2FD9A5-9934-4E33-ACA5-2738CEA2B713}" dt="2024-06-06T17:49:59.749" v="1789" actId="478"/>
          <ac:spMkLst>
            <pc:docMk/>
            <pc:sldMk cId="2181127381" sldId="1234"/>
            <ac:spMk id="16" creationId="{2A790866-593B-D58C-EF32-C677EA837E20}"/>
          </ac:spMkLst>
        </pc:spChg>
        <pc:spChg chg="del">
          <ac:chgData name="Jon Reid" userId="d20ac94e-951d-486b-b95e-024d48430245" providerId="ADAL" clId="{DE2FD9A5-9934-4E33-ACA5-2738CEA2B713}" dt="2024-06-06T17:49:59.749" v="1789" actId="478"/>
          <ac:spMkLst>
            <pc:docMk/>
            <pc:sldMk cId="2181127381" sldId="1234"/>
            <ac:spMk id="17" creationId="{FC49DE96-5A2F-BD7A-2F95-3296E0316594}"/>
          </ac:spMkLst>
        </pc:spChg>
        <pc:spChg chg="add del mod">
          <ac:chgData name="Jon Reid" userId="d20ac94e-951d-486b-b95e-024d48430245" providerId="ADAL" clId="{DE2FD9A5-9934-4E33-ACA5-2738CEA2B713}" dt="2024-06-07T12:34:31.151" v="6114" actId="478"/>
          <ac:spMkLst>
            <pc:docMk/>
            <pc:sldMk cId="2181127381" sldId="1234"/>
            <ac:spMk id="19" creationId="{108C1F9B-1191-E6BD-32FD-AB0F74D3AD8D}"/>
          </ac:spMkLst>
        </pc:spChg>
        <pc:spChg chg="add del mod">
          <ac:chgData name="Jon Reid" userId="d20ac94e-951d-486b-b95e-024d48430245" providerId="ADAL" clId="{DE2FD9A5-9934-4E33-ACA5-2738CEA2B713}" dt="2024-06-07T12:34:41.781" v="6116" actId="478"/>
          <ac:spMkLst>
            <pc:docMk/>
            <pc:sldMk cId="2181127381" sldId="1234"/>
            <ac:spMk id="20" creationId="{443DEDFA-F60C-082F-7F1B-FE3678AE428C}"/>
          </ac:spMkLst>
        </pc:spChg>
        <pc:spChg chg="del">
          <ac:chgData name="Jon Reid" userId="d20ac94e-951d-486b-b95e-024d48430245" providerId="ADAL" clId="{DE2FD9A5-9934-4E33-ACA5-2738CEA2B713}" dt="2024-06-06T17:49:59.749" v="1789" actId="478"/>
          <ac:spMkLst>
            <pc:docMk/>
            <pc:sldMk cId="2181127381" sldId="1234"/>
            <ac:spMk id="21" creationId="{9A414AB2-EB0D-A3DC-0B19-AC163C543328}"/>
          </ac:spMkLst>
        </pc:spChg>
        <pc:spChg chg="add mod">
          <ac:chgData name="Jon Reid" userId="d20ac94e-951d-486b-b95e-024d48430245" providerId="ADAL" clId="{DE2FD9A5-9934-4E33-ACA5-2738CEA2B713}" dt="2024-06-07T17:36:53.173" v="7877" actId="1076"/>
          <ac:spMkLst>
            <pc:docMk/>
            <pc:sldMk cId="2181127381" sldId="1234"/>
            <ac:spMk id="22" creationId="{9F35221B-F596-DCAF-7A62-DC4807D0C135}"/>
          </ac:spMkLst>
        </pc:spChg>
        <pc:spChg chg="del">
          <ac:chgData name="Jon Reid" userId="d20ac94e-951d-486b-b95e-024d48430245" providerId="ADAL" clId="{DE2FD9A5-9934-4E33-ACA5-2738CEA2B713}" dt="2024-06-06T17:49:59.749" v="1789" actId="478"/>
          <ac:spMkLst>
            <pc:docMk/>
            <pc:sldMk cId="2181127381" sldId="1234"/>
            <ac:spMk id="31" creationId="{1AEB36D5-BECD-4552-D084-F38671B17EEA}"/>
          </ac:spMkLst>
        </pc:spChg>
        <pc:picChg chg="add mod">
          <ac:chgData name="Jon Reid" userId="d20ac94e-951d-486b-b95e-024d48430245" providerId="ADAL" clId="{DE2FD9A5-9934-4E33-ACA5-2738CEA2B713}" dt="2024-06-07T17:43:29.186" v="8141" actId="1076"/>
          <ac:picMkLst>
            <pc:docMk/>
            <pc:sldMk cId="2181127381" sldId="1234"/>
            <ac:picMk id="3" creationId="{48468255-AC18-7675-CFFE-59823746D5B3}"/>
          </ac:picMkLst>
        </pc:picChg>
        <pc:cxnChg chg="del mod">
          <ac:chgData name="Jon Reid" userId="d20ac94e-951d-486b-b95e-024d48430245" providerId="ADAL" clId="{DE2FD9A5-9934-4E33-ACA5-2738CEA2B713}" dt="2024-06-06T17:49:59.749" v="1789" actId="478"/>
          <ac:cxnSpMkLst>
            <pc:docMk/>
            <pc:sldMk cId="2181127381" sldId="1234"/>
            <ac:cxnSpMk id="4" creationId="{B42C7D30-3652-8410-DE5A-8643A992DA44}"/>
          </ac:cxnSpMkLst>
        </pc:cxnChg>
        <pc:cxnChg chg="del mod">
          <ac:chgData name="Jon Reid" userId="d20ac94e-951d-486b-b95e-024d48430245" providerId="ADAL" clId="{DE2FD9A5-9934-4E33-ACA5-2738CEA2B713}" dt="2024-06-06T17:49:59.749" v="1789" actId="478"/>
          <ac:cxnSpMkLst>
            <pc:docMk/>
            <pc:sldMk cId="2181127381" sldId="1234"/>
            <ac:cxnSpMk id="9" creationId="{497A95D7-5318-ACE2-1E8A-A606B36213A7}"/>
          </ac:cxnSpMkLst>
        </pc:cxnChg>
        <pc:cxnChg chg="del mod">
          <ac:chgData name="Jon Reid" userId="d20ac94e-951d-486b-b95e-024d48430245" providerId="ADAL" clId="{DE2FD9A5-9934-4E33-ACA5-2738CEA2B713}" dt="2024-06-06T17:49:59.749" v="1789" actId="478"/>
          <ac:cxnSpMkLst>
            <pc:docMk/>
            <pc:sldMk cId="2181127381" sldId="1234"/>
            <ac:cxnSpMk id="18" creationId="{0A36980D-0390-E57D-276F-D92B5A738B58}"/>
          </ac:cxnSpMkLst>
        </pc:cxnChg>
        <pc:cxnChg chg="del mod">
          <ac:chgData name="Jon Reid" userId="d20ac94e-951d-486b-b95e-024d48430245" providerId="ADAL" clId="{DE2FD9A5-9934-4E33-ACA5-2738CEA2B713}" dt="2024-06-06T17:49:59.749" v="1789" actId="478"/>
          <ac:cxnSpMkLst>
            <pc:docMk/>
            <pc:sldMk cId="2181127381" sldId="1234"/>
            <ac:cxnSpMk id="24" creationId="{9CA2F06D-9AC8-6737-5182-2B8005A96536}"/>
          </ac:cxnSpMkLst>
        </pc:cxnChg>
        <pc:cxnChg chg="del mod">
          <ac:chgData name="Jon Reid" userId="d20ac94e-951d-486b-b95e-024d48430245" providerId="ADAL" clId="{DE2FD9A5-9934-4E33-ACA5-2738CEA2B713}" dt="2024-06-06T17:49:59.749" v="1789" actId="478"/>
          <ac:cxnSpMkLst>
            <pc:docMk/>
            <pc:sldMk cId="2181127381" sldId="1234"/>
            <ac:cxnSpMk id="26" creationId="{5104B984-36EB-E970-708D-A92FFC116DC9}"/>
          </ac:cxnSpMkLst>
        </pc:cxnChg>
        <pc:cxnChg chg="del">
          <ac:chgData name="Jon Reid" userId="d20ac94e-951d-486b-b95e-024d48430245" providerId="ADAL" clId="{DE2FD9A5-9934-4E33-ACA5-2738CEA2B713}" dt="2024-06-06T17:49:59.749" v="1789" actId="478"/>
          <ac:cxnSpMkLst>
            <pc:docMk/>
            <pc:sldMk cId="2181127381" sldId="1234"/>
            <ac:cxnSpMk id="29" creationId="{1900020C-900E-EBB4-0487-5677E7E9E607}"/>
          </ac:cxnSpMkLst>
        </pc:cxnChg>
        <pc:cxnChg chg="del mod">
          <ac:chgData name="Jon Reid" userId="d20ac94e-951d-486b-b95e-024d48430245" providerId="ADAL" clId="{DE2FD9A5-9934-4E33-ACA5-2738CEA2B713}" dt="2024-06-06T17:49:59.749" v="1789" actId="478"/>
          <ac:cxnSpMkLst>
            <pc:docMk/>
            <pc:sldMk cId="2181127381" sldId="1234"/>
            <ac:cxnSpMk id="38" creationId="{06217A6D-2C24-225F-780C-0E1B743D24A5}"/>
          </ac:cxnSpMkLst>
        </pc:cxnChg>
      </pc:sldChg>
      <pc:sldChg chg="addSp delSp modSp add del mod modNotesTx">
        <pc:chgData name="Jon Reid" userId="d20ac94e-951d-486b-b95e-024d48430245" providerId="ADAL" clId="{DE2FD9A5-9934-4E33-ACA5-2738CEA2B713}" dt="2024-06-07T16:24:32.235" v="7822" actId="1076"/>
        <pc:sldMkLst>
          <pc:docMk/>
          <pc:sldMk cId="135924412" sldId="1235"/>
        </pc:sldMkLst>
        <pc:spChg chg="mod">
          <ac:chgData name="Jon Reid" userId="d20ac94e-951d-486b-b95e-024d48430245" providerId="ADAL" clId="{DE2FD9A5-9934-4E33-ACA5-2738CEA2B713}" dt="2024-06-07T16:23:47.442" v="7819" actId="6549"/>
          <ac:spMkLst>
            <pc:docMk/>
            <pc:sldMk cId="135924412" sldId="1235"/>
            <ac:spMk id="2" creationId="{B57BC1E7-F58C-DC90-1B48-5A58BEB57B86}"/>
          </ac:spMkLst>
        </pc:spChg>
        <pc:spChg chg="add del mod">
          <ac:chgData name="Jon Reid" userId="d20ac94e-951d-486b-b95e-024d48430245" providerId="ADAL" clId="{DE2FD9A5-9934-4E33-ACA5-2738CEA2B713}" dt="2024-06-07T14:13:30.419" v="7013" actId="478"/>
          <ac:spMkLst>
            <pc:docMk/>
            <pc:sldMk cId="135924412" sldId="1235"/>
            <ac:spMk id="3" creationId="{BE71D450-19A0-AC63-8A4F-410E8FACF05C}"/>
          </ac:spMkLst>
        </pc:spChg>
        <pc:spChg chg="add mod">
          <ac:chgData name="Jon Reid" userId="d20ac94e-951d-486b-b95e-024d48430245" providerId="ADAL" clId="{DE2FD9A5-9934-4E33-ACA5-2738CEA2B713}" dt="2024-06-07T14:26:10.784" v="7285" actId="1076"/>
          <ac:spMkLst>
            <pc:docMk/>
            <pc:sldMk cId="135924412" sldId="1235"/>
            <ac:spMk id="4" creationId="{4A8DCEF4-65EE-5234-EAB9-B2E7275B2D3F}"/>
          </ac:spMkLst>
        </pc:spChg>
        <pc:spChg chg="mod">
          <ac:chgData name="Jon Reid" userId="d20ac94e-951d-486b-b95e-024d48430245" providerId="ADAL" clId="{DE2FD9A5-9934-4E33-ACA5-2738CEA2B713}" dt="2024-06-06T14:30:17.930" v="1126" actId="1037"/>
          <ac:spMkLst>
            <pc:docMk/>
            <pc:sldMk cId="135924412" sldId="1235"/>
            <ac:spMk id="5" creationId="{24F25239-E11E-42B4-C362-E1108F818886}"/>
          </ac:spMkLst>
        </pc:spChg>
        <pc:spChg chg="del mod">
          <ac:chgData name="Jon Reid" userId="d20ac94e-951d-486b-b95e-024d48430245" providerId="ADAL" clId="{DE2FD9A5-9934-4E33-ACA5-2738CEA2B713}" dt="2024-06-06T13:55:33.897" v="123" actId="478"/>
          <ac:spMkLst>
            <pc:docMk/>
            <pc:sldMk cId="135924412" sldId="1235"/>
            <ac:spMk id="7" creationId="{945FC9FF-105B-AD23-EB20-11B5ABA09404}"/>
          </ac:spMkLst>
        </pc:spChg>
        <pc:spChg chg="mod">
          <ac:chgData name="Jon Reid" userId="d20ac94e-951d-486b-b95e-024d48430245" providerId="ADAL" clId="{DE2FD9A5-9934-4E33-ACA5-2738CEA2B713}" dt="2024-06-07T14:15:25.881" v="7023" actId="1076"/>
          <ac:spMkLst>
            <pc:docMk/>
            <pc:sldMk cId="135924412" sldId="1235"/>
            <ac:spMk id="8" creationId="{A2895D52-6CD5-FFE5-8F7B-E3F29AC22659}"/>
          </ac:spMkLst>
        </pc:spChg>
        <pc:spChg chg="del">
          <ac:chgData name="Jon Reid" userId="d20ac94e-951d-486b-b95e-024d48430245" providerId="ADAL" clId="{DE2FD9A5-9934-4E33-ACA5-2738CEA2B713}" dt="2024-06-06T13:55:40.969" v="125" actId="478"/>
          <ac:spMkLst>
            <pc:docMk/>
            <pc:sldMk cId="135924412" sldId="1235"/>
            <ac:spMk id="10" creationId="{B5331BF3-0353-0159-61B4-30C0D12E4D26}"/>
          </ac:spMkLst>
        </pc:spChg>
        <pc:spChg chg="del">
          <ac:chgData name="Jon Reid" userId="d20ac94e-951d-486b-b95e-024d48430245" providerId="ADAL" clId="{DE2FD9A5-9934-4E33-ACA5-2738CEA2B713}" dt="2024-06-06T13:55:44.563" v="128" actId="478"/>
          <ac:spMkLst>
            <pc:docMk/>
            <pc:sldMk cId="135924412" sldId="1235"/>
            <ac:spMk id="11" creationId="{1C5AED8F-6AD5-CEF5-4C70-6C003D63B73F}"/>
          </ac:spMkLst>
        </pc:spChg>
        <pc:spChg chg="del">
          <ac:chgData name="Jon Reid" userId="d20ac94e-951d-486b-b95e-024d48430245" providerId="ADAL" clId="{DE2FD9A5-9934-4E33-ACA5-2738CEA2B713}" dt="2024-06-06T13:55:47.134" v="130" actId="478"/>
          <ac:spMkLst>
            <pc:docMk/>
            <pc:sldMk cId="135924412" sldId="1235"/>
            <ac:spMk id="12" creationId="{BDF4CE00-69A6-0A1F-5A4A-75CC8BE1833A}"/>
          </ac:spMkLst>
        </pc:spChg>
        <pc:spChg chg="del">
          <ac:chgData name="Jon Reid" userId="d20ac94e-951d-486b-b95e-024d48430245" providerId="ADAL" clId="{DE2FD9A5-9934-4E33-ACA5-2738CEA2B713}" dt="2024-06-06T13:55:42.012" v="126" actId="478"/>
          <ac:spMkLst>
            <pc:docMk/>
            <pc:sldMk cId="135924412" sldId="1235"/>
            <ac:spMk id="13" creationId="{DEBEB283-E7F6-9552-3FE6-EE1CDD15E8E9}"/>
          </ac:spMkLst>
        </pc:spChg>
        <pc:spChg chg="del">
          <ac:chgData name="Jon Reid" userId="d20ac94e-951d-486b-b95e-024d48430245" providerId="ADAL" clId="{DE2FD9A5-9934-4E33-ACA5-2738CEA2B713}" dt="2024-06-06T13:55:53.386" v="136" actId="478"/>
          <ac:spMkLst>
            <pc:docMk/>
            <pc:sldMk cId="135924412" sldId="1235"/>
            <ac:spMk id="14" creationId="{AF36A90B-74B8-64F3-C1D6-8CF77DDAB00E}"/>
          </ac:spMkLst>
        </pc:spChg>
        <pc:spChg chg="del">
          <ac:chgData name="Jon Reid" userId="d20ac94e-951d-486b-b95e-024d48430245" providerId="ADAL" clId="{DE2FD9A5-9934-4E33-ACA5-2738CEA2B713}" dt="2024-06-06T13:55:50.260" v="133" actId="478"/>
          <ac:spMkLst>
            <pc:docMk/>
            <pc:sldMk cId="135924412" sldId="1235"/>
            <ac:spMk id="15" creationId="{C873B6FF-3E3D-AFE9-E81E-94C97DC26C3C}"/>
          </ac:spMkLst>
        </pc:spChg>
        <pc:spChg chg="del">
          <ac:chgData name="Jon Reid" userId="d20ac94e-951d-486b-b95e-024d48430245" providerId="ADAL" clId="{DE2FD9A5-9934-4E33-ACA5-2738CEA2B713}" dt="2024-06-06T13:55:52.405" v="135" actId="478"/>
          <ac:spMkLst>
            <pc:docMk/>
            <pc:sldMk cId="135924412" sldId="1235"/>
            <ac:spMk id="16" creationId="{2A790866-593B-D58C-EF32-C677EA837E20}"/>
          </ac:spMkLst>
        </pc:spChg>
        <pc:spChg chg="del">
          <ac:chgData name="Jon Reid" userId="d20ac94e-951d-486b-b95e-024d48430245" providerId="ADAL" clId="{DE2FD9A5-9934-4E33-ACA5-2738CEA2B713}" dt="2024-06-06T13:55:57.836" v="139" actId="478"/>
          <ac:spMkLst>
            <pc:docMk/>
            <pc:sldMk cId="135924412" sldId="1235"/>
            <ac:spMk id="17" creationId="{FC49DE96-5A2F-BD7A-2F95-3296E0316594}"/>
          </ac:spMkLst>
        </pc:spChg>
        <pc:spChg chg="del">
          <ac:chgData name="Jon Reid" userId="d20ac94e-951d-486b-b95e-024d48430245" providerId="ADAL" clId="{DE2FD9A5-9934-4E33-ACA5-2738CEA2B713}" dt="2024-06-06T13:55:46.424" v="129" actId="478"/>
          <ac:spMkLst>
            <pc:docMk/>
            <pc:sldMk cId="135924412" sldId="1235"/>
            <ac:spMk id="21" creationId="{9A414AB2-EB0D-A3DC-0B19-AC163C543328}"/>
          </ac:spMkLst>
        </pc:spChg>
        <pc:spChg chg="add mod">
          <ac:chgData name="Jon Reid" userId="d20ac94e-951d-486b-b95e-024d48430245" providerId="ADAL" clId="{DE2FD9A5-9934-4E33-ACA5-2738CEA2B713}" dt="2024-06-07T14:20:41.619" v="7079" actId="6549"/>
          <ac:spMkLst>
            <pc:docMk/>
            <pc:sldMk cId="135924412" sldId="1235"/>
            <ac:spMk id="23" creationId="{70158300-001A-3D0C-9775-40322E50DD41}"/>
          </ac:spMkLst>
        </pc:spChg>
        <pc:spChg chg="add mod">
          <ac:chgData name="Jon Reid" userId="d20ac94e-951d-486b-b95e-024d48430245" providerId="ADAL" clId="{DE2FD9A5-9934-4E33-ACA5-2738CEA2B713}" dt="2024-06-07T14:13:45.004" v="7014" actId="1076"/>
          <ac:spMkLst>
            <pc:docMk/>
            <pc:sldMk cId="135924412" sldId="1235"/>
            <ac:spMk id="28" creationId="{417E4A6C-BAFC-ADA8-F9BB-18D8EF5CDE7C}"/>
          </ac:spMkLst>
        </pc:spChg>
        <pc:spChg chg="add mod">
          <ac:chgData name="Jon Reid" userId="d20ac94e-951d-486b-b95e-024d48430245" providerId="ADAL" clId="{DE2FD9A5-9934-4E33-ACA5-2738CEA2B713}" dt="2024-06-07T14:15:48.456" v="7025" actId="1076"/>
          <ac:spMkLst>
            <pc:docMk/>
            <pc:sldMk cId="135924412" sldId="1235"/>
            <ac:spMk id="30" creationId="{1894AA0B-3618-2FAA-30FD-5861E0C3A04C}"/>
          </ac:spMkLst>
        </pc:spChg>
        <pc:spChg chg="del">
          <ac:chgData name="Jon Reid" userId="d20ac94e-951d-486b-b95e-024d48430245" providerId="ADAL" clId="{DE2FD9A5-9934-4E33-ACA5-2738CEA2B713}" dt="2024-06-06T13:55:49.556" v="132" actId="478"/>
          <ac:spMkLst>
            <pc:docMk/>
            <pc:sldMk cId="135924412" sldId="1235"/>
            <ac:spMk id="31" creationId="{1AEB36D5-BECD-4552-D084-F38671B17EEA}"/>
          </ac:spMkLst>
        </pc:spChg>
        <pc:spChg chg="add del mod">
          <ac:chgData name="Jon Reid" userId="d20ac94e-951d-486b-b95e-024d48430245" providerId="ADAL" clId="{DE2FD9A5-9934-4E33-ACA5-2738CEA2B713}" dt="2024-06-07T14:02:13.979" v="6917" actId="478"/>
          <ac:spMkLst>
            <pc:docMk/>
            <pc:sldMk cId="135924412" sldId="1235"/>
            <ac:spMk id="36" creationId="{BF72017C-F12A-06D5-97C9-31D8D7B0BDEA}"/>
          </ac:spMkLst>
        </pc:spChg>
        <pc:spChg chg="add del mod">
          <ac:chgData name="Jon Reid" userId="d20ac94e-951d-486b-b95e-024d48430245" providerId="ADAL" clId="{DE2FD9A5-9934-4E33-ACA5-2738CEA2B713}" dt="2024-06-07T14:02:28.321" v="6922" actId="478"/>
          <ac:spMkLst>
            <pc:docMk/>
            <pc:sldMk cId="135924412" sldId="1235"/>
            <ac:spMk id="37" creationId="{C12C9784-B8AC-A3E7-3156-9FD5201C4D33}"/>
          </ac:spMkLst>
        </pc:spChg>
        <pc:spChg chg="add mod">
          <ac:chgData name="Jon Reid" userId="d20ac94e-951d-486b-b95e-024d48430245" providerId="ADAL" clId="{DE2FD9A5-9934-4E33-ACA5-2738CEA2B713}" dt="2024-06-06T14:30:17.930" v="1126" actId="1037"/>
          <ac:spMkLst>
            <pc:docMk/>
            <pc:sldMk cId="135924412" sldId="1235"/>
            <ac:spMk id="40" creationId="{4F946016-1BD1-AE26-3B5E-484F5CB6AFC1}"/>
          </ac:spMkLst>
        </pc:spChg>
        <pc:spChg chg="add del mod">
          <ac:chgData name="Jon Reid" userId="d20ac94e-951d-486b-b95e-024d48430245" providerId="ADAL" clId="{DE2FD9A5-9934-4E33-ACA5-2738CEA2B713}" dt="2024-06-07T14:02:22.314" v="6919" actId="478"/>
          <ac:spMkLst>
            <pc:docMk/>
            <pc:sldMk cId="135924412" sldId="1235"/>
            <ac:spMk id="41" creationId="{F8E28AC9-D448-02FE-88CE-736B4850467A}"/>
          </ac:spMkLst>
        </pc:spChg>
        <pc:spChg chg="add mod">
          <ac:chgData name="Jon Reid" userId="d20ac94e-951d-486b-b95e-024d48430245" providerId="ADAL" clId="{DE2FD9A5-9934-4E33-ACA5-2738CEA2B713}" dt="2024-06-07T14:09:47.884" v="6964" actId="1076"/>
          <ac:spMkLst>
            <pc:docMk/>
            <pc:sldMk cId="135924412" sldId="1235"/>
            <ac:spMk id="42" creationId="{C540FCAC-E870-3D24-4FA2-045F992AF4B1}"/>
          </ac:spMkLst>
        </pc:spChg>
        <pc:spChg chg="add del mod">
          <ac:chgData name="Jon Reid" userId="d20ac94e-951d-486b-b95e-024d48430245" providerId="ADAL" clId="{DE2FD9A5-9934-4E33-ACA5-2738CEA2B713}" dt="2024-06-06T14:06:12.698" v="453" actId="478"/>
          <ac:spMkLst>
            <pc:docMk/>
            <pc:sldMk cId="135924412" sldId="1235"/>
            <ac:spMk id="44" creationId="{3A0E4F58-CA30-8680-F856-8BAC3BF203A6}"/>
          </ac:spMkLst>
        </pc:spChg>
        <pc:spChg chg="add mod">
          <ac:chgData name="Jon Reid" userId="d20ac94e-951d-486b-b95e-024d48430245" providerId="ADAL" clId="{DE2FD9A5-9934-4E33-ACA5-2738CEA2B713}" dt="2024-06-07T16:24:32.235" v="7822" actId="1076"/>
          <ac:spMkLst>
            <pc:docMk/>
            <pc:sldMk cId="135924412" sldId="1235"/>
            <ac:spMk id="48" creationId="{BF510C77-5FC3-925A-4539-765B4B02A521}"/>
          </ac:spMkLst>
        </pc:spChg>
        <pc:spChg chg="add del mod">
          <ac:chgData name="Jon Reid" userId="d20ac94e-951d-486b-b95e-024d48430245" providerId="ADAL" clId="{DE2FD9A5-9934-4E33-ACA5-2738CEA2B713}" dt="2024-06-07T14:02:23.901" v="6920" actId="478"/>
          <ac:spMkLst>
            <pc:docMk/>
            <pc:sldMk cId="135924412" sldId="1235"/>
            <ac:spMk id="49" creationId="{0024AFBD-CF32-0E69-B656-7A61BB4B01FE}"/>
          </ac:spMkLst>
        </pc:spChg>
        <pc:spChg chg="add del mod">
          <ac:chgData name="Jon Reid" userId="d20ac94e-951d-486b-b95e-024d48430245" providerId="ADAL" clId="{DE2FD9A5-9934-4E33-ACA5-2738CEA2B713}" dt="2024-06-07T14:02:33.553" v="6925" actId="478"/>
          <ac:spMkLst>
            <pc:docMk/>
            <pc:sldMk cId="135924412" sldId="1235"/>
            <ac:spMk id="55" creationId="{111D77CD-E88F-9A51-08AE-1F2EE94C5357}"/>
          </ac:spMkLst>
        </pc:spChg>
        <pc:spChg chg="add del mod">
          <ac:chgData name="Jon Reid" userId="d20ac94e-951d-486b-b95e-024d48430245" providerId="ADAL" clId="{DE2FD9A5-9934-4E33-ACA5-2738CEA2B713}" dt="2024-06-07T14:02:31.316" v="6924" actId="478"/>
          <ac:spMkLst>
            <pc:docMk/>
            <pc:sldMk cId="135924412" sldId="1235"/>
            <ac:spMk id="56" creationId="{489219E2-11F2-755B-9ECE-C42417FC7BA2}"/>
          </ac:spMkLst>
        </pc:spChg>
        <pc:spChg chg="add del mod">
          <ac:chgData name="Jon Reid" userId="d20ac94e-951d-486b-b95e-024d48430245" providerId="ADAL" clId="{DE2FD9A5-9934-4E33-ACA5-2738CEA2B713}" dt="2024-06-07T14:02:41.286" v="6929" actId="478"/>
          <ac:spMkLst>
            <pc:docMk/>
            <pc:sldMk cId="135924412" sldId="1235"/>
            <ac:spMk id="57" creationId="{BFFFAFF5-F39C-D6E1-4940-ED76001D433A}"/>
          </ac:spMkLst>
        </pc:spChg>
        <pc:spChg chg="add del mod">
          <ac:chgData name="Jon Reid" userId="d20ac94e-951d-486b-b95e-024d48430245" providerId="ADAL" clId="{DE2FD9A5-9934-4E33-ACA5-2738CEA2B713}" dt="2024-06-07T14:02:36.420" v="6927" actId="478"/>
          <ac:spMkLst>
            <pc:docMk/>
            <pc:sldMk cId="135924412" sldId="1235"/>
            <ac:spMk id="59" creationId="{1A8A9392-8B1C-C177-8D44-B09923A380EB}"/>
          </ac:spMkLst>
        </pc:spChg>
        <pc:spChg chg="add del mod">
          <ac:chgData name="Jon Reid" userId="d20ac94e-951d-486b-b95e-024d48430245" providerId="ADAL" clId="{DE2FD9A5-9934-4E33-ACA5-2738CEA2B713}" dt="2024-06-07T14:02:38.949" v="6928" actId="478"/>
          <ac:spMkLst>
            <pc:docMk/>
            <pc:sldMk cId="135924412" sldId="1235"/>
            <ac:spMk id="61" creationId="{CADD0EF5-DE6E-8628-731D-6D4D09483051}"/>
          </ac:spMkLst>
        </pc:spChg>
        <pc:spChg chg="add mod">
          <ac:chgData name="Jon Reid" userId="d20ac94e-951d-486b-b95e-024d48430245" providerId="ADAL" clId="{DE2FD9A5-9934-4E33-ACA5-2738CEA2B713}" dt="2024-06-07T14:15:52.408" v="7026" actId="1076"/>
          <ac:spMkLst>
            <pc:docMk/>
            <pc:sldMk cId="135924412" sldId="1235"/>
            <ac:spMk id="62" creationId="{03284326-19B8-CB0A-D252-21F98E9769BC}"/>
          </ac:spMkLst>
        </pc:spChg>
        <pc:spChg chg="add mod">
          <ac:chgData name="Jon Reid" userId="d20ac94e-951d-486b-b95e-024d48430245" providerId="ADAL" clId="{DE2FD9A5-9934-4E33-ACA5-2738CEA2B713}" dt="2024-06-07T14:10:49.281" v="6973" actId="1076"/>
          <ac:spMkLst>
            <pc:docMk/>
            <pc:sldMk cId="135924412" sldId="1235"/>
            <ac:spMk id="65" creationId="{6545940C-27EF-C156-AA7E-D2BDBA982C88}"/>
          </ac:spMkLst>
        </pc:spChg>
        <pc:spChg chg="add mod">
          <ac:chgData name="Jon Reid" userId="d20ac94e-951d-486b-b95e-024d48430245" providerId="ADAL" clId="{DE2FD9A5-9934-4E33-ACA5-2738CEA2B713}" dt="2024-06-07T14:15:56.006" v="7027" actId="1076"/>
          <ac:spMkLst>
            <pc:docMk/>
            <pc:sldMk cId="135924412" sldId="1235"/>
            <ac:spMk id="66" creationId="{FC38194E-95E2-80D1-060E-2D4D52BBA234}"/>
          </ac:spMkLst>
        </pc:spChg>
        <pc:spChg chg="add del mod">
          <ac:chgData name="Jon Reid" userId="d20ac94e-951d-486b-b95e-024d48430245" providerId="ADAL" clId="{DE2FD9A5-9934-4E33-ACA5-2738CEA2B713}" dt="2024-06-06T14:28:20.966" v="1066" actId="478"/>
          <ac:spMkLst>
            <pc:docMk/>
            <pc:sldMk cId="135924412" sldId="1235"/>
            <ac:spMk id="67" creationId="{FAC0D270-3288-D1C3-C272-AF1043AB793A}"/>
          </ac:spMkLst>
        </pc:spChg>
        <pc:spChg chg="add mod">
          <ac:chgData name="Jon Reid" userId="d20ac94e-951d-486b-b95e-024d48430245" providerId="ADAL" clId="{DE2FD9A5-9934-4E33-ACA5-2738CEA2B713}" dt="2024-06-07T14:09:52.056" v="6965" actId="1076"/>
          <ac:spMkLst>
            <pc:docMk/>
            <pc:sldMk cId="135924412" sldId="1235"/>
            <ac:spMk id="90" creationId="{043E5605-F394-1749-CCA4-68C762840191}"/>
          </ac:spMkLst>
        </pc:spChg>
        <pc:spChg chg="add del mod">
          <ac:chgData name="Jon Reid" userId="d20ac94e-951d-486b-b95e-024d48430245" providerId="ADAL" clId="{DE2FD9A5-9934-4E33-ACA5-2738CEA2B713}" dt="2024-06-06T14:30:02.714" v="1109" actId="478"/>
          <ac:spMkLst>
            <pc:docMk/>
            <pc:sldMk cId="135924412" sldId="1235"/>
            <ac:spMk id="93" creationId="{6825B5C3-122F-9835-8B88-B204E7B34784}"/>
          </ac:spMkLst>
        </pc:spChg>
        <pc:spChg chg="add mod">
          <ac:chgData name="Jon Reid" userId="d20ac94e-951d-486b-b95e-024d48430245" providerId="ADAL" clId="{DE2FD9A5-9934-4E33-ACA5-2738CEA2B713}" dt="2024-06-07T14:13:22.591" v="7012" actId="20577"/>
          <ac:spMkLst>
            <pc:docMk/>
            <pc:sldMk cId="135924412" sldId="1235"/>
            <ac:spMk id="94" creationId="{C0964551-5C78-B238-7F86-8F26895DD4D0}"/>
          </ac:spMkLst>
        </pc:spChg>
        <pc:spChg chg="add mod">
          <ac:chgData name="Jon Reid" userId="d20ac94e-951d-486b-b95e-024d48430245" providerId="ADAL" clId="{DE2FD9A5-9934-4E33-ACA5-2738CEA2B713}" dt="2024-06-07T14:13:07.778" v="6990" actId="1076"/>
          <ac:spMkLst>
            <pc:docMk/>
            <pc:sldMk cId="135924412" sldId="1235"/>
            <ac:spMk id="97" creationId="{A492093F-D798-E3B5-D67D-2930CA5497DF}"/>
          </ac:spMkLst>
        </pc:spChg>
        <pc:spChg chg="add mod">
          <ac:chgData name="Jon Reid" userId="d20ac94e-951d-486b-b95e-024d48430245" providerId="ADAL" clId="{DE2FD9A5-9934-4E33-ACA5-2738CEA2B713}" dt="2024-06-07T14:19:25.395" v="7055" actId="1076"/>
          <ac:spMkLst>
            <pc:docMk/>
            <pc:sldMk cId="135924412" sldId="1235"/>
            <ac:spMk id="99" creationId="{A0D1CBF3-A04C-066A-ABF6-34D82A2E1035}"/>
          </ac:spMkLst>
        </pc:spChg>
        <pc:spChg chg="add mod">
          <ac:chgData name="Jon Reid" userId="d20ac94e-951d-486b-b95e-024d48430245" providerId="ADAL" clId="{DE2FD9A5-9934-4E33-ACA5-2738CEA2B713}" dt="2024-06-07T14:12:43.606" v="6985" actId="1076"/>
          <ac:spMkLst>
            <pc:docMk/>
            <pc:sldMk cId="135924412" sldId="1235"/>
            <ac:spMk id="103" creationId="{4A5E4699-28D2-F997-C549-CDB1660B4478}"/>
          </ac:spMkLst>
        </pc:spChg>
        <pc:spChg chg="add mod">
          <ac:chgData name="Jon Reid" userId="d20ac94e-951d-486b-b95e-024d48430245" providerId="ADAL" clId="{DE2FD9A5-9934-4E33-ACA5-2738CEA2B713}" dt="2024-06-07T14:13:50.835" v="7015" actId="1076"/>
          <ac:spMkLst>
            <pc:docMk/>
            <pc:sldMk cId="135924412" sldId="1235"/>
            <ac:spMk id="104" creationId="{30F041DC-70F5-23E1-BEFB-433983B70A88}"/>
          </ac:spMkLst>
        </pc:spChg>
        <pc:cxnChg chg="del mod">
          <ac:chgData name="Jon Reid" userId="d20ac94e-951d-486b-b95e-024d48430245" providerId="ADAL" clId="{DE2FD9A5-9934-4E33-ACA5-2738CEA2B713}" dt="2024-06-06T13:55:36.490" v="124" actId="478"/>
          <ac:cxnSpMkLst>
            <pc:docMk/>
            <pc:sldMk cId="135924412" sldId="1235"/>
            <ac:cxnSpMk id="4" creationId="{B42C7D30-3652-8410-DE5A-8643A992DA44}"/>
          </ac:cxnSpMkLst>
        </pc:cxnChg>
        <pc:cxnChg chg="add del mod">
          <ac:chgData name="Jon Reid" userId="d20ac94e-951d-486b-b95e-024d48430245" providerId="ADAL" clId="{DE2FD9A5-9934-4E33-ACA5-2738CEA2B713}" dt="2024-06-07T14:12:32.249" v="6984" actId="478"/>
          <ac:cxnSpMkLst>
            <pc:docMk/>
            <pc:sldMk cId="135924412" sldId="1235"/>
            <ac:cxnSpMk id="6" creationId="{C4DE57C4-F144-8367-7FD1-A280633CDD7A}"/>
          </ac:cxnSpMkLst>
        </pc:cxnChg>
        <pc:cxnChg chg="del mod">
          <ac:chgData name="Jon Reid" userId="d20ac94e-951d-486b-b95e-024d48430245" providerId="ADAL" clId="{DE2FD9A5-9934-4E33-ACA5-2738CEA2B713}" dt="2024-06-06T13:53:25.996" v="89" actId="478"/>
          <ac:cxnSpMkLst>
            <pc:docMk/>
            <pc:sldMk cId="135924412" sldId="1235"/>
            <ac:cxnSpMk id="9" creationId="{497A95D7-5318-ACE2-1E8A-A606B36213A7}"/>
          </ac:cxnSpMkLst>
        </pc:cxnChg>
        <pc:cxnChg chg="add del mod">
          <ac:chgData name="Jon Reid" userId="d20ac94e-951d-486b-b95e-024d48430245" providerId="ADAL" clId="{DE2FD9A5-9934-4E33-ACA5-2738CEA2B713}" dt="2024-06-07T14:11:09.065" v="6974" actId="478"/>
          <ac:cxnSpMkLst>
            <pc:docMk/>
            <pc:sldMk cId="135924412" sldId="1235"/>
            <ac:cxnSpMk id="13" creationId="{47CE1CB0-C212-971A-B9FD-70B626A4B251}"/>
          </ac:cxnSpMkLst>
        </pc:cxnChg>
        <pc:cxnChg chg="del mod">
          <ac:chgData name="Jon Reid" userId="d20ac94e-951d-486b-b95e-024d48430245" providerId="ADAL" clId="{DE2FD9A5-9934-4E33-ACA5-2738CEA2B713}" dt="2024-06-06T13:55:43.057" v="127" actId="478"/>
          <ac:cxnSpMkLst>
            <pc:docMk/>
            <pc:sldMk cId="135924412" sldId="1235"/>
            <ac:cxnSpMk id="18" creationId="{0A36980D-0390-E57D-276F-D92B5A738B58}"/>
          </ac:cxnSpMkLst>
        </pc:cxnChg>
        <pc:cxnChg chg="add mod">
          <ac:chgData name="Jon Reid" userId="d20ac94e-951d-486b-b95e-024d48430245" providerId="ADAL" clId="{DE2FD9A5-9934-4E33-ACA5-2738CEA2B713}" dt="2024-06-07T14:15:48.456" v="7025" actId="1076"/>
          <ac:cxnSpMkLst>
            <pc:docMk/>
            <pc:sldMk cId="135924412" sldId="1235"/>
            <ac:cxnSpMk id="19" creationId="{8FBFCF99-A3B4-B4FD-6241-0D852EB2E796}"/>
          </ac:cxnSpMkLst>
        </pc:cxnChg>
        <pc:cxnChg chg="add del">
          <ac:chgData name="Jon Reid" userId="d20ac94e-951d-486b-b95e-024d48430245" providerId="ADAL" clId="{DE2FD9A5-9934-4E33-ACA5-2738CEA2B713}" dt="2024-06-06T13:56:40.036" v="142" actId="478"/>
          <ac:cxnSpMkLst>
            <pc:docMk/>
            <pc:sldMk cId="135924412" sldId="1235"/>
            <ac:cxnSpMk id="22" creationId="{00B048E1-479D-162B-A74D-009811884457}"/>
          </ac:cxnSpMkLst>
        </pc:cxnChg>
        <pc:cxnChg chg="add mod">
          <ac:chgData name="Jon Reid" userId="d20ac94e-951d-486b-b95e-024d48430245" providerId="ADAL" clId="{DE2FD9A5-9934-4E33-ACA5-2738CEA2B713}" dt="2024-06-07T14:15:52.408" v="7026" actId="1076"/>
          <ac:cxnSpMkLst>
            <pc:docMk/>
            <pc:sldMk cId="135924412" sldId="1235"/>
            <ac:cxnSpMk id="24" creationId="{8DD25CAD-2AD6-E557-60A0-6EF75C4011C5}"/>
          </ac:cxnSpMkLst>
        </pc:cxnChg>
        <pc:cxnChg chg="del mod">
          <ac:chgData name="Jon Reid" userId="d20ac94e-951d-486b-b95e-024d48430245" providerId="ADAL" clId="{DE2FD9A5-9934-4E33-ACA5-2738CEA2B713}" dt="2024-06-06T13:55:51.113" v="134" actId="478"/>
          <ac:cxnSpMkLst>
            <pc:docMk/>
            <pc:sldMk cId="135924412" sldId="1235"/>
            <ac:cxnSpMk id="24" creationId="{9CA2F06D-9AC8-6737-5182-2B8005A96536}"/>
          </ac:cxnSpMkLst>
        </pc:cxnChg>
        <pc:cxnChg chg="del mod">
          <ac:chgData name="Jon Reid" userId="d20ac94e-951d-486b-b95e-024d48430245" providerId="ADAL" clId="{DE2FD9A5-9934-4E33-ACA5-2738CEA2B713}" dt="2024-06-06T13:55:54.950" v="137" actId="478"/>
          <ac:cxnSpMkLst>
            <pc:docMk/>
            <pc:sldMk cId="135924412" sldId="1235"/>
            <ac:cxnSpMk id="26" creationId="{5104B984-36EB-E970-708D-A92FFC116DC9}"/>
          </ac:cxnSpMkLst>
        </pc:cxnChg>
        <pc:cxnChg chg="add mod">
          <ac:chgData name="Jon Reid" userId="d20ac94e-951d-486b-b95e-024d48430245" providerId="ADAL" clId="{DE2FD9A5-9934-4E33-ACA5-2738CEA2B713}" dt="2024-06-07T14:15:29.156" v="7024" actId="1076"/>
          <ac:cxnSpMkLst>
            <pc:docMk/>
            <pc:sldMk cId="135924412" sldId="1235"/>
            <ac:cxnSpMk id="27" creationId="{E0267804-57C8-E925-A7B6-116CCF88176A}"/>
          </ac:cxnSpMkLst>
        </pc:cxnChg>
        <pc:cxnChg chg="del">
          <ac:chgData name="Jon Reid" userId="d20ac94e-951d-486b-b95e-024d48430245" providerId="ADAL" clId="{DE2FD9A5-9934-4E33-ACA5-2738CEA2B713}" dt="2024-06-06T13:55:56.141" v="138" actId="478"/>
          <ac:cxnSpMkLst>
            <pc:docMk/>
            <pc:sldMk cId="135924412" sldId="1235"/>
            <ac:cxnSpMk id="29" creationId="{1900020C-900E-EBB4-0487-5677E7E9E607}"/>
          </ac:cxnSpMkLst>
        </pc:cxnChg>
        <pc:cxnChg chg="add mod">
          <ac:chgData name="Jon Reid" userId="d20ac94e-951d-486b-b95e-024d48430245" providerId="ADAL" clId="{DE2FD9A5-9934-4E33-ACA5-2738CEA2B713}" dt="2024-06-07T14:15:29.156" v="7024" actId="1076"/>
          <ac:cxnSpMkLst>
            <pc:docMk/>
            <pc:sldMk cId="135924412" sldId="1235"/>
            <ac:cxnSpMk id="33" creationId="{1B98D70D-028F-B994-6283-A003B9612A0D}"/>
          </ac:cxnSpMkLst>
        </pc:cxnChg>
        <pc:cxnChg chg="add del mod">
          <ac:chgData name="Jon Reid" userId="d20ac94e-951d-486b-b95e-024d48430245" providerId="ADAL" clId="{DE2FD9A5-9934-4E33-ACA5-2738CEA2B713}" dt="2024-06-07T14:04:31.798" v="6931" actId="478"/>
          <ac:cxnSpMkLst>
            <pc:docMk/>
            <pc:sldMk cId="135924412" sldId="1235"/>
            <ac:cxnSpMk id="35" creationId="{1F47C89B-3D66-DD05-32D9-A322F2650324}"/>
          </ac:cxnSpMkLst>
        </pc:cxnChg>
        <pc:cxnChg chg="del mod">
          <ac:chgData name="Jon Reid" userId="d20ac94e-951d-486b-b95e-024d48430245" providerId="ADAL" clId="{DE2FD9A5-9934-4E33-ACA5-2738CEA2B713}" dt="2024-06-06T13:55:48.580" v="131" actId="478"/>
          <ac:cxnSpMkLst>
            <pc:docMk/>
            <pc:sldMk cId="135924412" sldId="1235"/>
            <ac:cxnSpMk id="38" creationId="{06217A6D-2C24-225F-780C-0E1B743D24A5}"/>
          </ac:cxnSpMkLst>
        </pc:cxnChg>
        <pc:cxnChg chg="add del mod">
          <ac:chgData name="Jon Reid" userId="d20ac94e-951d-486b-b95e-024d48430245" providerId="ADAL" clId="{DE2FD9A5-9934-4E33-ACA5-2738CEA2B713}" dt="2024-06-06T14:04:06.977" v="291" actId="478"/>
          <ac:cxnSpMkLst>
            <pc:docMk/>
            <pc:sldMk cId="135924412" sldId="1235"/>
            <ac:cxnSpMk id="45" creationId="{52C60AC4-1C8A-010A-A0DD-84586BE5656C}"/>
          </ac:cxnSpMkLst>
        </pc:cxnChg>
        <pc:cxnChg chg="add del mod">
          <ac:chgData name="Jon Reid" userId="d20ac94e-951d-486b-b95e-024d48430245" providerId="ADAL" clId="{DE2FD9A5-9934-4E33-ACA5-2738CEA2B713}" dt="2024-06-07T14:02:08.739" v="6916" actId="478"/>
          <ac:cxnSpMkLst>
            <pc:docMk/>
            <pc:sldMk cId="135924412" sldId="1235"/>
            <ac:cxnSpMk id="47" creationId="{E630837B-1E9A-EE8A-713B-524A98AB4A68}"/>
          </ac:cxnSpMkLst>
        </pc:cxnChg>
        <pc:cxnChg chg="add del mod">
          <ac:chgData name="Jon Reid" userId="d20ac94e-951d-486b-b95e-024d48430245" providerId="ADAL" clId="{DE2FD9A5-9934-4E33-ACA5-2738CEA2B713}" dt="2024-06-06T14:25:58.568" v="1046" actId="478"/>
          <ac:cxnSpMkLst>
            <pc:docMk/>
            <pc:sldMk cId="135924412" sldId="1235"/>
            <ac:cxnSpMk id="51" creationId="{FACAADB7-4982-0103-C88B-0ACA5AD69DB4}"/>
          </ac:cxnSpMkLst>
        </pc:cxnChg>
        <pc:cxnChg chg="add del mod">
          <ac:chgData name="Jon Reid" userId="d20ac94e-951d-486b-b95e-024d48430245" providerId="ADAL" clId="{DE2FD9A5-9934-4E33-ACA5-2738CEA2B713}" dt="2024-06-06T14:10:55.968" v="762" actId="478"/>
          <ac:cxnSpMkLst>
            <pc:docMk/>
            <pc:sldMk cId="135924412" sldId="1235"/>
            <ac:cxnSpMk id="52" creationId="{62E44DA8-4644-43AD-BBC5-3AF7B054D628}"/>
          </ac:cxnSpMkLst>
        </pc:cxnChg>
        <pc:cxnChg chg="add del mod">
          <ac:chgData name="Jon Reid" userId="d20ac94e-951d-486b-b95e-024d48430245" providerId="ADAL" clId="{DE2FD9A5-9934-4E33-ACA5-2738CEA2B713}" dt="2024-06-07T14:02:27.267" v="6921" actId="478"/>
          <ac:cxnSpMkLst>
            <pc:docMk/>
            <pc:sldMk cId="135924412" sldId="1235"/>
            <ac:cxnSpMk id="54" creationId="{ABA0B6A0-B231-221E-F7B2-4EEE93FCAC05}"/>
          </ac:cxnSpMkLst>
        </pc:cxnChg>
        <pc:cxnChg chg="add del mod">
          <ac:chgData name="Jon Reid" userId="d20ac94e-951d-486b-b95e-024d48430245" providerId="ADAL" clId="{DE2FD9A5-9934-4E33-ACA5-2738CEA2B713}" dt="2024-06-07T14:02:29.850" v="6923" actId="478"/>
          <ac:cxnSpMkLst>
            <pc:docMk/>
            <pc:sldMk cId="135924412" sldId="1235"/>
            <ac:cxnSpMk id="58" creationId="{53BB7BCC-0F40-D6D9-009C-BB6B9F0CB8BF}"/>
          </ac:cxnSpMkLst>
        </pc:cxnChg>
        <pc:cxnChg chg="add del">
          <ac:chgData name="Jon Reid" userId="d20ac94e-951d-486b-b95e-024d48430245" providerId="ADAL" clId="{DE2FD9A5-9934-4E33-ACA5-2738CEA2B713}" dt="2024-06-07T14:10:14.992" v="6968" actId="478"/>
          <ac:cxnSpMkLst>
            <pc:docMk/>
            <pc:sldMk cId="135924412" sldId="1235"/>
            <ac:cxnSpMk id="60" creationId="{2A8497A8-A0C5-EAC8-B28A-E9478EA5D9FB}"/>
          </ac:cxnSpMkLst>
        </pc:cxnChg>
        <pc:cxnChg chg="add del mod">
          <ac:chgData name="Jon Reid" userId="d20ac94e-951d-486b-b95e-024d48430245" providerId="ADAL" clId="{DE2FD9A5-9934-4E33-ACA5-2738CEA2B713}" dt="2024-06-06T14:25:08.671" v="1036" actId="478"/>
          <ac:cxnSpMkLst>
            <pc:docMk/>
            <pc:sldMk cId="135924412" sldId="1235"/>
            <ac:cxnSpMk id="60" creationId="{BDB8D481-5618-43CA-CC5D-61254D18403F}"/>
          </ac:cxnSpMkLst>
        </pc:cxnChg>
        <pc:cxnChg chg="add del mod">
          <ac:chgData name="Jon Reid" userId="d20ac94e-951d-486b-b95e-024d48430245" providerId="ADAL" clId="{DE2FD9A5-9934-4E33-ACA5-2738CEA2B713}" dt="2024-06-06T14:24:13.669" v="1028" actId="478"/>
          <ac:cxnSpMkLst>
            <pc:docMk/>
            <pc:sldMk cId="135924412" sldId="1235"/>
            <ac:cxnSpMk id="64" creationId="{6EE9C41F-1E40-0DDE-90EA-27C13059E8C4}"/>
          </ac:cxnSpMkLst>
        </pc:cxnChg>
        <pc:cxnChg chg="add mod">
          <ac:chgData name="Jon Reid" userId="d20ac94e-951d-486b-b95e-024d48430245" providerId="ADAL" clId="{DE2FD9A5-9934-4E33-ACA5-2738CEA2B713}" dt="2024-06-07T14:15:56.006" v="7027" actId="1076"/>
          <ac:cxnSpMkLst>
            <pc:docMk/>
            <pc:sldMk cId="135924412" sldId="1235"/>
            <ac:cxnSpMk id="64" creationId="{91F87F76-39EE-D54F-DB98-84D2BAA5125C}"/>
          </ac:cxnSpMkLst>
        </pc:cxnChg>
        <pc:cxnChg chg="add del mod">
          <ac:chgData name="Jon Reid" userId="d20ac94e-951d-486b-b95e-024d48430245" providerId="ADAL" clId="{DE2FD9A5-9934-4E33-ACA5-2738CEA2B713}" dt="2024-06-07T14:05:28.685" v="6938" actId="478"/>
          <ac:cxnSpMkLst>
            <pc:docMk/>
            <pc:sldMk cId="135924412" sldId="1235"/>
            <ac:cxnSpMk id="70" creationId="{CB40B8A4-ED05-D2A5-B4CA-C81DFB11E72F}"/>
          </ac:cxnSpMkLst>
        </pc:cxnChg>
        <pc:cxnChg chg="add mod">
          <ac:chgData name="Jon Reid" userId="d20ac94e-951d-486b-b95e-024d48430245" providerId="ADAL" clId="{DE2FD9A5-9934-4E33-ACA5-2738CEA2B713}" dt="2024-06-07T14:19:25.395" v="7055" actId="1076"/>
          <ac:cxnSpMkLst>
            <pc:docMk/>
            <pc:sldMk cId="135924412" sldId="1235"/>
            <ac:cxnSpMk id="74" creationId="{694A9745-77AD-0CD0-C770-6DD3ED11CB7F}"/>
          </ac:cxnSpMkLst>
        </pc:cxnChg>
        <pc:cxnChg chg="add mod">
          <ac:chgData name="Jon Reid" userId="d20ac94e-951d-486b-b95e-024d48430245" providerId="ADAL" clId="{DE2FD9A5-9934-4E33-ACA5-2738CEA2B713}" dt="2024-06-07T14:15:52.408" v="7026" actId="1076"/>
          <ac:cxnSpMkLst>
            <pc:docMk/>
            <pc:sldMk cId="135924412" sldId="1235"/>
            <ac:cxnSpMk id="77" creationId="{F21A367A-1BF7-3DFE-A632-8E2DD1E1C396}"/>
          </ac:cxnSpMkLst>
        </pc:cxnChg>
        <pc:cxnChg chg="add del mod">
          <ac:chgData name="Jon Reid" userId="d20ac94e-951d-486b-b95e-024d48430245" providerId="ADAL" clId="{DE2FD9A5-9934-4E33-ACA5-2738CEA2B713}" dt="2024-06-07T14:02:16.253" v="6918" actId="478"/>
          <ac:cxnSpMkLst>
            <pc:docMk/>
            <pc:sldMk cId="135924412" sldId="1235"/>
            <ac:cxnSpMk id="79" creationId="{BF578EC7-4A8D-C0AB-A9CF-4D8454660432}"/>
          </ac:cxnSpMkLst>
        </pc:cxnChg>
        <pc:cxnChg chg="add del mod">
          <ac:chgData name="Jon Reid" userId="d20ac94e-951d-486b-b95e-024d48430245" providerId="ADAL" clId="{DE2FD9A5-9934-4E33-ACA5-2738CEA2B713}" dt="2024-06-07T14:02:35.411" v="6926" actId="478"/>
          <ac:cxnSpMkLst>
            <pc:docMk/>
            <pc:sldMk cId="135924412" sldId="1235"/>
            <ac:cxnSpMk id="82" creationId="{E5CB99FA-A013-533B-A6E1-5C660A28D3CC}"/>
          </ac:cxnSpMkLst>
        </pc:cxnChg>
        <pc:cxnChg chg="add del mod">
          <ac:chgData name="Jon Reid" userId="d20ac94e-951d-486b-b95e-024d48430245" providerId="ADAL" clId="{DE2FD9A5-9934-4E33-ACA5-2738CEA2B713}" dt="2024-06-07T14:06:41.482" v="6947" actId="478"/>
          <ac:cxnSpMkLst>
            <pc:docMk/>
            <pc:sldMk cId="135924412" sldId="1235"/>
            <ac:cxnSpMk id="89" creationId="{D53BFD1E-3C05-9159-C0D3-91F4256C51CA}"/>
          </ac:cxnSpMkLst>
        </pc:cxnChg>
        <pc:cxnChg chg="add del mod">
          <ac:chgData name="Jon Reid" userId="d20ac94e-951d-486b-b95e-024d48430245" providerId="ADAL" clId="{DE2FD9A5-9934-4E33-ACA5-2738CEA2B713}" dt="2024-06-06T14:29:45.166" v="1106" actId="478"/>
          <ac:cxnSpMkLst>
            <pc:docMk/>
            <pc:sldMk cId="135924412" sldId="1235"/>
            <ac:cxnSpMk id="92" creationId="{7C7AEA1C-96EE-4466-9054-81EF20EA1538}"/>
          </ac:cxnSpMkLst>
        </pc:cxnChg>
        <pc:cxnChg chg="add del mod">
          <ac:chgData name="Jon Reid" userId="d20ac94e-951d-486b-b95e-024d48430245" providerId="ADAL" clId="{DE2FD9A5-9934-4E33-ACA5-2738CEA2B713}" dt="2024-06-07T14:06:38.050" v="6946" actId="478"/>
          <ac:cxnSpMkLst>
            <pc:docMk/>
            <pc:sldMk cId="135924412" sldId="1235"/>
            <ac:cxnSpMk id="96" creationId="{1B06E35C-93AB-3CF4-5E76-66CEE744B0C9}"/>
          </ac:cxnSpMkLst>
        </pc:cxnChg>
        <pc:cxnChg chg="add del mod">
          <ac:chgData name="Jon Reid" userId="d20ac94e-951d-486b-b95e-024d48430245" providerId="ADAL" clId="{DE2FD9A5-9934-4E33-ACA5-2738CEA2B713}" dt="2024-06-07T14:04:53.510" v="6933" actId="478"/>
          <ac:cxnSpMkLst>
            <pc:docMk/>
            <pc:sldMk cId="135924412" sldId="1235"/>
            <ac:cxnSpMk id="101" creationId="{1EEC28E1-D2F9-842C-465A-90204A502913}"/>
          </ac:cxnSpMkLst>
        </pc:cxnChg>
      </pc:sldChg>
      <pc:sldChg chg="add del">
        <pc:chgData name="Jon Reid" userId="d20ac94e-951d-486b-b95e-024d48430245" providerId="ADAL" clId="{DE2FD9A5-9934-4E33-ACA5-2738CEA2B713}" dt="2024-06-06T14:20:13.171" v="979" actId="47"/>
        <pc:sldMkLst>
          <pc:docMk/>
          <pc:sldMk cId="969952222" sldId="1236"/>
        </pc:sldMkLst>
      </pc:sldChg>
      <pc:sldChg chg="delSp modSp add del mod">
        <pc:chgData name="Jon Reid" userId="d20ac94e-951d-486b-b95e-024d48430245" providerId="ADAL" clId="{DE2FD9A5-9934-4E33-ACA5-2738CEA2B713}" dt="2024-06-06T21:05:50.074" v="4591" actId="47"/>
        <pc:sldMkLst>
          <pc:docMk/>
          <pc:sldMk cId="3772639847" sldId="1236"/>
        </pc:sldMkLst>
        <pc:spChg chg="mod">
          <ac:chgData name="Jon Reid" userId="d20ac94e-951d-486b-b95e-024d48430245" providerId="ADAL" clId="{DE2FD9A5-9934-4E33-ACA5-2738CEA2B713}" dt="2024-06-06T19:58:55.658" v="2465" actId="20577"/>
          <ac:spMkLst>
            <pc:docMk/>
            <pc:sldMk cId="3772639847" sldId="1236"/>
            <ac:spMk id="2" creationId="{4A9C3601-AB4F-19CD-EA11-C3509B10EE05}"/>
          </ac:spMkLst>
        </pc:spChg>
        <pc:spChg chg="mod">
          <ac:chgData name="Jon Reid" userId="d20ac94e-951d-486b-b95e-024d48430245" providerId="ADAL" clId="{DE2FD9A5-9934-4E33-ACA5-2738CEA2B713}" dt="2024-06-06T19:59:16.005" v="2472" actId="20577"/>
          <ac:spMkLst>
            <pc:docMk/>
            <pc:sldMk cId="3772639847" sldId="1236"/>
            <ac:spMk id="3" creationId="{126D8AA0-9ECD-8E44-91FA-072093915367}"/>
          </ac:spMkLst>
        </pc:spChg>
        <pc:spChg chg="del">
          <ac:chgData name="Jon Reid" userId="d20ac94e-951d-486b-b95e-024d48430245" providerId="ADAL" clId="{DE2FD9A5-9934-4E33-ACA5-2738CEA2B713}" dt="2024-06-06T19:59:04.864" v="2467" actId="478"/>
          <ac:spMkLst>
            <pc:docMk/>
            <pc:sldMk cId="3772639847" sldId="1236"/>
            <ac:spMk id="6" creationId="{E55BF339-0297-E695-7A2E-98ADC8A95C35}"/>
          </ac:spMkLst>
        </pc:spChg>
        <pc:picChg chg="del">
          <ac:chgData name="Jon Reid" userId="d20ac94e-951d-486b-b95e-024d48430245" providerId="ADAL" clId="{DE2FD9A5-9934-4E33-ACA5-2738CEA2B713}" dt="2024-06-06T19:59:01.464" v="2466" actId="478"/>
          <ac:picMkLst>
            <pc:docMk/>
            <pc:sldMk cId="3772639847" sldId="1236"/>
            <ac:picMk id="8" creationId="{178E1DF1-12CB-FE80-1057-ADB9A9DAED09}"/>
          </ac:picMkLst>
        </pc:picChg>
      </pc:sldChg>
      <pc:sldChg chg="add del">
        <pc:chgData name="Jon Reid" userId="d20ac94e-951d-486b-b95e-024d48430245" providerId="ADAL" clId="{DE2FD9A5-9934-4E33-ACA5-2738CEA2B713}" dt="2024-06-06T21:47:50.364" v="5789" actId="47"/>
        <pc:sldMkLst>
          <pc:docMk/>
          <pc:sldMk cId="3671425277" sldId="1237"/>
        </pc:sldMkLst>
      </pc:sldChg>
      <pc:sldChg chg="addSp delSp modSp add del mod">
        <pc:chgData name="Jon Reid" userId="d20ac94e-951d-486b-b95e-024d48430245" providerId="ADAL" clId="{DE2FD9A5-9934-4E33-ACA5-2738CEA2B713}" dt="2024-06-07T17:46:42.916" v="8150" actId="47"/>
        <pc:sldMkLst>
          <pc:docMk/>
          <pc:sldMk cId="996574033" sldId="1238"/>
        </pc:sldMkLst>
        <pc:spChg chg="mod">
          <ac:chgData name="Jon Reid" userId="d20ac94e-951d-486b-b95e-024d48430245" providerId="ADAL" clId="{DE2FD9A5-9934-4E33-ACA5-2738CEA2B713}" dt="2024-06-06T21:34:16.970" v="5450" actId="6549"/>
          <ac:spMkLst>
            <pc:docMk/>
            <pc:sldMk cId="996574033" sldId="1238"/>
            <ac:spMk id="2" creationId="{02643F18-4C3E-5080-805B-E3D8E167969B}"/>
          </ac:spMkLst>
        </pc:spChg>
        <pc:spChg chg="add mod">
          <ac:chgData name="Jon Reid" userId="d20ac94e-951d-486b-b95e-024d48430245" providerId="ADAL" clId="{DE2FD9A5-9934-4E33-ACA5-2738CEA2B713}" dt="2024-06-07T16:03:25.757" v="7305" actId="767"/>
          <ac:spMkLst>
            <pc:docMk/>
            <pc:sldMk cId="996574033" sldId="1238"/>
            <ac:spMk id="3" creationId="{301E7B7C-9B25-6BFD-5023-01C732C46D46}"/>
          </ac:spMkLst>
        </pc:spChg>
        <pc:spChg chg="del mod">
          <ac:chgData name="Jon Reid" userId="d20ac94e-951d-486b-b95e-024d48430245" providerId="ADAL" clId="{DE2FD9A5-9934-4E33-ACA5-2738CEA2B713}" dt="2024-06-06T21:24:37.845" v="5224" actId="478"/>
          <ac:spMkLst>
            <pc:docMk/>
            <pc:sldMk cId="996574033" sldId="1238"/>
            <ac:spMk id="3" creationId="{B464E8B4-4D55-2FE8-BB73-B59A3DC04093}"/>
          </ac:spMkLst>
        </pc:spChg>
        <pc:spChg chg="add del mod">
          <ac:chgData name="Jon Reid" userId="d20ac94e-951d-486b-b95e-024d48430245" providerId="ADAL" clId="{DE2FD9A5-9934-4E33-ACA5-2738CEA2B713}" dt="2024-06-06T21:21:16.800" v="5175" actId="478"/>
          <ac:spMkLst>
            <pc:docMk/>
            <pc:sldMk cId="996574033" sldId="1238"/>
            <ac:spMk id="4" creationId="{348C7FAE-043D-5404-F0B8-AB1763B09212}"/>
          </ac:spMkLst>
        </pc:spChg>
        <pc:spChg chg="add mod">
          <ac:chgData name="Jon Reid" userId="d20ac94e-951d-486b-b95e-024d48430245" providerId="ADAL" clId="{DE2FD9A5-9934-4E33-ACA5-2738CEA2B713}" dt="2024-06-07T16:03:30.183" v="7306" actId="767"/>
          <ac:spMkLst>
            <pc:docMk/>
            <pc:sldMk cId="996574033" sldId="1238"/>
            <ac:spMk id="4" creationId="{A77827A5-B09F-5A18-37BC-A3F4E201C74C}"/>
          </ac:spMkLst>
        </pc:spChg>
        <pc:spChg chg="add del mod">
          <ac:chgData name="Jon Reid" userId="d20ac94e-951d-486b-b95e-024d48430245" providerId="ADAL" clId="{DE2FD9A5-9934-4E33-ACA5-2738CEA2B713}" dt="2024-06-07T16:03:53.669" v="7311" actId="478"/>
          <ac:spMkLst>
            <pc:docMk/>
            <pc:sldMk cId="996574033" sldId="1238"/>
            <ac:spMk id="7" creationId="{6EC6476C-E2EC-D28F-5B8D-149311E14ED0}"/>
          </ac:spMkLst>
        </pc:spChg>
        <pc:spChg chg="add mod">
          <ac:chgData name="Jon Reid" userId="d20ac94e-951d-486b-b95e-024d48430245" providerId="ADAL" clId="{DE2FD9A5-9934-4E33-ACA5-2738CEA2B713}" dt="2024-06-07T17:45:22.951" v="8143" actId="108"/>
          <ac:spMkLst>
            <pc:docMk/>
            <pc:sldMk cId="996574033" sldId="1238"/>
            <ac:spMk id="9" creationId="{1C76D157-2375-C58A-048F-F796CC3A54AC}"/>
          </ac:spMkLst>
        </pc:spChg>
        <pc:graphicFrameChg chg="add mod modGraphic">
          <ac:chgData name="Jon Reid" userId="d20ac94e-951d-486b-b95e-024d48430245" providerId="ADAL" clId="{DE2FD9A5-9934-4E33-ACA5-2738CEA2B713}" dt="2024-06-07T16:03:11.582" v="7303" actId="20577"/>
          <ac:graphicFrameMkLst>
            <pc:docMk/>
            <pc:sldMk cId="996574033" sldId="1238"/>
            <ac:graphicFrameMk id="6" creationId="{FA889DD1-4ABB-8F0E-19FD-BCEE18C0158B}"/>
          </ac:graphicFrameMkLst>
        </pc:graphicFrameChg>
      </pc:sldChg>
      <pc:sldChg chg="addSp delSp modSp add mod">
        <pc:chgData name="Jon Reid" userId="d20ac94e-951d-486b-b95e-024d48430245" providerId="ADAL" clId="{DE2FD9A5-9934-4E33-ACA5-2738CEA2B713}" dt="2024-06-09T18:31:02.945" v="8890" actId="20577"/>
        <pc:sldMkLst>
          <pc:docMk/>
          <pc:sldMk cId="2677180858" sldId="1239"/>
        </pc:sldMkLst>
        <pc:spChg chg="mod">
          <ac:chgData name="Jon Reid" userId="d20ac94e-951d-486b-b95e-024d48430245" providerId="ADAL" clId="{DE2FD9A5-9934-4E33-ACA5-2738CEA2B713}" dt="2024-06-07T18:42:54.809" v="8742" actId="20577"/>
          <ac:spMkLst>
            <pc:docMk/>
            <pc:sldMk cId="2677180858" sldId="1239"/>
            <ac:spMk id="2" creationId="{4A9C3601-AB4F-19CD-EA11-C3509B10EE05}"/>
          </ac:spMkLst>
        </pc:spChg>
        <pc:spChg chg="del">
          <ac:chgData name="Jon Reid" userId="d20ac94e-951d-486b-b95e-024d48430245" providerId="ADAL" clId="{DE2FD9A5-9934-4E33-ACA5-2738CEA2B713}" dt="2024-06-07T17:46:17.534" v="8146" actId="478"/>
          <ac:spMkLst>
            <pc:docMk/>
            <pc:sldMk cId="2677180858" sldId="1239"/>
            <ac:spMk id="3" creationId="{126D8AA0-9ECD-8E44-91FA-072093915367}"/>
          </ac:spMkLst>
        </pc:spChg>
        <pc:spChg chg="del">
          <ac:chgData name="Jon Reid" userId="d20ac94e-951d-486b-b95e-024d48430245" providerId="ADAL" clId="{DE2FD9A5-9934-4E33-ACA5-2738CEA2B713}" dt="2024-06-07T17:46:14.785" v="8145" actId="478"/>
          <ac:spMkLst>
            <pc:docMk/>
            <pc:sldMk cId="2677180858" sldId="1239"/>
            <ac:spMk id="6" creationId="{E55BF339-0297-E695-7A2E-98ADC8A95C35}"/>
          </ac:spMkLst>
        </pc:spChg>
        <pc:spChg chg="add del mod">
          <ac:chgData name="Jon Reid" userId="d20ac94e-951d-486b-b95e-024d48430245" providerId="ADAL" clId="{DE2FD9A5-9934-4E33-ACA5-2738CEA2B713}" dt="2024-06-07T17:46:22.006" v="8147" actId="478"/>
          <ac:spMkLst>
            <pc:docMk/>
            <pc:sldMk cId="2677180858" sldId="1239"/>
            <ac:spMk id="7" creationId="{A5D25207-6121-0B5F-0DBC-160F5246A3AD}"/>
          </ac:spMkLst>
        </pc:spChg>
        <pc:spChg chg="add mod">
          <ac:chgData name="Jon Reid" userId="d20ac94e-951d-486b-b95e-024d48430245" providerId="ADAL" clId="{DE2FD9A5-9934-4E33-ACA5-2738CEA2B713}" dt="2024-06-07T17:46:23.083" v="8148"/>
          <ac:spMkLst>
            <pc:docMk/>
            <pc:sldMk cId="2677180858" sldId="1239"/>
            <ac:spMk id="10" creationId="{C297BE0D-D2E9-DEBC-9C05-C1CD2099F8F0}"/>
          </ac:spMkLst>
        </pc:spChg>
        <pc:spChg chg="add mod">
          <ac:chgData name="Jon Reid" userId="d20ac94e-951d-486b-b95e-024d48430245" providerId="ADAL" clId="{DE2FD9A5-9934-4E33-ACA5-2738CEA2B713}" dt="2024-06-07T17:46:31.572" v="8149"/>
          <ac:spMkLst>
            <pc:docMk/>
            <pc:sldMk cId="2677180858" sldId="1239"/>
            <ac:spMk id="11" creationId="{C3CF9E0E-3ECC-2926-FA87-64C478A7DE7E}"/>
          </ac:spMkLst>
        </pc:spChg>
        <pc:graphicFrameChg chg="add mod modGraphic">
          <ac:chgData name="Jon Reid" userId="d20ac94e-951d-486b-b95e-024d48430245" providerId="ADAL" clId="{DE2FD9A5-9934-4E33-ACA5-2738CEA2B713}" dt="2024-06-09T18:31:02.945" v="8890" actId="20577"/>
          <ac:graphicFrameMkLst>
            <pc:docMk/>
            <pc:sldMk cId="2677180858" sldId="1239"/>
            <ac:graphicFrameMk id="9" creationId="{C856A158-A639-4998-AE26-8636766010C6}"/>
          </ac:graphicFrameMkLst>
        </pc:graphicFrameChg>
      </pc:sldChg>
      <pc:sldChg chg="addCm">
        <pc:chgData name="Jon Reid" userId="d20ac94e-951d-486b-b95e-024d48430245" providerId="ADAL" clId="{DE2FD9A5-9934-4E33-ACA5-2738CEA2B713}" dt="2024-06-09T19:37:08.009" v="8926"/>
        <pc:sldMkLst>
          <pc:docMk/>
          <pc:sldMk cId="4220162914" sldId="1240"/>
        </pc:sldMkLst>
        <pc:extLst>
          <p:ext xmlns:p="http://schemas.openxmlformats.org/presentationml/2006/main" uri="{D6D511B9-2390-475A-947B-AFAB55BFBCF1}">
            <pc226:cmChg xmlns:pc226="http://schemas.microsoft.com/office/powerpoint/2022/06/main/command" chg="add">
              <pc226:chgData name="Jon Reid" userId="d20ac94e-951d-486b-b95e-024d48430245" providerId="ADAL" clId="{DE2FD9A5-9934-4E33-ACA5-2738CEA2B713}" dt="2024-06-09T19:37:08.009" v="8926"/>
              <pc2:cmMkLst xmlns:pc2="http://schemas.microsoft.com/office/powerpoint/2019/9/main/command">
                <pc:docMk/>
                <pc:sldMk cId="4220162914" sldId="1240"/>
                <pc2:cmMk id="{778132BF-6E41-4982-B9E4-670B915B3CAA}"/>
              </pc2:cmMkLst>
            </pc226:cmChg>
          </p:ext>
        </pc:extLst>
      </pc:sldChg>
    </pc:docChg>
  </pc:docChgLst>
  <pc:docChgLst>
    <pc:chgData name="Jeanne Viljoen" userId="S::jeanneviljoen@ethicsboard.org::15b5a62f-600a-4206-957b-fe0e12035773" providerId="AD" clId="Web-{F0326720-3612-F840-272E-4DF948C61E6B}"/>
    <pc:docChg chg="modSld">
      <pc:chgData name="Jeanne Viljoen" userId="S::jeanneviljoen@ethicsboard.org::15b5a62f-600a-4206-957b-fe0e12035773" providerId="AD" clId="Web-{F0326720-3612-F840-272E-4DF948C61E6B}" dt="2024-03-14T20:22:59.167" v="5" actId="20577"/>
      <pc:docMkLst>
        <pc:docMk/>
      </pc:docMkLst>
      <pc:sldChg chg="modNotes">
        <pc:chgData name="Jeanne Viljoen" userId="S::jeanneviljoen@ethicsboard.org::15b5a62f-600a-4206-957b-fe0e12035773" providerId="AD" clId="Web-{F0326720-3612-F840-272E-4DF948C61E6B}" dt="2024-03-14T20:14:35.412" v="0"/>
        <pc:sldMkLst>
          <pc:docMk/>
          <pc:sldMk cId="600658297" sldId="258"/>
        </pc:sldMkLst>
      </pc:sldChg>
      <pc:sldChg chg="modSp">
        <pc:chgData name="Jeanne Viljoen" userId="S::jeanneviljoen@ethicsboard.org::15b5a62f-600a-4206-957b-fe0e12035773" providerId="AD" clId="Web-{F0326720-3612-F840-272E-4DF948C61E6B}" dt="2024-03-14T20:22:59.167" v="5" actId="20577"/>
        <pc:sldMkLst>
          <pc:docMk/>
          <pc:sldMk cId="1905335516" sldId="1204"/>
        </pc:sldMkLst>
        <pc:spChg chg="mod">
          <ac:chgData name="Jeanne Viljoen" userId="S::jeanneviljoen@ethicsboard.org::15b5a62f-600a-4206-957b-fe0e12035773" providerId="AD" clId="Web-{F0326720-3612-F840-272E-4DF948C61E6B}" dt="2024-03-14T20:22:59.167" v="5" actId="20577"/>
          <ac:spMkLst>
            <pc:docMk/>
            <pc:sldMk cId="1905335516" sldId="1204"/>
            <ac:spMk id="3" creationId="{682C08B0-2628-61B3-5B1E-EB0F9E0CB4BA}"/>
          </ac:spMkLst>
        </pc:spChg>
      </pc:sldChg>
    </pc:docChg>
  </pc:docChgLst>
  <pc:docChgLst>
    <pc:chgData name="Jeanne Viljoen" userId="S::jeanneviljoen@ethicsboard.org::15b5a62f-600a-4206-957b-fe0e12035773" providerId="AD" clId="Web-{D9C1CBCB-8F99-C5E7-0671-EBE239A6FD88}"/>
    <pc:docChg chg="modSld">
      <pc:chgData name="Jeanne Viljoen" userId="S::jeanneviljoen@ethicsboard.org::15b5a62f-600a-4206-957b-fe0e12035773" providerId="AD" clId="Web-{D9C1CBCB-8F99-C5E7-0671-EBE239A6FD88}" dt="2024-06-12T11:56:23.305" v="3"/>
      <pc:docMkLst>
        <pc:docMk/>
      </pc:docMkLst>
      <pc:sldChg chg="addSp delSp modSp">
        <pc:chgData name="Jeanne Viljoen" userId="S::jeanneviljoen@ethicsboard.org::15b5a62f-600a-4206-957b-fe0e12035773" providerId="AD" clId="Web-{D9C1CBCB-8F99-C5E7-0671-EBE239A6FD88}" dt="2024-06-12T11:56:23.305" v="3"/>
        <pc:sldMkLst>
          <pc:docMk/>
          <pc:sldMk cId="2677180858" sldId="1239"/>
        </pc:sldMkLst>
        <pc:picChg chg="add del">
          <ac:chgData name="Jeanne Viljoen" userId="S::jeanneviljoen@ethicsboard.org::15b5a62f-600a-4206-957b-fe0e12035773" providerId="AD" clId="Web-{D9C1CBCB-8F99-C5E7-0671-EBE239A6FD88}" dt="2024-06-12T11:56:23.305" v="3"/>
          <ac:picMkLst>
            <pc:docMk/>
            <pc:sldMk cId="2677180858" sldId="1239"/>
            <ac:picMk id="3" creationId="{6AA317E4-061F-3EDA-D3AC-81130724FC70}"/>
          </ac:picMkLst>
        </pc:picChg>
        <pc:picChg chg="mod">
          <ac:chgData name="Jeanne Viljoen" userId="S::jeanneviljoen@ethicsboard.org::15b5a62f-600a-4206-957b-fe0e12035773" providerId="AD" clId="Web-{D9C1CBCB-8F99-C5E7-0671-EBE239A6FD88}" dt="2024-06-12T11:55:35.726" v="1" actId="1076"/>
          <ac:picMkLst>
            <pc:docMk/>
            <pc:sldMk cId="2677180858" sldId="1239"/>
            <ac:picMk id="8" creationId="{178E1DF1-12CB-FE80-1057-ADB9A9DAED09}"/>
          </ac:picMkLst>
        </pc:picChg>
      </pc:sldChg>
    </pc:docChg>
  </pc:docChgLst>
  <pc:docChgLst>
    <pc:chgData name="Jeanne Viljoen" userId="S::jeanneviljoen@ethicsboard.org::15b5a62f-600a-4206-957b-fe0e12035773" providerId="AD" clId="Web-{30502104-94C3-E148-8852-4A4631990BE8}"/>
    <pc:docChg chg="addSld delSld modSld sldOrd">
      <pc:chgData name="Jeanne Viljoen" userId="S::jeanneviljoen@ethicsboard.org::15b5a62f-600a-4206-957b-fe0e12035773" providerId="AD" clId="Web-{30502104-94C3-E148-8852-4A4631990BE8}" dt="2023-11-22T18:00:13.952" v="56"/>
      <pc:docMkLst>
        <pc:docMk/>
      </pc:docMkLst>
      <pc:sldChg chg="modSp">
        <pc:chgData name="Jeanne Viljoen" userId="S::jeanneviljoen@ethicsboard.org::15b5a62f-600a-4206-957b-fe0e12035773" providerId="AD" clId="Web-{30502104-94C3-E148-8852-4A4631990BE8}" dt="2023-11-22T17:59:43.373" v="52" actId="20577"/>
        <pc:sldMkLst>
          <pc:docMk/>
          <pc:sldMk cId="2639368154" sldId="320"/>
        </pc:sldMkLst>
        <pc:spChg chg="mod">
          <ac:chgData name="Jeanne Viljoen" userId="S::jeanneviljoen@ethicsboard.org::15b5a62f-600a-4206-957b-fe0e12035773" providerId="AD" clId="Web-{30502104-94C3-E148-8852-4A4631990BE8}" dt="2023-11-22T17:59:43.373" v="52" actId="20577"/>
          <ac:spMkLst>
            <pc:docMk/>
            <pc:sldMk cId="2639368154" sldId="320"/>
            <ac:spMk id="2" creationId="{7ECBC064-C748-436B-B9D8-226B1EC54CB3}"/>
          </ac:spMkLst>
        </pc:spChg>
      </pc:sldChg>
      <pc:sldChg chg="modSp">
        <pc:chgData name="Jeanne Viljoen" userId="S::jeanneviljoen@ethicsboard.org::15b5a62f-600a-4206-957b-fe0e12035773" providerId="AD" clId="Web-{30502104-94C3-E148-8852-4A4631990BE8}" dt="2023-11-22T17:57:07.119" v="8" actId="20577"/>
        <pc:sldMkLst>
          <pc:docMk/>
          <pc:sldMk cId="935991315" sldId="1036"/>
        </pc:sldMkLst>
        <pc:spChg chg="mod">
          <ac:chgData name="Jeanne Viljoen" userId="S::jeanneviljoen@ethicsboard.org::15b5a62f-600a-4206-957b-fe0e12035773" providerId="AD" clId="Web-{30502104-94C3-E148-8852-4A4631990BE8}" dt="2023-11-22T17:57:07.119" v="8" actId="20577"/>
          <ac:spMkLst>
            <pc:docMk/>
            <pc:sldMk cId="935991315" sldId="1036"/>
            <ac:spMk id="9" creationId="{5879698D-329E-44E1-8B04-1AF700CFF93E}"/>
          </ac:spMkLst>
        </pc:spChg>
      </pc:sldChg>
      <pc:sldChg chg="del">
        <pc:chgData name="Jeanne Viljoen" userId="S::jeanneviljoen@ethicsboard.org::15b5a62f-600a-4206-957b-fe0e12035773" providerId="AD" clId="Web-{30502104-94C3-E148-8852-4A4631990BE8}" dt="2023-11-22T17:57:07.931" v="9"/>
        <pc:sldMkLst>
          <pc:docMk/>
          <pc:sldMk cId="1241346109" sldId="2147471880"/>
        </pc:sldMkLst>
      </pc:sldChg>
      <pc:sldChg chg="modSp">
        <pc:chgData name="Jeanne Viljoen" userId="S::jeanneviljoen@ethicsboard.org::15b5a62f-600a-4206-957b-fe0e12035773" providerId="AD" clId="Web-{30502104-94C3-E148-8852-4A4631990BE8}" dt="2023-11-22T17:58:28.637" v="15" actId="14100"/>
        <pc:sldMkLst>
          <pc:docMk/>
          <pc:sldMk cId="1077668224" sldId="2147471883"/>
        </pc:sldMkLst>
        <pc:spChg chg="mod">
          <ac:chgData name="Jeanne Viljoen" userId="S::jeanneviljoen@ethicsboard.org::15b5a62f-600a-4206-957b-fe0e12035773" providerId="AD" clId="Web-{30502104-94C3-E148-8852-4A4631990BE8}" dt="2023-11-22T17:58:12.089" v="13" actId="14100"/>
          <ac:spMkLst>
            <pc:docMk/>
            <pc:sldMk cId="1077668224" sldId="2147471883"/>
            <ac:spMk id="3" creationId="{CE5F1613-8C83-FDAC-FC01-D6DC57148F20}"/>
          </ac:spMkLst>
        </pc:spChg>
        <pc:spChg chg="mod">
          <ac:chgData name="Jeanne Viljoen" userId="S::jeanneviljoen@ethicsboard.org::15b5a62f-600a-4206-957b-fe0e12035773" providerId="AD" clId="Web-{30502104-94C3-E148-8852-4A4631990BE8}" dt="2023-11-22T17:58:28.637" v="15" actId="14100"/>
          <ac:spMkLst>
            <pc:docMk/>
            <pc:sldMk cId="1077668224" sldId="2147471883"/>
            <ac:spMk id="6" creationId="{8B32E3C2-E515-DA7F-38C4-A653DE32155A}"/>
          </ac:spMkLst>
        </pc:spChg>
      </pc:sldChg>
      <pc:sldChg chg="ord">
        <pc:chgData name="Jeanne Viljoen" userId="S::jeanneviljoen@ethicsboard.org::15b5a62f-600a-4206-957b-fe0e12035773" providerId="AD" clId="Web-{30502104-94C3-E148-8852-4A4631990BE8}" dt="2023-11-22T17:57:11.400" v="10"/>
        <pc:sldMkLst>
          <pc:docMk/>
          <pc:sldMk cId="136685220" sldId="2147471885"/>
        </pc:sldMkLst>
      </pc:sldChg>
      <pc:sldChg chg="new del">
        <pc:chgData name="Jeanne Viljoen" userId="S::jeanneviljoen@ethicsboard.org::15b5a62f-600a-4206-957b-fe0e12035773" providerId="AD" clId="Web-{30502104-94C3-E148-8852-4A4631990BE8}" dt="2023-11-22T18:00:05.311" v="54"/>
        <pc:sldMkLst>
          <pc:docMk/>
          <pc:sldMk cId="3588613248" sldId="2147471886"/>
        </pc:sldMkLst>
      </pc:sldChg>
      <pc:sldChg chg="new ord">
        <pc:chgData name="Jeanne Viljoen" userId="S::jeanneviljoen@ethicsboard.org::15b5a62f-600a-4206-957b-fe0e12035773" providerId="AD" clId="Web-{30502104-94C3-E148-8852-4A4631990BE8}" dt="2023-11-22T18:00:13.952" v="56"/>
        <pc:sldMkLst>
          <pc:docMk/>
          <pc:sldMk cId="3689519056" sldId="2147471886"/>
        </pc:sldMkLst>
      </pc:sldChg>
    </pc:docChg>
  </pc:docChgLst>
  <pc:docChgLst>
    <pc:chgData name="Jon Reid" userId="S::jonreid@ethicsboard.org::d20ac94e-951d-486b-b95e-024d48430245" providerId="AD" clId="Web-{83C5243A-A294-A868-85DA-5176D42BF49E}"/>
    <pc:docChg chg="mod">
      <pc:chgData name="Jon Reid" userId="S::jonreid@ethicsboard.org::d20ac94e-951d-486b-b95e-024d48430245" providerId="AD" clId="Web-{83C5243A-A294-A868-85DA-5176D42BF49E}" dt="2023-11-27T17:40:51.245" v="1"/>
      <pc:docMkLst>
        <pc:docMk/>
      </pc:docMkLst>
      <pc:sldChg chg="addCm">
        <pc:chgData name="Jon Reid" userId="S::jonreid@ethicsboard.org::d20ac94e-951d-486b-b95e-024d48430245" providerId="AD" clId="Web-{83C5243A-A294-A868-85DA-5176D42BF49E}" dt="2023-11-27T17:40:51.245" v="1"/>
        <pc:sldMkLst>
          <pc:docMk/>
          <pc:sldMk cId="935991315" sldId="1036"/>
        </pc:sldMkLst>
      </pc:sldChg>
    </pc:docChg>
  </pc:docChgLst>
  <pc:docChgLst>
    <pc:chgData name="Linda Biek" userId="5a3f140b-42f3-44c4-a264-c128a1fbdafe" providerId="ADAL" clId="{6EE77059-22F0-41F7-9639-F957C9E79B9F}"/>
    <pc:docChg chg="undo redo custSel addSld delSld modSld sldOrd modNotesMaster">
      <pc:chgData name="Linda Biek" userId="5a3f140b-42f3-44c4-a264-c128a1fbdafe" providerId="ADAL" clId="{6EE77059-22F0-41F7-9639-F957C9E79B9F}" dt="2024-06-10T12:41:24.720" v="2571" actId="20577"/>
      <pc:docMkLst>
        <pc:docMk/>
      </pc:docMkLst>
      <pc:sldChg chg="modSp mod ord">
        <pc:chgData name="Linda Biek" userId="5a3f140b-42f3-44c4-a264-c128a1fbdafe" providerId="ADAL" clId="{6EE77059-22F0-41F7-9639-F957C9E79B9F}" dt="2024-06-09T21:42:54.917" v="1784" actId="1076"/>
        <pc:sldMkLst>
          <pc:docMk/>
          <pc:sldMk cId="2699786073" sldId="1210"/>
        </pc:sldMkLst>
        <pc:spChg chg="mod">
          <ac:chgData name="Linda Biek" userId="5a3f140b-42f3-44c4-a264-c128a1fbdafe" providerId="ADAL" clId="{6EE77059-22F0-41F7-9639-F957C9E79B9F}" dt="2024-06-09T21:42:54.917" v="1784" actId="1076"/>
          <ac:spMkLst>
            <pc:docMk/>
            <pc:sldMk cId="2699786073" sldId="1210"/>
            <ac:spMk id="2" creationId="{764F22FC-0798-C637-5B1B-22E2FCE838EB}"/>
          </ac:spMkLst>
        </pc:spChg>
      </pc:sldChg>
      <pc:sldChg chg="modSp mod">
        <pc:chgData name="Linda Biek" userId="5a3f140b-42f3-44c4-a264-c128a1fbdafe" providerId="ADAL" clId="{6EE77059-22F0-41F7-9639-F957C9E79B9F}" dt="2024-06-08T21:51:41.914" v="79" actId="20577"/>
        <pc:sldMkLst>
          <pc:docMk/>
          <pc:sldMk cId="1764028538" sldId="1211"/>
        </pc:sldMkLst>
        <pc:spChg chg="mod">
          <ac:chgData name="Linda Biek" userId="5a3f140b-42f3-44c4-a264-c128a1fbdafe" providerId="ADAL" clId="{6EE77059-22F0-41F7-9639-F957C9E79B9F}" dt="2024-06-08T21:51:41.914" v="79" actId="20577"/>
          <ac:spMkLst>
            <pc:docMk/>
            <pc:sldMk cId="1764028538" sldId="1211"/>
            <ac:spMk id="8" creationId="{0BC53901-81BE-4ECD-8B51-0527C9AC42A9}"/>
          </ac:spMkLst>
        </pc:spChg>
      </pc:sldChg>
      <pc:sldChg chg="modSp add del mod">
        <pc:chgData name="Linda Biek" userId="5a3f140b-42f3-44c4-a264-c128a1fbdafe" providerId="ADAL" clId="{6EE77059-22F0-41F7-9639-F957C9E79B9F}" dt="2024-06-09T22:03:19.513" v="2399" actId="2696"/>
        <pc:sldMkLst>
          <pc:docMk/>
          <pc:sldMk cId="3218682324" sldId="1214"/>
        </pc:sldMkLst>
        <pc:graphicFrameChg chg="mod modGraphic">
          <ac:chgData name="Linda Biek" userId="5a3f140b-42f3-44c4-a264-c128a1fbdafe" providerId="ADAL" clId="{6EE77059-22F0-41F7-9639-F957C9E79B9F}" dt="2024-06-09T21:58:16.611" v="2287" actId="20577"/>
          <ac:graphicFrameMkLst>
            <pc:docMk/>
            <pc:sldMk cId="3218682324" sldId="1214"/>
            <ac:graphicFrameMk id="12" creationId="{BC6969CD-5610-2EEF-AEA0-7C57D6543E78}"/>
          </ac:graphicFrameMkLst>
        </pc:graphicFrameChg>
      </pc:sldChg>
      <pc:sldChg chg="addSp delSp modSp del mod">
        <pc:chgData name="Linda Biek" userId="5a3f140b-42f3-44c4-a264-c128a1fbdafe" providerId="ADAL" clId="{6EE77059-22F0-41F7-9639-F957C9E79B9F}" dt="2024-06-09T22:03:24.233" v="2400" actId="2696"/>
        <pc:sldMkLst>
          <pc:docMk/>
          <pc:sldMk cId="112346907" sldId="1215"/>
        </pc:sldMkLst>
        <pc:spChg chg="add mod">
          <ac:chgData name="Linda Biek" userId="5a3f140b-42f3-44c4-a264-c128a1fbdafe" providerId="ADAL" clId="{6EE77059-22F0-41F7-9639-F957C9E79B9F}" dt="2024-06-09T21:55:26.547" v="2171" actId="21"/>
          <ac:spMkLst>
            <pc:docMk/>
            <pc:sldMk cId="112346907" sldId="1215"/>
            <ac:spMk id="4" creationId="{3D1DDEE7-B073-B47E-94A2-99A4A5F54006}"/>
          </ac:spMkLst>
        </pc:spChg>
        <pc:graphicFrameChg chg="del mod modGraphic">
          <ac:chgData name="Linda Biek" userId="5a3f140b-42f3-44c4-a264-c128a1fbdafe" providerId="ADAL" clId="{6EE77059-22F0-41F7-9639-F957C9E79B9F}" dt="2024-06-09T21:55:26.547" v="2171" actId="21"/>
          <ac:graphicFrameMkLst>
            <pc:docMk/>
            <pc:sldMk cId="112346907" sldId="1215"/>
            <ac:graphicFrameMk id="12" creationId="{BC6969CD-5610-2EEF-AEA0-7C57D6543E78}"/>
          </ac:graphicFrameMkLst>
        </pc:graphicFrameChg>
      </pc:sldChg>
      <pc:sldChg chg="modSp mod ord">
        <pc:chgData name="Linda Biek" userId="5a3f140b-42f3-44c4-a264-c128a1fbdafe" providerId="ADAL" clId="{6EE77059-22F0-41F7-9639-F957C9E79B9F}" dt="2024-06-09T22:09:00.390" v="2488" actId="20577"/>
        <pc:sldMkLst>
          <pc:docMk/>
          <pc:sldMk cId="2705294343" sldId="1216"/>
        </pc:sldMkLst>
        <pc:spChg chg="mod">
          <ac:chgData name="Linda Biek" userId="5a3f140b-42f3-44c4-a264-c128a1fbdafe" providerId="ADAL" clId="{6EE77059-22F0-41F7-9639-F957C9E79B9F}" dt="2024-06-09T22:00:58.588" v="2381" actId="14100"/>
          <ac:spMkLst>
            <pc:docMk/>
            <pc:sldMk cId="2705294343" sldId="1216"/>
            <ac:spMk id="5" creationId="{11968C6E-6357-F111-C4F5-D23A04461A25}"/>
          </ac:spMkLst>
        </pc:spChg>
        <pc:graphicFrameChg chg="mod modGraphic">
          <ac:chgData name="Linda Biek" userId="5a3f140b-42f3-44c4-a264-c128a1fbdafe" providerId="ADAL" clId="{6EE77059-22F0-41F7-9639-F957C9E79B9F}" dt="2024-06-09T22:09:00.390" v="2488" actId="20577"/>
          <ac:graphicFrameMkLst>
            <pc:docMk/>
            <pc:sldMk cId="2705294343" sldId="1216"/>
            <ac:graphicFrameMk id="12" creationId="{BC6969CD-5610-2EEF-AEA0-7C57D6543E78}"/>
          </ac:graphicFrameMkLst>
        </pc:graphicFrameChg>
      </pc:sldChg>
      <pc:sldChg chg="modSp mod">
        <pc:chgData name="Linda Biek" userId="5a3f140b-42f3-44c4-a264-c128a1fbdafe" providerId="ADAL" clId="{6EE77059-22F0-41F7-9639-F957C9E79B9F}" dt="2024-06-09T22:14:41.944" v="2554" actId="14100"/>
        <pc:sldMkLst>
          <pc:docMk/>
          <pc:sldMk cId="1269518123" sldId="1217"/>
        </pc:sldMkLst>
        <pc:spChg chg="mod">
          <ac:chgData name="Linda Biek" userId="5a3f140b-42f3-44c4-a264-c128a1fbdafe" providerId="ADAL" clId="{6EE77059-22F0-41F7-9639-F957C9E79B9F}" dt="2024-06-09T22:14:41.944" v="2554" actId="14100"/>
          <ac:spMkLst>
            <pc:docMk/>
            <pc:sldMk cId="1269518123" sldId="1217"/>
            <ac:spMk id="5" creationId="{11968C6E-6357-F111-C4F5-D23A04461A25}"/>
          </ac:spMkLst>
        </pc:spChg>
        <pc:graphicFrameChg chg="mod modGraphic">
          <ac:chgData name="Linda Biek" userId="5a3f140b-42f3-44c4-a264-c128a1fbdafe" providerId="ADAL" clId="{6EE77059-22F0-41F7-9639-F957C9E79B9F}" dt="2024-06-09T22:14:33.152" v="2552" actId="1076"/>
          <ac:graphicFrameMkLst>
            <pc:docMk/>
            <pc:sldMk cId="1269518123" sldId="1217"/>
            <ac:graphicFrameMk id="12" creationId="{BC6969CD-5610-2EEF-AEA0-7C57D6543E78}"/>
          </ac:graphicFrameMkLst>
        </pc:graphicFrameChg>
      </pc:sldChg>
      <pc:sldChg chg="modSp del mod">
        <pc:chgData name="Linda Biek" userId="5a3f140b-42f3-44c4-a264-c128a1fbdafe" providerId="ADAL" clId="{6EE77059-22F0-41F7-9639-F957C9E79B9F}" dt="2024-06-09T22:13:25.566" v="2546" actId="2696"/>
        <pc:sldMkLst>
          <pc:docMk/>
          <pc:sldMk cId="3207944769" sldId="1218"/>
        </pc:sldMkLst>
        <pc:graphicFrameChg chg="mod modGraphic">
          <ac:chgData name="Linda Biek" userId="5a3f140b-42f3-44c4-a264-c128a1fbdafe" providerId="ADAL" clId="{6EE77059-22F0-41F7-9639-F957C9E79B9F}" dt="2024-06-09T22:10:09.878" v="2532" actId="20577"/>
          <ac:graphicFrameMkLst>
            <pc:docMk/>
            <pc:sldMk cId="3207944769" sldId="1218"/>
            <ac:graphicFrameMk id="12" creationId="{BC6969CD-5610-2EEF-AEA0-7C57D6543E78}"/>
          </ac:graphicFrameMkLst>
        </pc:graphicFrameChg>
      </pc:sldChg>
      <pc:sldChg chg="modSp mod">
        <pc:chgData name="Linda Biek" userId="5a3f140b-42f3-44c4-a264-c128a1fbdafe" providerId="ADAL" clId="{6EE77059-22F0-41F7-9639-F957C9E79B9F}" dt="2024-06-06T17:27:06.897" v="2" actId="14100"/>
        <pc:sldMkLst>
          <pc:docMk/>
          <pc:sldMk cId="135924412" sldId="1235"/>
        </pc:sldMkLst>
        <pc:spChg chg="mod">
          <ac:chgData name="Linda Biek" userId="5a3f140b-42f3-44c4-a264-c128a1fbdafe" providerId="ADAL" clId="{6EE77059-22F0-41F7-9639-F957C9E79B9F}" dt="2024-06-06T17:27:06.897" v="2" actId="14100"/>
          <ac:spMkLst>
            <pc:docMk/>
            <pc:sldMk cId="135924412" sldId="1235"/>
            <ac:spMk id="48" creationId="{BF510C77-5FC3-925A-4539-765B4B02A521}"/>
          </ac:spMkLst>
        </pc:spChg>
      </pc:sldChg>
      <pc:sldChg chg="new del">
        <pc:chgData name="Linda Biek" userId="5a3f140b-42f3-44c4-a264-c128a1fbdafe" providerId="ADAL" clId="{6EE77059-22F0-41F7-9639-F957C9E79B9F}" dt="2024-06-09T13:26:53.612" v="493" actId="680"/>
        <pc:sldMkLst>
          <pc:docMk/>
          <pc:sldMk cId="715295098" sldId="1240"/>
        </pc:sldMkLst>
      </pc:sldChg>
      <pc:sldChg chg="addSp delSp modSp new mod modCm">
        <pc:chgData name="Linda Biek" userId="5a3f140b-42f3-44c4-a264-c128a1fbdafe" providerId="ADAL" clId="{6EE77059-22F0-41F7-9639-F957C9E79B9F}" dt="2024-06-10T12:41:24.720" v="2571" actId="20577"/>
        <pc:sldMkLst>
          <pc:docMk/>
          <pc:sldMk cId="4220162914" sldId="1240"/>
        </pc:sldMkLst>
        <pc:spChg chg="mod">
          <ac:chgData name="Linda Biek" userId="5a3f140b-42f3-44c4-a264-c128a1fbdafe" providerId="ADAL" clId="{6EE77059-22F0-41F7-9639-F957C9E79B9F}" dt="2024-06-09T22:02:58.017" v="2396" actId="255"/>
          <ac:spMkLst>
            <pc:docMk/>
            <pc:sldMk cId="4220162914" sldId="1240"/>
            <ac:spMk id="2" creationId="{75DCAAA2-D9F2-F5AA-6A00-59D9BC4C914E}"/>
          </ac:spMkLst>
        </pc:spChg>
        <pc:spChg chg="del">
          <ac:chgData name="Linda Biek" userId="5a3f140b-42f3-44c4-a264-c128a1fbdafe" providerId="ADAL" clId="{6EE77059-22F0-41F7-9639-F957C9E79B9F}" dt="2024-06-09T13:27:38.882" v="548" actId="1032"/>
          <ac:spMkLst>
            <pc:docMk/>
            <pc:sldMk cId="4220162914" sldId="1240"/>
            <ac:spMk id="3" creationId="{762E2B27-447B-E7E6-5983-9B944E5ACB35}"/>
          </ac:spMkLst>
        </pc:spChg>
        <pc:spChg chg="del mod">
          <ac:chgData name="Linda Biek" userId="5a3f140b-42f3-44c4-a264-c128a1fbdafe" providerId="ADAL" clId="{6EE77059-22F0-41F7-9639-F957C9E79B9F}" dt="2024-06-09T13:57:47.767" v="1782" actId="21"/>
          <ac:spMkLst>
            <pc:docMk/>
            <pc:sldMk cId="4220162914" sldId="1240"/>
            <ac:spMk id="4" creationId="{BAE50C78-8676-DD8A-E2C7-4915527015BE}"/>
          </ac:spMkLst>
        </pc:spChg>
        <pc:graphicFrameChg chg="add mod modGraphic">
          <ac:chgData name="Linda Biek" userId="5a3f140b-42f3-44c4-a264-c128a1fbdafe" providerId="ADAL" clId="{6EE77059-22F0-41F7-9639-F957C9E79B9F}" dt="2024-06-10T12:41:24.720" v="2571" actId="20577"/>
          <ac:graphicFrameMkLst>
            <pc:docMk/>
            <pc:sldMk cId="4220162914" sldId="1240"/>
            <ac:graphicFrameMk id="6" creationId="{DAA470FA-CCA8-389F-025B-F57490308385}"/>
          </ac:graphicFrameMkLst>
        </pc:graphicFrameChg>
        <pc:extLst>
          <p:ext xmlns:p="http://schemas.openxmlformats.org/presentationml/2006/main" uri="{D6D511B9-2390-475A-947B-AFAB55BFBCF1}">
            <pc226:cmChg xmlns:pc226="http://schemas.microsoft.com/office/powerpoint/2022/06/main/command" chg="">
              <pc226:chgData name="Linda Biek" userId="5a3f140b-42f3-44c4-a264-c128a1fbdafe" providerId="ADAL" clId="{6EE77059-22F0-41F7-9639-F957C9E79B9F}" dt="2024-06-09T21:44:18.971" v="1830"/>
              <pc2:cmMkLst xmlns:pc2="http://schemas.microsoft.com/office/powerpoint/2019/9/main/command">
                <pc:docMk/>
                <pc:sldMk cId="4220162914" sldId="1240"/>
                <pc2:cmMk id="{778132BF-6E41-4982-B9E4-670B915B3CAA}"/>
              </pc2:cmMkLst>
              <pc226:cmRplyChg chg="add">
                <pc226:chgData name="Linda Biek" userId="5a3f140b-42f3-44c4-a264-c128a1fbdafe" providerId="ADAL" clId="{6EE77059-22F0-41F7-9639-F957C9E79B9F}" dt="2024-06-09T21:44:18.971" v="1830"/>
                <pc2:cmRplyMkLst xmlns:pc2="http://schemas.microsoft.com/office/powerpoint/2019/9/main/command">
                  <pc:docMk/>
                  <pc:sldMk cId="4220162914" sldId="1240"/>
                  <pc2:cmMk id="{778132BF-6E41-4982-B9E4-670B915B3CAA}"/>
                  <pc2:cmRplyMk id="{24EA6370-8C7D-4648-9D72-E6FB6C789D4D}"/>
                </pc2:cmRplyMkLst>
              </pc226:cmRplyChg>
            </pc226:cmChg>
          </p:ext>
        </pc:extLst>
      </pc:sldChg>
      <pc:sldChg chg="modSp new mod">
        <pc:chgData name="Linda Biek" userId="5a3f140b-42f3-44c4-a264-c128a1fbdafe" providerId="ADAL" clId="{6EE77059-22F0-41F7-9639-F957C9E79B9F}" dt="2024-06-09T22:02:47.200" v="2395" actId="255"/>
        <pc:sldMkLst>
          <pc:docMk/>
          <pc:sldMk cId="1215943980" sldId="1241"/>
        </pc:sldMkLst>
        <pc:spChg chg="mod">
          <ac:chgData name="Linda Biek" userId="5a3f140b-42f3-44c4-a264-c128a1fbdafe" providerId="ADAL" clId="{6EE77059-22F0-41F7-9639-F957C9E79B9F}" dt="2024-06-09T21:43:29.384" v="1813" actId="1076"/>
          <ac:spMkLst>
            <pc:docMk/>
            <pc:sldMk cId="1215943980" sldId="1241"/>
            <ac:spMk id="2" creationId="{B72CC5F0-C651-AE5C-1DBF-94B034E56BC3}"/>
          </ac:spMkLst>
        </pc:spChg>
        <pc:spChg chg="mod">
          <ac:chgData name="Linda Biek" userId="5a3f140b-42f3-44c4-a264-c128a1fbdafe" providerId="ADAL" clId="{6EE77059-22F0-41F7-9639-F957C9E79B9F}" dt="2024-06-09T22:02:47.200" v="2395" actId="255"/>
          <ac:spMkLst>
            <pc:docMk/>
            <pc:sldMk cId="1215943980" sldId="1241"/>
            <ac:spMk id="5" creationId="{6133C8E0-06A5-1387-DDF7-344183D042E1}"/>
          </ac:spMkLst>
        </pc:spChg>
      </pc:sldChg>
    </pc:docChg>
  </pc:docChgLst>
  <pc:docChgLst>
    <pc:chgData name="Jon Reid" userId="d20ac94e-951d-486b-b95e-024d48430245" providerId="ADAL" clId="{0FD49A20-5397-4D3F-BBFA-2568219C55F5}"/>
    <pc:docChg chg="undo redo custSel addSld delSld modSld">
      <pc:chgData name="Jon Reid" userId="d20ac94e-951d-486b-b95e-024d48430245" providerId="ADAL" clId="{0FD49A20-5397-4D3F-BBFA-2568219C55F5}" dt="2024-06-06T00:17:11.836" v="6018" actId="1076"/>
      <pc:docMkLst>
        <pc:docMk/>
      </pc:docMkLst>
      <pc:sldChg chg="modSp mod">
        <pc:chgData name="Jon Reid" userId="d20ac94e-951d-486b-b95e-024d48430245" providerId="ADAL" clId="{0FD49A20-5397-4D3F-BBFA-2568219C55F5}" dt="2024-06-06T00:14:03.556" v="6000" actId="20577"/>
        <pc:sldMkLst>
          <pc:docMk/>
          <pc:sldMk cId="841469109" sldId="257"/>
        </pc:sldMkLst>
        <pc:spChg chg="mod">
          <ac:chgData name="Jon Reid" userId="d20ac94e-951d-486b-b95e-024d48430245" providerId="ADAL" clId="{0FD49A20-5397-4D3F-BBFA-2568219C55F5}" dt="2024-06-06T00:14:03.556" v="6000" actId="20577"/>
          <ac:spMkLst>
            <pc:docMk/>
            <pc:sldMk cId="841469109" sldId="257"/>
            <ac:spMk id="3" creationId="{B464E8B4-4D55-2FE8-BB73-B59A3DC04093}"/>
          </ac:spMkLst>
        </pc:spChg>
      </pc:sldChg>
      <pc:sldChg chg="del">
        <pc:chgData name="Jon Reid" userId="d20ac94e-951d-486b-b95e-024d48430245" providerId="ADAL" clId="{0FD49A20-5397-4D3F-BBFA-2568219C55F5}" dt="2024-06-05T18:07:13.302" v="1040" actId="47"/>
        <pc:sldMkLst>
          <pc:docMk/>
          <pc:sldMk cId="3967282352" sldId="258"/>
        </pc:sldMkLst>
      </pc:sldChg>
      <pc:sldChg chg="addSp delSp modSp mod modNotesTx">
        <pc:chgData name="Jon Reid" userId="d20ac94e-951d-486b-b95e-024d48430245" providerId="ADAL" clId="{0FD49A20-5397-4D3F-BBFA-2568219C55F5}" dt="2024-06-06T00:13:36.680" v="5982" actId="20577"/>
        <pc:sldMkLst>
          <pc:docMk/>
          <pc:sldMk cId="205771172" sldId="259"/>
        </pc:sldMkLst>
        <pc:spChg chg="mod">
          <ac:chgData name="Jon Reid" userId="d20ac94e-951d-486b-b95e-024d48430245" providerId="ADAL" clId="{0FD49A20-5397-4D3F-BBFA-2568219C55F5}" dt="2024-06-06T00:13:36.680" v="5982" actId="20577"/>
          <ac:spMkLst>
            <pc:docMk/>
            <pc:sldMk cId="205771172" sldId="259"/>
            <ac:spMk id="2" creationId="{DB5FD1F1-A90B-C7A2-FCD2-13FCED02DD1F}"/>
          </ac:spMkLst>
        </pc:spChg>
        <pc:spChg chg="del">
          <ac:chgData name="Jon Reid" userId="d20ac94e-951d-486b-b95e-024d48430245" providerId="ADAL" clId="{0FD49A20-5397-4D3F-BBFA-2568219C55F5}" dt="2024-06-05T18:08:26.575" v="1041" actId="478"/>
          <ac:spMkLst>
            <pc:docMk/>
            <pc:sldMk cId="205771172" sldId="259"/>
            <ac:spMk id="3" creationId="{F5315966-F322-183F-9093-368F4A11EFFB}"/>
          </ac:spMkLst>
        </pc:spChg>
        <pc:spChg chg="add del mod">
          <ac:chgData name="Jon Reid" userId="d20ac94e-951d-486b-b95e-024d48430245" providerId="ADAL" clId="{0FD49A20-5397-4D3F-BBFA-2568219C55F5}" dt="2024-06-05T18:08:30.523" v="1043" actId="478"/>
          <ac:spMkLst>
            <pc:docMk/>
            <pc:sldMk cId="205771172" sldId="259"/>
            <ac:spMk id="6" creationId="{992D34FA-72A6-17DB-4B1E-43E6392AC11E}"/>
          </ac:spMkLst>
        </pc:spChg>
        <pc:spChg chg="add mod">
          <ac:chgData name="Jon Reid" userId="d20ac94e-951d-486b-b95e-024d48430245" providerId="ADAL" clId="{0FD49A20-5397-4D3F-BBFA-2568219C55F5}" dt="2024-06-05T19:20:44.511" v="1983" actId="122"/>
          <ac:spMkLst>
            <pc:docMk/>
            <pc:sldMk cId="205771172" sldId="259"/>
            <ac:spMk id="11" creationId="{EED5354E-D9D7-3FF3-9F01-985F6F21DE62}"/>
          </ac:spMkLst>
        </pc:spChg>
        <pc:spChg chg="add mod">
          <ac:chgData name="Jon Reid" userId="d20ac94e-951d-486b-b95e-024d48430245" providerId="ADAL" clId="{0FD49A20-5397-4D3F-BBFA-2568219C55F5}" dt="2024-06-06T00:13:24.709" v="5975" actId="1076"/>
          <ac:spMkLst>
            <pc:docMk/>
            <pc:sldMk cId="205771172" sldId="259"/>
            <ac:spMk id="12" creationId="{ABD83069-61D0-BB39-150F-E4546D00A91E}"/>
          </ac:spMkLst>
        </pc:spChg>
        <pc:spChg chg="add del mod">
          <ac:chgData name="Jon Reid" userId="d20ac94e-951d-486b-b95e-024d48430245" providerId="ADAL" clId="{0FD49A20-5397-4D3F-BBFA-2568219C55F5}" dt="2024-06-05T18:20:36.365" v="1240" actId="478"/>
          <ac:spMkLst>
            <pc:docMk/>
            <pc:sldMk cId="205771172" sldId="259"/>
            <ac:spMk id="13" creationId="{217D1B62-7A4C-41E6-8D59-DCD1DB268BCC}"/>
          </ac:spMkLst>
        </pc:spChg>
        <pc:spChg chg="add mod">
          <ac:chgData name="Jon Reid" userId="d20ac94e-951d-486b-b95e-024d48430245" providerId="ADAL" clId="{0FD49A20-5397-4D3F-BBFA-2568219C55F5}" dt="2024-06-05T19:25:01.877" v="2308" actId="20577"/>
          <ac:spMkLst>
            <pc:docMk/>
            <pc:sldMk cId="205771172" sldId="259"/>
            <ac:spMk id="14" creationId="{EB6DEDAC-9BDA-3936-AB0D-CFF0ABC071B6}"/>
          </ac:spMkLst>
        </pc:spChg>
        <pc:spChg chg="add del mod">
          <ac:chgData name="Jon Reid" userId="d20ac94e-951d-486b-b95e-024d48430245" providerId="ADAL" clId="{0FD49A20-5397-4D3F-BBFA-2568219C55F5}" dt="2024-06-05T19:20:22.381" v="1979" actId="478"/>
          <ac:spMkLst>
            <pc:docMk/>
            <pc:sldMk cId="205771172" sldId="259"/>
            <ac:spMk id="15" creationId="{B0D81207-6532-536A-7F8F-06CF9E2A4C50}"/>
          </ac:spMkLst>
        </pc:spChg>
        <pc:spChg chg="add del mod">
          <ac:chgData name="Jon Reid" userId="d20ac94e-951d-486b-b95e-024d48430245" providerId="ADAL" clId="{0FD49A20-5397-4D3F-BBFA-2568219C55F5}" dt="2024-06-05T19:17:04.317" v="1946"/>
          <ac:spMkLst>
            <pc:docMk/>
            <pc:sldMk cId="205771172" sldId="259"/>
            <ac:spMk id="16" creationId="{73145E40-45BC-2BD4-8EC1-74ADC5B1134A}"/>
          </ac:spMkLst>
        </pc:spChg>
        <pc:spChg chg="add del mod">
          <ac:chgData name="Jon Reid" userId="d20ac94e-951d-486b-b95e-024d48430245" providerId="ADAL" clId="{0FD49A20-5397-4D3F-BBFA-2568219C55F5}" dt="2024-06-05T19:19:20.783" v="1965" actId="478"/>
          <ac:spMkLst>
            <pc:docMk/>
            <pc:sldMk cId="205771172" sldId="259"/>
            <ac:spMk id="17" creationId="{2A6B5683-5868-78C2-CCF0-D46C25F16D0C}"/>
          </ac:spMkLst>
        </pc:spChg>
        <pc:picChg chg="add del mod">
          <ac:chgData name="Jon Reid" userId="d20ac94e-951d-486b-b95e-024d48430245" providerId="ADAL" clId="{0FD49A20-5397-4D3F-BBFA-2568219C55F5}" dt="2024-06-05T18:10:20.510" v="1063" actId="931"/>
          <ac:picMkLst>
            <pc:docMk/>
            <pc:sldMk cId="205771172" sldId="259"/>
            <ac:picMk id="8" creationId="{06182F8D-15EC-246E-66D9-C8AECA58FC00}"/>
          </ac:picMkLst>
        </pc:picChg>
        <pc:picChg chg="add mod">
          <ac:chgData name="Jon Reid" userId="d20ac94e-951d-486b-b95e-024d48430245" providerId="ADAL" clId="{0FD49A20-5397-4D3F-BBFA-2568219C55F5}" dt="2024-06-05T19:18:00.065" v="1948" actId="1076"/>
          <ac:picMkLst>
            <pc:docMk/>
            <pc:sldMk cId="205771172" sldId="259"/>
            <ac:picMk id="10" creationId="{3DC05D86-E4C7-2E73-39BB-24A022EEAB63}"/>
          </ac:picMkLst>
        </pc:picChg>
      </pc:sldChg>
      <pc:sldChg chg="addSp delSp modSp mod modNotesTx">
        <pc:chgData name="Jon Reid" userId="d20ac94e-951d-486b-b95e-024d48430245" providerId="ADAL" clId="{0FD49A20-5397-4D3F-BBFA-2568219C55F5}" dt="2024-06-05T23:40:16.196" v="5122" actId="6549"/>
        <pc:sldMkLst>
          <pc:docMk/>
          <pc:sldMk cId="442535924" sldId="260"/>
        </pc:sldMkLst>
        <pc:spChg chg="add del mod">
          <ac:chgData name="Jon Reid" userId="d20ac94e-951d-486b-b95e-024d48430245" providerId="ADAL" clId="{0FD49A20-5397-4D3F-BBFA-2568219C55F5}" dt="2024-06-05T17:59:14.285" v="965" actId="478"/>
          <ac:spMkLst>
            <pc:docMk/>
            <pc:sldMk cId="442535924" sldId="260"/>
            <ac:spMk id="4" creationId="{0793FF3E-36E8-3373-24C9-C431F34C34E3}"/>
          </ac:spMkLst>
        </pc:spChg>
        <pc:spChg chg="add mod">
          <ac:chgData name="Jon Reid" userId="d20ac94e-951d-486b-b95e-024d48430245" providerId="ADAL" clId="{0FD49A20-5397-4D3F-BBFA-2568219C55F5}" dt="2024-06-05T23:40:16.196" v="5122" actId="6549"/>
          <ac:spMkLst>
            <pc:docMk/>
            <pc:sldMk cId="442535924" sldId="260"/>
            <ac:spMk id="5" creationId="{23D15C70-2B0D-88E5-5F7A-07E0D5CB5F0F}"/>
          </ac:spMkLst>
        </pc:spChg>
        <pc:spChg chg="del">
          <ac:chgData name="Jon Reid" userId="d20ac94e-951d-486b-b95e-024d48430245" providerId="ADAL" clId="{0FD49A20-5397-4D3F-BBFA-2568219C55F5}" dt="2024-06-05T17:59:10.468" v="964" actId="478"/>
          <ac:spMkLst>
            <pc:docMk/>
            <pc:sldMk cId="442535924" sldId="260"/>
            <ac:spMk id="6" creationId="{493A571E-6737-0A1E-EB02-81E2700B4612}"/>
          </ac:spMkLst>
        </pc:spChg>
        <pc:spChg chg="mod">
          <ac:chgData name="Jon Reid" userId="d20ac94e-951d-486b-b95e-024d48430245" providerId="ADAL" clId="{0FD49A20-5397-4D3F-BBFA-2568219C55F5}" dt="2024-06-05T19:36:14.128" v="2588" actId="6549"/>
          <ac:spMkLst>
            <pc:docMk/>
            <pc:sldMk cId="442535924" sldId="260"/>
            <ac:spMk id="7" creationId="{69D6D8F4-C4C6-935F-44FA-769D0081DFDC}"/>
          </ac:spMkLst>
        </pc:spChg>
        <pc:spChg chg="add mod">
          <ac:chgData name="Jon Reid" userId="d20ac94e-951d-486b-b95e-024d48430245" providerId="ADAL" clId="{0FD49A20-5397-4D3F-BBFA-2568219C55F5}" dt="2024-06-05T19:39:11.815" v="2619" actId="20577"/>
          <ac:spMkLst>
            <pc:docMk/>
            <pc:sldMk cId="442535924" sldId="260"/>
            <ac:spMk id="9" creationId="{C75C3C24-7B73-FCAA-779E-76792C14100D}"/>
          </ac:spMkLst>
        </pc:spChg>
        <pc:picChg chg="mod">
          <ac:chgData name="Jon Reid" userId="d20ac94e-951d-486b-b95e-024d48430245" providerId="ADAL" clId="{0FD49A20-5397-4D3F-BBFA-2568219C55F5}" dt="2024-06-05T17:59:28" v="968" actId="1076"/>
          <ac:picMkLst>
            <pc:docMk/>
            <pc:sldMk cId="442535924" sldId="260"/>
            <ac:picMk id="8" creationId="{D174783D-28B8-4070-A972-4AE5C1E4286A}"/>
          </ac:picMkLst>
        </pc:picChg>
      </pc:sldChg>
      <pc:sldChg chg="addSp modSp mod">
        <pc:chgData name="Jon Reid" userId="d20ac94e-951d-486b-b95e-024d48430245" providerId="ADAL" clId="{0FD49A20-5397-4D3F-BBFA-2568219C55F5}" dt="2024-06-06T00:17:11.836" v="6018" actId="1076"/>
        <pc:sldMkLst>
          <pc:docMk/>
          <pc:sldMk cId="2470478106" sldId="263"/>
        </pc:sldMkLst>
        <pc:picChg chg="add mod">
          <ac:chgData name="Jon Reid" userId="d20ac94e-951d-486b-b95e-024d48430245" providerId="ADAL" clId="{0FD49A20-5397-4D3F-BBFA-2568219C55F5}" dt="2024-06-06T00:17:11.836" v="6018" actId="1076"/>
          <ac:picMkLst>
            <pc:docMk/>
            <pc:sldMk cId="2470478106" sldId="263"/>
            <ac:picMk id="6" creationId="{48034805-222F-7F93-545D-E614C45F8FC6}"/>
          </ac:picMkLst>
        </pc:picChg>
      </pc:sldChg>
      <pc:sldChg chg="addSp delSp modSp">
        <pc:chgData name="Jon Reid" userId="d20ac94e-951d-486b-b95e-024d48430245" providerId="ADAL" clId="{0FD49A20-5397-4D3F-BBFA-2568219C55F5}" dt="2024-06-05T20:09:07.091" v="2854"/>
        <pc:sldMkLst>
          <pc:docMk/>
          <pc:sldMk cId="861013069" sldId="264"/>
        </pc:sldMkLst>
        <pc:spChg chg="add del mod">
          <ac:chgData name="Jon Reid" userId="d20ac94e-951d-486b-b95e-024d48430245" providerId="ADAL" clId="{0FD49A20-5397-4D3F-BBFA-2568219C55F5}" dt="2024-06-05T20:09:07.091" v="2854"/>
          <ac:spMkLst>
            <pc:docMk/>
            <pc:sldMk cId="861013069" sldId="264"/>
            <ac:spMk id="6" creationId="{08493A52-3E1C-C69A-856E-5782A394D838}"/>
          </ac:spMkLst>
        </pc:spChg>
      </pc:sldChg>
      <pc:sldChg chg="modSp mod">
        <pc:chgData name="Jon Reid" userId="d20ac94e-951d-486b-b95e-024d48430245" providerId="ADAL" clId="{0FD49A20-5397-4D3F-BBFA-2568219C55F5}" dt="2024-06-06T00:12:51.549" v="5961" actId="20577"/>
        <pc:sldMkLst>
          <pc:docMk/>
          <pc:sldMk cId="3093899851" sldId="272"/>
        </pc:sldMkLst>
        <pc:spChg chg="mod">
          <ac:chgData name="Jon Reid" userId="d20ac94e-951d-486b-b95e-024d48430245" providerId="ADAL" clId="{0FD49A20-5397-4D3F-BBFA-2568219C55F5}" dt="2024-06-06T00:12:51.549" v="5961" actId="20577"/>
          <ac:spMkLst>
            <pc:docMk/>
            <pc:sldMk cId="3093899851" sldId="272"/>
            <ac:spMk id="4" creationId="{6B57B6A2-F557-A0CD-377D-A5DD68D1B875}"/>
          </ac:spMkLst>
        </pc:spChg>
      </pc:sldChg>
      <pc:sldChg chg="modSp mod">
        <pc:chgData name="Jon Reid" userId="d20ac94e-951d-486b-b95e-024d48430245" providerId="ADAL" clId="{0FD49A20-5397-4D3F-BBFA-2568219C55F5}" dt="2024-06-05T17:57:29.122" v="961" actId="1076"/>
        <pc:sldMkLst>
          <pc:docMk/>
          <pc:sldMk cId="2699786073" sldId="1210"/>
        </pc:sldMkLst>
        <pc:spChg chg="mod">
          <ac:chgData name="Jon Reid" userId="d20ac94e-951d-486b-b95e-024d48430245" providerId="ADAL" clId="{0FD49A20-5397-4D3F-BBFA-2568219C55F5}" dt="2024-06-05T17:57:29.122" v="961" actId="1076"/>
          <ac:spMkLst>
            <pc:docMk/>
            <pc:sldMk cId="2699786073" sldId="1210"/>
            <ac:spMk id="2" creationId="{764F22FC-0798-C637-5B1B-22E2FCE838EB}"/>
          </ac:spMkLst>
        </pc:spChg>
        <pc:picChg chg="mod">
          <ac:chgData name="Jon Reid" userId="d20ac94e-951d-486b-b95e-024d48430245" providerId="ADAL" clId="{0FD49A20-5397-4D3F-BBFA-2568219C55F5}" dt="2024-06-05T17:57:05.829" v="957" actId="1076"/>
          <ac:picMkLst>
            <pc:docMk/>
            <pc:sldMk cId="2699786073" sldId="1210"/>
            <ac:picMk id="33" creationId="{235FE494-D45D-754D-F4B0-ACEB9A302053}"/>
          </ac:picMkLst>
        </pc:picChg>
      </pc:sldChg>
      <pc:sldChg chg="modSp mod">
        <pc:chgData name="Jon Reid" userId="d20ac94e-951d-486b-b95e-024d48430245" providerId="ADAL" clId="{0FD49A20-5397-4D3F-BBFA-2568219C55F5}" dt="2024-06-05T17:56:03.575" v="927" actId="1076"/>
        <pc:sldMkLst>
          <pc:docMk/>
          <pc:sldMk cId="1764028538" sldId="1211"/>
        </pc:sldMkLst>
        <pc:spChg chg="mod">
          <ac:chgData name="Jon Reid" userId="d20ac94e-951d-486b-b95e-024d48430245" providerId="ADAL" clId="{0FD49A20-5397-4D3F-BBFA-2568219C55F5}" dt="2024-06-05T17:56:03.575" v="927" actId="1076"/>
          <ac:spMkLst>
            <pc:docMk/>
            <pc:sldMk cId="1764028538" sldId="1211"/>
            <ac:spMk id="8" creationId="{0BC53901-81BE-4ECD-8B51-0527C9AC42A9}"/>
          </ac:spMkLst>
        </pc:spChg>
      </pc:sldChg>
      <pc:sldChg chg="modSp mod">
        <pc:chgData name="Jon Reid" userId="d20ac94e-951d-486b-b95e-024d48430245" providerId="ADAL" clId="{0FD49A20-5397-4D3F-BBFA-2568219C55F5}" dt="2024-06-05T17:55:07.764" v="891" actId="20577"/>
        <pc:sldMkLst>
          <pc:docMk/>
          <pc:sldMk cId="4279265351" sldId="1212"/>
        </pc:sldMkLst>
        <pc:spChg chg="mod">
          <ac:chgData name="Jon Reid" userId="d20ac94e-951d-486b-b95e-024d48430245" providerId="ADAL" clId="{0FD49A20-5397-4D3F-BBFA-2568219C55F5}" dt="2024-06-05T17:55:07.764" v="891" actId="20577"/>
          <ac:spMkLst>
            <pc:docMk/>
            <pc:sldMk cId="4279265351" sldId="1212"/>
            <ac:spMk id="8" creationId="{0BC53901-81BE-4ECD-8B51-0527C9AC42A9}"/>
          </ac:spMkLst>
        </pc:spChg>
      </pc:sldChg>
      <pc:sldChg chg="modSp mod">
        <pc:chgData name="Jon Reid" userId="d20ac94e-951d-486b-b95e-024d48430245" providerId="ADAL" clId="{0FD49A20-5397-4D3F-BBFA-2568219C55F5}" dt="2024-06-05T17:55:33.854" v="908" actId="1076"/>
        <pc:sldMkLst>
          <pc:docMk/>
          <pc:sldMk cId="3723672903" sldId="1213"/>
        </pc:sldMkLst>
        <pc:spChg chg="mod">
          <ac:chgData name="Jon Reid" userId="d20ac94e-951d-486b-b95e-024d48430245" providerId="ADAL" clId="{0FD49A20-5397-4D3F-BBFA-2568219C55F5}" dt="2024-06-05T17:55:33.854" v="908" actId="1076"/>
          <ac:spMkLst>
            <pc:docMk/>
            <pc:sldMk cId="3723672903" sldId="1213"/>
            <ac:spMk id="8" creationId="{0BC53901-81BE-4ECD-8B51-0527C9AC42A9}"/>
          </ac:spMkLst>
        </pc:spChg>
      </pc:sldChg>
      <pc:sldChg chg="modSp mod">
        <pc:chgData name="Jon Reid" userId="d20ac94e-951d-486b-b95e-024d48430245" providerId="ADAL" clId="{0FD49A20-5397-4D3F-BBFA-2568219C55F5}" dt="2024-06-05T19:37:09.548" v="2591" actId="1076"/>
        <pc:sldMkLst>
          <pc:docMk/>
          <pc:sldMk cId="4129948479" sldId="1220"/>
        </pc:sldMkLst>
        <pc:spChg chg="mod">
          <ac:chgData name="Jon Reid" userId="d20ac94e-951d-486b-b95e-024d48430245" providerId="ADAL" clId="{0FD49A20-5397-4D3F-BBFA-2568219C55F5}" dt="2024-06-05T19:28:50.599" v="2472" actId="20577"/>
          <ac:spMkLst>
            <pc:docMk/>
            <pc:sldMk cId="4129948479" sldId="1220"/>
            <ac:spMk id="2" creationId="{4A9C3601-AB4F-19CD-EA11-C3509B10EE05}"/>
          </ac:spMkLst>
        </pc:spChg>
        <pc:spChg chg="mod">
          <ac:chgData name="Jon Reid" userId="d20ac94e-951d-486b-b95e-024d48430245" providerId="ADAL" clId="{0FD49A20-5397-4D3F-BBFA-2568219C55F5}" dt="2024-06-05T19:37:06.285" v="2590" actId="1076"/>
          <ac:spMkLst>
            <pc:docMk/>
            <pc:sldMk cId="4129948479" sldId="1220"/>
            <ac:spMk id="3" creationId="{126D8AA0-9ECD-8E44-91FA-072093915367}"/>
          </ac:spMkLst>
        </pc:spChg>
        <pc:spChg chg="mod">
          <ac:chgData name="Jon Reid" userId="d20ac94e-951d-486b-b95e-024d48430245" providerId="ADAL" clId="{0FD49A20-5397-4D3F-BBFA-2568219C55F5}" dt="2024-06-05T19:37:09.548" v="2591" actId="1076"/>
          <ac:spMkLst>
            <pc:docMk/>
            <pc:sldMk cId="4129948479" sldId="1220"/>
            <ac:spMk id="6" creationId="{E55BF339-0297-E695-7A2E-98ADC8A95C35}"/>
          </ac:spMkLst>
        </pc:spChg>
        <pc:picChg chg="ord">
          <ac:chgData name="Jon Reid" userId="d20ac94e-951d-486b-b95e-024d48430245" providerId="ADAL" clId="{0FD49A20-5397-4D3F-BBFA-2568219C55F5}" dt="2024-06-05T19:29:07.212" v="2474" actId="167"/>
          <ac:picMkLst>
            <pc:docMk/>
            <pc:sldMk cId="4129948479" sldId="1220"/>
            <ac:picMk id="8" creationId="{178E1DF1-12CB-FE80-1057-ADB9A9DAED09}"/>
          </ac:picMkLst>
        </pc:picChg>
      </pc:sldChg>
      <pc:sldChg chg="add del">
        <pc:chgData name="Jon Reid" userId="d20ac94e-951d-486b-b95e-024d48430245" providerId="ADAL" clId="{0FD49A20-5397-4D3F-BBFA-2568219C55F5}" dt="2024-06-05T19:38:36.253" v="2605" actId="47"/>
        <pc:sldMkLst>
          <pc:docMk/>
          <pc:sldMk cId="1585135857" sldId="1226"/>
        </pc:sldMkLst>
      </pc:sldChg>
      <pc:sldChg chg="addSp delSp modSp add del mod">
        <pc:chgData name="Jon Reid" userId="d20ac94e-951d-486b-b95e-024d48430245" providerId="ADAL" clId="{0FD49A20-5397-4D3F-BBFA-2568219C55F5}" dt="2024-06-05T23:40:37.433" v="5123" actId="47"/>
        <pc:sldMkLst>
          <pc:docMk/>
          <pc:sldMk cId="2356106079" sldId="1226"/>
        </pc:sldMkLst>
        <pc:spChg chg="mod">
          <ac:chgData name="Jon Reid" userId="d20ac94e-951d-486b-b95e-024d48430245" providerId="ADAL" clId="{0FD49A20-5397-4D3F-BBFA-2568219C55F5}" dt="2024-06-05T21:04:37.184" v="4364" actId="20577"/>
          <ac:spMkLst>
            <pc:docMk/>
            <pc:sldMk cId="2356106079" sldId="1226"/>
            <ac:spMk id="2" creationId="{B57BC1E7-F58C-DC90-1B48-5A58BEB57B86}"/>
          </ac:spMkLst>
        </pc:spChg>
        <pc:spChg chg="add del mod">
          <ac:chgData name="Jon Reid" userId="d20ac94e-951d-486b-b95e-024d48430245" providerId="ADAL" clId="{0FD49A20-5397-4D3F-BBFA-2568219C55F5}" dt="2024-06-05T19:59:31.189" v="2687" actId="478"/>
          <ac:spMkLst>
            <pc:docMk/>
            <pc:sldMk cId="2356106079" sldId="1226"/>
            <ac:spMk id="3" creationId="{7CA82F68-2E8A-BD22-7352-50C63943F06C}"/>
          </ac:spMkLst>
        </pc:spChg>
        <pc:spChg chg="del">
          <ac:chgData name="Jon Reid" userId="d20ac94e-951d-486b-b95e-024d48430245" providerId="ADAL" clId="{0FD49A20-5397-4D3F-BBFA-2568219C55F5}" dt="2024-06-05T19:54:12.819" v="2636" actId="478"/>
          <ac:spMkLst>
            <pc:docMk/>
            <pc:sldMk cId="2356106079" sldId="1226"/>
            <ac:spMk id="4" creationId="{46F1356B-0257-F3A8-1AF2-6D1090BE7FDC}"/>
          </ac:spMkLst>
        </pc:spChg>
        <pc:spChg chg="add del mod">
          <ac:chgData name="Jon Reid" userId="d20ac94e-951d-486b-b95e-024d48430245" providerId="ADAL" clId="{0FD49A20-5397-4D3F-BBFA-2568219C55F5}" dt="2024-06-05T19:59:26.937" v="2685" actId="767"/>
          <ac:spMkLst>
            <pc:docMk/>
            <pc:sldMk cId="2356106079" sldId="1226"/>
            <ac:spMk id="6" creationId="{335FE672-5BDA-F06A-BAC8-F3705CCC684F}"/>
          </ac:spMkLst>
        </pc:spChg>
        <pc:spChg chg="add mod">
          <ac:chgData name="Jon Reid" userId="d20ac94e-951d-486b-b95e-024d48430245" providerId="ADAL" clId="{0FD49A20-5397-4D3F-BBFA-2568219C55F5}" dt="2024-06-05T21:23:00.207" v="4809" actId="1076"/>
          <ac:spMkLst>
            <pc:docMk/>
            <pc:sldMk cId="2356106079" sldId="1226"/>
            <ac:spMk id="7" creationId="{945FC9FF-105B-AD23-EB20-11B5ABA09404}"/>
          </ac:spMkLst>
        </pc:spChg>
        <pc:spChg chg="add mod">
          <ac:chgData name="Jon Reid" userId="d20ac94e-951d-486b-b95e-024d48430245" providerId="ADAL" clId="{0FD49A20-5397-4D3F-BBFA-2568219C55F5}" dt="2024-06-05T21:25:06.787" v="4822" actId="1076"/>
          <ac:spMkLst>
            <pc:docMk/>
            <pc:sldMk cId="2356106079" sldId="1226"/>
            <ac:spMk id="8" creationId="{A2895D52-6CD5-FFE5-8F7B-E3F29AC22659}"/>
          </ac:spMkLst>
        </pc:spChg>
        <pc:spChg chg="add del mod">
          <ac:chgData name="Jon Reid" userId="d20ac94e-951d-486b-b95e-024d48430245" providerId="ADAL" clId="{0FD49A20-5397-4D3F-BBFA-2568219C55F5}" dt="2024-06-05T21:13:41.654" v="4499" actId="478"/>
          <ac:spMkLst>
            <pc:docMk/>
            <pc:sldMk cId="2356106079" sldId="1226"/>
            <ac:spMk id="9" creationId="{76B694EF-6A5A-585C-6EFF-1DB0456A8E2E}"/>
          </ac:spMkLst>
        </pc:spChg>
        <pc:spChg chg="add mod">
          <ac:chgData name="Jon Reid" userId="d20ac94e-951d-486b-b95e-024d48430245" providerId="ADAL" clId="{0FD49A20-5397-4D3F-BBFA-2568219C55F5}" dt="2024-06-05T21:23:00.207" v="4809" actId="1076"/>
          <ac:spMkLst>
            <pc:docMk/>
            <pc:sldMk cId="2356106079" sldId="1226"/>
            <ac:spMk id="10" creationId="{B5331BF3-0353-0159-61B4-30C0D12E4D26}"/>
          </ac:spMkLst>
        </pc:spChg>
        <pc:spChg chg="add del mod">
          <ac:chgData name="Jon Reid" userId="d20ac94e-951d-486b-b95e-024d48430245" providerId="ADAL" clId="{0FD49A20-5397-4D3F-BBFA-2568219C55F5}" dt="2024-06-05T21:18:22.543" v="4677" actId="478"/>
          <ac:spMkLst>
            <pc:docMk/>
            <pc:sldMk cId="2356106079" sldId="1226"/>
            <ac:spMk id="11" creationId="{F2C7872E-82FB-CAA7-4C29-285D5D04C1AA}"/>
          </ac:spMkLst>
        </pc:spChg>
        <pc:spChg chg="add mod">
          <ac:chgData name="Jon Reid" userId="d20ac94e-951d-486b-b95e-024d48430245" providerId="ADAL" clId="{0FD49A20-5397-4D3F-BBFA-2568219C55F5}" dt="2024-06-05T21:25:06.300" v="4821" actId="1076"/>
          <ac:spMkLst>
            <pc:docMk/>
            <pc:sldMk cId="2356106079" sldId="1226"/>
            <ac:spMk id="12" creationId="{BDF4CE00-69A6-0A1F-5A4A-75CC8BE1833A}"/>
          </ac:spMkLst>
        </pc:spChg>
        <pc:spChg chg="add mod">
          <ac:chgData name="Jon Reid" userId="d20ac94e-951d-486b-b95e-024d48430245" providerId="ADAL" clId="{0FD49A20-5397-4D3F-BBFA-2568219C55F5}" dt="2024-06-05T21:23:06.347" v="4810" actId="1076"/>
          <ac:spMkLst>
            <pc:docMk/>
            <pc:sldMk cId="2356106079" sldId="1226"/>
            <ac:spMk id="13" creationId="{DEBEB283-E7F6-9552-3FE6-EE1CDD15E8E9}"/>
          </ac:spMkLst>
        </pc:spChg>
        <pc:spChg chg="add mod">
          <ac:chgData name="Jon Reid" userId="d20ac94e-951d-486b-b95e-024d48430245" providerId="ADAL" clId="{0FD49A20-5397-4D3F-BBFA-2568219C55F5}" dt="2024-06-05T21:23:24.257" v="4812" actId="1076"/>
          <ac:spMkLst>
            <pc:docMk/>
            <pc:sldMk cId="2356106079" sldId="1226"/>
            <ac:spMk id="14" creationId="{AF36A90B-74B8-64F3-C1D6-8CF77DDAB00E}"/>
          </ac:spMkLst>
        </pc:spChg>
        <pc:spChg chg="add mod">
          <ac:chgData name="Jon Reid" userId="d20ac94e-951d-486b-b95e-024d48430245" providerId="ADAL" clId="{0FD49A20-5397-4D3F-BBFA-2568219C55F5}" dt="2024-06-05T21:24:00.896" v="4814" actId="1076"/>
          <ac:spMkLst>
            <pc:docMk/>
            <pc:sldMk cId="2356106079" sldId="1226"/>
            <ac:spMk id="15" creationId="{C873B6FF-3E3D-AFE9-E81E-94C97DC26C3C}"/>
          </ac:spMkLst>
        </pc:spChg>
        <pc:spChg chg="add mod">
          <ac:chgData name="Jon Reid" userId="d20ac94e-951d-486b-b95e-024d48430245" providerId="ADAL" clId="{0FD49A20-5397-4D3F-BBFA-2568219C55F5}" dt="2024-06-05T21:24:07.772" v="4816" actId="1076"/>
          <ac:spMkLst>
            <pc:docMk/>
            <pc:sldMk cId="2356106079" sldId="1226"/>
            <ac:spMk id="16" creationId="{2A790866-593B-D58C-EF32-C677EA837E20}"/>
          </ac:spMkLst>
        </pc:spChg>
        <pc:spChg chg="add mod">
          <ac:chgData name="Jon Reid" userId="d20ac94e-951d-486b-b95e-024d48430245" providerId="ADAL" clId="{0FD49A20-5397-4D3F-BBFA-2568219C55F5}" dt="2024-06-05T21:25:10.751" v="4824" actId="1076"/>
          <ac:spMkLst>
            <pc:docMk/>
            <pc:sldMk cId="2356106079" sldId="1226"/>
            <ac:spMk id="17" creationId="{FC49DE96-5A2F-BD7A-2F95-3296E0316594}"/>
          </ac:spMkLst>
        </pc:spChg>
      </pc:sldChg>
      <pc:sldChg chg="add del">
        <pc:chgData name="Jon Reid" userId="d20ac94e-951d-486b-b95e-024d48430245" providerId="ADAL" clId="{0FD49A20-5397-4D3F-BBFA-2568219C55F5}" dt="2024-06-05T19:28:12.240" v="2423" actId="47"/>
        <pc:sldMkLst>
          <pc:docMk/>
          <pc:sldMk cId="1030379398" sldId="1227"/>
        </pc:sldMkLst>
      </pc:sldChg>
      <pc:sldChg chg="addSp delSp modSp add mod">
        <pc:chgData name="Jon Reid" userId="d20ac94e-951d-486b-b95e-024d48430245" providerId="ADAL" clId="{0FD49A20-5397-4D3F-BBFA-2568219C55F5}" dt="2024-06-05T21:10:39.205" v="4405" actId="113"/>
        <pc:sldMkLst>
          <pc:docMk/>
          <pc:sldMk cId="1680569557" sldId="1227"/>
        </pc:sldMkLst>
        <pc:spChg chg="mod">
          <ac:chgData name="Jon Reid" userId="d20ac94e-951d-486b-b95e-024d48430245" providerId="ADAL" clId="{0FD49A20-5397-4D3F-BBFA-2568219C55F5}" dt="2024-06-05T20:09:19.800" v="2860" actId="6549"/>
          <ac:spMkLst>
            <pc:docMk/>
            <pc:sldMk cId="1680569557" sldId="1227"/>
            <ac:spMk id="2" creationId="{B57BC1E7-F58C-DC90-1B48-5A58BEB57B86}"/>
          </ac:spMkLst>
        </pc:spChg>
        <pc:spChg chg="add del mod">
          <ac:chgData name="Jon Reid" userId="d20ac94e-951d-486b-b95e-024d48430245" providerId="ADAL" clId="{0FD49A20-5397-4D3F-BBFA-2568219C55F5}" dt="2024-06-05T20:17:06.632" v="3144" actId="478"/>
          <ac:spMkLst>
            <pc:docMk/>
            <pc:sldMk cId="1680569557" sldId="1227"/>
            <ac:spMk id="3" creationId="{C5B3D56F-76D7-0E3C-F509-E31C7C3DC326}"/>
          </ac:spMkLst>
        </pc:spChg>
        <pc:spChg chg="add mod">
          <ac:chgData name="Jon Reid" userId="d20ac94e-951d-486b-b95e-024d48430245" providerId="ADAL" clId="{0FD49A20-5397-4D3F-BBFA-2568219C55F5}" dt="2024-06-05T21:08:13.527" v="4386" actId="1076"/>
          <ac:spMkLst>
            <pc:docMk/>
            <pc:sldMk cId="1680569557" sldId="1227"/>
            <ac:spMk id="4" creationId="{E0F4E26C-8A4E-58DD-E48F-7D0B5DB9D35E}"/>
          </ac:spMkLst>
        </pc:spChg>
        <pc:spChg chg="mod">
          <ac:chgData name="Jon Reid" userId="d20ac94e-951d-486b-b95e-024d48430245" providerId="ADAL" clId="{0FD49A20-5397-4D3F-BBFA-2568219C55F5}" dt="2024-06-05T20:50:48.053" v="4101" actId="1076"/>
          <ac:spMkLst>
            <pc:docMk/>
            <pc:sldMk cId="1680569557" sldId="1227"/>
            <ac:spMk id="5" creationId="{24F25239-E11E-42B4-C362-E1108F818886}"/>
          </ac:spMkLst>
        </pc:spChg>
        <pc:spChg chg="add del mod">
          <ac:chgData name="Jon Reid" userId="d20ac94e-951d-486b-b95e-024d48430245" providerId="ADAL" clId="{0FD49A20-5397-4D3F-BBFA-2568219C55F5}" dt="2024-06-05T20:36:37.643" v="3738" actId="478"/>
          <ac:spMkLst>
            <pc:docMk/>
            <pc:sldMk cId="1680569557" sldId="1227"/>
            <ac:spMk id="6" creationId="{16D50827-7156-F352-A503-A97ACA6B79E6}"/>
          </ac:spMkLst>
        </pc:spChg>
        <pc:spChg chg="mod">
          <ac:chgData name="Jon Reid" userId="d20ac94e-951d-486b-b95e-024d48430245" providerId="ADAL" clId="{0FD49A20-5397-4D3F-BBFA-2568219C55F5}" dt="2024-06-05T20:54:41.951" v="4170" actId="1076"/>
          <ac:spMkLst>
            <pc:docMk/>
            <pc:sldMk cId="1680569557" sldId="1227"/>
            <ac:spMk id="7" creationId="{945FC9FF-105B-AD23-EB20-11B5ABA09404}"/>
          </ac:spMkLst>
        </pc:spChg>
        <pc:spChg chg="del">
          <ac:chgData name="Jon Reid" userId="d20ac94e-951d-486b-b95e-024d48430245" providerId="ADAL" clId="{0FD49A20-5397-4D3F-BBFA-2568219C55F5}" dt="2024-06-05T20:09:32.012" v="2861" actId="478"/>
          <ac:spMkLst>
            <pc:docMk/>
            <pc:sldMk cId="1680569557" sldId="1227"/>
            <ac:spMk id="8" creationId="{A2895D52-6CD5-FFE5-8F7B-E3F29AC22659}"/>
          </ac:spMkLst>
        </pc:spChg>
        <pc:spChg chg="add mod">
          <ac:chgData name="Jon Reid" userId="d20ac94e-951d-486b-b95e-024d48430245" providerId="ADAL" clId="{0FD49A20-5397-4D3F-BBFA-2568219C55F5}" dt="2024-06-05T21:00:16.235" v="4271" actId="1076"/>
          <ac:spMkLst>
            <pc:docMk/>
            <pc:sldMk cId="1680569557" sldId="1227"/>
            <ac:spMk id="9" creationId="{2AFA5E29-3C2A-7FFA-FB1B-80F0FBC74672}"/>
          </ac:spMkLst>
        </pc:spChg>
        <pc:spChg chg="add mod">
          <ac:chgData name="Jon Reid" userId="d20ac94e-951d-486b-b95e-024d48430245" providerId="ADAL" clId="{0FD49A20-5397-4D3F-BBFA-2568219C55F5}" dt="2024-06-05T21:10:39.205" v="4405" actId="113"/>
          <ac:spMkLst>
            <pc:docMk/>
            <pc:sldMk cId="1680569557" sldId="1227"/>
            <ac:spMk id="10" creationId="{776C03A1-F10A-3E31-7D80-C7E5443CE8FF}"/>
          </ac:spMkLst>
        </pc:spChg>
        <pc:spChg chg="add mod">
          <ac:chgData name="Jon Reid" userId="d20ac94e-951d-486b-b95e-024d48430245" providerId="ADAL" clId="{0FD49A20-5397-4D3F-BBFA-2568219C55F5}" dt="2024-06-05T21:03:36.686" v="4304" actId="6549"/>
          <ac:spMkLst>
            <pc:docMk/>
            <pc:sldMk cId="1680569557" sldId="1227"/>
            <ac:spMk id="13" creationId="{4DD31CDF-F726-D701-1B2B-B23C22F21AB1}"/>
          </ac:spMkLst>
        </pc:spChg>
        <pc:spChg chg="add mod">
          <ac:chgData name="Jon Reid" userId="d20ac94e-951d-486b-b95e-024d48430245" providerId="ADAL" clId="{0FD49A20-5397-4D3F-BBFA-2568219C55F5}" dt="2024-06-05T20:48:42.551" v="4036" actId="20577"/>
          <ac:spMkLst>
            <pc:docMk/>
            <pc:sldMk cId="1680569557" sldId="1227"/>
            <ac:spMk id="17" creationId="{CDC52C09-7443-0F61-7620-13EB5BE54A1F}"/>
          </ac:spMkLst>
        </pc:spChg>
        <pc:spChg chg="add mod">
          <ac:chgData name="Jon Reid" userId="d20ac94e-951d-486b-b95e-024d48430245" providerId="ADAL" clId="{0FD49A20-5397-4D3F-BBFA-2568219C55F5}" dt="2024-06-05T21:03:11.832" v="4291" actId="1076"/>
          <ac:spMkLst>
            <pc:docMk/>
            <pc:sldMk cId="1680569557" sldId="1227"/>
            <ac:spMk id="18" creationId="{9D6A4746-2A2E-CAA4-65FB-E996661E1119}"/>
          </ac:spMkLst>
        </pc:spChg>
        <pc:spChg chg="add mod">
          <ac:chgData name="Jon Reid" userId="d20ac94e-951d-486b-b95e-024d48430245" providerId="ADAL" clId="{0FD49A20-5397-4D3F-BBFA-2568219C55F5}" dt="2024-06-05T21:07:59.609" v="4385" actId="207"/>
          <ac:spMkLst>
            <pc:docMk/>
            <pc:sldMk cId="1680569557" sldId="1227"/>
            <ac:spMk id="22" creationId="{3E328B05-9D9F-C8EF-468A-E9803717C421}"/>
          </ac:spMkLst>
        </pc:spChg>
        <pc:spChg chg="add del mod">
          <ac:chgData name="Jon Reid" userId="d20ac94e-951d-486b-b95e-024d48430245" providerId="ADAL" clId="{0FD49A20-5397-4D3F-BBFA-2568219C55F5}" dt="2024-06-05T20:51:19.166" v="4104" actId="478"/>
          <ac:spMkLst>
            <pc:docMk/>
            <pc:sldMk cId="1680569557" sldId="1227"/>
            <ac:spMk id="23" creationId="{27342B2B-4F61-C78B-7177-8B62D7DF6472}"/>
          </ac:spMkLst>
        </pc:spChg>
        <pc:cxnChg chg="add mod">
          <ac:chgData name="Jon Reid" userId="d20ac94e-951d-486b-b95e-024d48430245" providerId="ADAL" clId="{0FD49A20-5397-4D3F-BBFA-2568219C55F5}" dt="2024-06-05T21:01:18.720" v="4280" actId="1076"/>
          <ac:cxnSpMkLst>
            <pc:docMk/>
            <pc:sldMk cId="1680569557" sldId="1227"/>
            <ac:cxnSpMk id="12" creationId="{AACCA7D2-6387-AF7E-9B05-C00EB59A42FE}"/>
          </ac:cxnSpMkLst>
        </pc:cxnChg>
        <pc:cxnChg chg="add del mod">
          <ac:chgData name="Jon Reid" userId="d20ac94e-951d-486b-b95e-024d48430245" providerId="ADAL" clId="{0FD49A20-5397-4D3F-BBFA-2568219C55F5}" dt="2024-06-05T20:37:46.142" v="3781" actId="478"/>
          <ac:cxnSpMkLst>
            <pc:docMk/>
            <pc:sldMk cId="1680569557" sldId="1227"/>
            <ac:cxnSpMk id="14" creationId="{AC9FA6CB-ECB7-2F15-52FA-4B9678B2EB78}"/>
          </ac:cxnSpMkLst>
        </pc:cxnChg>
        <pc:cxnChg chg="add del mod">
          <ac:chgData name="Jon Reid" userId="d20ac94e-951d-486b-b95e-024d48430245" providerId="ADAL" clId="{0FD49A20-5397-4D3F-BBFA-2568219C55F5}" dt="2024-06-05T21:00:48.021" v="4276" actId="478"/>
          <ac:cxnSpMkLst>
            <pc:docMk/>
            <pc:sldMk cId="1680569557" sldId="1227"/>
            <ac:cxnSpMk id="20" creationId="{61097FA3-5E9C-43D8-24B0-F8F79399B575}"/>
          </ac:cxnSpMkLst>
        </pc:cxnChg>
        <pc:cxnChg chg="add del mod">
          <ac:chgData name="Jon Reid" userId="d20ac94e-951d-486b-b95e-024d48430245" providerId="ADAL" clId="{0FD49A20-5397-4D3F-BBFA-2568219C55F5}" dt="2024-06-05T20:40:14.439" v="3792" actId="478"/>
          <ac:cxnSpMkLst>
            <pc:docMk/>
            <pc:sldMk cId="1680569557" sldId="1227"/>
            <ac:cxnSpMk id="21" creationId="{A9603184-F0E1-7B29-834A-534BC2F933E4}"/>
          </ac:cxnSpMkLst>
        </pc:cxnChg>
        <pc:cxnChg chg="add del mod">
          <ac:chgData name="Jon Reid" userId="d20ac94e-951d-486b-b95e-024d48430245" providerId="ADAL" clId="{0FD49A20-5397-4D3F-BBFA-2568219C55F5}" dt="2024-06-05T20:52:01.959" v="4110" actId="478"/>
          <ac:cxnSpMkLst>
            <pc:docMk/>
            <pc:sldMk cId="1680569557" sldId="1227"/>
            <ac:cxnSpMk id="25" creationId="{AE2F6CAD-FA17-4565-E289-65CD7C5D59A6}"/>
          </ac:cxnSpMkLst>
        </pc:cxnChg>
        <pc:cxnChg chg="add del mod">
          <ac:chgData name="Jon Reid" userId="d20ac94e-951d-486b-b95e-024d48430245" providerId="ADAL" clId="{0FD49A20-5397-4D3F-BBFA-2568219C55F5}" dt="2024-06-05T20:51:21.501" v="4105" actId="478"/>
          <ac:cxnSpMkLst>
            <pc:docMk/>
            <pc:sldMk cId="1680569557" sldId="1227"/>
            <ac:cxnSpMk id="27" creationId="{86577A0C-28F8-62CC-FAA1-4F552C6751C6}"/>
          </ac:cxnSpMkLst>
        </pc:cxnChg>
        <pc:cxnChg chg="add del mod">
          <ac:chgData name="Jon Reid" userId="d20ac94e-951d-486b-b95e-024d48430245" providerId="ADAL" clId="{0FD49A20-5397-4D3F-BBFA-2568219C55F5}" dt="2024-06-05T20:51:16.677" v="4103" actId="478"/>
          <ac:cxnSpMkLst>
            <pc:docMk/>
            <pc:sldMk cId="1680569557" sldId="1227"/>
            <ac:cxnSpMk id="29" creationId="{0F5F743D-60E2-AFEE-B039-0BF17CE89D24}"/>
          </ac:cxnSpMkLst>
        </pc:cxnChg>
        <pc:cxnChg chg="add del mod">
          <ac:chgData name="Jon Reid" userId="d20ac94e-951d-486b-b95e-024d48430245" providerId="ADAL" clId="{0FD49A20-5397-4D3F-BBFA-2568219C55F5}" dt="2024-06-05T20:51:22.905" v="4106" actId="478"/>
          <ac:cxnSpMkLst>
            <pc:docMk/>
            <pc:sldMk cId="1680569557" sldId="1227"/>
            <ac:cxnSpMk id="31" creationId="{415E29E9-0D5A-EBCD-6507-A3A4B7CD5064}"/>
          </ac:cxnSpMkLst>
        </pc:cxnChg>
        <pc:cxnChg chg="add del mod">
          <ac:chgData name="Jon Reid" userId="d20ac94e-951d-486b-b95e-024d48430245" providerId="ADAL" clId="{0FD49A20-5397-4D3F-BBFA-2568219C55F5}" dt="2024-06-05T20:52:27.561" v="4114" actId="478"/>
          <ac:cxnSpMkLst>
            <pc:docMk/>
            <pc:sldMk cId="1680569557" sldId="1227"/>
            <ac:cxnSpMk id="33" creationId="{A0A6EBB8-905D-E0B6-38D4-1A257B60B123}"/>
          </ac:cxnSpMkLst>
        </pc:cxnChg>
        <pc:cxnChg chg="add del mod">
          <ac:chgData name="Jon Reid" userId="d20ac94e-951d-486b-b95e-024d48430245" providerId="ADAL" clId="{0FD49A20-5397-4D3F-BBFA-2568219C55F5}" dt="2024-06-05T20:57:02.428" v="4193" actId="478"/>
          <ac:cxnSpMkLst>
            <pc:docMk/>
            <pc:sldMk cId="1680569557" sldId="1227"/>
            <ac:cxnSpMk id="41" creationId="{9B26FBCD-84AE-2926-0446-0AAC8FDA28C3}"/>
          </ac:cxnSpMkLst>
        </pc:cxnChg>
        <pc:cxnChg chg="add mod">
          <ac:chgData name="Jon Reid" userId="d20ac94e-951d-486b-b95e-024d48430245" providerId="ADAL" clId="{0FD49A20-5397-4D3F-BBFA-2568219C55F5}" dt="2024-06-05T21:03:11.832" v="4291" actId="1076"/>
          <ac:cxnSpMkLst>
            <pc:docMk/>
            <pc:sldMk cId="1680569557" sldId="1227"/>
            <ac:cxnSpMk id="43" creationId="{771064FA-0FAC-B5F7-7276-B772445A3417}"/>
          </ac:cxnSpMkLst>
        </pc:cxnChg>
        <pc:cxnChg chg="add mod">
          <ac:chgData name="Jon Reid" userId="d20ac94e-951d-486b-b95e-024d48430245" providerId="ADAL" clId="{0FD49A20-5397-4D3F-BBFA-2568219C55F5}" dt="2024-06-05T21:03:03.822" v="4290" actId="1076"/>
          <ac:cxnSpMkLst>
            <pc:docMk/>
            <pc:sldMk cId="1680569557" sldId="1227"/>
            <ac:cxnSpMk id="45" creationId="{2330D7FC-2BF1-97A0-1859-CD106D8785DE}"/>
          </ac:cxnSpMkLst>
        </pc:cxnChg>
        <pc:cxnChg chg="add mod">
          <ac:chgData name="Jon Reid" userId="d20ac94e-951d-486b-b95e-024d48430245" providerId="ADAL" clId="{0FD49A20-5397-4D3F-BBFA-2568219C55F5}" dt="2024-06-05T21:03:11.832" v="4291" actId="1076"/>
          <ac:cxnSpMkLst>
            <pc:docMk/>
            <pc:sldMk cId="1680569557" sldId="1227"/>
            <ac:cxnSpMk id="47" creationId="{0788DC1E-44C3-CB11-54A3-12B4D59C966F}"/>
          </ac:cxnSpMkLst>
        </pc:cxnChg>
        <pc:cxnChg chg="add mod">
          <ac:chgData name="Jon Reid" userId="d20ac94e-951d-486b-b95e-024d48430245" providerId="ADAL" clId="{0FD49A20-5397-4D3F-BBFA-2568219C55F5}" dt="2024-06-05T21:02:42.054" v="4289" actId="14100"/>
          <ac:cxnSpMkLst>
            <pc:docMk/>
            <pc:sldMk cId="1680569557" sldId="1227"/>
            <ac:cxnSpMk id="53" creationId="{F6EC5C57-20E7-4B69-E7BC-698D317D671D}"/>
          </ac:cxnSpMkLst>
        </pc:cxnChg>
      </pc:sldChg>
      <pc:sldChg chg="add del">
        <pc:chgData name="Jon Reid" userId="d20ac94e-951d-486b-b95e-024d48430245" providerId="ADAL" clId="{0FD49A20-5397-4D3F-BBFA-2568219C55F5}" dt="2024-06-05T21:04:19.227" v="4345" actId="47"/>
        <pc:sldMkLst>
          <pc:docMk/>
          <pc:sldMk cId="1808279783" sldId="1228"/>
        </pc:sldMkLst>
      </pc:sldChg>
      <pc:sldChg chg="addSp delSp modSp add mod">
        <pc:chgData name="Jon Reid" userId="d20ac94e-951d-486b-b95e-024d48430245" providerId="ADAL" clId="{0FD49A20-5397-4D3F-BBFA-2568219C55F5}" dt="2024-06-06T00:15:42.159" v="6015" actId="20577"/>
        <pc:sldMkLst>
          <pc:docMk/>
          <pc:sldMk cId="4030188595" sldId="1231"/>
        </pc:sldMkLst>
        <pc:spChg chg="mod">
          <ac:chgData name="Jon Reid" userId="d20ac94e-951d-486b-b95e-024d48430245" providerId="ADAL" clId="{0FD49A20-5397-4D3F-BBFA-2568219C55F5}" dt="2024-06-06T00:15:42.159" v="6015" actId="20577"/>
          <ac:spMkLst>
            <pc:docMk/>
            <pc:sldMk cId="4030188595" sldId="1231"/>
            <ac:spMk id="2" creationId="{B57BC1E7-F58C-DC90-1B48-5A58BEB57B86}"/>
          </ac:spMkLst>
        </pc:spChg>
        <pc:spChg chg="add del">
          <ac:chgData name="Jon Reid" userId="d20ac94e-951d-486b-b95e-024d48430245" providerId="ADAL" clId="{0FD49A20-5397-4D3F-BBFA-2568219C55F5}" dt="2024-06-05T23:41:21.480" v="5139" actId="478"/>
          <ac:spMkLst>
            <pc:docMk/>
            <pc:sldMk cId="4030188595" sldId="1231"/>
            <ac:spMk id="3" creationId="{C224E381-DD32-C8CD-C67C-3829B53EDA52}"/>
          </ac:spMkLst>
        </pc:spChg>
        <pc:spChg chg="mod">
          <ac:chgData name="Jon Reid" userId="d20ac94e-951d-486b-b95e-024d48430245" providerId="ADAL" clId="{0FD49A20-5397-4D3F-BBFA-2568219C55F5}" dt="2024-06-05T23:52:28.194" v="5405" actId="1076"/>
          <ac:spMkLst>
            <pc:docMk/>
            <pc:sldMk cId="4030188595" sldId="1231"/>
            <ac:spMk id="5" creationId="{24F25239-E11E-42B4-C362-E1108F818886}"/>
          </ac:spMkLst>
        </pc:spChg>
        <pc:spChg chg="add del mod">
          <ac:chgData name="Jon Reid" userId="d20ac94e-951d-486b-b95e-024d48430245" providerId="ADAL" clId="{0FD49A20-5397-4D3F-BBFA-2568219C55F5}" dt="2024-06-05T23:42:03.780" v="5147" actId="478"/>
          <ac:spMkLst>
            <pc:docMk/>
            <pc:sldMk cId="4030188595" sldId="1231"/>
            <ac:spMk id="6" creationId="{B128FB92-85EA-B7F6-F293-FB7C862FE63F}"/>
          </ac:spMkLst>
        </pc:spChg>
        <pc:spChg chg="mod">
          <ac:chgData name="Jon Reid" userId="d20ac94e-951d-486b-b95e-024d48430245" providerId="ADAL" clId="{0FD49A20-5397-4D3F-BBFA-2568219C55F5}" dt="2024-06-06T00:10:20.107" v="5936" actId="207"/>
          <ac:spMkLst>
            <pc:docMk/>
            <pc:sldMk cId="4030188595" sldId="1231"/>
            <ac:spMk id="7" creationId="{945FC9FF-105B-AD23-EB20-11B5ABA09404}"/>
          </ac:spMkLst>
        </pc:spChg>
        <pc:spChg chg="mod">
          <ac:chgData name="Jon Reid" userId="d20ac94e-951d-486b-b95e-024d48430245" providerId="ADAL" clId="{0FD49A20-5397-4D3F-BBFA-2568219C55F5}" dt="2024-06-05T23:46:57.049" v="5251" actId="207"/>
          <ac:spMkLst>
            <pc:docMk/>
            <pc:sldMk cId="4030188595" sldId="1231"/>
            <ac:spMk id="8" creationId="{A2895D52-6CD5-FFE5-8F7B-E3F29AC22659}"/>
          </ac:spMkLst>
        </pc:spChg>
        <pc:spChg chg="mod">
          <ac:chgData name="Jon Reid" userId="d20ac94e-951d-486b-b95e-024d48430245" providerId="ADAL" clId="{0FD49A20-5397-4D3F-BBFA-2568219C55F5}" dt="2024-06-06T00:10:22.755" v="5937" actId="207"/>
          <ac:spMkLst>
            <pc:docMk/>
            <pc:sldMk cId="4030188595" sldId="1231"/>
            <ac:spMk id="10" creationId="{B5331BF3-0353-0159-61B4-30C0D12E4D26}"/>
          </ac:spMkLst>
        </pc:spChg>
        <pc:spChg chg="add mod">
          <ac:chgData name="Jon Reid" userId="d20ac94e-951d-486b-b95e-024d48430245" providerId="ADAL" clId="{0FD49A20-5397-4D3F-BBFA-2568219C55F5}" dt="2024-06-05T23:47:50.506" v="5258" actId="14100"/>
          <ac:spMkLst>
            <pc:docMk/>
            <pc:sldMk cId="4030188595" sldId="1231"/>
            <ac:spMk id="11" creationId="{1C5AED8F-6AD5-CEF5-4C70-6C003D63B73F}"/>
          </ac:spMkLst>
        </pc:spChg>
        <pc:spChg chg="mod">
          <ac:chgData name="Jon Reid" userId="d20ac94e-951d-486b-b95e-024d48430245" providerId="ADAL" clId="{0FD49A20-5397-4D3F-BBFA-2568219C55F5}" dt="2024-06-06T00:10:28.377" v="5939" actId="207"/>
          <ac:spMkLst>
            <pc:docMk/>
            <pc:sldMk cId="4030188595" sldId="1231"/>
            <ac:spMk id="12" creationId="{BDF4CE00-69A6-0A1F-5A4A-75CC8BE1833A}"/>
          </ac:spMkLst>
        </pc:spChg>
        <pc:spChg chg="mod">
          <ac:chgData name="Jon Reid" userId="d20ac94e-951d-486b-b95e-024d48430245" providerId="ADAL" clId="{0FD49A20-5397-4D3F-BBFA-2568219C55F5}" dt="2024-06-06T00:10:25.767" v="5938" actId="207"/>
          <ac:spMkLst>
            <pc:docMk/>
            <pc:sldMk cId="4030188595" sldId="1231"/>
            <ac:spMk id="13" creationId="{DEBEB283-E7F6-9552-3FE6-EE1CDD15E8E9}"/>
          </ac:spMkLst>
        </pc:spChg>
        <pc:spChg chg="mod">
          <ac:chgData name="Jon Reid" userId="d20ac94e-951d-486b-b95e-024d48430245" providerId="ADAL" clId="{0FD49A20-5397-4D3F-BBFA-2568219C55F5}" dt="2024-06-06T00:10:30.346" v="5940" actId="207"/>
          <ac:spMkLst>
            <pc:docMk/>
            <pc:sldMk cId="4030188595" sldId="1231"/>
            <ac:spMk id="14" creationId="{AF36A90B-74B8-64F3-C1D6-8CF77DDAB00E}"/>
          </ac:spMkLst>
        </pc:spChg>
        <pc:spChg chg="mod">
          <ac:chgData name="Jon Reid" userId="d20ac94e-951d-486b-b95e-024d48430245" providerId="ADAL" clId="{0FD49A20-5397-4D3F-BBFA-2568219C55F5}" dt="2024-06-05T23:52:28.194" v="5405" actId="1076"/>
          <ac:spMkLst>
            <pc:docMk/>
            <pc:sldMk cId="4030188595" sldId="1231"/>
            <ac:spMk id="15" creationId="{C873B6FF-3E3D-AFE9-E81E-94C97DC26C3C}"/>
          </ac:spMkLst>
        </pc:spChg>
        <pc:spChg chg="mod">
          <ac:chgData name="Jon Reid" userId="d20ac94e-951d-486b-b95e-024d48430245" providerId="ADAL" clId="{0FD49A20-5397-4D3F-BBFA-2568219C55F5}" dt="2024-06-05T23:52:28.194" v="5405" actId="1076"/>
          <ac:spMkLst>
            <pc:docMk/>
            <pc:sldMk cId="4030188595" sldId="1231"/>
            <ac:spMk id="16" creationId="{2A790866-593B-D58C-EF32-C677EA837E20}"/>
          </ac:spMkLst>
        </pc:spChg>
        <pc:spChg chg="mod">
          <ac:chgData name="Jon Reid" userId="d20ac94e-951d-486b-b95e-024d48430245" providerId="ADAL" clId="{0FD49A20-5397-4D3F-BBFA-2568219C55F5}" dt="2024-06-05T23:52:28.194" v="5405" actId="1076"/>
          <ac:spMkLst>
            <pc:docMk/>
            <pc:sldMk cId="4030188595" sldId="1231"/>
            <ac:spMk id="17" creationId="{FC49DE96-5A2F-BD7A-2F95-3296E0316594}"/>
          </ac:spMkLst>
        </pc:spChg>
        <pc:spChg chg="add mod">
          <ac:chgData name="Jon Reid" userId="d20ac94e-951d-486b-b95e-024d48430245" providerId="ADAL" clId="{0FD49A20-5397-4D3F-BBFA-2568219C55F5}" dt="2024-06-05T23:51:03.748" v="5404" actId="1076"/>
          <ac:spMkLst>
            <pc:docMk/>
            <pc:sldMk cId="4030188595" sldId="1231"/>
            <ac:spMk id="21" creationId="{9A414AB2-EB0D-A3DC-0B19-AC163C543328}"/>
          </ac:spMkLst>
        </pc:spChg>
        <pc:cxnChg chg="add mod">
          <ac:chgData name="Jon Reid" userId="d20ac94e-951d-486b-b95e-024d48430245" providerId="ADAL" clId="{0FD49A20-5397-4D3F-BBFA-2568219C55F5}" dt="2024-06-05T21:28:27.531" v="4856" actId="1582"/>
          <ac:cxnSpMkLst>
            <pc:docMk/>
            <pc:sldMk cId="4030188595" sldId="1231"/>
            <ac:cxnSpMk id="4" creationId="{B42C7D30-3652-8410-DE5A-8643A992DA44}"/>
          </ac:cxnSpMkLst>
        </pc:cxnChg>
        <pc:cxnChg chg="add mod">
          <ac:chgData name="Jon Reid" userId="d20ac94e-951d-486b-b95e-024d48430245" providerId="ADAL" clId="{0FD49A20-5397-4D3F-BBFA-2568219C55F5}" dt="2024-06-05T21:28:40.088" v="4858" actId="1076"/>
          <ac:cxnSpMkLst>
            <pc:docMk/>
            <pc:sldMk cId="4030188595" sldId="1231"/>
            <ac:cxnSpMk id="9" creationId="{497A95D7-5318-ACE2-1E8A-A606B36213A7}"/>
          </ac:cxnSpMkLst>
        </pc:cxnChg>
        <pc:cxnChg chg="add mod">
          <ac:chgData name="Jon Reid" userId="d20ac94e-951d-486b-b95e-024d48430245" providerId="ADAL" clId="{0FD49A20-5397-4D3F-BBFA-2568219C55F5}" dt="2024-06-05T23:47:22.519" v="5252" actId="1076"/>
          <ac:cxnSpMkLst>
            <pc:docMk/>
            <pc:sldMk cId="4030188595" sldId="1231"/>
            <ac:cxnSpMk id="18" creationId="{0A36980D-0390-E57D-276F-D92B5A738B58}"/>
          </ac:cxnSpMkLst>
        </pc:cxnChg>
        <pc:cxnChg chg="add del mod">
          <ac:chgData name="Jon Reid" userId="d20ac94e-951d-486b-b95e-024d48430245" providerId="ADAL" clId="{0FD49A20-5397-4D3F-BBFA-2568219C55F5}" dt="2024-06-05T23:41:35.891" v="5142" actId="478"/>
          <ac:cxnSpMkLst>
            <pc:docMk/>
            <pc:sldMk cId="4030188595" sldId="1231"/>
            <ac:cxnSpMk id="20" creationId="{5BA874A3-BCF2-5586-97C0-7DFC16CA206F}"/>
          </ac:cxnSpMkLst>
        </pc:cxnChg>
        <pc:cxnChg chg="add del mod">
          <ac:chgData name="Jon Reid" userId="d20ac94e-951d-486b-b95e-024d48430245" providerId="ADAL" clId="{0FD49A20-5397-4D3F-BBFA-2568219C55F5}" dt="2024-06-05T23:41:34.852" v="5141" actId="478"/>
          <ac:cxnSpMkLst>
            <pc:docMk/>
            <pc:sldMk cId="4030188595" sldId="1231"/>
            <ac:cxnSpMk id="22" creationId="{FE8FACD7-6816-08B0-3DEB-2BB1B6C41022}"/>
          </ac:cxnSpMkLst>
        </pc:cxnChg>
        <pc:cxnChg chg="add mod">
          <ac:chgData name="Jon Reid" userId="d20ac94e-951d-486b-b95e-024d48430245" providerId="ADAL" clId="{0FD49A20-5397-4D3F-BBFA-2568219C55F5}" dt="2024-06-05T23:52:28.194" v="5405" actId="1076"/>
          <ac:cxnSpMkLst>
            <pc:docMk/>
            <pc:sldMk cId="4030188595" sldId="1231"/>
            <ac:cxnSpMk id="24" creationId="{9CA2F06D-9AC8-6737-5182-2B8005A96536}"/>
          </ac:cxnSpMkLst>
        </pc:cxnChg>
        <pc:cxnChg chg="add mod">
          <ac:chgData name="Jon Reid" userId="d20ac94e-951d-486b-b95e-024d48430245" providerId="ADAL" clId="{0FD49A20-5397-4D3F-BBFA-2568219C55F5}" dt="2024-06-05T23:52:28.194" v="5405" actId="1076"/>
          <ac:cxnSpMkLst>
            <pc:docMk/>
            <pc:sldMk cId="4030188595" sldId="1231"/>
            <ac:cxnSpMk id="26" creationId="{5104B984-36EB-E970-708D-A92FFC116DC9}"/>
          </ac:cxnSpMkLst>
        </pc:cxnChg>
        <pc:cxnChg chg="add mod">
          <ac:chgData name="Jon Reid" userId="d20ac94e-951d-486b-b95e-024d48430245" providerId="ADAL" clId="{0FD49A20-5397-4D3F-BBFA-2568219C55F5}" dt="2024-06-05T23:52:28.194" v="5405" actId="1076"/>
          <ac:cxnSpMkLst>
            <pc:docMk/>
            <pc:sldMk cId="4030188595" sldId="1231"/>
            <ac:cxnSpMk id="27" creationId="{5462D6B5-CFA6-096E-E882-4001A2526479}"/>
          </ac:cxnSpMkLst>
        </pc:cxnChg>
      </pc:sldChg>
      <pc:sldChg chg="addSp delSp modSp add mod">
        <pc:chgData name="Jon Reid" userId="d20ac94e-951d-486b-b95e-024d48430245" providerId="ADAL" clId="{0FD49A20-5397-4D3F-BBFA-2568219C55F5}" dt="2024-06-06T00:15:37.300" v="6014" actId="20577"/>
        <pc:sldMkLst>
          <pc:docMk/>
          <pc:sldMk cId="2181127381" sldId="1234"/>
        </pc:sldMkLst>
        <pc:spChg chg="mod">
          <ac:chgData name="Jon Reid" userId="d20ac94e-951d-486b-b95e-024d48430245" providerId="ADAL" clId="{0FD49A20-5397-4D3F-BBFA-2568219C55F5}" dt="2024-06-06T00:15:37.300" v="6014" actId="20577"/>
          <ac:spMkLst>
            <pc:docMk/>
            <pc:sldMk cId="2181127381" sldId="1234"/>
            <ac:spMk id="2" creationId="{B57BC1E7-F58C-DC90-1B48-5A58BEB57B86}"/>
          </ac:spMkLst>
        </pc:spChg>
        <pc:spChg chg="mod">
          <ac:chgData name="Jon Reid" userId="d20ac94e-951d-486b-b95e-024d48430245" providerId="ADAL" clId="{0FD49A20-5397-4D3F-BBFA-2568219C55F5}" dt="2024-06-06T00:01:13.118" v="5748" actId="1035"/>
          <ac:spMkLst>
            <pc:docMk/>
            <pc:sldMk cId="2181127381" sldId="1234"/>
            <ac:spMk id="5" creationId="{24F25239-E11E-42B4-C362-E1108F818886}"/>
          </ac:spMkLst>
        </pc:spChg>
        <pc:spChg chg="mod">
          <ac:chgData name="Jon Reid" userId="d20ac94e-951d-486b-b95e-024d48430245" providerId="ADAL" clId="{0FD49A20-5397-4D3F-BBFA-2568219C55F5}" dt="2024-06-06T00:10:34.319" v="5941" actId="207"/>
          <ac:spMkLst>
            <pc:docMk/>
            <pc:sldMk cId="2181127381" sldId="1234"/>
            <ac:spMk id="7" creationId="{945FC9FF-105B-AD23-EB20-11B5ABA09404}"/>
          </ac:spMkLst>
        </pc:spChg>
        <pc:spChg chg="mod">
          <ac:chgData name="Jon Reid" userId="d20ac94e-951d-486b-b95e-024d48430245" providerId="ADAL" clId="{0FD49A20-5397-4D3F-BBFA-2568219C55F5}" dt="2024-06-06T00:01:13.118" v="5748" actId="1035"/>
          <ac:spMkLst>
            <pc:docMk/>
            <pc:sldMk cId="2181127381" sldId="1234"/>
            <ac:spMk id="8" creationId="{A2895D52-6CD5-FFE5-8F7B-E3F29AC22659}"/>
          </ac:spMkLst>
        </pc:spChg>
        <pc:spChg chg="mod">
          <ac:chgData name="Jon Reid" userId="d20ac94e-951d-486b-b95e-024d48430245" providerId="ADAL" clId="{0FD49A20-5397-4D3F-BBFA-2568219C55F5}" dt="2024-06-06T00:10:36.908" v="5942" actId="207"/>
          <ac:spMkLst>
            <pc:docMk/>
            <pc:sldMk cId="2181127381" sldId="1234"/>
            <ac:spMk id="10" creationId="{B5331BF3-0353-0159-61B4-30C0D12E4D26}"/>
          </ac:spMkLst>
        </pc:spChg>
        <pc:spChg chg="mod">
          <ac:chgData name="Jon Reid" userId="d20ac94e-951d-486b-b95e-024d48430245" providerId="ADAL" clId="{0FD49A20-5397-4D3F-BBFA-2568219C55F5}" dt="2024-06-06T00:09:05.599" v="5935" actId="14100"/>
          <ac:spMkLst>
            <pc:docMk/>
            <pc:sldMk cId="2181127381" sldId="1234"/>
            <ac:spMk id="11" creationId="{1C5AED8F-6AD5-CEF5-4C70-6C003D63B73F}"/>
          </ac:spMkLst>
        </pc:spChg>
        <pc:spChg chg="mod">
          <ac:chgData name="Jon Reid" userId="d20ac94e-951d-486b-b95e-024d48430245" providerId="ADAL" clId="{0FD49A20-5397-4D3F-BBFA-2568219C55F5}" dt="2024-06-06T00:08:44.222" v="5932" actId="207"/>
          <ac:spMkLst>
            <pc:docMk/>
            <pc:sldMk cId="2181127381" sldId="1234"/>
            <ac:spMk id="12" creationId="{BDF4CE00-69A6-0A1F-5A4A-75CC8BE1833A}"/>
          </ac:spMkLst>
        </pc:spChg>
        <pc:spChg chg="mod">
          <ac:chgData name="Jon Reid" userId="d20ac94e-951d-486b-b95e-024d48430245" providerId="ADAL" clId="{0FD49A20-5397-4D3F-BBFA-2568219C55F5}" dt="2024-06-06T00:10:38.662" v="5943" actId="207"/>
          <ac:spMkLst>
            <pc:docMk/>
            <pc:sldMk cId="2181127381" sldId="1234"/>
            <ac:spMk id="13" creationId="{DEBEB283-E7F6-9552-3FE6-EE1CDD15E8E9}"/>
          </ac:spMkLst>
        </pc:spChg>
        <pc:spChg chg="mod">
          <ac:chgData name="Jon Reid" userId="d20ac94e-951d-486b-b95e-024d48430245" providerId="ADAL" clId="{0FD49A20-5397-4D3F-BBFA-2568219C55F5}" dt="2024-06-06T00:08:53.041" v="5933" actId="207"/>
          <ac:spMkLst>
            <pc:docMk/>
            <pc:sldMk cId="2181127381" sldId="1234"/>
            <ac:spMk id="14" creationId="{AF36A90B-74B8-64F3-C1D6-8CF77DDAB00E}"/>
          </ac:spMkLst>
        </pc:spChg>
        <pc:spChg chg="mod">
          <ac:chgData name="Jon Reid" userId="d20ac94e-951d-486b-b95e-024d48430245" providerId="ADAL" clId="{0FD49A20-5397-4D3F-BBFA-2568219C55F5}" dt="2024-06-06T00:02:54.119" v="5799" actId="1038"/>
          <ac:spMkLst>
            <pc:docMk/>
            <pc:sldMk cId="2181127381" sldId="1234"/>
            <ac:spMk id="15" creationId="{C873B6FF-3E3D-AFE9-E81E-94C97DC26C3C}"/>
          </ac:spMkLst>
        </pc:spChg>
        <pc:spChg chg="mod">
          <ac:chgData name="Jon Reid" userId="d20ac94e-951d-486b-b95e-024d48430245" providerId="ADAL" clId="{0FD49A20-5397-4D3F-BBFA-2568219C55F5}" dt="2024-06-06T00:02:54.119" v="5799" actId="1038"/>
          <ac:spMkLst>
            <pc:docMk/>
            <pc:sldMk cId="2181127381" sldId="1234"/>
            <ac:spMk id="16" creationId="{2A790866-593B-D58C-EF32-C677EA837E20}"/>
          </ac:spMkLst>
        </pc:spChg>
        <pc:spChg chg="mod">
          <ac:chgData name="Jon Reid" userId="d20ac94e-951d-486b-b95e-024d48430245" providerId="ADAL" clId="{0FD49A20-5397-4D3F-BBFA-2568219C55F5}" dt="2024-06-06T00:02:54.119" v="5799" actId="1038"/>
          <ac:spMkLst>
            <pc:docMk/>
            <pc:sldMk cId="2181127381" sldId="1234"/>
            <ac:spMk id="17" creationId="{FC49DE96-5A2F-BD7A-2F95-3296E0316594}"/>
          </ac:spMkLst>
        </pc:spChg>
        <pc:spChg chg="mod">
          <ac:chgData name="Jon Reid" userId="d20ac94e-951d-486b-b95e-024d48430245" providerId="ADAL" clId="{0FD49A20-5397-4D3F-BBFA-2568219C55F5}" dt="2024-06-06T00:01:44.785" v="5752" actId="1076"/>
          <ac:spMkLst>
            <pc:docMk/>
            <pc:sldMk cId="2181127381" sldId="1234"/>
            <ac:spMk id="21" creationId="{9A414AB2-EB0D-A3DC-0B19-AC163C543328}"/>
          </ac:spMkLst>
        </pc:spChg>
        <pc:spChg chg="add mod">
          <ac:chgData name="Jon Reid" userId="d20ac94e-951d-486b-b95e-024d48430245" providerId="ADAL" clId="{0FD49A20-5397-4D3F-BBFA-2568219C55F5}" dt="2024-06-06T00:08:25.003" v="5931" actId="20577"/>
          <ac:spMkLst>
            <pc:docMk/>
            <pc:sldMk cId="2181127381" sldId="1234"/>
            <ac:spMk id="31" creationId="{1AEB36D5-BECD-4552-D084-F38671B17EEA}"/>
          </ac:spMkLst>
        </pc:spChg>
        <pc:cxnChg chg="mod">
          <ac:chgData name="Jon Reid" userId="d20ac94e-951d-486b-b95e-024d48430245" providerId="ADAL" clId="{0FD49A20-5397-4D3F-BBFA-2568219C55F5}" dt="2024-06-06T00:04:10.475" v="5807" actId="1076"/>
          <ac:cxnSpMkLst>
            <pc:docMk/>
            <pc:sldMk cId="2181127381" sldId="1234"/>
            <ac:cxnSpMk id="4" creationId="{B42C7D30-3652-8410-DE5A-8643A992DA44}"/>
          </ac:cxnSpMkLst>
        </pc:cxnChg>
        <pc:cxnChg chg="mod">
          <ac:chgData name="Jon Reid" userId="d20ac94e-951d-486b-b95e-024d48430245" providerId="ADAL" clId="{0FD49A20-5397-4D3F-BBFA-2568219C55F5}" dt="2024-06-06T00:03:59.945" v="5806" actId="14100"/>
          <ac:cxnSpMkLst>
            <pc:docMk/>
            <pc:sldMk cId="2181127381" sldId="1234"/>
            <ac:cxnSpMk id="9" creationId="{497A95D7-5318-ACE2-1E8A-A606B36213A7}"/>
          </ac:cxnSpMkLst>
        </pc:cxnChg>
        <pc:cxnChg chg="mod">
          <ac:chgData name="Jon Reid" userId="d20ac94e-951d-486b-b95e-024d48430245" providerId="ADAL" clId="{0FD49A20-5397-4D3F-BBFA-2568219C55F5}" dt="2024-06-06T00:03:45.049" v="5804" actId="1076"/>
          <ac:cxnSpMkLst>
            <pc:docMk/>
            <pc:sldMk cId="2181127381" sldId="1234"/>
            <ac:cxnSpMk id="18" creationId="{0A36980D-0390-E57D-276F-D92B5A738B58}"/>
          </ac:cxnSpMkLst>
        </pc:cxnChg>
        <pc:cxnChg chg="mod">
          <ac:chgData name="Jon Reid" userId="d20ac94e-951d-486b-b95e-024d48430245" providerId="ADAL" clId="{0FD49A20-5397-4D3F-BBFA-2568219C55F5}" dt="2024-06-06T00:03:37.066" v="5803" actId="1076"/>
          <ac:cxnSpMkLst>
            <pc:docMk/>
            <pc:sldMk cId="2181127381" sldId="1234"/>
            <ac:cxnSpMk id="24" creationId="{9CA2F06D-9AC8-6737-5182-2B8005A96536}"/>
          </ac:cxnSpMkLst>
        </pc:cxnChg>
        <pc:cxnChg chg="mod">
          <ac:chgData name="Jon Reid" userId="d20ac94e-951d-486b-b95e-024d48430245" providerId="ADAL" clId="{0FD49A20-5397-4D3F-BBFA-2568219C55F5}" dt="2024-06-06T00:02:54.119" v="5799" actId="1038"/>
          <ac:cxnSpMkLst>
            <pc:docMk/>
            <pc:sldMk cId="2181127381" sldId="1234"/>
            <ac:cxnSpMk id="26" creationId="{5104B984-36EB-E970-708D-A92FFC116DC9}"/>
          </ac:cxnSpMkLst>
        </pc:cxnChg>
        <pc:cxnChg chg="del mod">
          <ac:chgData name="Jon Reid" userId="d20ac94e-951d-486b-b95e-024d48430245" providerId="ADAL" clId="{0FD49A20-5397-4D3F-BBFA-2568219C55F5}" dt="2024-06-06T00:02:29.263" v="5761" actId="478"/>
          <ac:cxnSpMkLst>
            <pc:docMk/>
            <pc:sldMk cId="2181127381" sldId="1234"/>
            <ac:cxnSpMk id="27" creationId="{5462D6B5-CFA6-096E-E882-4001A2526479}"/>
          </ac:cxnSpMkLst>
        </pc:cxnChg>
        <pc:cxnChg chg="add mod">
          <ac:chgData name="Jon Reid" userId="d20ac94e-951d-486b-b95e-024d48430245" providerId="ADAL" clId="{0FD49A20-5397-4D3F-BBFA-2568219C55F5}" dt="2024-06-06T00:02:54.119" v="5799" actId="1038"/>
          <ac:cxnSpMkLst>
            <pc:docMk/>
            <pc:sldMk cId="2181127381" sldId="1234"/>
            <ac:cxnSpMk id="29" creationId="{1900020C-900E-EBB4-0487-5677E7E9E607}"/>
          </ac:cxnSpMkLst>
        </pc:cxnChg>
        <pc:cxnChg chg="add mod">
          <ac:chgData name="Jon Reid" userId="d20ac94e-951d-486b-b95e-024d48430245" providerId="ADAL" clId="{0FD49A20-5397-4D3F-BBFA-2568219C55F5}" dt="2024-06-06T00:04:38.161" v="5810" actId="1582"/>
          <ac:cxnSpMkLst>
            <pc:docMk/>
            <pc:sldMk cId="2181127381" sldId="1234"/>
            <ac:cxnSpMk id="38" creationId="{06217A6D-2C24-225F-780C-0E1B743D24A5}"/>
          </ac:cxnSpMkLst>
        </pc:cxnChg>
      </pc:sldChg>
      <pc:sldChg chg="add del">
        <pc:chgData name="Jon Reid" userId="d20ac94e-951d-486b-b95e-024d48430245" providerId="ADAL" clId="{0FD49A20-5397-4D3F-BBFA-2568219C55F5}" dt="2024-06-05T23:52:54.385" v="5406" actId="47"/>
        <pc:sldMkLst>
          <pc:docMk/>
          <pc:sldMk cId="3880305454" sldId="1234"/>
        </pc:sldMkLst>
      </pc:sldChg>
    </pc:docChg>
  </pc:docChgLst>
  <pc:docChgLst>
    <pc:chgData name="Jeanne Viljoen" userId="S::jeanneviljoen@ethicsboard.org::15b5a62f-600a-4206-957b-fe0e12035773" providerId="AD" clId="Web-{CE0253FA-A05B-BB2A-357B-491D6D6228C1}"/>
    <pc:docChg chg="addSld delSld modSld">
      <pc:chgData name="Jeanne Viljoen" userId="S::jeanneviljoen@ethicsboard.org::15b5a62f-600a-4206-957b-fe0e12035773" providerId="AD" clId="Web-{CE0253FA-A05B-BB2A-357B-491D6D6228C1}" dt="2024-03-07T20:50:56.480" v="80" actId="14100"/>
      <pc:docMkLst>
        <pc:docMk/>
      </pc:docMkLst>
      <pc:sldChg chg="addSp delSp modSp add mod modClrScheme chgLayout">
        <pc:chgData name="Jeanne Viljoen" userId="S::jeanneviljoen@ethicsboard.org::15b5a62f-600a-4206-957b-fe0e12035773" providerId="AD" clId="Web-{CE0253FA-A05B-BB2A-357B-491D6D6228C1}" dt="2024-03-07T20:46:33.403" v="46" actId="20577"/>
        <pc:sldMkLst>
          <pc:docMk/>
          <pc:sldMk cId="379283162" sldId="256"/>
        </pc:sldMkLst>
        <pc:spChg chg="add mod ord">
          <ac:chgData name="Jeanne Viljoen" userId="S::jeanneviljoen@ethicsboard.org::15b5a62f-600a-4206-957b-fe0e12035773" providerId="AD" clId="Web-{CE0253FA-A05B-BB2A-357B-491D6D6228C1}" dt="2024-03-07T20:44:29.256" v="6"/>
          <ac:spMkLst>
            <pc:docMk/>
            <pc:sldMk cId="379283162" sldId="256"/>
            <ac:spMk id="2" creationId="{6D5D8DF5-6D40-6C33-8829-F4D1FE1DC6F9}"/>
          </ac:spMkLst>
        </pc:spChg>
        <pc:spChg chg="mod">
          <ac:chgData name="Jeanne Viljoen" userId="S::jeanneviljoen@ethicsboard.org::15b5a62f-600a-4206-957b-fe0e12035773" providerId="AD" clId="Web-{CE0253FA-A05B-BB2A-357B-491D6D6228C1}" dt="2024-03-07T20:46:33.403" v="46" actId="20577"/>
          <ac:spMkLst>
            <pc:docMk/>
            <pc:sldMk cId="379283162" sldId="256"/>
            <ac:spMk id="5" creationId="{1385478C-F30E-4856-9BD9-50B2718FB445}"/>
          </ac:spMkLst>
        </pc:spChg>
        <pc:spChg chg="add del mod ord">
          <ac:chgData name="Jeanne Viljoen" userId="S::jeanneviljoen@ethicsboard.org::15b5a62f-600a-4206-957b-fe0e12035773" providerId="AD" clId="Web-{CE0253FA-A05B-BB2A-357B-491D6D6228C1}" dt="2024-03-07T20:44:59.133" v="8"/>
          <ac:spMkLst>
            <pc:docMk/>
            <pc:sldMk cId="379283162" sldId="256"/>
            <ac:spMk id="10" creationId="{3FA17BBB-3E24-93F3-8339-7EC8071ABD4E}"/>
          </ac:spMkLst>
        </pc:spChg>
        <pc:spChg chg="add mod ord">
          <ac:chgData name="Jeanne Viljoen" userId="S::jeanneviljoen@ethicsboard.org::15b5a62f-600a-4206-957b-fe0e12035773" providerId="AD" clId="Web-{CE0253FA-A05B-BB2A-357B-491D6D6228C1}" dt="2024-03-07T20:44:29.256" v="6"/>
          <ac:spMkLst>
            <pc:docMk/>
            <pc:sldMk cId="379283162" sldId="256"/>
            <ac:spMk id="12" creationId="{9808AABE-3FFB-79F3-8D4C-BAECECDC0426}"/>
          </ac:spMkLst>
        </pc:spChg>
      </pc:sldChg>
      <pc:sldChg chg="modSp add mod modClrScheme chgLayout">
        <pc:chgData name="Jeanne Viljoen" userId="S::jeanneviljoen@ethicsboard.org::15b5a62f-600a-4206-957b-fe0e12035773" providerId="AD" clId="Web-{CE0253FA-A05B-BB2A-357B-491D6D6228C1}" dt="2024-03-07T20:48:33.441" v="57" actId="20577"/>
        <pc:sldMkLst>
          <pc:docMk/>
          <pc:sldMk cId="2308764322" sldId="257"/>
        </pc:sldMkLst>
        <pc:spChg chg="mod ord">
          <ac:chgData name="Jeanne Viljoen" userId="S::jeanneviljoen@ethicsboard.org::15b5a62f-600a-4206-957b-fe0e12035773" providerId="AD" clId="Web-{CE0253FA-A05B-BB2A-357B-491D6D6228C1}" dt="2024-03-07T20:48:33.441" v="57" actId="20577"/>
          <ac:spMkLst>
            <pc:docMk/>
            <pc:sldMk cId="2308764322" sldId="257"/>
            <ac:spMk id="2" creationId="{4409F421-5B4E-2947-902B-4277175546D9}"/>
          </ac:spMkLst>
        </pc:spChg>
        <pc:spChg chg="mod">
          <ac:chgData name="Jeanne Viljoen" userId="S::jeanneviljoen@ethicsboard.org::15b5a62f-600a-4206-957b-fe0e12035773" providerId="AD" clId="Web-{CE0253FA-A05B-BB2A-357B-491D6D6228C1}" dt="2024-03-07T20:41:42.497" v="1" actId="34807"/>
          <ac:spMkLst>
            <pc:docMk/>
            <pc:sldMk cId="2308764322" sldId="257"/>
            <ac:spMk id="3" creationId="{1155E7E4-4CA3-9977-2801-BBCE74E8389C}"/>
          </ac:spMkLst>
        </pc:spChg>
        <pc:spChg chg="mod">
          <ac:chgData name="Jeanne Viljoen" userId="S::jeanneviljoen@ethicsboard.org::15b5a62f-600a-4206-957b-fe0e12035773" providerId="AD" clId="Web-{CE0253FA-A05B-BB2A-357B-491D6D6228C1}" dt="2024-03-07T20:41:42.497" v="1" actId="34807"/>
          <ac:spMkLst>
            <pc:docMk/>
            <pc:sldMk cId="2308764322" sldId="257"/>
            <ac:spMk id="4" creationId="{8C9EF664-3A88-90B8-0130-57C3751A1B81}"/>
          </ac:spMkLst>
        </pc:spChg>
        <pc:spChg chg="mod">
          <ac:chgData name="Jeanne Viljoen" userId="S::jeanneviljoen@ethicsboard.org::15b5a62f-600a-4206-957b-fe0e12035773" providerId="AD" clId="Web-{CE0253FA-A05B-BB2A-357B-491D6D6228C1}" dt="2024-03-07T20:41:42.497" v="1" actId="34807"/>
          <ac:spMkLst>
            <pc:docMk/>
            <pc:sldMk cId="2308764322" sldId="257"/>
            <ac:spMk id="5" creationId="{76D2ABDE-8066-9756-806F-D638AB2E6A57}"/>
          </ac:spMkLst>
        </pc:spChg>
      </pc:sldChg>
      <pc:sldChg chg="modSp add mod modClrScheme chgLayout">
        <pc:chgData name="Jeanne Viljoen" userId="S::jeanneviljoen@ethicsboard.org::15b5a62f-600a-4206-957b-fe0e12035773" providerId="AD" clId="Web-{CE0253FA-A05B-BB2A-357B-491D6D6228C1}" dt="2024-03-07T20:49:23.241" v="58" actId="20577"/>
        <pc:sldMkLst>
          <pc:docMk/>
          <pc:sldMk cId="600658297" sldId="258"/>
        </pc:sldMkLst>
        <pc:spChg chg="mod ord">
          <ac:chgData name="Jeanne Viljoen" userId="S::jeanneviljoen@ethicsboard.org::15b5a62f-600a-4206-957b-fe0e12035773" providerId="AD" clId="Web-{CE0253FA-A05B-BB2A-357B-491D6D6228C1}" dt="2024-03-07T20:49:23.241" v="58" actId="20577"/>
          <ac:spMkLst>
            <pc:docMk/>
            <pc:sldMk cId="600658297" sldId="258"/>
            <ac:spMk id="2" creationId="{FCD5E6E4-6FC3-F93F-9493-415B9EBC1F66}"/>
          </ac:spMkLst>
        </pc:spChg>
        <pc:spChg chg="mod">
          <ac:chgData name="Jeanne Viljoen" userId="S::jeanneviljoen@ethicsboard.org::15b5a62f-600a-4206-957b-fe0e12035773" providerId="AD" clId="Web-{CE0253FA-A05B-BB2A-357B-491D6D6228C1}" dt="2024-03-07T20:41:42.497" v="1" actId="34807"/>
          <ac:spMkLst>
            <pc:docMk/>
            <pc:sldMk cId="600658297" sldId="258"/>
            <ac:spMk id="3" creationId="{9DE62267-4410-55DC-A2BA-58FE23200B96}"/>
          </ac:spMkLst>
        </pc:spChg>
        <pc:spChg chg="mod">
          <ac:chgData name="Jeanne Viljoen" userId="S::jeanneviljoen@ethicsboard.org::15b5a62f-600a-4206-957b-fe0e12035773" providerId="AD" clId="Web-{CE0253FA-A05B-BB2A-357B-491D6D6228C1}" dt="2024-03-07T20:41:42.497" v="1" actId="34807"/>
          <ac:spMkLst>
            <pc:docMk/>
            <pc:sldMk cId="600658297" sldId="258"/>
            <ac:spMk id="4" creationId="{3CC409B9-8F45-8C47-AF74-BF3B72AA1A17}"/>
          </ac:spMkLst>
        </pc:spChg>
        <pc:spChg chg="mod">
          <ac:chgData name="Jeanne Viljoen" userId="S::jeanneviljoen@ethicsboard.org::15b5a62f-600a-4206-957b-fe0e12035773" providerId="AD" clId="Web-{CE0253FA-A05B-BB2A-357B-491D6D6228C1}" dt="2024-03-07T20:41:42.497" v="1" actId="34807"/>
          <ac:spMkLst>
            <pc:docMk/>
            <pc:sldMk cId="600658297" sldId="258"/>
            <ac:spMk id="5" creationId="{860FFB00-80AA-9254-F32A-05962E171DA8}"/>
          </ac:spMkLst>
        </pc:spChg>
      </pc:sldChg>
      <pc:sldChg chg="modSp add mod modClrScheme chgLayout">
        <pc:chgData name="Jeanne Viljoen" userId="S::jeanneviljoen@ethicsboard.org::15b5a62f-600a-4206-957b-fe0e12035773" providerId="AD" clId="Web-{CE0253FA-A05B-BB2A-357B-491D6D6228C1}" dt="2024-03-07T20:48:26.816" v="56"/>
        <pc:sldMkLst>
          <pc:docMk/>
          <pc:sldMk cId="747309325" sldId="259"/>
        </pc:sldMkLst>
        <pc:spChg chg="mod ord">
          <ac:chgData name="Jeanne Viljoen" userId="S::jeanneviljoen@ethicsboard.org::15b5a62f-600a-4206-957b-fe0e12035773" providerId="AD" clId="Web-{CE0253FA-A05B-BB2A-357B-491D6D6228C1}" dt="2024-03-07T20:48:26.816" v="56"/>
          <ac:spMkLst>
            <pc:docMk/>
            <pc:sldMk cId="747309325" sldId="259"/>
            <ac:spMk id="2" creationId="{03D519A2-CAA9-A158-B552-F57D3C60330D}"/>
          </ac:spMkLst>
        </pc:spChg>
        <pc:spChg chg="mod">
          <ac:chgData name="Jeanne Viljoen" userId="S::jeanneviljoen@ethicsboard.org::15b5a62f-600a-4206-957b-fe0e12035773" providerId="AD" clId="Web-{CE0253FA-A05B-BB2A-357B-491D6D6228C1}" dt="2024-03-07T20:48:18.800" v="54" actId="14100"/>
          <ac:spMkLst>
            <pc:docMk/>
            <pc:sldMk cId="747309325" sldId="259"/>
            <ac:spMk id="3" creationId="{B0F33E84-D0B5-986D-83CF-784D92150C46}"/>
          </ac:spMkLst>
        </pc:spChg>
        <pc:spChg chg="mod">
          <ac:chgData name="Jeanne Viljoen" userId="S::jeanneviljoen@ethicsboard.org::15b5a62f-600a-4206-957b-fe0e12035773" providerId="AD" clId="Web-{CE0253FA-A05B-BB2A-357B-491D6D6228C1}" dt="2024-03-07T20:41:42.497" v="1" actId="34807"/>
          <ac:spMkLst>
            <pc:docMk/>
            <pc:sldMk cId="747309325" sldId="259"/>
            <ac:spMk id="4" creationId="{36D92F72-BE37-C434-974F-67D5931150FB}"/>
          </ac:spMkLst>
        </pc:spChg>
        <pc:spChg chg="mod">
          <ac:chgData name="Jeanne Viljoen" userId="S::jeanneviljoen@ethicsboard.org::15b5a62f-600a-4206-957b-fe0e12035773" providerId="AD" clId="Web-{CE0253FA-A05B-BB2A-357B-491D6D6228C1}" dt="2024-03-07T20:41:42.497" v="1" actId="34807"/>
          <ac:spMkLst>
            <pc:docMk/>
            <pc:sldMk cId="747309325" sldId="259"/>
            <ac:spMk id="5" creationId="{A6258312-942C-C275-0262-D158D1927B6D}"/>
          </ac:spMkLst>
        </pc:spChg>
      </pc:sldChg>
      <pc:sldChg chg="addSp modSp add mod modClrScheme chgLayout">
        <pc:chgData name="Jeanne Viljoen" userId="S::jeanneviljoen@ethicsboard.org::15b5a62f-600a-4206-957b-fe0e12035773" providerId="AD" clId="Web-{CE0253FA-A05B-BB2A-357B-491D6D6228C1}" dt="2024-03-07T20:49:53.180" v="63"/>
        <pc:sldMkLst>
          <pc:docMk/>
          <pc:sldMk cId="1598110879" sldId="260"/>
        </pc:sldMkLst>
        <pc:spChg chg="mod">
          <ac:chgData name="Jeanne Viljoen" userId="S::jeanneviljoen@ethicsboard.org::15b5a62f-600a-4206-957b-fe0e12035773" providerId="AD" clId="Web-{CE0253FA-A05B-BB2A-357B-491D6D6228C1}" dt="2024-03-07T20:41:42.497" v="1" actId="34807"/>
          <ac:spMkLst>
            <pc:docMk/>
            <pc:sldMk cId="1598110879" sldId="260"/>
            <ac:spMk id="2" creationId="{0005B977-2120-7A9F-0EBB-EA1F718841DD}"/>
          </ac:spMkLst>
        </pc:spChg>
        <pc:spChg chg="mod ord">
          <ac:chgData name="Jeanne Viljoen" userId="S::jeanneviljoen@ethicsboard.org::15b5a62f-600a-4206-957b-fe0e12035773" providerId="AD" clId="Web-{CE0253FA-A05B-BB2A-357B-491D6D6228C1}" dt="2024-03-07T20:41:42.497" v="1" actId="34807"/>
          <ac:spMkLst>
            <pc:docMk/>
            <pc:sldMk cId="1598110879" sldId="260"/>
            <ac:spMk id="6" creationId="{541B3643-F2F4-E35B-0B4D-522D43E78677}"/>
          </ac:spMkLst>
        </pc:spChg>
        <pc:spChg chg="mod ord">
          <ac:chgData name="Jeanne Viljoen" userId="S::jeanneviljoen@ethicsboard.org::15b5a62f-600a-4206-957b-fe0e12035773" providerId="AD" clId="Web-{CE0253FA-A05B-BB2A-357B-491D6D6228C1}" dt="2024-03-07T20:49:53.180" v="63"/>
          <ac:spMkLst>
            <pc:docMk/>
            <pc:sldMk cId="1598110879" sldId="260"/>
            <ac:spMk id="7" creationId="{B01CEAE1-4BC8-112D-7426-6E8E021ABDA3}"/>
          </ac:spMkLst>
        </pc:spChg>
        <pc:spChg chg="add mod">
          <ac:chgData name="Jeanne Viljoen" userId="S::jeanneviljoen@ethicsboard.org::15b5a62f-600a-4206-957b-fe0e12035773" providerId="AD" clId="Web-{CE0253FA-A05B-BB2A-357B-491D6D6228C1}" dt="2024-03-07T20:41:42.497" v="1" actId="34807"/>
          <ac:spMkLst>
            <pc:docMk/>
            <pc:sldMk cId="1598110879" sldId="260"/>
            <ac:spMk id="13" creationId="{73201B0A-9E64-41C3-2ACA-DC0CB6EDDC92}"/>
          </ac:spMkLst>
        </pc:spChg>
        <pc:picChg chg="mod">
          <ac:chgData name="Jeanne Viljoen" userId="S::jeanneviljoen@ethicsboard.org::15b5a62f-600a-4206-957b-fe0e12035773" providerId="AD" clId="Web-{CE0253FA-A05B-BB2A-357B-491D6D6228C1}" dt="2024-03-07T20:41:42.497" v="1" actId="34807"/>
          <ac:picMkLst>
            <pc:docMk/>
            <pc:sldMk cId="1598110879" sldId="260"/>
            <ac:picMk id="8" creationId="{7D67298D-C576-4556-9E77-5D1C5568F505}"/>
          </ac:picMkLst>
        </pc:picChg>
      </pc:sldChg>
      <pc:sldChg chg="modSp add">
        <pc:chgData name="Jeanne Viljoen" userId="S::jeanneviljoen@ethicsboard.org::15b5a62f-600a-4206-957b-fe0e12035773" providerId="AD" clId="Web-{CE0253FA-A05B-BB2A-357B-491D6D6228C1}" dt="2024-03-07T20:50:29.557" v="73" actId="20577"/>
        <pc:sldMkLst>
          <pc:docMk/>
          <pc:sldMk cId="1050894490" sldId="261"/>
        </pc:sldMkLst>
        <pc:spChg chg="mod">
          <ac:chgData name="Jeanne Viljoen" userId="S::jeanneviljoen@ethicsboard.org::15b5a62f-600a-4206-957b-fe0e12035773" providerId="AD" clId="Web-{CE0253FA-A05B-BB2A-357B-491D6D6228C1}" dt="2024-03-07T20:50:11.681" v="67" actId="14100"/>
          <ac:spMkLst>
            <pc:docMk/>
            <pc:sldMk cId="1050894490" sldId="261"/>
            <ac:spMk id="2" creationId="{FF46BC6B-4FB7-5406-E679-080D69CA8E96}"/>
          </ac:spMkLst>
        </pc:spChg>
        <pc:spChg chg="mod">
          <ac:chgData name="Jeanne Viljoen" userId="S::jeanneviljoen@ethicsboard.org::15b5a62f-600a-4206-957b-fe0e12035773" providerId="AD" clId="Web-{CE0253FA-A05B-BB2A-357B-491D6D6228C1}" dt="2024-03-07T20:50:29.557" v="73" actId="20577"/>
          <ac:spMkLst>
            <pc:docMk/>
            <pc:sldMk cId="1050894490" sldId="261"/>
            <ac:spMk id="3" creationId="{682C08B0-2628-61B3-5B1E-EB0F9E0CB4BA}"/>
          </ac:spMkLst>
        </pc:spChg>
        <pc:spChg chg="mod">
          <ac:chgData name="Jeanne Viljoen" userId="S::jeanneviljoen@ethicsboard.org::15b5a62f-600a-4206-957b-fe0e12035773" providerId="AD" clId="Web-{CE0253FA-A05B-BB2A-357B-491D6D6228C1}" dt="2024-03-07T20:41:42.497" v="1" actId="34807"/>
          <ac:spMkLst>
            <pc:docMk/>
            <pc:sldMk cId="1050894490" sldId="261"/>
            <ac:spMk id="4" creationId="{5E9F8C61-8DDA-C090-E442-8CBAD7FFFABC}"/>
          </ac:spMkLst>
        </pc:spChg>
        <pc:spChg chg="mod">
          <ac:chgData name="Jeanne Viljoen" userId="S::jeanneviljoen@ethicsboard.org::15b5a62f-600a-4206-957b-fe0e12035773" providerId="AD" clId="Web-{CE0253FA-A05B-BB2A-357B-491D6D6228C1}" dt="2024-03-07T20:41:42.497" v="1" actId="34807"/>
          <ac:spMkLst>
            <pc:docMk/>
            <pc:sldMk cId="1050894490" sldId="261"/>
            <ac:spMk id="5" creationId="{66993E2C-09BC-8B1C-A15A-C49CBE85C5F4}"/>
          </ac:spMkLst>
        </pc:spChg>
      </pc:sldChg>
      <pc:sldChg chg="modSp add mod modClrScheme chgLayout">
        <pc:chgData name="Jeanne Viljoen" userId="S::jeanneviljoen@ethicsboard.org::15b5a62f-600a-4206-957b-fe0e12035773" providerId="AD" clId="Web-{CE0253FA-A05B-BB2A-357B-491D6D6228C1}" dt="2024-03-07T20:50:56.480" v="80" actId="14100"/>
        <pc:sldMkLst>
          <pc:docMk/>
          <pc:sldMk cId="1593114237" sldId="262"/>
        </pc:sldMkLst>
        <pc:spChg chg="mod ord">
          <ac:chgData name="Jeanne Viljoen" userId="S::jeanneviljoen@ethicsboard.org::15b5a62f-600a-4206-957b-fe0e12035773" providerId="AD" clId="Web-{CE0253FA-A05B-BB2A-357B-491D6D6228C1}" dt="2024-03-07T20:50:42.480" v="75"/>
          <ac:spMkLst>
            <pc:docMk/>
            <pc:sldMk cId="1593114237" sldId="262"/>
            <ac:spMk id="2" creationId="{0CCE42CE-0C8C-AADC-8C03-98ABE61EB761}"/>
          </ac:spMkLst>
        </pc:spChg>
        <pc:spChg chg="mod">
          <ac:chgData name="Jeanne Viljoen" userId="S::jeanneviljoen@ethicsboard.org::15b5a62f-600a-4206-957b-fe0e12035773" providerId="AD" clId="Web-{CE0253FA-A05B-BB2A-357B-491D6D6228C1}" dt="2024-03-07T20:50:56.480" v="80" actId="14100"/>
          <ac:spMkLst>
            <pc:docMk/>
            <pc:sldMk cId="1593114237" sldId="262"/>
            <ac:spMk id="3" creationId="{1E41E083-00B8-F815-A5F7-51B6D750F59B}"/>
          </ac:spMkLst>
        </pc:spChg>
        <pc:spChg chg="mod">
          <ac:chgData name="Jeanne Viljoen" userId="S::jeanneviljoen@ethicsboard.org::15b5a62f-600a-4206-957b-fe0e12035773" providerId="AD" clId="Web-{CE0253FA-A05B-BB2A-357B-491D6D6228C1}" dt="2024-03-07T20:41:42.497" v="1" actId="34807"/>
          <ac:spMkLst>
            <pc:docMk/>
            <pc:sldMk cId="1593114237" sldId="262"/>
            <ac:spMk id="4" creationId="{32FED16A-A532-F72D-4289-AD322EB9366C}"/>
          </ac:spMkLst>
        </pc:spChg>
        <pc:spChg chg="mod">
          <ac:chgData name="Jeanne Viljoen" userId="S::jeanneviljoen@ethicsboard.org::15b5a62f-600a-4206-957b-fe0e12035773" providerId="AD" clId="Web-{CE0253FA-A05B-BB2A-357B-491D6D6228C1}" dt="2024-03-07T20:41:42.497" v="1" actId="34807"/>
          <ac:spMkLst>
            <pc:docMk/>
            <pc:sldMk cId="1593114237" sldId="262"/>
            <ac:spMk id="5" creationId="{2B3A711D-C4AE-3999-B55C-F4178BF9FC80}"/>
          </ac:spMkLst>
        </pc:spChg>
      </pc:sldChg>
      <pc:sldChg chg="addSp modSp add mod modClrScheme chgLayout">
        <pc:chgData name="Jeanne Viljoen" userId="S::jeanneviljoen@ethicsboard.org::15b5a62f-600a-4206-957b-fe0e12035773" providerId="AD" clId="Web-{CE0253FA-A05B-BB2A-357B-491D6D6228C1}" dt="2024-03-07T20:41:42.497" v="1" actId="34807"/>
        <pc:sldMkLst>
          <pc:docMk/>
          <pc:sldMk cId="3332536653" sldId="263"/>
        </pc:sldMkLst>
        <pc:spChg chg="mod">
          <ac:chgData name="Jeanne Viljoen" userId="S::jeanneviljoen@ethicsboard.org::15b5a62f-600a-4206-957b-fe0e12035773" providerId="AD" clId="Web-{CE0253FA-A05B-BB2A-357B-491D6D6228C1}" dt="2024-03-07T20:41:42.497" v="1" actId="34807"/>
          <ac:spMkLst>
            <pc:docMk/>
            <pc:sldMk cId="3332536653" sldId="263"/>
            <ac:spMk id="2" creationId="{F99D5FA2-9845-9F01-6AC9-BB7B3C9E0233}"/>
          </ac:spMkLst>
        </pc:spChg>
        <pc:spChg chg="mod ord">
          <ac:chgData name="Jeanne Viljoen" userId="S::jeanneviljoen@ethicsboard.org::15b5a62f-600a-4206-957b-fe0e12035773" providerId="AD" clId="Web-{CE0253FA-A05B-BB2A-357B-491D6D6228C1}" dt="2024-03-07T20:41:42.497" v="1" actId="34807"/>
          <ac:spMkLst>
            <pc:docMk/>
            <pc:sldMk cId="3332536653" sldId="263"/>
            <ac:spMk id="6" creationId="{525C50F3-92D1-A664-6199-2E9DE3377D3E}"/>
          </ac:spMkLst>
        </pc:spChg>
        <pc:spChg chg="mod ord">
          <ac:chgData name="Jeanne Viljoen" userId="S::jeanneviljoen@ethicsboard.org::15b5a62f-600a-4206-957b-fe0e12035773" providerId="AD" clId="Web-{CE0253FA-A05B-BB2A-357B-491D6D6228C1}" dt="2024-03-07T20:41:42.497" v="1" actId="34807"/>
          <ac:spMkLst>
            <pc:docMk/>
            <pc:sldMk cId="3332536653" sldId="263"/>
            <ac:spMk id="7" creationId="{CEA55B39-D2B6-B08F-ECFB-6EAC0594C453}"/>
          </ac:spMkLst>
        </pc:spChg>
        <pc:spChg chg="add mod">
          <ac:chgData name="Jeanne Viljoen" userId="S::jeanneviljoen@ethicsboard.org::15b5a62f-600a-4206-957b-fe0e12035773" providerId="AD" clId="Web-{CE0253FA-A05B-BB2A-357B-491D6D6228C1}" dt="2024-03-07T20:41:42.497" v="1" actId="34807"/>
          <ac:spMkLst>
            <pc:docMk/>
            <pc:sldMk cId="3332536653" sldId="263"/>
            <ac:spMk id="13" creationId="{93317833-BA0C-9BA8-0D45-F62453CD94AE}"/>
          </ac:spMkLst>
        </pc:spChg>
        <pc:picChg chg="mod">
          <ac:chgData name="Jeanne Viljoen" userId="S::jeanneviljoen@ethicsboard.org::15b5a62f-600a-4206-957b-fe0e12035773" providerId="AD" clId="Web-{CE0253FA-A05B-BB2A-357B-491D6D6228C1}" dt="2024-03-07T20:41:42.497" v="1" actId="34807"/>
          <ac:picMkLst>
            <pc:docMk/>
            <pc:sldMk cId="3332536653" sldId="263"/>
            <ac:picMk id="8" creationId="{AAFD35E2-08C8-41E8-9EC6-2277E39162DC}"/>
          </ac:picMkLst>
        </pc:picChg>
      </pc:sldChg>
      <pc:sldChg chg="addSp modSp add mod modClrScheme chgLayout">
        <pc:chgData name="Jeanne Viljoen" userId="S::jeanneviljoen@ethicsboard.org::15b5a62f-600a-4206-957b-fe0e12035773" providerId="AD" clId="Web-{CE0253FA-A05B-BB2A-357B-491D6D6228C1}" dt="2024-03-07T20:41:42.497" v="1" actId="34807"/>
        <pc:sldMkLst>
          <pc:docMk/>
          <pc:sldMk cId="787827565" sldId="264"/>
        </pc:sldMkLst>
        <pc:spChg chg="mod">
          <ac:chgData name="Jeanne Viljoen" userId="S::jeanneviljoen@ethicsboard.org::15b5a62f-600a-4206-957b-fe0e12035773" providerId="AD" clId="Web-{CE0253FA-A05B-BB2A-357B-491D6D6228C1}" dt="2024-03-07T20:41:42.497" v="1" actId="34807"/>
          <ac:spMkLst>
            <pc:docMk/>
            <pc:sldMk cId="787827565" sldId="264"/>
            <ac:spMk id="2" creationId="{55A0279C-2847-22D3-0C5E-2195DA0B5271}"/>
          </ac:spMkLst>
        </pc:spChg>
        <pc:spChg chg="mod ord">
          <ac:chgData name="Jeanne Viljoen" userId="S::jeanneviljoen@ethicsboard.org::15b5a62f-600a-4206-957b-fe0e12035773" providerId="AD" clId="Web-{CE0253FA-A05B-BB2A-357B-491D6D6228C1}" dt="2024-03-07T20:41:42.497" v="1" actId="34807"/>
          <ac:spMkLst>
            <pc:docMk/>
            <pc:sldMk cId="787827565" sldId="264"/>
            <ac:spMk id="6" creationId="{55EB383B-511E-96D7-FD71-9DBC5F61FE61}"/>
          </ac:spMkLst>
        </pc:spChg>
        <pc:spChg chg="mod ord">
          <ac:chgData name="Jeanne Viljoen" userId="S::jeanneviljoen@ethicsboard.org::15b5a62f-600a-4206-957b-fe0e12035773" providerId="AD" clId="Web-{CE0253FA-A05B-BB2A-357B-491D6D6228C1}" dt="2024-03-07T20:41:42.497" v="1" actId="34807"/>
          <ac:spMkLst>
            <pc:docMk/>
            <pc:sldMk cId="787827565" sldId="264"/>
            <ac:spMk id="7" creationId="{64692224-5A5F-F53A-9A97-8DD912BF948A}"/>
          </ac:spMkLst>
        </pc:spChg>
        <pc:spChg chg="add mod">
          <ac:chgData name="Jeanne Viljoen" userId="S::jeanneviljoen@ethicsboard.org::15b5a62f-600a-4206-957b-fe0e12035773" providerId="AD" clId="Web-{CE0253FA-A05B-BB2A-357B-491D6D6228C1}" dt="2024-03-07T20:41:42.497" v="1" actId="34807"/>
          <ac:spMkLst>
            <pc:docMk/>
            <pc:sldMk cId="787827565" sldId="264"/>
            <ac:spMk id="14" creationId="{45E5E767-2B6B-C338-AD17-F4016CF3E9BB}"/>
          </ac:spMkLst>
        </pc:spChg>
        <pc:graphicFrameChg chg="mod">
          <ac:chgData name="Jeanne Viljoen" userId="S::jeanneviljoen@ethicsboard.org::15b5a62f-600a-4206-957b-fe0e12035773" providerId="AD" clId="Web-{CE0253FA-A05B-BB2A-357B-491D6D6228C1}" dt="2024-03-07T20:41:42.497" v="1" actId="34807"/>
          <ac:graphicFrameMkLst>
            <pc:docMk/>
            <pc:sldMk cId="787827565" sldId="264"/>
            <ac:graphicFrameMk id="9" creationId="{45235B62-A196-4010-9DB4-8B0D5E54FA38}"/>
          </ac:graphicFrameMkLst>
        </pc:graphicFrameChg>
      </pc:sldChg>
      <pc:sldChg chg="modSp add mod modClrScheme chgLayout">
        <pc:chgData name="Jeanne Viljoen" userId="S::jeanneviljoen@ethicsboard.org::15b5a62f-600a-4206-957b-fe0e12035773" providerId="AD" clId="Web-{CE0253FA-A05B-BB2A-357B-491D6D6228C1}" dt="2024-03-07T20:41:42.497" v="1" actId="34807"/>
        <pc:sldMkLst>
          <pc:docMk/>
          <pc:sldMk cId="2686236815" sldId="265"/>
        </pc:sldMkLst>
        <pc:spChg chg="mod ord">
          <ac:chgData name="Jeanne Viljoen" userId="S::jeanneviljoen@ethicsboard.org::15b5a62f-600a-4206-957b-fe0e12035773" providerId="AD" clId="Web-{CE0253FA-A05B-BB2A-357B-491D6D6228C1}" dt="2024-03-07T20:41:42.497" v="1" actId="34807"/>
          <ac:spMkLst>
            <pc:docMk/>
            <pc:sldMk cId="2686236815" sldId="265"/>
            <ac:spMk id="2" creationId="{043F0ECB-02DF-439C-0AB5-06BE07A4C9DF}"/>
          </ac:spMkLst>
        </pc:spChg>
        <pc:spChg chg="mod">
          <ac:chgData name="Jeanne Viljoen" userId="S::jeanneviljoen@ethicsboard.org::15b5a62f-600a-4206-957b-fe0e12035773" providerId="AD" clId="Web-{CE0253FA-A05B-BB2A-357B-491D6D6228C1}" dt="2024-03-07T20:41:42.497" v="1" actId="34807"/>
          <ac:spMkLst>
            <pc:docMk/>
            <pc:sldMk cId="2686236815" sldId="265"/>
            <ac:spMk id="3" creationId="{855CEDDA-A147-EF67-CEBD-B188AE975F9F}"/>
          </ac:spMkLst>
        </pc:spChg>
        <pc:spChg chg="mod">
          <ac:chgData name="Jeanne Viljoen" userId="S::jeanneviljoen@ethicsboard.org::15b5a62f-600a-4206-957b-fe0e12035773" providerId="AD" clId="Web-{CE0253FA-A05B-BB2A-357B-491D6D6228C1}" dt="2024-03-07T20:41:42.497" v="1" actId="34807"/>
          <ac:spMkLst>
            <pc:docMk/>
            <pc:sldMk cId="2686236815" sldId="265"/>
            <ac:spMk id="4" creationId="{C971D410-CF4D-0B9C-AEC1-61EDDB9282FB}"/>
          </ac:spMkLst>
        </pc:spChg>
        <pc:spChg chg="mod">
          <ac:chgData name="Jeanne Viljoen" userId="S::jeanneviljoen@ethicsboard.org::15b5a62f-600a-4206-957b-fe0e12035773" providerId="AD" clId="Web-{CE0253FA-A05B-BB2A-357B-491D6D6228C1}" dt="2024-03-07T20:41:42.497" v="1" actId="34807"/>
          <ac:spMkLst>
            <pc:docMk/>
            <pc:sldMk cId="2686236815" sldId="265"/>
            <ac:spMk id="5" creationId="{4B2EE295-A861-43DD-EAC5-65C7C990F5B8}"/>
          </ac:spMkLst>
        </pc:spChg>
      </pc:sldChg>
      <pc:sldChg chg="addSp modSp add del mod modClrScheme chgLayout">
        <pc:chgData name="Jeanne Viljoen" userId="S::jeanneviljoen@ethicsboard.org::15b5a62f-600a-4206-957b-fe0e12035773" providerId="AD" clId="Web-{CE0253FA-A05B-BB2A-357B-491D6D6228C1}" dt="2024-03-07T20:44:11.818" v="5"/>
        <pc:sldMkLst>
          <pc:docMk/>
          <pc:sldMk cId="484619555" sldId="266"/>
        </pc:sldMkLst>
        <pc:spChg chg="mod">
          <ac:chgData name="Jeanne Viljoen" userId="S::jeanneviljoen@ethicsboard.org::15b5a62f-600a-4206-957b-fe0e12035773" providerId="AD" clId="Web-{CE0253FA-A05B-BB2A-357B-491D6D6228C1}" dt="2024-03-07T20:41:42.497" v="1" actId="34807"/>
          <ac:spMkLst>
            <pc:docMk/>
            <pc:sldMk cId="484619555" sldId="266"/>
            <ac:spMk id="2" creationId="{D0FBF5E6-E877-A717-4BFF-B4E659234EC7}"/>
          </ac:spMkLst>
        </pc:spChg>
        <pc:spChg chg="mod ord">
          <ac:chgData name="Jeanne Viljoen" userId="S::jeanneviljoen@ethicsboard.org::15b5a62f-600a-4206-957b-fe0e12035773" providerId="AD" clId="Web-{CE0253FA-A05B-BB2A-357B-491D6D6228C1}" dt="2024-03-07T20:41:42.497" v="1" actId="34807"/>
          <ac:spMkLst>
            <pc:docMk/>
            <pc:sldMk cId="484619555" sldId="266"/>
            <ac:spMk id="6" creationId="{FC09CF1B-86D7-9DCB-F70B-CB6CDCB82E5C}"/>
          </ac:spMkLst>
        </pc:spChg>
        <pc:spChg chg="mod ord">
          <ac:chgData name="Jeanne Viljoen" userId="S::jeanneviljoen@ethicsboard.org::15b5a62f-600a-4206-957b-fe0e12035773" providerId="AD" clId="Web-{CE0253FA-A05B-BB2A-357B-491D6D6228C1}" dt="2024-03-07T20:41:42.497" v="1" actId="34807"/>
          <ac:spMkLst>
            <pc:docMk/>
            <pc:sldMk cId="484619555" sldId="266"/>
            <ac:spMk id="7" creationId="{C73FA9CD-8F28-3047-EC51-D25B6387D88E}"/>
          </ac:spMkLst>
        </pc:spChg>
        <pc:spChg chg="add mod">
          <ac:chgData name="Jeanne Viljoen" userId="S::jeanneviljoen@ethicsboard.org::15b5a62f-600a-4206-957b-fe0e12035773" providerId="AD" clId="Web-{CE0253FA-A05B-BB2A-357B-491D6D6228C1}" dt="2024-03-07T20:41:42.497" v="1" actId="34807"/>
          <ac:spMkLst>
            <pc:docMk/>
            <pc:sldMk cId="484619555" sldId="266"/>
            <ac:spMk id="14" creationId="{68A3377B-0AD4-11D4-BDCD-1CAD79D919E5}"/>
          </ac:spMkLst>
        </pc:spChg>
        <pc:graphicFrameChg chg="mod modGraphic">
          <ac:chgData name="Jeanne Viljoen" userId="S::jeanneviljoen@ethicsboard.org::15b5a62f-600a-4206-957b-fe0e12035773" providerId="AD" clId="Web-{CE0253FA-A05B-BB2A-357B-491D6D6228C1}" dt="2024-03-07T20:41:42.497" v="1" actId="34807"/>
          <ac:graphicFrameMkLst>
            <pc:docMk/>
            <pc:sldMk cId="484619555" sldId="266"/>
            <ac:graphicFrameMk id="9" creationId="{2E55E1A4-4FDF-4734-A05F-9300B05FAFE8}"/>
          </ac:graphicFrameMkLst>
        </pc:graphicFrameChg>
      </pc:sldChg>
      <pc:sldChg chg="modSp add del">
        <pc:chgData name="Jeanne Viljoen" userId="S::jeanneviljoen@ethicsboard.org::15b5a62f-600a-4206-957b-fe0e12035773" providerId="AD" clId="Web-{CE0253FA-A05B-BB2A-357B-491D6D6228C1}" dt="2024-03-07T20:47:13.703" v="49"/>
        <pc:sldMkLst>
          <pc:docMk/>
          <pc:sldMk cId="276728152" sldId="267"/>
        </pc:sldMkLst>
        <pc:spChg chg="mod">
          <ac:chgData name="Jeanne Viljoen" userId="S::jeanneviljoen@ethicsboard.org::15b5a62f-600a-4206-957b-fe0e12035773" providerId="AD" clId="Web-{CE0253FA-A05B-BB2A-357B-491D6D6228C1}" dt="2024-03-07T20:47:05.890" v="47" actId="20577"/>
          <ac:spMkLst>
            <pc:docMk/>
            <pc:sldMk cId="276728152" sldId="267"/>
            <ac:spMk id="2" creationId="{71070FF4-4B3E-7969-6440-7F42F742B6BB}"/>
          </ac:spMkLst>
        </pc:spChg>
        <pc:spChg chg="mod">
          <ac:chgData name="Jeanne Viljoen" userId="S::jeanneviljoen@ethicsboard.org::15b5a62f-600a-4206-957b-fe0e12035773" providerId="AD" clId="Web-{CE0253FA-A05B-BB2A-357B-491D6D6228C1}" dt="2024-03-07T20:41:42.497" v="1" actId="34807"/>
          <ac:spMkLst>
            <pc:docMk/>
            <pc:sldMk cId="276728152" sldId="267"/>
            <ac:spMk id="4" creationId="{588284FD-B5B7-9F4E-C455-DE10956B6F33}"/>
          </ac:spMkLst>
        </pc:spChg>
        <pc:spChg chg="mod">
          <ac:chgData name="Jeanne Viljoen" userId="S::jeanneviljoen@ethicsboard.org::15b5a62f-600a-4206-957b-fe0e12035773" providerId="AD" clId="Web-{CE0253FA-A05B-BB2A-357B-491D6D6228C1}" dt="2024-03-07T20:41:42.497" v="1" actId="34807"/>
          <ac:spMkLst>
            <pc:docMk/>
            <pc:sldMk cId="276728152" sldId="267"/>
            <ac:spMk id="5" creationId="{F4F648DD-0B05-E535-2D9F-1C30B1E35C56}"/>
          </ac:spMkLst>
        </pc:spChg>
        <pc:graphicFrameChg chg="mod ord modGraphic">
          <ac:chgData name="Jeanne Viljoen" userId="S::jeanneviljoen@ethicsboard.org::15b5a62f-600a-4206-957b-fe0e12035773" providerId="AD" clId="Web-{CE0253FA-A05B-BB2A-357B-491D6D6228C1}" dt="2024-03-07T20:47:13.703" v="49"/>
          <ac:graphicFrameMkLst>
            <pc:docMk/>
            <pc:sldMk cId="276728152" sldId="267"/>
            <ac:graphicFrameMk id="7" creationId="{8ABB7847-166C-4308-97B9-7FD024D57DD4}"/>
          </ac:graphicFrameMkLst>
        </pc:graphicFrameChg>
      </pc:sldChg>
      <pc:sldChg chg="del">
        <pc:chgData name="Jeanne Viljoen" userId="S::jeanneviljoen@ethicsboard.org::15b5a62f-600a-4206-957b-fe0e12035773" providerId="AD" clId="Web-{CE0253FA-A05B-BB2A-357B-491D6D6228C1}" dt="2024-03-07T20:41:42.028" v="0" actId="34807"/>
        <pc:sldMkLst>
          <pc:docMk/>
          <pc:sldMk cId="4015707184" sldId="267"/>
        </pc:sldMkLst>
      </pc:sldChg>
      <pc:sldChg chg="modSp add">
        <pc:chgData name="Jeanne Viljoen" userId="S::jeanneviljoen@ethicsboard.org::15b5a62f-600a-4206-957b-fe0e12035773" providerId="AD" clId="Web-{CE0253FA-A05B-BB2A-357B-491D6D6228C1}" dt="2024-03-07T20:41:42.497" v="1" actId="34807"/>
        <pc:sldMkLst>
          <pc:docMk/>
          <pc:sldMk cId="3898752457" sldId="268"/>
        </pc:sldMkLst>
        <pc:spChg chg="mod">
          <ac:chgData name="Jeanne Viljoen" userId="S::jeanneviljoen@ethicsboard.org::15b5a62f-600a-4206-957b-fe0e12035773" providerId="AD" clId="Web-{CE0253FA-A05B-BB2A-357B-491D6D6228C1}" dt="2024-03-07T20:41:42.497" v="1" actId="34807"/>
          <ac:spMkLst>
            <pc:docMk/>
            <pc:sldMk cId="3898752457" sldId="268"/>
            <ac:spMk id="2" creationId="{E79ED235-8F08-24DC-AB11-D07678A7D32F}"/>
          </ac:spMkLst>
        </pc:spChg>
        <pc:spChg chg="mod">
          <ac:chgData name="Jeanne Viljoen" userId="S::jeanneviljoen@ethicsboard.org::15b5a62f-600a-4206-957b-fe0e12035773" providerId="AD" clId="Web-{CE0253FA-A05B-BB2A-357B-491D6D6228C1}" dt="2024-03-07T20:41:42.497" v="1" actId="34807"/>
          <ac:spMkLst>
            <pc:docMk/>
            <pc:sldMk cId="3898752457" sldId="268"/>
            <ac:spMk id="4" creationId="{1FB5ADFA-9E4D-DB8A-CFD9-93B9D8D332B9}"/>
          </ac:spMkLst>
        </pc:spChg>
        <pc:spChg chg="mod">
          <ac:chgData name="Jeanne Viljoen" userId="S::jeanneviljoen@ethicsboard.org::15b5a62f-600a-4206-957b-fe0e12035773" providerId="AD" clId="Web-{CE0253FA-A05B-BB2A-357B-491D6D6228C1}" dt="2024-03-07T20:41:42.497" v="1" actId="34807"/>
          <ac:spMkLst>
            <pc:docMk/>
            <pc:sldMk cId="3898752457" sldId="268"/>
            <ac:spMk id="5" creationId="{FD0AB433-6517-AABB-3A55-5D5C83663C3C}"/>
          </ac:spMkLst>
        </pc:spChg>
        <pc:graphicFrameChg chg="mod ord modGraphic">
          <ac:chgData name="Jeanne Viljoen" userId="S::jeanneviljoen@ethicsboard.org::15b5a62f-600a-4206-957b-fe0e12035773" providerId="AD" clId="Web-{CE0253FA-A05B-BB2A-357B-491D6D6228C1}" dt="2024-03-07T20:41:42.497" v="1" actId="34807"/>
          <ac:graphicFrameMkLst>
            <pc:docMk/>
            <pc:sldMk cId="3898752457" sldId="268"/>
            <ac:graphicFrameMk id="7" creationId="{CF7542F5-24A1-46E2-9925-4A87BEF2562D}"/>
          </ac:graphicFrameMkLst>
        </pc:graphicFrameChg>
      </pc:sldChg>
      <pc:sldChg chg="addSp modSp add mod modClrScheme chgLayout">
        <pc:chgData name="Jeanne Viljoen" userId="S::jeanneviljoen@ethicsboard.org::15b5a62f-600a-4206-957b-fe0e12035773" providerId="AD" clId="Web-{CE0253FA-A05B-BB2A-357B-491D6D6228C1}" dt="2024-03-07T20:41:42.497" v="1" actId="34807"/>
        <pc:sldMkLst>
          <pc:docMk/>
          <pc:sldMk cId="1397979990" sldId="269"/>
        </pc:sldMkLst>
        <pc:spChg chg="mod">
          <ac:chgData name="Jeanne Viljoen" userId="S::jeanneviljoen@ethicsboard.org::15b5a62f-600a-4206-957b-fe0e12035773" providerId="AD" clId="Web-{CE0253FA-A05B-BB2A-357B-491D6D6228C1}" dt="2024-03-07T20:41:42.497" v="1" actId="34807"/>
          <ac:spMkLst>
            <pc:docMk/>
            <pc:sldMk cId="1397979990" sldId="269"/>
            <ac:spMk id="2" creationId="{8113C029-23A7-FC71-542E-CA8B16765C00}"/>
          </ac:spMkLst>
        </pc:spChg>
        <pc:spChg chg="mod ord">
          <ac:chgData name="Jeanne Viljoen" userId="S::jeanneviljoen@ethicsboard.org::15b5a62f-600a-4206-957b-fe0e12035773" providerId="AD" clId="Web-{CE0253FA-A05B-BB2A-357B-491D6D6228C1}" dt="2024-03-07T20:41:42.497" v="1" actId="34807"/>
          <ac:spMkLst>
            <pc:docMk/>
            <pc:sldMk cId="1397979990" sldId="269"/>
            <ac:spMk id="6" creationId="{33B71FB9-0525-1717-C3F8-122A5A65E4AB}"/>
          </ac:spMkLst>
        </pc:spChg>
        <pc:spChg chg="mod ord">
          <ac:chgData name="Jeanne Viljoen" userId="S::jeanneviljoen@ethicsboard.org::15b5a62f-600a-4206-957b-fe0e12035773" providerId="AD" clId="Web-{CE0253FA-A05B-BB2A-357B-491D6D6228C1}" dt="2024-03-07T20:41:42.497" v="1" actId="34807"/>
          <ac:spMkLst>
            <pc:docMk/>
            <pc:sldMk cId="1397979990" sldId="269"/>
            <ac:spMk id="7" creationId="{040E09DD-0D99-F288-DB21-858BCB9F9151}"/>
          </ac:spMkLst>
        </pc:spChg>
        <pc:spChg chg="add mod">
          <ac:chgData name="Jeanne Viljoen" userId="S::jeanneviljoen@ethicsboard.org::15b5a62f-600a-4206-957b-fe0e12035773" providerId="AD" clId="Web-{CE0253FA-A05B-BB2A-357B-491D6D6228C1}" dt="2024-03-07T20:41:42.497" v="1" actId="34807"/>
          <ac:spMkLst>
            <pc:docMk/>
            <pc:sldMk cId="1397979990" sldId="269"/>
            <ac:spMk id="13" creationId="{A06D79D9-588F-0ADF-B753-575DD2B8DDE4}"/>
          </ac:spMkLst>
        </pc:spChg>
        <pc:picChg chg="mod">
          <ac:chgData name="Jeanne Viljoen" userId="S::jeanneviljoen@ethicsboard.org::15b5a62f-600a-4206-957b-fe0e12035773" providerId="AD" clId="Web-{CE0253FA-A05B-BB2A-357B-491D6D6228C1}" dt="2024-03-07T20:41:42.497" v="1" actId="34807"/>
          <ac:picMkLst>
            <pc:docMk/>
            <pc:sldMk cId="1397979990" sldId="269"/>
            <ac:picMk id="8" creationId="{849E2778-4E21-4194-8287-7ECCC8F73018}"/>
          </ac:picMkLst>
        </pc:picChg>
      </pc:sldChg>
      <pc:sldChg chg="addSp modSp add mod modClrScheme chgLayout">
        <pc:chgData name="Jeanne Viljoen" userId="S::jeanneviljoen@ethicsboard.org::15b5a62f-600a-4206-957b-fe0e12035773" providerId="AD" clId="Web-{CE0253FA-A05B-BB2A-357B-491D6D6228C1}" dt="2024-03-07T20:41:42.497" v="1" actId="34807"/>
        <pc:sldMkLst>
          <pc:docMk/>
          <pc:sldMk cId="3875112122" sldId="270"/>
        </pc:sldMkLst>
        <pc:spChg chg="mod">
          <ac:chgData name="Jeanne Viljoen" userId="S::jeanneviljoen@ethicsboard.org::15b5a62f-600a-4206-957b-fe0e12035773" providerId="AD" clId="Web-{CE0253FA-A05B-BB2A-357B-491D6D6228C1}" dt="2024-03-07T20:41:42.497" v="1" actId="34807"/>
          <ac:spMkLst>
            <pc:docMk/>
            <pc:sldMk cId="3875112122" sldId="270"/>
            <ac:spMk id="2" creationId="{D3FEAC8C-A56B-A3F7-6D2F-E7DF736EEFFC}"/>
          </ac:spMkLst>
        </pc:spChg>
        <pc:spChg chg="mod ord">
          <ac:chgData name="Jeanne Viljoen" userId="S::jeanneviljoen@ethicsboard.org::15b5a62f-600a-4206-957b-fe0e12035773" providerId="AD" clId="Web-{CE0253FA-A05B-BB2A-357B-491D6D6228C1}" dt="2024-03-07T20:41:42.497" v="1" actId="34807"/>
          <ac:spMkLst>
            <pc:docMk/>
            <pc:sldMk cId="3875112122" sldId="270"/>
            <ac:spMk id="6" creationId="{A334B8B6-DC84-AC86-7391-D2D724136BF8}"/>
          </ac:spMkLst>
        </pc:spChg>
        <pc:spChg chg="mod ord">
          <ac:chgData name="Jeanne Viljoen" userId="S::jeanneviljoen@ethicsboard.org::15b5a62f-600a-4206-957b-fe0e12035773" providerId="AD" clId="Web-{CE0253FA-A05B-BB2A-357B-491D6D6228C1}" dt="2024-03-07T20:41:42.497" v="1" actId="34807"/>
          <ac:spMkLst>
            <pc:docMk/>
            <pc:sldMk cId="3875112122" sldId="270"/>
            <ac:spMk id="7" creationId="{66E58C93-769F-F011-7309-AF73A286069D}"/>
          </ac:spMkLst>
        </pc:spChg>
        <pc:spChg chg="add mod">
          <ac:chgData name="Jeanne Viljoen" userId="S::jeanneviljoen@ethicsboard.org::15b5a62f-600a-4206-957b-fe0e12035773" providerId="AD" clId="Web-{CE0253FA-A05B-BB2A-357B-491D6D6228C1}" dt="2024-03-07T20:41:42.497" v="1" actId="34807"/>
          <ac:spMkLst>
            <pc:docMk/>
            <pc:sldMk cId="3875112122" sldId="270"/>
            <ac:spMk id="13" creationId="{CEECAAA5-899E-6113-2A4C-90D8F4AA3311}"/>
          </ac:spMkLst>
        </pc:spChg>
        <pc:picChg chg="mod">
          <ac:chgData name="Jeanne Viljoen" userId="S::jeanneviljoen@ethicsboard.org::15b5a62f-600a-4206-957b-fe0e12035773" providerId="AD" clId="Web-{CE0253FA-A05B-BB2A-357B-491D6D6228C1}" dt="2024-03-07T20:41:42.497" v="1" actId="34807"/>
          <ac:picMkLst>
            <pc:docMk/>
            <pc:sldMk cId="3875112122" sldId="270"/>
            <ac:picMk id="8" creationId="{A37FB25D-C631-4179-9B82-12393B153C9C}"/>
          </ac:picMkLst>
        </pc:picChg>
      </pc:sldChg>
      <pc:sldChg chg="addSp modSp add del mod modClrScheme chgLayout">
        <pc:chgData name="Jeanne Viljoen" userId="S::jeanneviljoen@ethicsboard.org::15b5a62f-600a-4206-957b-fe0e12035773" providerId="AD" clId="Web-{CE0253FA-A05B-BB2A-357B-491D6D6228C1}" dt="2024-03-07T20:47:45.298" v="50"/>
        <pc:sldMkLst>
          <pc:docMk/>
          <pc:sldMk cId="1877965236" sldId="271"/>
        </pc:sldMkLst>
        <pc:spChg chg="mod">
          <ac:chgData name="Jeanne Viljoen" userId="S::jeanneviljoen@ethicsboard.org::15b5a62f-600a-4206-957b-fe0e12035773" providerId="AD" clId="Web-{CE0253FA-A05B-BB2A-357B-491D6D6228C1}" dt="2024-03-07T20:41:42.497" v="1" actId="34807"/>
          <ac:spMkLst>
            <pc:docMk/>
            <pc:sldMk cId="1877965236" sldId="271"/>
            <ac:spMk id="2" creationId="{EF066FA6-DB64-7CCA-271D-235F85CF9EDC}"/>
          </ac:spMkLst>
        </pc:spChg>
        <pc:spChg chg="mod ord">
          <ac:chgData name="Jeanne Viljoen" userId="S::jeanneviljoen@ethicsboard.org::15b5a62f-600a-4206-957b-fe0e12035773" providerId="AD" clId="Web-{CE0253FA-A05B-BB2A-357B-491D6D6228C1}" dt="2024-03-07T20:41:42.497" v="1" actId="34807"/>
          <ac:spMkLst>
            <pc:docMk/>
            <pc:sldMk cId="1877965236" sldId="271"/>
            <ac:spMk id="6" creationId="{341A0B09-2FC9-B775-7AC1-16223F6BF7C2}"/>
          </ac:spMkLst>
        </pc:spChg>
        <pc:spChg chg="mod ord">
          <ac:chgData name="Jeanne Viljoen" userId="S::jeanneviljoen@ethicsboard.org::15b5a62f-600a-4206-957b-fe0e12035773" providerId="AD" clId="Web-{CE0253FA-A05B-BB2A-357B-491D6D6228C1}" dt="2024-03-07T20:41:42.497" v="1" actId="34807"/>
          <ac:spMkLst>
            <pc:docMk/>
            <pc:sldMk cId="1877965236" sldId="271"/>
            <ac:spMk id="7" creationId="{56F1F242-DB02-CB79-DA92-3C41998BC0B0}"/>
          </ac:spMkLst>
        </pc:spChg>
        <pc:spChg chg="add mod">
          <ac:chgData name="Jeanne Viljoen" userId="S::jeanneviljoen@ethicsboard.org::15b5a62f-600a-4206-957b-fe0e12035773" providerId="AD" clId="Web-{CE0253FA-A05B-BB2A-357B-491D6D6228C1}" dt="2024-03-07T20:41:42.497" v="1" actId="34807"/>
          <ac:spMkLst>
            <pc:docMk/>
            <pc:sldMk cId="1877965236" sldId="271"/>
            <ac:spMk id="14" creationId="{3C65A7E4-D15B-67EC-8BD3-AB8AA2AED39B}"/>
          </ac:spMkLst>
        </pc:spChg>
        <pc:graphicFrameChg chg="mod">
          <ac:chgData name="Jeanne Viljoen" userId="S::jeanneviljoen@ethicsboard.org::15b5a62f-600a-4206-957b-fe0e12035773" providerId="AD" clId="Web-{CE0253FA-A05B-BB2A-357B-491D6D6228C1}" dt="2024-03-07T20:41:42.497" v="1" actId="34807"/>
          <ac:graphicFrameMkLst>
            <pc:docMk/>
            <pc:sldMk cId="1877965236" sldId="271"/>
            <ac:graphicFrameMk id="9" creationId="{62A079B7-C202-4D23-BE47-093FEF0FDA5A}"/>
          </ac:graphicFrameMkLst>
        </pc:graphicFrameChg>
      </pc:sldChg>
      <pc:sldChg chg="del">
        <pc:chgData name="Jeanne Viljoen" userId="S::jeanneviljoen@ethicsboard.org::15b5a62f-600a-4206-957b-fe0e12035773" providerId="AD" clId="Web-{CE0253FA-A05B-BB2A-357B-491D6D6228C1}" dt="2024-03-07T20:41:42.028" v="0" actId="34807"/>
        <pc:sldMkLst>
          <pc:docMk/>
          <pc:sldMk cId="2639368154" sldId="320"/>
        </pc:sldMkLst>
      </pc:sldChg>
      <pc:sldChg chg="del">
        <pc:chgData name="Jeanne Viljoen" userId="S::jeanneviljoen@ethicsboard.org::15b5a62f-600a-4206-957b-fe0e12035773" providerId="AD" clId="Web-{CE0253FA-A05B-BB2A-357B-491D6D6228C1}" dt="2024-03-07T20:41:42.028" v="0" actId="34807"/>
        <pc:sldMkLst>
          <pc:docMk/>
          <pc:sldMk cId="935991315" sldId="1036"/>
        </pc:sldMkLst>
      </pc:sldChg>
      <pc:sldChg chg="del">
        <pc:chgData name="Jeanne Viljoen" userId="S::jeanneviljoen@ethicsboard.org::15b5a62f-600a-4206-957b-fe0e12035773" providerId="AD" clId="Web-{CE0253FA-A05B-BB2A-357B-491D6D6228C1}" dt="2024-03-07T20:41:42.028" v="0" actId="34807"/>
        <pc:sldMkLst>
          <pc:docMk/>
          <pc:sldMk cId="502521529" sldId="1045"/>
        </pc:sldMkLst>
      </pc:sldChg>
      <pc:sldChg chg="del">
        <pc:chgData name="Jeanne Viljoen" userId="S::jeanneviljoen@ethicsboard.org::15b5a62f-600a-4206-957b-fe0e12035773" providerId="AD" clId="Web-{CE0253FA-A05B-BB2A-357B-491D6D6228C1}" dt="2024-03-07T20:41:42.028" v="0" actId="34807"/>
        <pc:sldMkLst>
          <pc:docMk/>
          <pc:sldMk cId="673661505" sldId="1269"/>
        </pc:sldMkLst>
      </pc:sldChg>
      <pc:sldChg chg="del">
        <pc:chgData name="Jeanne Viljoen" userId="S::jeanneviljoen@ethicsboard.org::15b5a62f-600a-4206-957b-fe0e12035773" providerId="AD" clId="Web-{CE0253FA-A05B-BB2A-357B-491D6D6228C1}" dt="2024-03-07T20:41:42.028" v="0" actId="34807"/>
        <pc:sldMkLst>
          <pc:docMk/>
          <pc:sldMk cId="3175980916" sldId="2147471879"/>
        </pc:sldMkLst>
      </pc:sldChg>
      <pc:sldChg chg="del">
        <pc:chgData name="Jeanne Viljoen" userId="S::jeanneviljoen@ethicsboard.org::15b5a62f-600a-4206-957b-fe0e12035773" providerId="AD" clId="Web-{CE0253FA-A05B-BB2A-357B-491D6D6228C1}" dt="2024-03-07T20:41:42.028" v="0" actId="34807"/>
        <pc:sldMkLst>
          <pc:docMk/>
          <pc:sldMk cId="1004836463" sldId="2147471888"/>
        </pc:sldMkLst>
      </pc:sldChg>
      <pc:sldChg chg="del">
        <pc:chgData name="Jeanne Viljoen" userId="S::jeanneviljoen@ethicsboard.org::15b5a62f-600a-4206-957b-fe0e12035773" providerId="AD" clId="Web-{CE0253FA-A05B-BB2A-357B-491D6D6228C1}" dt="2024-03-07T20:41:42.028" v="0" actId="34807"/>
        <pc:sldMkLst>
          <pc:docMk/>
          <pc:sldMk cId="3030794184" sldId="2147471889"/>
        </pc:sldMkLst>
      </pc:sldChg>
    </pc:docChg>
  </pc:docChgLst>
  <pc:docChgLst>
    <pc:chgData name="Jeanne Viljoen" userId="S::jeanneviljoen@ethicsboard.org::15b5a62f-600a-4206-957b-fe0e12035773" providerId="AD" clId="Web-{126D9040-D8BA-986C-6B5B-1D35FE3CEA2A}"/>
    <pc:docChg chg="modSld">
      <pc:chgData name="Jeanne Viljoen" userId="S::jeanneviljoen@ethicsboard.org::15b5a62f-600a-4206-957b-fe0e12035773" providerId="AD" clId="Web-{126D9040-D8BA-986C-6B5B-1D35FE3CEA2A}" dt="2024-03-07T21:00:21.755" v="6" actId="14100"/>
      <pc:docMkLst>
        <pc:docMk/>
      </pc:docMkLst>
      <pc:sldChg chg="modSp">
        <pc:chgData name="Jeanne Viljoen" userId="S::jeanneviljoen@ethicsboard.org::15b5a62f-600a-4206-957b-fe0e12035773" providerId="AD" clId="Web-{126D9040-D8BA-986C-6B5B-1D35FE3CEA2A}" dt="2024-03-07T21:00:21.755" v="6" actId="14100"/>
        <pc:sldMkLst>
          <pc:docMk/>
          <pc:sldMk cId="2308764322" sldId="257"/>
        </pc:sldMkLst>
        <pc:spChg chg="mod">
          <ac:chgData name="Jeanne Viljoen" userId="S::jeanneviljoen@ethicsboard.org::15b5a62f-600a-4206-957b-fe0e12035773" providerId="AD" clId="Web-{126D9040-D8BA-986C-6B5B-1D35FE3CEA2A}" dt="2024-03-07T21:00:21.755" v="6" actId="14100"/>
          <ac:spMkLst>
            <pc:docMk/>
            <pc:sldMk cId="2308764322" sldId="257"/>
            <ac:spMk id="2" creationId="{4409F421-5B4E-2947-902B-4277175546D9}"/>
          </ac:spMkLst>
        </pc:spChg>
        <pc:spChg chg="mod">
          <ac:chgData name="Jeanne Viljoen" userId="S::jeanneviljoen@ethicsboard.org::15b5a62f-600a-4206-957b-fe0e12035773" providerId="AD" clId="Web-{126D9040-D8BA-986C-6B5B-1D35FE3CEA2A}" dt="2024-03-07T21:00:19.067" v="5" actId="14100"/>
          <ac:spMkLst>
            <pc:docMk/>
            <pc:sldMk cId="2308764322" sldId="257"/>
            <ac:spMk id="3" creationId="{1155E7E4-4CA3-9977-2801-BBCE74E8389C}"/>
          </ac:spMkLst>
        </pc:spChg>
      </pc:sldChg>
    </pc:docChg>
  </pc:docChgLst>
  <pc:docChgLst>
    <pc:chgData name="Jeanne Viljoen" userId="S::jeanneviljoen@ethicsboard.org::15b5a62f-600a-4206-957b-fe0e12035773" providerId="AD" clId="Web-{63166E23-A67A-FE27-02CD-F6370B9E5FBF}"/>
    <pc:docChg chg="modSld">
      <pc:chgData name="Jeanne Viljoen" userId="S::jeanneviljoen@ethicsboard.org::15b5a62f-600a-4206-957b-fe0e12035773" providerId="AD" clId="Web-{63166E23-A67A-FE27-02CD-F6370B9E5FBF}" dt="2024-06-09T16:29:13.953" v="25" actId="20577"/>
      <pc:docMkLst>
        <pc:docMk/>
      </pc:docMkLst>
      <pc:sldChg chg="addSp modSp delCm">
        <pc:chgData name="Jeanne Viljoen" userId="S::jeanneviljoen@ethicsboard.org::15b5a62f-600a-4206-957b-fe0e12035773" providerId="AD" clId="Web-{63166E23-A67A-FE27-02CD-F6370B9E5FBF}" dt="2024-06-09T16:26:59.325" v="16" actId="20577"/>
        <pc:sldMkLst>
          <pc:docMk/>
          <pc:sldMk cId="1592411226" sldId="1230"/>
        </pc:sldMkLst>
        <pc:spChg chg="mod">
          <ac:chgData name="Jeanne Viljoen" userId="S::jeanneviljoen@ethicsboard.org::15b5a62f-600a-4206-957b-fe0e12035773" providerId="AD" clId="Web-{63166E23-A67A-FE27-02CD-F6370B9E5FBF}" dt="2024-06-09T16:23:45.791" v="7" actId="20577"/>
          <ac:spMkLst>
            <pc:docMk/>
            <pc:sldMk cId="1592411226" sldId="1230"/>
            <ac:spMk id="7" creationId="{6B98D9C0-9B15-1DE2-BEE3-5B73A622E864}"/>
          </ac:spMkLst>
        </pc:spChg>
        <pc:spChg chg="add mod">
          <ac:chgData name="Jeanne Viljoen" userId="S::jeanneviljoen@ethicsboard.org::15b5a62f-600a-4206-957b-fe0e12035773" providerId="AD" clId="Web-{63166E23-A67A-FE27-02CD-F6370B9E5FBF}" dt="2024-06-09T16:26:59.325" v="16" actId="20577"/>
          <ac:spMkLst>
            <pc:docMk/>
            <pc:sldMk cId="1592411226" sldId="1230"/>
            <ac:spMk id="10" creationId="{5D22D2D5-5E79-2D91-685F-E70CC62A9FAE}"/>
          </ac:spMkLst>
        </pc:spChg>
        <pc:picChg chg="add mod">
          <ac:chgData name="Jeanne Viljoen" userId="S::jeanneviljoen@ethicsboard.org::15b5a62f-600a-4206-957b-fe0e12035773" providerId="AD" clId="Web-{63166E23-A67A-FE27-02CD-F6370B9E5FBF}" dt="2024-06-09T16:26:42.169" v="10" actId="1076"/>
          <ac:picMkLst>
            <pc:docMk/>
            <pc:sldMk cId="1592411226" sldId="1230"/>
            <ac:picMk id="3" creationId="{553F20A6-FE56-BF78-B75F-5ABA76B96FCE}"/>
          </ac:picMkLst>
        </pc:picChg>
        <pc:extLst>
          <p:ext xmlns:p="http://schemas.openxmlformats.org/presentationml/2006/main" uri="{D6D511B9-2390-475A-947B-AFAB55BFBCF1}">
            <pc226:cmChg xmlns:pc226="http://schemas.microsoft.com/office/powerpoint/2022/06/main/command" chg="del">
              <pc226:chgData name="Jeanne Viljoen" userId="S::jeanneviljoen@ethicsboard.org::15b5a62f-600a-4206-957b-fe0e12035773" providerId="AD" clId="Web-{63166E23-A67A-FE27-02CD-F6370B9E5FBF}" dt="2024-06-09T15:50:04.811" v="0"/>
              <pc2:cmMkLst xmlns:pc2="http://schemas.microsoft.com/office/powerpoint/2019/9/main/command">
                <pc:docMk/>
                <pc:sldMk cId="1592411226" sldId="1230"/>
                <pc2:cmMk id="{8CF2D5D7-B960-4D4C-85E0-05AD95A12E6A}"/>
              </pc2:cmMkLst>
            </pc226:cmChg>
          </p:ext>
        </pc:extLst>
      </pc:sldChg>
      <pc:sldChg chg="modSp">
        <pc:chgData name="Jeanne Viljoen" userId="S::jeanneviljoen@ethicsboard.org::15b5a62f-600a-4206-957b-fe0e12035773" providerId="AD" clId="Web-{63166E23-A67A-FE27-02CD-F6370B9E5FBF}" dt="2024-06-09T15:55:45.124" v="6" actId="20577"/>
        <pc:sldMkLst>
          <pc:docMk/>
          <pc:sldMk cId="2597168990" sldId="1232"/>
        </pc:sldMkLst>
        <pc:spChg chg="mod">
          <ac:chgData name="Jeanne Viljoen" userId="S::jeanneviljoen@ethicsboard.org::15b5a62f-600a-4206-957b-fe0e12035773" providerId="AD" clId="Web-{63166E23-A67A-FE27-02CD-F6370B9E5FBF}" dt="2024-06-09T15:55:45.124" v="6" actId="20577"/>
          <ac:spMkLst>
            <pc:docMk/>
            <pc:sldMk cId="2597168990" sldId="1232"/>
            <ac:spMk id="2" creationId="{0C312F89-8868-EB25-30ED-2DEC3FE350B8}"/>
          </ac:spMkLst>
        </pc:spChg>
      </pc:sldChg>
      <pc:sldChg chg="delSp modSp">
        <pc:chgData name="Jeanne Viljoen" userId="S::jeanneviljoen@ethicsboard.org::15b5a62f-600a-4206-957b-fe0e12035773" providerId="AD" clId="Web-{63166E23-A67A-FE27-02CD-F6370B9E5FBF}" dt="2024-06-09T16:27:56.418" v="23" actId="1076"/>
        <pc:sldMkLst>
          <pc:docMk/>
          <pc:sldMk cId="584673808" sldId="1233"/>
        </pc:sldMkLst>
        <pc:spChg chg="mod">
          <ac:chgData name="Jeanne Viljoen" userId="S::jeanneviljoen@ethicsboard.org::15b5a62f-600a-4206-957b-fe0e12035773" providerId="AD" clId="Web-{63166E23-A67A-FE27-02CD-F6370B9E5FBF}" dt="2024-06-09T16:27:50.512" v="21" actId="1076"/>
          <ac:spMkLst>
            <pc:docMk/>
            <pc:sldMk cId="584673808" sldId="1233"/>
            <ac:spMk id="10" creationId="{A6BBBD84-7FEA-469B-5943-48644E480605}"/>
          </ac:spMkLst>
        </pc:spChg>
        <pc:spChg chg="mod">
          <ac:chgData name="Jeanne Viljoen" userId="S::jeanneviljoen@ethicsboard.org::15b5a62f-600a-4206-957b-fe0e12035773" providerId="AD" clId="Web-{63166E23-A67A-FE27-02CD-F6370B9E5FBF}" dt="2024-06-09T16:27:56.418" v="23" actId="1076"/>
          <ac:spMkLst>
            <pc:docMk/>
            <pc:sldMk cId="584673808" sldId="1233"/>
            <ac:spMk id="13" creationId="{D43E8A44-1AE4-752C-5056-AD8F4D36BF43}"/>
          </ac:spMkLst>
        </pc:spChg>
        <pc:spChg chg="del">
          <ac:chgData name="Jeanne Viljoen" userId="S::jeanneviljoen@ethicsboard.org::15b5a62f-600a-4206-957b-fe0e12035773" providerId="AD" clId="Web-{63166E23-A67A-FE27-02CD-F6370B9E5FBF}" dt="2024-06-09T16:26:45.981" v="11"/>
          <ac:spMkLst>
            <pc:docMk/>
            <pc:sldMk cId="584673808" sldId="1233"/>
            <ac:spMk id="28" creationId="{5D22D2D5-5E79-2D91-685F-E70CC62A9FAE}"/>
          </ac:spMkLst>
        </pc:spChg>
        <pc:picChg chg="mod">
          <ac:chgData name="Jeanne Viljoen" userId="S::jeanneviljoen@ethicsboard.org::15b5a62f-600a-4206-957b-fe0e12035773" providerId="AD" clId="Web-{63166E23-A67A-FE27-02CD-F6370B9E5FBF}" dt="2024-06-09T16:27:47.528" v="20" actId="1076"/>
          <ac:picMkLst>
            <pc:docMk/>
            <pc:sldMk cId="584673808" sldId="1233"/>
            <ac:picMk id="11" creationId="{CBBC8431-8D59-C137-1B0D-6CEF71D97699}"/>
          </ac:picMkLst>
        </pc:picChg>
        <pc:picChg chg="mod">
          <ac:chgData name="Jeanne Viljoen" userId="S::jeanneviljoen@ethicsboard.org::15b5a62f-600a-4206-957b-fe0e12035773" providerId="AD" clId="Web-{63166E23-A67A-FE27-02CD-F6370B9E5FBF}" dt="2024-06-09T16:27:53.309" v="22" actId="1076"/>
          <ac:picMkLst>
            <pc:docMk/>
            <pc:sldMk cId="584673808" sldId="1233"/>
            <ac:picMk id="14" creationId="{A7CFB5A9-245C-4B22-34E3-6C1EF3BC5CED}"/>
          </ac:picMkLst>
        </pc:picChg>
        <pc:picChg chg="mod">
          <ac:chgData name="Jeanne Viljoen" userId="S::jeanneviljoen@ethicsboard.org::15b5a62f-600a-4206-957b-fe0e12035773" providerId="AD" clId="Web-{63166E23-A67A-FE27-02CD-F6370B9E5FBF}" dt="2024-06-09T16:27:13.840" v="19" actId="1076"/>
          <ac:picMkLst>
            <pc:docMk/>
            <pc:sldMk cId="584673808" sldId="1233"/>
            <ac:picMk id="17" creationId="{3254549D-DFB0-DB25-2876-D60EE016EADE}"/>
          </ac:picMkLst>
        </pc:picChg>
        <pc:picChg chg="del">
          <ac:chgData name="Jeanne Viljoen" userId="S::jeanneviljoen@ethicsboard.org::15b5a62f-600a-4206-957b-fe0e12035773" providerId="AD" clId="Web-{63166E23-A67A-FE27-02CD-F6370B9E5FBF}" dt="2024-06-09T16:26:31.794" v="8"/>
          <ac:picMkLst>
            <pc:docMk/>
            <pc:sldMk cId="584673808" sldId="1233"/>
            <ac:picMk id="27" creationId="{5C499804-05B7-1DA6-38CA-2FF524BB99D5}"/>
          </ac:picMkLst>
        </pc:picChg>
      </pc:sldChg>
      <pc:sldChg chg="modSp">
        <pc:chgData name="Jeanne Viljoen" userId="S::jeanneviljoen@ethicsboard.org::15b5a62f-600a-4206-957b-fe0e12035773" providerId="AD" clId="Web-{63166E23-A67A-FE27-02CD-F6370B9E5FBF}" dt="2024-06-09T16:29:13.953" v="25" actId="20577"/>
        <pc:sldMkLst>
          <pc:docMk/>
          <pc:sldMk cId="4220162914" sldId="1240"/>
        </pc:sldMkLst>
        <pc:graphicFrameChg chg="modGraphic">
          <ac:chgData name="Jeanne Viljoen" userId="S::jeanneviljoen@ethicsboard.org::15b5a62f-600a-4206-957b-fe0e12035773" providerId="AD" clId="Web-{63166E23-A67A-FE27-02CD-F6370B9E5FBF}" dt="2024-06-09T16:29:13.953" v="25" actId="20577"/>
          <ac:graphicFrameMkLst>
            <pc:docMk/>
            <pc:sldMk cId="4220162914" sldId="1240"/>
            <ac:graphicFrameMk id="6" creationId="{DAA470FA-CCA8-389F-025B-F57490308385}"/>
          </ac:graphicFrameMkLst>
        </pc:graphicFrameChg>
      </pc:sldChg>
    </pc:docChg>
  </pc:docChgLst>
  <pc:docChgLst>
    <pc:chgData name="Jon Reid" userId="d20ac94e-951d-486b-b95e-024d48430245" providerId="ADAL" clId="{3D2A7641-0198-4F5A-8DF9-D9DD4198DFA0}"/>
    <pc:docChg chg="undo custSel addSld delSld modSld sldOrd">
      <pc:chgData name="Jon Reid" userId="d20ac94e-951d-486b-b95e-024d48430245" providerId="ADAL" clId="{3D2A7641-0198-4F5A-8DF9-D9DD4198DFA0}" dt="2024-09-18T16:58:46.348" v="9590" actId="20577"/>
      <pc:docMkLst>
        <pc:docMk/>
      </pc:docMkLst>
      <pc:sldChg chg="modSp mod modNotesTx">
        <pc:chgData name="Jon Reid" userId="d20ac94e-951d-486b-b95e-024d48430245" providerId="ADAL" clId="{3D2A7641-0198-4F5A-8DF9-D9DD4198DFA0}" dt="2024-09-18T16:58:10.376" v="9586" actId="20577"/>
        <pc:sldMkLst>
          <pc:docMk/>
          <pc:sldMk cId="3697626258" sldId="256"/>
        </pc:sldMkLst>
        <pc:spChg chg="mod">
          <ac:chgData name="Jon Reid" userId="d20ac94e-951d-486b-b95e-024d48430245" providerId="ADAL" clId="{3D2A7641-0198-4F5A-8DF9-D9DD4198DFA0}" dt="2024-09-18T16:02:42" v="9583" actId="20577"/>
          <ac:spMkLst>
            <pc:docMk/>
            <pc:sldMk cId="3697626258" sldId="256"/>
            <ac:spMk id="7" creationId="{BB5D49A1-A336-A1C4-5FF7-675CBA1973CB}"/>
          </ac:spMkLst>
        </pc:spChg>
      </pc:sldChg>
      <pc:sldChg chg="modSp mod">
        <pc:chgData name="Jon Reid" userId="d20ac94e-951d-486b-b95e-024d48430245" providerId="ADAL" clId="{3D2A7641-0198-4F5A-8DF9-D9DD4198DFA0}" dt="2024-09-16T20:44:00.686" v="8943" actId="20577"/>
        <pc:sldMkLst>
          <pc:docMk/>
          <pc:sldMk cId="841469109" sldId="257"/>
        </pc:sldMkLst>
        <pc:spChg chg="mod">
          <ac:chgData name="Jon Reid" userId="d20ac94e-951d-486b-b95e-024d48430245" providerId="ADAL" clId="{3D2A7641-0198-4F5A-8DF9-D9DD4198DFA0}" dt="2024-09-16T20:44:00.686" v="8943" actId="20577"/>
          <ac:spMkLst>
            <pc:docMk/>
            <pc:sldMk cId="841469109" sldId="257"/>
            <ac:spMk id="3" creationId="{B464E8B4-4D55-2FE8-BB73-B59A3DC04093}"/>
          </ac:spMkLst>
        </pc:spChg>
      </pc:sldChg>
      <pc:sldChg chg="modSp mod">
        <pc:chgData name="Jon Reid" userId="d20ac94e-951d-486b-b95e-024d48430245" providerId="ADAL" clId="{3D2A7641-0198-4F5A-8DF9-D9DD4198DFA0}" dt="2024-09-13T16:07:42.142" v="2648" actId="27918"/>
        <pc:sldMkLst>
          <pc:docMk/>
          <pc:sldMk cId="205771172" sldId="259"/>
        </pc:sldMkLst>
        <pc:graphicFrameChg chg="mod">
          <ac:chgData name="Jon Reid" userId="d20ac94e-951d-486b-b95e-024d48430245" providerId="ADAL" clId="{3D2A7641-0198-4F5A-8DF9-D9DD4198DFA0}" dt="2024-09-13T16:07:39.164" v="2647"/>
          <ac:graphicFrameMkLst>
            <pc:docMk/>
            <pc:sldMk cId="205771172" sldId="259"/>
            <ac:graphicFrameMk id="6" creationId="{24E55AF0-25BB-A575-666A-5A1D36E26FBB}"/>
          </ac:graphicFrameMkLst>
        </pc:graphicFrameChg>
      </pc:sldChg>
      <pc:sldChg chg="modSp mod">
        <pc:chgData name="Jon Reid" userId="d20ac94e-951d-486b-b95e-024d48430245" providerId="ADAL" clId="{3D2A7641-0198-4F5A-8DF9-D9DD4198DFA0}" dt="2024-09-13T19:30:54.929" v="3680" actId="27636"/>
        <pc:sldMkLst>
          <pc:docMk/>
          <pc:sldMk cId="379283162" sldId="270"/>
        </pc:sldMkLst>
        <pc:spChg chg="mod">
          <ac:chgData name="Jon Reid" userId="d20ac94e-951d-486b-b95e-024d48430245" providerId="ADAL" clId="{3D2A7641-0198-4F5A-8DF9-D9DD4198DFA0}" dt="2024-09-13T19:30:54.929" v="3680" actId="27636"/>
          <ac:spMkLst>
            <pc:docMk/>
            <pc:sldMk cId="379283162" sldId="270"/>
            <ac:spMk id="2" creationId="{6D5D8DF5-6D40-6C33-8829-F4D1FE1DC6F9}"/>
          </ac:spMkLst>
        </pc:spChg>
      </pc:sldChg>
      <pc:sldChg chg="addSp delSp modSp mod modNotesTx">
        <pc:chgData name="Jon Reid" userId="d20ac94e-951d-486b-b95e-024d48430245" providerId="ADAL" clId="{3D2A7641-0198-4F5A-8DF9-D9DD4198DFA0}" dt="2024-09-18T16:58:31.078" v="9588" actId="20577"/>
        <pc:sldMkLst>
          <pc:docMk/>
          <pc:sldMk cId="2635499678" sldId="1244"/>
        </pc:sldMkLst>
        <pc:spChg chg="mod">
          <ac:chgData name="Jon Reid" userId="d20ac94e-951d-486b-b95e-024d48430245" providerId="ADAL" clId="{3D2A7641-0198-4F5A-8DF9-D9DD4198DFA0}" dt="2024-09-13T18:15:54.827" v="2780" actId="207"/>
          <ac:spMkLst>
            <pc:docMk/>
            <pc:sldMk cId="2635499678" sldId="1244"/>
            <ac:spMk id="3" creationId="{24583741-02A7-6221-9E51-DD0548F257E0}"/>
          </ac:spMkLst>
        </pc:spChg>
        <pc:spChg chg="mod">
          <ac:chgData name="Jon Reid" userId="d20ac94e-951d-486b-b95e-024d48430245" providerId="ADAL" clId="{3D2A7641-0198-4F5A-8DF9-D9DD4198DFA0}" dt="2024-09-13T18:39:12.316" v="2823" actId="6549"/>
          <ac:spMkLst>
            <pc:docMk/>
            <pc:sldMk cId="2635499678" sldId="1244"/>
            <ac:spMk id="4" creationId="{4A52DA4B-FB01-E055-BC00-53CD5B3C4E40}"/>
          </ac:spMkLst>
        </pc:spChg>
        <pc:picChg chg="del mod">
          <ac:chgData name="Jon Reid" userId="d20ac94e-951d-486b-b95e-024d48430245" providerId="ADAL" clId="{3D2A7641-0198-4F5A-8DF9-D9DD4198DFA0}" dt="2024-09-13T18:12:44.065" v="2775" actId="478"/>
          <ac:picMkLst>
            <pc:docMk/>
            <pc:sldMk cId="2635499678" sldId="1244"/>
            <ac:picMk id="7" creationId="{74B73446-B1CB-CAEF-16FB-6C91D66747B9}"/>
          </ac:picMkLst>
        </pc:picChg>
        <pc:picChg chg="add mod">
          <ac:chgData name="Jon Reid" userId="d20ac94e-951d-486b-b95e-024d48430245" providerId="ADAL" clId="{3D2A7641-0198-4F5A-8DF9-D9DD4198DFA0}" dt="2024-09-13T18:17:37.881" v="2808" actId="207"/>
          <ac:picMkLst>
            <pc:docMk/>
            <pc:sldMk cId="2635499678" sldId="1244"/>
            <ac:picMk id="8" creationId="{03C5E859-550A-EAA9-B7BF-F20FDD53300E}"/>
          </ac:picMkLst>
        </pc:picChg>
      </pc:sldChg>
      <pc:sldChg chg="modSp mod">
        <pc:chgData name="Jon Reid" userId="d20ac94e-951d-486b-b95e-024d48430245" providerId="ADAL" clId="{3D2A7641-0198-4F5A-8DF9-D9DD4198DFA0}" dt="2024-09-13T15:57:53.221" v="2645" actId="255"/>
        <pc:sldMkLst>
          <pc:docMk/>
          <pc:sldMk cId="282644925" sldId="1245"/>
        </pc:sldMkLst>
        <pc:spChg chg="mod">
          <ac:chgData name="Jon Reid" userId="d20ac94e-951d-486b-b95e-024d48430245" providerId="ADAL" clId="{3D2A7641-0198-4F5A-8DF9-D9DD4198DFA0}" dt="2024-09-13T15:57:53.221" v="2645" actId="255"/>
          <ac:spMkLst>
            <pc:docMk/>
            <pc:sldMk cId="282644925" sldId="1245"/>
            <ac:spMk id="4" creationId="{B94AEF47-46E0-51A0-DD68-8E538A82F692}"/>
          </ac:spMkLst>
        </pc:spChg>
      </pc:sldChg>
      <pc:sldChg chg="modSp del mod modCm modNotesTx">
        <pc:chgData name="Jon Reid" userId="d20ac94e-951d-486b-b95e-024d48430245" providerId="ADAL" clId="{3D2A7641-0198-4F5A-8DF9-D9DD4198DFA0}" dt="2024-09-16T18:56:25.194" v="4983" actId="47"/>
        <pc:sldMkLst>
          <pc:docMk/>
          <pc:sldMk cId="2580542354" sldId="1247"/>
        </pc:sldMkLst>
        <pc:spChg chg="mod">
          <ac:chgData name="Jon Reid" userId="d20ac94e-951d-486b-b95e-024d48430245" providerId="ADAL" clId="{3D2A7641-0198-4F5A-8DF9-D9DD4198DFA0}" dt="2024-09-16T18:54:20.671" v="4883" actId="20577"/>
          <ac:spMkLst>
            <pc:docMk/>
            <pc:sldMk cId="2580542354" sldId="1247"/>
            <ac:spMk id="3" creationId="{26E3715A-4275-6367-F586-50CAC32169A3}"/>
          </ac:spMkLst>
        </pc:spChg>
        <pc:extLst>
          <p:ext xmlns:p="http://schemas.openxmlformats.org/presentationml/2006/main" uri="{D6D511B9-2390-475A-947B-AFAB55BFBCF1}">
            <pc226:cmChg xmlns:pc226="http://schemas.microsoft.com/office/powerpoint/2022/06/main/command" chg="">
              <pc226:chgData name="Jon Reid" userId="d20ac94e-951d-486b-b95e-024d48430245" providerId="ADAL" clId="{3D2A7641-0198-4F5A-8DF9-D9DD4198DFA0}" dt="2024-09-16T18:50:05.668" v="4758"/>
              <pc2:cmMkLst xmlns:pc2="http://schemas.microsoft.com/office/powerpoint/2019/9/main/command">
                <pc:docMk/>
                <pc:sldMk cId="2580542354" sldId="1247"/>
                <pc2:cmMk id="{A3F1BFAD-A191-4BEC-8E3D-565476EE7DD5}"/>
              </pc2:cmMkLst>
              <pc226:cmRplyChg chg="add">
                <pc226:chgData name="Jon Reid" userId="d20ac94e-951d-486b-b95e-024d48430245" providerId="ADAL" clId="{3D2A7641-0198-4F5A-8DF9-D9DD4198DFA0}" dt="2024-09-16T18:50:05.668" v="4758"/>
                <pc2:cmRplyMkLst xmlns:pc2="http://schemas.microsoft.com/office/powerpoint/2019/9/main/command">
                  <pc:docMk/>
                  <pc:sldMk cId="2580542354" sldId="1247"/>
                  <pc2:cmMk id="{A3F1BFAD-A191-4BEC-8E3D-565476EE7DD5}"/>
                  <pc2:cmRplyMk id="{9138356C-4EDB-4319-824F-254E6C7D6570}"/>
                </pc2:cmRplyMkLst>
              </pc226:cmRplyChg>
            </pc226:cmChg>
          </p:ext>
        </pc:extLst>
      </pc:sldChg>
      <pc:sldChg chg="modSp mod">
        <pc:chgData name="Jon Reid" userId="d20ac94e-951d-486b-b95e-024d48430245" providerId="ADAL" clId="{3D2A7641-0198-4F5A-8DF9-D9DD4198DFA0}" dt="2024-09-16T21:24:53.504" v="9051" actId="14100"/>
        <pc:sldMkLst>
          <pc:docMk/>
          <pc:sldMk cId="4009057323" sldId="1249"/>
        </pc:sldMkLst>
        <pc:spChg chg="mod">
          <ac:chgData name="Jon Reid" userId="d20ac94e-951d-486b-b95e-024d48430245" providerId="ADAL" clId="{3D2A7641-0198-4F5A-8DF9-D9DD4198DFA0}" dt="2024-09-16T21:24:53.504" v="9051" actId="14100"/>
          <ac:spMkLst>
            <pc:docMk/>
            <pc:sldMk cId="4009057323" sldId="1249"/>
            <ac:spMk id="8" creationId="{0BC53901-81BE-4ECD-8B51-0527C9AC42A9}"/>
          </ac:spMkLst>
        </pc:spChg>
      </pc:sldChg>
      <pc:sldChg chg="addSp delSp modSp mod modNotesTx">
        <pc:chgData name="Jon Reid" userId="d20ac94e-951d-486b-b95e-024d48430245" providerId="ADAL" clId="{3D2A7641-0198-4F5A-8DF9-D9DD4198DFA0}" dt="2024-09-18T16:58:21.105" v="9587" actId="20577"/>
        <pc:sldMkLst>
          <pc:docMk/>
          <pc:sldMk cId="1233203198" sldId="1255"/>
        </pc:sldMkLst>
        <pc:spChg chg="del mod">
          <ac:chgData name="Jon Reid" userId="d20ac94e-951d-486b-b95e-024d48430245" providerId="ADAL" clId="{3D2A7641-0198-4F5A-8DF9-D9DD4198DFA0}" dt="2024-09-13T17:33:58.396" v="2764" actId="478"/>
          <ac:spMkLst>
            <pc:docMk/>
            <pc:sldMk cId="1233203198" sldId="1255"/>
            <ac:spMk id="3" creationId="{1D61CFA4-743B-06F9-15B2-5359351617A3}"/>
          </ac:spMkLst>
        </pc:spChg>
        <pc:spChg chg="add del">
          <ac:chgData name="Jon Reid" userId="d20ac94e-951d-486b-b95e-024d48430245" providerId="ADAL" clId="{3D2A7641-0198-4F5A-8DF9-D9DD4198DFA0}" dt="2024-09-13T17:36:08.833" v="2768" actId="11529"/>
          <ac:spMkLst>
            <pc:docMk/>
            <pc:sldMk cId="1233203198" sldId="1255"/>
            <ac:spMk id="7" creationId="{135AE677-6EE4-8429-7F3B-C6B43F6E97FE}"/>
          </ac:spMkLst>
        </pc:spChg>
        <pc:graphicFrameChg chg="mod modGraphic">
          <ac:chgData name="Jon Reid" userId="d20ac94e-951d-486b-b95e-024d48430245" providerId="ADAL" clId="{3D2A7641-0198-4F5A-8DF9-D9DD4198DFA0}" dt="2024-09-18T15:27:36.119" v="9581" actId="20577"/>
          <ac:graphicFrameMkLst>
            <pc:docMk/>
            <pc:sldMk cId="1233203198" sldId="1255"/>
            <ac:graphicFrameMk id="10" creationId="{DDA9903E-2F61-CEDE-6961-6D027A51104D}"/>
          </ac:graphicFrameMkLst>
        </pc:graphicFrameChg>
        <pc:picChg chg="add mod">
          <ac:chgData name="Jon Reid" userId="d20ac94e-951d-486b-b95e-024d48430245" providerId="ADAL" clId="{3D2A7641-0198-4F5A-8DF9-D9DD4198DFA0}" dt="2024-09-13T17:32:03.718" v="2763" actId="931"/>
          <ac:picMkLst>
            <pc:docMk/>
            <pc:sldMk cId="1233203198" sldId="1255"/>
            <ac:picMk id="6" creationId="{654F1F93-9B4F-1473-E34D-D3325392425C}"/>
          </ac:picMkLst>
        </pc:picChg>
        <pc:picChg chg="mod">
          <ac:chgData name="Jon Reid" userId="d20ac94e-951d-486b-b95e-024d48430245" providerId="ADAL" clId="{3D2A7641-0198-4F5A-8DF9-D9DD4198DFA0}" dt="2024-09-13T17:37:22.448" v="2770" actId="14100"/>
          <ac:picMkLst>
            <pc:docMk/>
            <pc:sldMk cId="1233203198" sldId="1255"/>
            <ac:picMk id="9" creationId="{E618F09B-6549-8043-7CAA-0223EF8652EA}"/>
          </ac:picMkLst>
        </pc:picChg>
      </pc:sldChg>
      <pc:sldChg chg="addSp delSp modSp mod ord modNotesTx">
        <pc:chgData name="Jon Reid" userId="d20ac94e-951d-486b-b95e-024d48430245" providerId="ADAL" clId="{3D2A7641-0198-4F5A-8DF9-D9DD4198DFA0}" dt="2024-09-18T16:58:46.348" v="9590" actId="20577"/>
        <pc:sldMkLst>
          <pc:docMk/>
          <pc:sldMk cId="1070905269" sldId="1256"/>
        </pc:sldMkLst>
        <pc:spChg chg="mod">
          <ac:chgData name="Jon Reid" userId="d20ac94e-951d-486b-b95e-024d48430245" providerId="ADAL" clId="{3D2A7641-0198-4F5A-8DF9-D9DD4198DFA0}" dt="2024-09-16T19:59:01.312" v="7313" actId="1076"/>
          <ac:spMkLst>
            <pc:docMk/>
            <pc:sldMk cId="1070905269" sldId="1256"/>
            <ac:spMk id="2" creationId="{F027FFCC-4D5C-CF56-43B2-3DD1FBC49A09}"/>
          </ac:spMkLst>
        </pc:spChg>
        <pc:spChg chg="add del">
          <ac:chgData name="Jon Reid" userId="d20ac94e-951d-486b-b95e-024d48430245" providerId="ADAL" clId="{3D2A7641-0198-4F5A-8DF9-D9DD4198DFA0}" dt="2024-09-16T19:31:50.466" v="6786" actId="478"/>
          <ac:spMkLst>
            <pc:docMk/>
            <pc:sldMk cId="1070905269" sldId="1256"/>
            <ac:spMk id="3" creationId="{76389209-B121-7CBC-E3F5-515E65411924}"/>
          </ac:spMkLst>
        </pc:spChg>
        <pc:spChg chg="add mod">
          <ac:chgData name="Jon Reid" userId="d20ac94e-951d-486b-b95e-024d48430245" providerId="ADAL" clId="{3D2A7641-0198-4F5A-8DF9-D9DD4198DFA0}" dt="2024-09-16T19:59:51.456" v="7341" actId="6549"/>
          <ac:spMkLst>
            <pc:docMk/>
            <pc:sldMk cId="1070905269" sldId="1256"/>
            <ac:spMk id="4" creationId="{516E98AF-D8A2-D66F-5197-BBA98CE05676}"/>
          </ac:spMkLst>
        </pc:spChg>
        <pc:spChg chg="add mod">
          <ac:chgData name="Jon Reid" userId="d20ac94e-951d-486b-b95e-024d48430245" providerId="ADAL" clId="{3D2A7641-0198-4F5A-8DF9-D9DD4198DFA0}" dt="2024-09-12T18:47:47.005" v="171"/>
          <ac:spMkLst>
            <pc:docMk/>
            <pc:sldMk cId="1070905269" sldId="1256"/>
            <ac:spMk id="6" creationId="{4B25DE42-19C6-336D-69C1-04D5E5FDA9D9}"/>
          </ac:spMkLst>
        </pc:spChg>
        <pc:spChg chg="add mod">
          <ac:chgData name="Jon Reid" userId="d20ac94e-951d-486b-b95e-024d48430245" providerId="ADAL" clId="{3D2A7641-0198-4F5A-8DF9-D9DD4198DFA0}" dt="2024-09-12T18:47:47.005" v="171"/>
          <ac:spMkLst>
            <pc:docMk/>
            <pc:sldMk cId="1070905269" sldId="1256"/>
            <ac:spMk id="7" creationId="{D282924C-AA9E-CF17-40EE-D94F4E48236C}"/>
          </ac:spMkLst>
        </pc:spChg>
        <pc:spChg chg="add mod">
          <ac:chgData name="Jon Reid" userId="d20ac94e-951d-486b-b95e-024d48430245" providerId="ADAL" clId="{3D2A7641-0198-4F5A-8DF9-D9DD4198DFA0}" dt="2024-09-16T19:59:14.212" v="7322" actId="1036"/>
          <ac:spMkLst>
            <pc:docMk/>
            <pc:sldMk cId="1070905269" sldId="1256"/>
            <ac:spMk id="10" creationId="{C4426DBC-6C10-4238-017D-873D44C40850}"/>
          </ac:spMkLst>
        </pc:spChg>
        <pc:spChg chg="add mod">
          <ac:chgData name="Jon Reid" userId="d20ac94e-951d-486b-b95e-024d48430245" providerId="ADAL" clId="{3D2A7641-0198-4F5A-8DF9-D9DD4198DFA0}" dt="2024-09-16T19:59:14.212" v="7322" actId="1036"/>
          <ac:spMkLst>
            <pc:docMk/>
            <pc:sldMk cId="1070905269" sldId="1256"/>
            <ac:spMk id="11" creationId="{BE7CBA78-24FC-15F4-FD59-5F986AB2DB13}"/>
          </ac:spMkLst>
        </pc:spChg>
        <pc:spChg chg="add mod">
          <ac:chgData name="Jon Reid" userId="d20ac94e-951d-486b-b95e-024d48430245" providerId="ADAL" clId="{3D2A7641-0198-4F5A-8DF9-D9DD4198DFA0}" dt="2024-09-16T19:59:14.212" v="7322" actId="1036"/>
          <ac:spMkLst>
            <pc:docMk/>
            <pc:sldMk cId="1070905269" sldId="1256"/>
            <ac:spMk id="12" creationId="{1EE33E09-6D00-AB98-487F-DCBA65FAB44A}"/>
          </ac:spMkLst>
        </pc:spChg>
        <pc:spChg chg="add del mod">
          <ac:chgData name="Jon Reid" userId="d20ac94e-951d-486b-b95e-024d48430245" providerId="ADAL" clId="{3D2A7641-0198-4F5A-8DF9-D9DD4198DFA0}" dt="2024-09-16T19:58:14.283" v="7310" actId="478"/>
          <ac:spMkLst>
            <pc:docMk/>
            <pc:sldMk cId="1070905269" sldId="1256"/>
            <ac:spMk id="13" creationId="{A5042AB6-8CD3-9BD6-8A59-FAB39E9AD47F}"/>
          </ac:spMkLst>
        </pc:spChg>
        <pc:spChg chg="add del mod">
          <ac:chgData name="Jon Reid" userId="d20ac94e-951d-486b-b95e-024d48430245" providerId="ADAL" clId="{3D2A7641-0198-4F5A-8DF9-D9DD4198DFA0}" dt="2024-09-12T19:11:26.514" v="958" actId="478"/>
          <ac:spMkLst>
            <pc:docMk/>
            <pc:sldMk cId="1070905269" sldId="1256"/>
            <ac:spMk id="14" creationId="{915C7126-0874-8739-4849-DE9228F28976}"/>
          </ac:spMkLst>
        </pc:spChg>
        <pc:spChg chg="add mod">
          <ac:chgData name="Jon Reid" userId="d20ac94e-951d-486b-b95e-024d48430245" providerId="ADAL" clId="{3D2A7641-0198-4F5A-8DF9-D9DD4198DFA0}" dt="2024-09-16T19:59:14.212" v="7322" actId="1036"/>
          <ac:spMkLst>
            <pc:docMk/>
            <pc:sldMk cId="1070905269" sldId="1256"/>
            <ac:spMk id="15" creationId="{3AF76216-7B96-2557-2819-520942FD92D5}"/>
          </ac:spMkLst>
        </pc:spChg>
        <pc:spChg chg="add del mod">
          <ac:chgData name="Jon Reid" userId="d20ac94e-951d-486b-b95e-024d48430245" providerId="ADAL" clId="{3D2A7641-0198-4F5A-8DF9-D9DD4198DFA0}" dt="2024-09-12T19:19:58.079" v="1035" actId="478"/>
          <ac:spMkLst>
            <pc:docMk/>
            <pc:sldMk cId="1070905269" sldId="1256"/>
            <ac:spMk id="16" creationId="{844C6BDF-53D7-E1E0-6F8C-85F7D1B24692}"/>
          </ac:spMkLst>
        </pc:spChg>
        <pc:spChg chg="add mod">
          <ac:chgData name="Jon Reid" userId="d20ac94e-951d-486b-b95e-024d48430245" providerId="ADAL" clId="{3D2A7641-0198-4F5A-8DF9-D9DD4198DFA0}" dt="2024-09-16T19:59:14.212" v="7322" actId="1036"/>
          <ac:spMkLst>
            <pc:docMk/>
            <pc:sldMk cId="1070905269" sldId="1256"/>
            <ac:spMk id="17" creationId="{06A4AA76-FA36-04E3-1621-E500195B3924}"/>
          </ac:spMkLst>
        </pc:spChg>
        <pc:grpChg chg="add del mod">
          <ac:chgData name="Jon Reid" userId="d20ac94e-951d-486b-b95e-024d48430245" providerId="ADAL" clId="{3D2A7641-0198-4F5A-8DF9-D9DD4198DFA0}" dt="2024-09-12T18:48:07.108" v="176" actId="478"/>
          <ac:grpSpMkLst>
            <pc:docMk/>
            <pc:sldMk cId="1070905269" sldId="1256"/>
            <ac:grpSpMk id="4" creationId="{6ACE9D67-AFAE-BADE-0F68-DD5B1A95C702}"/>
          </ac:grpSpMkLst>
        </pc:grpChg>
        <pc:graphicFrameChg chg="add del mod modGraphic">
          <ac:chgData name="Jon Reid" userId="d20ac94e-951d-486b-b95e-024d48430245" providerId="ADAL" clId="{3D2A7641-0198-4F5A-8DF9-D9DD4198DFA0}" dt="2024-09-12T18:48:05.202" v="175" actId="478"/>
          <ac:graphicFrameMkLst>
            <pc:docMk/>
            <pc:sldMk cId="1070905269" sldId="1256"/>
            <ac:graphicFrameMk id="3" creationId="{0C0910B0-1FB3-4F37-4AFE-898674DAFB00}"/>
          </ac:graphicFrameMkLst>
        </pc:graphicFrameChg>
      </pc:sldChg>
      <pc:sldChg chg="modSp mod modNotesTx">
        <pc:chgData name="Jon Reid" userId="d20ac94e-951d-486b-b95e-024d48430245" providerId="ADAL" clId="{3D2A7641-0198-4F5A-8DF9-D9DD4198DFA0}" dt="2024-09-18T16:58:36.598" v="9589" actId="20577"/>
        <pc:sldMkLst>
          <pc:docMk/>
          <pc:sldMk cId="2936484690" sldId="1257"/>
        </pc:sldMkLst>
        <pc:spChg chg="mod">
          <ac:chgData name="Jon Reid" userId="d20ac94e-951d-486b-b95e-024d48430245" providerId="ADAL" clId="{3D2A7641-0198-4F5A-8DF9-D9DD4198DFA0}" dt="2024-09-13T18:49:35.028" v="3424" actId="20577"/>
          <ac:spMkLst>
            <pc:docMk/>
            <pc:sldMk cId="2936484690" sldId="1257"/>
            <ac:spMk id="2" creationId="{F027FFCC-4D5C-CF56-43B2-3DD1FBC49A09}"/>
          </ac:spMkLst>
        </pc:spChg>
        <pc:spChg chg="mod">
          <ac:chgData name="Jon Reid" userId="d20ac94e-951d-486b-b95e-024d48430245" providerId="ADAL" clId="{3D2A7641-0198-4F5A-8DF9-D9DD4198DFA0}" dt="2024-09-13T18:16:41.537" v="2806" actId="207"/>
          <ac:spMkLst>
            <pc:docMk/>
            <pc:sldMk cId="2936484690" sldId="1257"/>
            <ac:spMk id="3" creationId="{24583741-02A7-6221-9E51-DD0548F257E0}"/>
          </ac:spMkLst>
        </pc:spChg>
        <pc:spChg chg="mod">
          <ac:chgData name="Jon Reid" userId="d20ac94e-951d-486b-b95e-024d48430245" providerId="ADAL" clId="{3D2A7641-0198-4F5A-8DF9-D9DD4198DFA0}" dt="2024-09-13T18:18:07.760" v="2810" actId="207"/>
          <ac:spMkLst>
            <pc:docMk/>
            <pc:sldMk cId="2936484690" sldId="1257"/>
            <ac:spMk id="4" creationId="{4A52DA4B-FB01-E055-BC00-53CD5B3C4E40}"/>
          </ac:spMkLst>
        </pc:spChg>
        <pc:picChg chg="mod">
          <ac:chgData name="Jon Reid" userId="d20ac94e-951d-486b-b95e-024d48430245" providerId="ADAL" clId="{3D2A7641-0198-4F5A-8DF9-D9DD4198DFA0}" dt="2024-09-13T18:21:28.313" v="2814" actId="14100"/>
          <ac:picMkLst>
            <pc:docMk/>
            <pc:sldMk cId="2936484690" sldId="1257"/>
            <ac:picMk id="9" creationId="{E618F09B-6549-8043-7CAA-0223EF8652EA}"/>
          </ac:picMkLst>
        </pc:picChg>
      </pc:sldChg>
      <pc:sldChg chg="modSp mod">
        <pc:chgData name="Jon Reid" userId="d20ac94e-951d-486b-b95e-024d48430245" providerId="ADAL" clId="{3D2A7641-0198-4F5A-8DF9-D9DD4198DFA0}" dt="2024-09-17T17:56:49.176" v="9312" actId="20577"/>
        <pc:sldMkLst>
          <pc:docMk/>
          <pc:sldMk cId="3943191640" sldId="1258"/>
        </pc:sldMkLst>
        <pc:spChg chg="mod">
          <ac:chgData name="Jon Reid" userId="d20ac94e-951d-486b-b95e-024d48430245" providerId="ADAL" clId="{3D2A7641-0198-4F5A-8DF9-D9DD4198DFA0}" dt="2024-09-17T17:56:49.176" v="9312" actId="20577"/>
          <ac:spMkLst>
            <pc:docMk/>
            <pc:sldMk cId="3943191640" sldId="1258"/>
            <ac:spMk id="6" creationId="{8ADAF81A-D98C-F7D0-B8D6-92BF9594FE0E}"/>
          </ac:spMkLst>
        </pc:spChg>
        <pc:spChg chg="mod">
          <ac:chgData name="Jon Reid" userId="d20ac94e-951d-486b-b95e-024d48430245" providerId="ADAL" clId="{3D2A7641-0198-4F5A-8DF9-D9DD4198DFA0}" dt="2024-09-16T20:58:48.872" v="8945" actId="20577"/>
          <ac:spMkLst>
            <pc:docMk/>
            <pc:sldMk cId="3943191640" sldId="1258"/>
            <ac:spMk id="9" creationId="{1F45FE95-3136-2876-E25E-10C1F56C2824}"/>
          </ac:spMkLst>
        </pc:spChg>
      </pc:sldChg>
      <pc:sldChg chg="del">
        <pc:chgData name="Jon Reid" userId="d20ac94e-951d-486b-b95e-024d48430245" providerId="ADAL" clId="{3D2A7641-0198-4F5A-8DF9-D9DD4198DFA0}" dt="2024-09-16T18:50:37.628" v="4759" actId="47"/>
        <pc:sldMkLst>
          <pc:docMk/>
          <pc:sldMk cId="1464265927" sldId="1261"/>
        </pc:sldMkLst>
      </pc:sldChg>
      <pc:sldChg chg="addSp delSp modSp add mod modNotesTx">
        <pc:chgData name="Jon Reid" userId="d20ac94e-951d-486b-b95e-024d48430245" providerId="ADAL" clId="{3D2A7641-0198-4F5A-8DF9-D9DD4198DFA0}" dt="2024-09-18T13:31:46.369" v="9525" actId="20577"/>
        <pc:sldMkLst>
          <pc:docMk/>
          <pc:sldMk cId="1218764890" sldId="1262"/>
        </pc:sldMkLst>
        <pc:spChg chg="mod">
          <ac:chgData name="Jon Reid" userId="d20ac94e-951d-486b-b95e-024d48430245" providerId="ADAL" clId="{3D2A7641-0198-4F5A-8DF9-D9DD4198DFA0}" dt="2024-09-18T13:31:46.369" v="9525" actId="20577"/>
          <ac:spMkLst>
            <pc:docMk/>
            <pc:sldMk cId="1218764890" sldId="1262"/>
            <ac:spMk id="2" creationId="{F027FFCC-4D5C-CF56-43B2-3DD1FBC49A09}"/>
          </ac:spMkLst>
        </pc:spChg>
        <pc:spChg chg="add mod">
          <ac:chgData name="Jon Reid" userId="d20ac94e-951d-486b-b95e-024d48430245" providerId="ADAL" clId="{3D2A7641-0198-4F5A-8DF9-D9DD4198DFA0}" dt="2024-09-13T18:53:56.071" v="3535" actId="1076"/>
          <ac:spMkLst>
            <pc:docMk/>
            <pc:sldMk cId="1218764890" sldId="1262"/>
            <ac:spMk id="3" creationId="{7C9BAE42-1AE7-ACD8-4650-29DD8E120A04}"/>
          </ac:spMkLst>
        </pc:spChg>
        <pc:spChg chg="add mod">
          <ac:chgData name="Jon Reid" userId="d20ac94e-951d-486b-b95e-024d48430245" providerId="ADAL" clId="{3D2A7641-0198-4F5A-8DF9-D9DD4198DFA0}" dt="2024-09-13T18:56:54.687" v="3582" actId="1076"/>
          <ac:spMkLst>
            <pc:docMk/>
            <pc:sldMk cId="1218764890" sldId="1262"/>
            <ac:spMk id="4" creationId="{3A11CC80-5C1F-68A5-A562-60602BCEA18D}"/>
          </ac:spMkLst>
        </pc:spChg>
        <pc:spChg chg="del">
          <ac:chgData name="Jon Reid" userId="d20ac94e-951d-486b-b95e-024d48430245" providerId="ADAL" clId="{3D2A7641-0198-4F5A-8DF9-D9DD4198DFA0}" dt="2024-09-12T21:00:25.964" v="2550" actId="478"/>
          <ac:spMkLst>
            <pc:docMk/>
            <pc:sldMk cId="1218764890" sldId="1262"/>
            <ac:spMk id="10" creationId="{C4426DBC-6C10-4238-017D-873D44C40850}"/>
          </ac:spMkLst>
        </pc:spChg>
        <pc:spChg chg="del">
          <ac:chgData name="Jon Reid" userId="d20ac94e-951d-486b-b95e-024d48430245" providerId="ADAL" clId="{3D2A7641-0198-4F5A-8DF9-D9DD4198DFA0}" dt="2024-09-12T21:00:26.779" v="2551" actId="478"/>
          <ac:spMkLst>
            <pc:docMk/>
            <pc:sldMk cId="1218764890" sldId="1262"/>
            <ac:spMk id="11" creationId="{BE7CBA78-24FC-15F4-FD59-5F986AB2DB13}"/>
          </ac:spMkLst>
        </pc:spChg>
        <pc:spChg chg="del">
          <ac:chgData name="Jon Reid" userId="d20ac94e-951d-486b-b95e-024d48430245" providerId="ADAL" clId="{3D2A7641-0198-4F5A-8DF9-D9DD4198DFA0}" dt="2024-09-12T21:00:27.545" v="2552" actId="478"/>
          <ac:spMkLst>
            <pc:docMk/>
            <pc:sldMk cId="1218764890" sldId="1262"/>
            <ac:spMk id="12" creationId="{1EE33E09-6D00-AB98-487F-DCBA65FAB44A}"/>
          </ac:spMkLst>
        </pc:spChg>
        <pc:spChg chg="del">
          <ac:chgData name="Jon Reid" userId="d20ac94e-951d-486b-b95e-024d48430245" providerId="ADAL" clId="{3D2A7641-0198-4F5A-8DF9-D9DD4198DFA0}" dt="2024-09-12T21:00:30.497" v="2554" actId="478"/>
          <ac:spMkLst>
            <pc:docMk/>
            <pc:sldMk cId="1218764890" sldId="1262"/>
            <ac:spMk id="13" creationId="{A5042AB6-8CD3-9BD6-8A59-FAB39E9AD47F}"/>
          </ac:spMkLst>
        </pc:spChg>
        <pc:spChg chg="del">
          <ac:chgData name="Jon Reid" userId="d20ac94e-951d-486b-b95e-024d48430245" providerId="ADAL" clId="{3D2A7641-0198-4F5A-8DF9-D9DD4198DFA0}" dt="2024-09-12T21:00:24.150" v="2549" actId="478"/>
          <ac:spMkLst>
            <pc:docMk/>
            <pc:sldMk cId="1218764890" sldId="1262"/>
            <ac:spMk id="15" creationId="{3AF76216-7B96-2557-2819-520942FD92D5}"/>
          </ac:spMkLst>
        </pc:spChg>
        <pc:spChg chg="del">
          <ac:chgData name="Jon Reid" userId="d20ac94e-951d-486b-b95e-024d48430245" providerId="ADAL" clId="{3D2A7641-0198-4F5A-8DF9-D9DD4198DFA0}" dt="2024-09-12T21:00:28.430" v="2553" actId="478"/>
          <ac:spMkLst>
            <pc:docMk/>
            <pc:sldMk cId="1218764890" sldId="1262"/>
            <ac:spMk id="17" creationId="{06A4AA76-FA36-04E3-1621-E500195B3924}"/>
          </ac:spMkLst>
        </pc:spChg>
        <pc:graphicFrameChg chg="add del mod modGraphic">
          <ac:chgData name="Jon Reid" userId="d20ac94e-951d-486b-b95e-024d48430245" providerId="ADAL" clId="{3D2A7641-0198-4F5A-8DF9-D9DD4198DFA0}" dt="2024-09-12T21:09:26.100" v="2570" actId="478"/>
          <ac:graphicFrameMkLst>
            <pc:docMk/>
            <pc:sldMk cId="1218764890" sldId="1262"/>
            <ac:graphicFrameMk id="3" creationId="{5EF83D68-E34F-1E75-A78F-4C136D49526D}"/>
          </ac:graphicFrameMkLst>
        </pc:graphicFrameChg>
        <pc:graphicFrameChg chg="add del mod modGraphic">
          <ac:chgData name="Jon Reid" userId="d20ac94e-951d-486b-b95e-024d48430245" providerId="ADAL" clId="{3D2A7641-0198-4F5A-8DF9-D9DD4198DFA0}" dt="2024-09-12T21:14:21.163" v="2622" actId="478"/>
          <ac:graphicFrameMkLst>
            <pc:docMk/>
            <pc:sldMk cId="1218764890" sldId="1262"/>
            <ac:graphicFrameMk id="4" creationId="{5ECDC596-35AB-01EC-306A-2A2074496615}"/>
          </ac:graphicFrameMkLst>
        </pc:graphicFrameChg>
        <pc:graphicFrameChg chg="add mod modGraphic">
          <ac:chgData name="Jon Reid" userId="d20ac94e-951d-486b-b95e-024d48430245" providerId="ADAL" clId="{3D2A7641-0198-4F5A-8DF9-D9DD4198DFA0}" dt="2024-09-16T21:00:07.924" v="8958" actId="20577"/>
          <ac:graphicFrameMkLst>
            <pc:docMk/>
            <pc:sldMk cId="1218764890" sldId="1262"/>
            <ac:graphicFrameMk id="6" creationId="{708CDA07-A992-29C4-F077-599A6F5EBCED}"/>
          </ac:graphicFrameMkLst>
        </pc:graphicFrameChg>
      </pc:sldChg>
      <pc:sldChg chg="modSp mod">
        <pc:chgData name="Jon Reid" userId="d20ac94e-951d-486b-b95e-024d48430245" providerId="ADAL" clId="{3D2A7641-0198-4F5A-8DF9-D9DD4198DFA0}" dt="2024-09-13T19:04:45.065" v="3671" actId="1076"/>
        <pc:sldMkLst>
          <pc:docMk/>
          <pc:sldMk cId="2264327965" sldId="2147471885"/>
        </pc:sldMkLst>
        <pc:spChg chg="mod">
          <ac:chgData name="Jon Reid" userId="d20ac94e-951d-486b-b95e-024d48430245" providerId="ADAL" clId="{3D2A7641-0198-4F5A-8DF9-D9DD4198DFA0}" dt="2024-09-13T19:04:45.065" v="3671" actId="1076"/>
          <ac:spMkLst>
            <pc:docMk/>
            <pc:sldMk cId="2264327965" sldId="2147471885"/>
            <ac:spMk id="16" creationId="{3DC72957-9C13-4EB9-98D8-263E8DA6A10D}"/>
          </ac:spMkLst>
        </pc:spChg>
      </pc:sldChg>
      <pc:sldChg chg="modSp mod">
        <pc:chgData name="Jon Reid" userId="d20ac94e-951d-486b-b95e-024d48430245" providerId="ADAL" clId="{3D2A7641-0198-4F5A-8DF9-D9DD4198DFA0}" dt="2024-09-13T16:47:56.927" v="2651" actId="20577"/>
        <pc:sldMkLst>
          <pc:docMk/>
          <pc:sldMk cId="1343379025" sldId="2147472131"/>
        </pc:sldMkLst>
        <pc:spChg chg="mod">
          <ac:chgData name="Jon Reid" userId="d20ac94e-951d-486b-b95e-024d48430245" providerId="ADAL" clId="{3D2A7641-0198-4F5A-8DF9-D9DD4198DFA0}" dt="2024-09-13T16:47:56.927" v="2651" actId="20577"/>
          <ac:spMkLst>
            <pc:docMk/>
            <pc:sldMk cId="1343379025" sldId="2147472131"/>
            <ac:spMk id="3" creationId="{29FD978B-A399-2EAE-2E16-B02D164AA68B}"/>
          </ac:spMkLst>
        </pc:spChg>
      </pc:sldChg>
      <pc:sldChg chg="modSp mod">
        <pc:chgData name="Jon Reid" userId="d20ac94e-951d-486b-b95e-024d48430245" providerId="ADAL" clId="{3D2A7641-0198-4F5A-8DF9-D9DD4198DFA0}" dt="2024-09-13T16:49:45.831" v="2653" actId="6549"/>
        <pc:sldMkLst>
          <pc:docMk/>
          <pc:sldMk cId="4261546" sldId="2147472133"/>
        </pc:sldMkLst>
        <pc:spChg chg="mod">
          <ac:chgData name="Jon Reid" userId="d20ac94e-951d-486b-b95e-024d48430245" providerId="ADAL" clId="{3D2A7641-0198-4F5A-8DF9-D9DD4198DFA0}" dt="2024-09-13T16:49:45.831" v="2653" actId="6549"/>
          <ac:spMkLst>
            <pc:docMk/>
            <pc:sldMk cId="4261546" sldId="2147472133"/>
            <ac:spMk id="3" creationId="{5CCE4F49-CAAA-7288-1498-D446B7CFA396}"/>
          </ac:spMkLst>
        </pc:spChg>
      </pc:sldChg>
      <pc:sldChg chg="modSp mod">
        <pc:chgData name="Jon Reid" userId="d20ac94e-951d-486b-b95e-024d48430245" providerId="ADAL" clId="{3D2A7641-0198-4F5A-8DF9-D9DD4198DFA0}" dt="2024-09-13T16:49:29.200" v="2652" actId="20577"/>
        <pc:sldMkLst>
          <pc:docMk/>
          <pc:sldMk cId="1733071479" sldId="2147472137"/>
        </pc:sldMkLst>
        <pc:spChg chg="mod">
          <ac:chgData name="Jon Reid" userId="d20ac94e-951d-486b-b95e-024d48430245" providerId="ADAL" clId="{3D2A7641-0198-4F5A-8DF9-D9DD4198DFA0}" dt="2024-09-13T16:49:29.200" v="2652" actId="20577"/>
          <ac:spMkLst>
            <pc:docMk/>
            <pc:sldMk cId="1733071479" sldId="2147472137"/>
            <ac:spMk id="3" creationId="{152BD163-4AD9-6C00-56AE-F97EBD540667}"/>
          </ac:spMkLst>
        </pc:spChg>
      </pc:sldChg>
      <pc:sldChg chg="modSp del mod">
        <pc:chgData name="Jon Reid" userId="d20ac94e-951d-486b-b95e-024d48430245" providerId="ADAL" clId="{3D2A7641-0198-4F5A-8DF9-D9DD4198DFA0}" dt="2024-09-13T19:04:49.282" v="3672" actId="47"/>
        <pc:sldMkLst>
          <pc:docMk/>
          <pc:sldMk cId="487075110" sldId="2147472138"/>
        </pc:sldMkLst>
        <pc:spChg chg="mod">
          <ac:chgData name="Jon Reid" userId="d20ac94e-951d-486b-b95e-024d48430245" providerId="ADAL" clId="{3D2A7641-0198-4F5A-8DF9-D9DD4198DFA0}" dt="2024-09-13T19:03:56.972" v="3646" actId="20577"/>
          <ac:spMkLst>
            <pc:docMk/>
            <pc:sldMk cId="487075110" sldId="2147472138"/>
            <ac:spMk id="8" creationId="{0BC53901-81BE-4ECD-8B51-0527C9AC42A9}"/>
          </ac:spMkLst>
        </pc:spChg>
      </pc:sldChg>
      <pc:sldChg chg="modNotesTx">
        <pc:chgData name="Jon Reid" userId="d20ac94e-951d-486b-b95e-024d48430245" providerId="ADAL" clId="{3D2A7641-0198-4F5A-8DF9-D9DD4198DFA0}" dt="2024-09-16T20:10:39.132" v="7477" actId="20577"/>
        <pc:sldMkLst>
          <pc:docMk/>
          <pc:sldMk cId="1421365841" sldId="2147472138"/>
        </pc:sldMkLst>
      </pc:sldChg>
      <pc:sldChg chg="modSp mod modNotesTx">
        <pc:chgData name="Jon Reid" userId="d20ac94e-951d-486b-b95e-024d48430245" providerId="ADAL" clId="{3D2A7641-0198-4F5A-8DF9-D9DD4198DFA0}" dt="2024-09-18T14:51:10.377" v="9526" actId="20577"/>
        <pc:sldMkLst>
          <pc:docMk/>
          <pc:sldMk cId="3922727685" sldId="2147472139"/>
        </pc:sldMkLst>
        <pc:spChg chg="mod">
          <ac:chgData name="Jon Reid" userId="d20ac94e-951d-486b-b95e-024d48430245" providerId="ADAL" clId="{3D2A7641-0198-4F5A-8DF9-D9DD4198DFA0}" dt="2024-09-18T14:51:10.377" v="9526" actId="20577"/>
          <ac:spMkLst>
            <pc:docMk/>
            <pc:sldMk cId="3922727685" sldId="2147472139"/>
            <ac:spMk id="11" creationId="{C3CF9E0E-3ECC-2926-FA87-64C478A7DE7E}"/>
          </ac:spMkLst>
        </pc:spChg>
      </pc:sldChg>
      <pc:sldChg chg="addSp delSp modSp add mod modNotesTx">
        <pc:chgData name="Jon Reid" userId="d20ac94e-951d-486b-b95e-024d48430245" providerId="ADAL" clId="{3D2A7641-0198-4F5A-8DF9-D9DD4198DFA0}" dt="2024-09-18T16:58:04.907" v="9585" actId="20577"/>
        <pc:sldMkLst>
          <pc:docMk/>
          <pc:sldMk cId="2973037344" sldId="2147472140"/>
        </pc:sldMkLst>
        <pc:spChg chg="mod">
          <ac:chgData name="Jon Reid" userId="d20ac94e-951d-486b-b95e-024d48430245" providerId="ADAL" clId="{3D2A7641-0198-4F5A-8DF9-D9DD4198DFA0}" dt="2024-09-16T18:05:40.044" v="3843" actId="6549"/>
          <ac:spMkLst>
            <pc:docMk/>
            <pc:sldMk cId="2973037344" sldId="2147472140"/>
            <ac:spMk id="2" creationId="{F027FFCC-4D5C-CF56-43B2-3DD1FBC49A09}"/>
          </ac:spMkLst>
        </pc:spChg>
        <pc:spChg chg="del">
          <ac:chgData name="Jon Reid" userId="d20ac94e-951d-486b-b95e-024d48430245" providerId="ADAL" clId="{3D2A7641-0198-4F5A-8DF9-D9DD4198DFA0}" dt="2024-09-16T18:05:49.733" v="3844" actId="478"/>
          <ac:spMkLst>
            <pc:docMk/>
            <pc:sldMk cId="2973037344" sldId="2147472140"/>
            <ac:spMk id="3" creationId="{24583741-02A7-6221-9E51-DD0548F257E0}"/>
          </ac:spMkLst>
        </pc:spChg>
        <pc:spChg chg="del">
          <ac:chgData name="Jon Reid" userId="d20ac94e-951d-486b-b95e-024d48430245" providerId="ADAL" clId="{3D2A7641-0198-4F5A-8DF9-D9DD4198DFA0}" dt="2024-09-16T18:05:53.359" v="3845" actId="478"/>
          <ac:spMkLst>
            <pc:docMk/>
            <pc:sldMk cId="2973037344" sldId="2147472140"/>
            <ac:spMk id="4" creationId="{4A52DA4B-FB01-E055-BC00-53CD5B3C4E40}"/>
          </ac:spMkLst>
        </pc:spChg>
        <pc:spChg chg="add mod">
          <ac:chgData name="Jon Reid" userId="d20ac94e-951d-486b-b95e-024d48430245" providerId="ADAL" clId="{3D2A7641-0198-4F5A-8DF9-D9DD4198DFA0}" dt="2024-09-16T18:06:39.574" v="3850" actId="767"/>
          <ac:spMkLst>
            <pc:docMk/>
            <pc:sldMk cId="2973037344" sldId="2147472140"/>
            <ac:spMk id="6" creationId="{653FD1D1-98AB-892B-EDC4-E74724C4A5D3}"/>
          </ac:spMkLst>
        </pc:spChg>
        <pc:spChg chg="add mod">
          <ac:chgData name="Jon Reid" userId="d20ac94e-951d-486b-b95e-024d48430245" providerId="ADAL" clId="{3D2A7641-0198-4F5A-8DF9-D9DD4198DFA0}" dt="2024-09-16T21:24:25.190" v="9047" actId="6549"/>
          <ac:spMkLst>
            <pc:docMk/>
            <pc:sldMk cId="2973037344" sldId="2147472140"/>
            <ac:spMk id="7" creationId="{8A234FA0-0AEA-3296-FB74-290B77524E03}"/>
          </ac:spMkLst>
        </pc:spChg>
        <pc:spChg chg="add mod">
          <ac:chgData name="Jon Reid" userId="d20ac94e-951d-486b-b95e-024d48430245" providerId="ADAL" clId="{3D2A7641-0198-4F5A-8DF9-D9DD4198DFA0}" dt="2024-09-16T19:14:03.095" v="6265" actId="27636"/>
          <ac:spMkLst>
            <pc:docMk/>
            <pc:sldMk cId="2973037344" sldId="2147472140"/>
            <ac:spMk id="9" creationId="{1AC729AC-35F3-8FED-BD92-601EDEF62920}"/>
          </ac:spMkLst>
        </pc:spChg>
        <pc:picChg chg="mod">
          <ac:chgData name="Jon Reid" userId="d20ac94e-951d-486b-b95e-024d48430245" providerId="ADAL" clId="{3D2A7641-0198-4F5A-8DF9-D9DD4198DFA0}" dt="2024-09-16T19:14:44.180" v="6268" actId="1076"/>
          <ac:picMkLst>
            <pc:docMk/>
            <pc:sldMk cId="2973037344" sldId="2147472140"/>
            <ac:picMk id="8" creationId="{03C5E859-550A-EAA9-B7BF-F20FDD53300E}"/>
          </ac:picMkLst>
        </pc:picChg>
      </pc:sldChg>
      <pc:sldChg chg="modSp add mod modNotesTx">
        <pc:chgData name="Jon Reid" userId="d20ac94e-951d-486b-b95e-024d48430245" providerId="ADAL" clId="{3D2A7641-0198-4F5A-8DF9-D9DD4198DFA0}" dt="2024-09-18T16:57:58.498" v="9584" actId="20577"/>
        <pc:sldMkLst>
          <pc:docMk/>
          <pc:sldMk cId="2825208523" sldId="2147472141"/>
        </pc:sldMkLst>
        <pc:spChg chg="mod">
          <ac:chgData name="Jon Reid" userId="d20ac94e-951d-486b-b95e-024d48430245" providerId="ADAL" clId="{3D2A7641-0198-4F5A-8DF9-D9DD4198DFA0}" dt="2024-09-18T15:02:47.222" v="9530" actId="20577"/>
          <ac:spMkLst>
            <pc:docMk/>
            <pc:sldMk cId="2825208523" sldId="2147472141"/>
            <ac:spMk id="2" creationId="{4A9C3601-AB4F-19CD-EA11-C3509B10EE05}"/>
          </ac:spMkLst>
        </pc:spChg>
        <pc:spChg chg="mod">
          <ac:chgData name="Jon Reid" userId="d20ac94e-951d-486b-b95e-024d48430245" providerId="ADAL" clId="{3D2A7641-0198-4F5A-8DF9-D9DD4198DFA0}" dt="2024-09-16T21:23:40.734" v="9023" actId="313"/>
          <ac:spMkLst>
            <pc:docMk/>
            <pc:sldMk cId="2825208523" sldId="2147472141"/>
            <ac:spMk id="11" creationId="{C3CF9E0E-3ECC-2926-FA87-64C478A7DE7E}"/>
          </ac:spMkLst>
        </pc:spChg>
      </pc:sldChg>
    </pc:docChg>
  </pc:docChgLst>
  <pc:docChgLst>
    <pc:chgData name="Linda Biek" userId="5a3f140b-42f3-44c4-a264-c128a1fbdafe" providerId="ADAL" clId="{CBAC3144-4E32-4D6E-9940-AD5F681C6598}"/>
    <pc:docChg chg="custSel delSld modSld sldOrd">
      <pc:chgData name="Linda Biek" userId="5a3f140b-42f3-44c4-a264-c128a1fbdafe" providerId="ADAL" clId="{CBAC3144-4E32-4D6E-9940-AD5F681C6598}" dt="2024-09-13T20:55:17.224" v="2646" actId="20577"/>
      <pc:docMkLst>
        <pc:docMk/>
      </pc:docMkLst>
      <pc:sldChg chg="modNotesTx">
        <pc:chgData name="Linda Biek" userId="5a3f140b-42f3-44c4-a264-c128a1fbdafe" providerId="ADAL" clId="{CBAC3144-4E32-4D6E-9940-AD5F681C6598}" dt="2024-09-13T19:19:38.404" v="2080" actId="20577"/>
        <pc:sldMkLst>
          <pc:docMk/>
          <pc:sldMk cId="3697626258" sldId="256"/>
        </pc:sldMkLst>
      </pc:sldChg>
      <pc:sldChg chg="modSp mod">
        <pc:chgData name="Linda Biek" userId="5a3f140b-42f3-44c4-a264-c128a1fbdafe" providerId="ADAL" clId="{CBAC3144-4E32-4D6E-9940-AD5F681C6598}" dt="2024-09-11T17:13:40.367" v="26" actId="20577"/>
        <pc:sldMkLst>
          <pc:docMk/>
          <pc:sldMk cId="841469109" sldId="257"/>
        </pc:sldMkLst>
        <pc:spChg chg="mod">
          <ac:chgData name="Linda Biek" userId="5a3f140b-42f3-44c4-a264-c128a1fbdafe" providerId="ADAL" clId="{CBAC3144-4E32-4D6E-9940-AD5F681C6598}" dt="2024-09-11T17:13:40.367" v="26" actId="20577"/>
          <ac:spMkLst>
            <pc:docMk/>
            <pc:sldMk cId="841469109" sldId="257"/>
            <ac:spMk id="3" creationId="{B464E8B4-4D55-2FE8-BB73-B59A3DC04093}"/>
          </ac:spMkLst>
        </pc:spChg>
      </pc:sldChg>
      <pc:sldChg chg="modNotesTx">
        <pc:chgData name="Linda Biek" userId="5a3f140b-42f3-44c4-a264-c128a1fbdafe" providerId="ADAL" clId="{CBAC3144-4E32-4D6E-9940-AD5F681C6598}" dt="2024-09-13T20:55:17.224" v="2646" actId="20577"/>
        <pc:sldMkLst>
          <pc:docMk/>
          <pc:sldMk cId="2699786073" sldId="1210"/>
        </pc:sldMkLst>
      </pc:sldChg>
      <pc:sldChg chg="modSp mod">
        <pc:chgData name="Linda Biek" userId="5a3f140b-42f3-44c4-a264-c128a1fbdafe" providerId="ADAL" clId="{CBAC3144-4E32-4D6E-9940-AD5F681C6598}" dt="2024-09-13T19:22:04.589" v="2310" actId="14100"/>
        <pc:sldMkLst>
          <pc:docMk/>
          <pc:sldMk cId="4279265351" sldId="1212"/>
        </pc:sldMkLst>
        <pc:spChg chg="mod">
          <ac:chgData name="Linda Biek" userId="5a3f140b-42f3-44c4-a264-c128a1fbdafe" providerId="ADAL" clId="{CBAC3144-4E32-4D6E-9940-AD5F681C6598}" dt="2024-09-13T19:22:04.589" v="2310" actId="14100"/>
          <ac:spMkLst>
            <pc:docMk/>
            <pc:sldMk cId="4279265351" sldId="1212"/>
            <ac:spMk id="8" creationId="{0BC53901-81BE-4ECD-8B51-0527C9AC42A9}"/>
          </ac:spMkLst>
        </pc:spChg>
      </pc:sldChg>
      <pc:sldChg chg="modSp mod modNotesTx">
        <pc:chgData name="Linda Biek" userId="5a3f140b-42f3-44c4-a264-c128a1fbdafe" providerId="ADAL" clId="{CBAC3144-4E32-4D6E-9940-AD5F681C6598}" dt="2024-09-13T20:53:40.151" v="2631" actId="20577"/>
        <pc:sldMkLst>
          <pc:docMk/>
          <pc:sldMk cId="2677180858" sldId="1239"/>
        </pc:sldMkLst>
        <pc:spChg chg="mod">
          <ac:chgData name="Linda Biek" userId="5a3f140b-42f3-44c4-a264-c128a1fbdafe" providerId="ADAL" clId="{CBAC3144-4E32-4D6E-9940-AD5F681C6598}" dt="2024-09-13T19:07:00.030" v="647" actId="20577"/>
          <ac:spMkLst>
            <pc:docMk/>
            <pc:sldMk cId="2677180858" sldId="1239"/>
            <ac:spMk id="2" creationId="{4A9C3601-AB4F-19CD-EA11-C3509B10EE05}"/>
          </ac:spMkLst>
        </pc:spChg>
        <pc:spChg chg="mod">
          <ac:chgData name="Linda Biek" userId="5a3f140b-42f3-44c4-a264-c128a1fbdafe" providerId="ADAL" clId="{CBAC3144-4E32-4D6E-9940-AD5F681C6598}" dt="2024-09-13T20:50:25.560" v="2513" actId="1076"/>
          <ac:spMkLst>
            <pc:docMk/>
            <pc:sldMk cId="2677180858" sldId="1239"/>
            <ac:spMk id="11" creationId="{C3CF9E0E-3ECC-2926-FA87-64C478A7DE7E}"/>
          </ac:spMkLst>
        </pc:spChg>
      </pc:sldChg>
      <pc:sldChg chg="del">
        <pc:chgData name="Linda Biek" userId="5a3f140b-42f3-44c4-a264-c128a1fbdafe" providerId="ADAL" clId="{CBAC3144-4E32-4D6E-9940-AD5F681C6598}" dt="2024-09-13T19:06:45.260" v="627" actId="2696"/>
        <pc:sldMkLst>
          <pc:docMk/>
          <pc:sldMk cId="3788732186" sldId="1246"/>
        </pc:sldMkLst>
      </pc:sldChg>
      <pc:sldChg chg="modSp mod modNotesTx">
        <pc:chgData name="Linda Biek" userId="5a3f140b-42f3-44c4-a264-c128a1fbdafe" providerId="ADAL" clId="{CBAC3144-4E32-4D6E-9940-AD5F681C6598}" dt="2024-09-13T19:20:48.306" v="2288" actId="20577"/>
        <pc:sldMkLst>
          <pc:docMk/>
          <pc:sldMk cId="2580542354" sldId="1247"/>
        </pc:sldMkLst>
        <pc:spChg chg="mod">
          <ac:chgData name="Linda Biek" userId="5a3f140b-42f3-44c4-a264-c128a1fbdafe" providerId="ADAL" clId="{CBAC3144-4E32-4D6E-9940-AD5F681C6598}" dt="2024-09-13T19:07:35.690" v="664" actId="20577"/>
          <ac:spMkLst>
            <pc:docMk/>
            <pc:sldMk cId="2580542354" sldId="1247"/>
            <ac:spMk id="2" creationId="{A4295520-6CA0-1451-504E-BBA206880ED4}"/>
          </ac:spMkLst>
        </pc:spChg>
        <pc:spChg chg="mod">
          <ac:chgData name="Linda Biek" userId="5a3f140b-42f3-44c4-a264-c128a1fbdafe" providerId="ADAL" clId="{CBAC3144-4E32-4D6E-9940-AD5F681C6598}" dt="2024-09-13T19:18:57.573" v="1938" actId="20577"/>
          <ac:spMkLst>
            <pc:docMk/>
            <pc:sldMk cId="2580542354" sldId="1247"/>
            <ac:spMk id="3" creationId="{26E3715A-4275-6367-F586-50CAC32169A3}"/>
          </ac:spMkLst>
        </pc:spChg>
      </pc:sldChg>
      <pc:sldChg chg="modCm">
        <pc:chgData name="Linda Biek" userId="5a3f140b-42f3-44c4-a264-c128a1fbdafe" providerId="ADAL" clId="{CBAC3144-4E32-4D6E-9940-AD5F681C6598}" dt="2024-09-13T19:23:09.131" v="2331"/>
        <pc:sldMkLst>
          <pc:docMk/>
          <pc:sldMk cId="522444972" sldId="1248"/>
        </pc:sldMkLst>
        <pc:extLst>
          <p:ext xmlns:p="http://schemas.openxmlformats.org/presentationml/2006/main" uri="{D6D511B9-2390-475A-947B-AFAB55BFBCF1}">
            <pc226:cmChg xmlns:pc226="http://schemas.microsoft.com/office/powerpoint/2022/06/main/command" chg="">
              <pc226:chgData name="Linda Biek" userId="5a3f140b-42f3-44c4-a264-c128a1fbdafe" providerId="ADAL" clId="{CBAC3144-4E32-4D6E-9940-AD5F681C6598}" dt="2024-09-13T19:23:09.131" v="2331"/>
              <pc2:cmMkLst xmlns:pc2="http://schemas.microsoft.com/office/powerpoint/2019/9/main/command">
                <pc:docMk/>
                <pc:sldMk cId="522444972" sldId="1248"/>
                <pc2:cmMk id="{5DBC4FC3-D022-4EDD-B02E-DBC9806340D5}"/>
              </pc2:cmMkLst>
              <pc226:cmRplyChg chg="add">
                <pc226:chgData name="Linda Biek" userId="5a3f140b-42f3-44c4-a264-c128a1fbdafe" providerId="ADAL" clId="{CBAC3144-4E32-4D6E-9940-AD5F681C6598}" dt="2024-09-13T19:23:09.131" v="2331"/>
                <pc2:cmRplyMkLst xmlns:pc2="http://schemas.microsoft.com/office/powerpoint/2019/9/main/command">
                  <pc:docMk/>
                  <pc:sldMk cId="522444972" sldId="1248"/>
                  <pc2:cmMk id="{5DBC4FC3-D022-4EDD-B02E-DBC9806340D5}"/>
                  <pc2:cmRplyMk id="{D24C167C-29F3-4AD3-B6EC-9C6913C54EE3}"/>
                </pc2:cmRplyMkLst>
              </pc226:cmRplyChg>
            </pc226:cmChg>
          </p:ext>
        </pc:extLst>
      </pc:sldChg>
      <pc:sldChg chg="modSp mod">
        <pc:chgData name="Linda Biek" userId="5a3f140b-42f3-44c4-a264-c128a1fbdafe" providerId="ADAL" clId="{CBAC3144-4E32-4D6E-9940-AD5F681C6598}" dt="2024-09-13T19:14:08.967" v="1241" actId="1076"/>
        <pc:sldMkLst>
          <pc:docMk/>
          <pc:sldMk cId="4009057323" sldId="1249"/>
        </pc:sldMkLst>
        <pc:spChg chg="mod">
          <ac:chgData name="Linda Biek" userId="5a3f140b-42f3-44c4-a264-c128a1fbdafe" providerId="ADAL" clId="{CBAC3144-4E32-4D6E-9940-AD5F681C6598}" dt="2024-09-13T19:14:08.967" v="1241" actId="1076"/>
          <ac:spMkLst>
            <pc:docMk/>
            <pc:sldMk cId="4009057323" sldId="1249"/>
            <ac:spMk id="8" creationId="{0BC53901-81BE-4ECD-8B51-0527C9AC42A9}"/>
          </ac:spMkLst>
        </pc:spChg>
      </pc:sldChg>
      <pc:sldChg chg="modSp mod">
        <pc:chgData name="Linda Biek" userId="5a3f140b-42f3-44c4-a264-c128a1fbdafe" providerId="ADAL" clId="{CBAC3144-4E32-4D6E-9940-AD5F681C6598}" dt="2024-09-13T19:22:58.265" v="2330" actId="1076"/>
        <pc:sldMkLst>
          <pc:docMk/>
          <pc:sldMk cId="1680292002" sldId="1250"/>
        </pc:sldMkLst>
        <pc:spChg chg="mod">
          <ac:chgData name="Linda Biek" userId="5a3f140b-42f3-44c4-a264-c128a1fbdafe" providerId="ADAL" clId="{CBAC3144-4E32-4D6E-9940-AD5F681C6598}" dt="2024-09-13T19:22:58.265" v="2330" actId="1076"/>
          <ac:spMkLst>
            <pc:docMk/>
            <pc:sldMk cId="1680292002" sldId="1250"/>
            <ac:spMk id="8" creationId="{0BC53901-81BE-4ECD-8B51-0527C9AC42A9}"/>
          </ac:spMkLst>
        </pc:spChg>
      </pc:sldChg>
      <pc:sldChg chg="ord modNotesTx">
        <pc:chgData name="Linda Biek" userId="5a3f140b-42f3-44c4-a264-c128a1fbdafe" providerId="ADAL" clId="{CBAC3144-4E32-4D6E-9940-AD5F681C6598}" dt="2024-09-13T20:49:04.130" v="2466"/>
        <pc:sldMkLst>
          <pc:docMk/>
          <pc:sldMk cId="1464265927" sldId="1261"/>
        </pc:sldMkLst>
      </pc:sldChg>
    </pc:docChg>
  </pc:docChgLst>
  <pc:docChgLst>
    <pc:chgData name="Jeanne Viljoen" userId="S::jeanneviljoen@ethicsboard.org::15b5a62f-600a-4206-957b-fe0e12035773" providerId="AD" clId="Web-{9EA5CD27-8366-FC62-62E5-D4779CC27F3D}"/>
    <pc:docChg chg="modSld sldOrd">
      <pc:chgData name="Jeanne Viljoen" userId="S::jeanneviljoen@ethicsboard.org::15b5a62f-600a-4206-957b-fe0e12035773" providerId="AD" clId="Web-{9EA5CD27-8366-FC62-62E5-D4779CC27F3D}" dt="2023-11-28T13:35:59.807" v="31"/>
      <pc:docMkLst>
        <pc:docMk/>
      </pc:docMkLst>
      <pc:sldChg chg="modSp ord modCm">
        <pc:chgData name="Jeanne Viljoen" userId="S::jeanneviljoen@ethicsboard.org::15b5a62f-600a-4206-957b-fe0e12035773" providerId="AD" clId="Web-{9EA5CD27-8366-FC62-62E5-D4779CC27F3D}" dt="2023-11-28T13:34:08.960" v="29" actId="20577"/>
        <pc:sldMkLst>
          <pc:docMk/>
          <pc:sldMk cId="87531068" sldId="2147471882"/>
        </pc:sldMkLst>
        <pc:spChg chg="mod">
          <ac:chgData name="Jeanne Viljoen" userId="S::jeanneviljoen@ethicsboard.org::15b5a62f-600a-4206-957b-fe0e12035773" providerId="AD" clId="Web-{9EA5CD27-8366-FC62-62E5-D4779CC27F3D}" dt="2023-11-28T13:34:08.960" v="29" actId="20577"/>
          <ac:spMkLst>
            <pc:docMk/>
            <pc:sldMk cId="87531068" sldId="2147471882"/>
            <ac:spMk id="3" creationId="{44AE2560-73A7-1674-A29A-99A41648F63D}"/>
          </ac:spMkLst>
        </pc:spChg>
      </pc:sldChg>
      <pc:sldChg chg="ord">
        <pc:chgData name="Jeanne Viljoen" userId="S::jeanneviljoen@ethicsboard.org::15b5a62f-600a-4206-957b-fe0e12035773" providerId="AD" clId="Web-{9EA5CD27-8366-FC62-62E5-D4779CC27F3D}" dt="2023-11-28T13:35:59.807" v="31"/>
        <pc:sldMkLst>
          <pc:docMk/>
          <pc:sldMk cId="136685220" sldId="2147471885"/>
        </pc:sldMkLst>
      </pc:sldChg>
      <pc:sldChg chg="ord">
        <pc:chgData name="Jeanne Viljoen" userId="S::jeanneviljoen@ethicsboard.org::15b5a62f-600a-4206-957b-fe0e12035773" providerId="AD" clId="Web-{9EA5CD27-8366-FC62-62E5-D4779CC27F3D}" dt="2023-11-28T13:35:51.166" v="30"/>
        <pc:sldMkLst>
          <pc:docMk/>
          <pc:sldMk cId="3966072617" sldId="2147471890"/>
        </pc:sldMkLst>
      </pc:sldChg>
    </pc:docChg>
  </pc:docChgLst>
  <pc:docChgLst>
    <pc:chgData name="Jeanne Viljoen" userId="15b5a62f-600a-4206-957b-fe0e12035773" providerId="ADAL" clId="{4E264447-B544-4BE6-B70B-6EC8788D5FC2}"/>
    <pc:docChg chg="undo custSel addSld delSld modSld">
      <pc:chgData name="Jeanne Viljoen" userId="15b5a62f-600a-4206-957b-fe0e12035773" providerId="ADAL" clId="{4E264447-B544-4BE6-B70B-6EC8788D5FC2}" dt="2024-09-18T15:00:27.168" v="7246" actId="1076"/>
      <pc:docMkLst>
        <pc:docMk/>
      </pc:docMkLst>
      <pc:sldChg chg="modSp mod">
        <pc:chgData name="Jeanne Viljoen" userId="15b5a62f-600a-4206-957b-fe0e12035773" providerId="ADAL" clId="{4E264447-B544-4BE6-B70B-6EC8788D5FC2}" dt="2024-09-13T20:38:51.273" v="204" actId="122"/>
        <pc:sldMkLst>
          <pc:docMk/>
          <pc:sldMk cId="3697626258" sldId="256"/>
        </pc:sldMkLst>
        <pc:spChg chg="mod">
          <ac:chgData name="Jeanne Viljoen" userId="15b5a62f-600a-4206-957b-fe0e12035773" providerId="ADAL" clId="{4E264447-B544-4BE6-B70B-6EC8788D5FC2}" dt="2024-09-13T20:38:51.273" v="204" actId="122"/>
          <ac:spMkLst>
            <pc:docMk/>
            <pc:sldMk cId="3697626258" sldId="256"/>
            <ac:spMk id="45" creationId="{05F4A39E-F359-3616-6D80-33391C701594}"/>
          </ac:spMkLst>
        </pc:spChg>
      </pc:sldChg>
      <pc:sldChg chg="modSp mod modNotesTx">
        <pc:chgData name="Jeanne Viljoen" userId="15b5a62f-600a-4206-957b-fe0e12035773" providerId="ADAL" clId="{4E264447-B544-4BE6-B70B-6EC8788D5FC2}" dt="2024-09-16T16:34:46.920" v="3037" actId="20577"/>
        <pc:sldMkLst>
          <pc:docMk/>
          <pc:sldMk cId="841469109" sldId="257"/>
        </pc:sldMkLst>
        <pc:spChg chg="mod">
          <ac:chgData name="Jeanne Viljoen" userId="15b5a62f-600a-4206-957b-fe0e12035773" providerId="ADAL" clId="{4E264447-B544-4BE6-B70B-6EC8788D5FC2}" dt="2024-09-13T15:44:11.467" v="7" actId="20577"/>
          <ac:spMkLst>
            <pc:docMk/>
            <pc:sldMk cId="841469109" sldId="257"/>
            <ac:spMk id="3" creationId="{B464E8B4-4D55-2FE8-BB73-B59A3DC04093}"/>
          </ac:spMkLst>
        </pc:spChg>
      </pc:sldChg>
      <pc:sldChg chg="modSp mod">
        <pc:chgData name="Jeanne Viljoen" userId="15b5a62f-600a-4206-957b-fe0e12035773" providerId="ADAL" clId="{4E264447-B544-4BE6-B70B-6EC8788D5FC2}" dt="2024-09-17T18:26:42.874" v="7154" actId="339"/>
        <pc:sldMkLst>
          <pc:docMk/>
          <pc:sldMk cId="205771172" sldId="259"/>
        </pc:sldMkLst>
        <pc:spChg chg="mod">
          <ac:chgData name="Jeanne Viljoen" userId="15b5a62f-600a-4206-957b-fe0e12035773" providerId="ADAL" clId="{4E264447-B544-4BE6-B70B-6EC8788D5FC2}" dt="2024-09-17T18:26:42.874" v="7154" actId="339"/>
          <ac:spMkLst>
            <pc:docMk/>
            <pc:sldMk cId="205771172" sldId="259"/>
            <ac:spMk id="12" creationId="{ABD83069-61D0-BB39-150F-E4546D00A91E}"/>
          </ac:spMkLst>
        </pc:spChg>
        <pc:spChg chg="mod">
          <ac:chgData name="Jeanne Viljoen" userId="15b5a62f-600a-4206-957b-fe0e12035773" providerId="ADAL" clId="{4E264447-B544-4BE6-B70B-6EC8788D5FC2}" dt="2024-09-17T18:26:35.133" v="7153" actId="339"/>
          <ac:spMkLst>
            <pc:docMk/>
            <pc:sldMk cId="205771172" sldId="259"/>
            <ac:spMk id="14" creationId="{EB6DEDAC-9BDA-3936-AB0D-CFF0ABC071B6}"/>
          </ac:spMkLst>
        </pc:spChg>
        <pc:graphicFrameChg chg="mod">
          <ac:chgData name="Jeanne Viljoen" userId="15b5a62f-600a-4206-957b-fe0e12035773" providerId="ADAL" clId="{4E264447-B544-4BE6-B70B-6EC8788D5FC2}" dt="2024-09-13T16:46:01.705" v="81" actId="207"/>
          <ac:graphicFrameMkLst>
            <pc:docMk/>
            <pc:sldMk cId="205771172" sldId="259"/>
            <ac:graphicFrameMk id="6" creationId="{24E55AF0-25BB-A575-666A-5A1D36E26FBB}"/>
          </ac:graphicFrameMkLst>
        </pc:graphicFrameChg>
      </pc:sldChg>
      <pc:sldChg chg="modSp mod">
        <pc:chgData name="Jeanne Viljoen" userId="15b5a62f-600a-4206-957b-fe0e12035773" providerId="ADAL" clId="{4E264447-B544-4BE6-B70B-6EC8788D5FC2}" dt="2024-09-16T20:05:27.526" v="7126" actId="27636"/>
        <pc:sldMkLst>
          <pc:docMk/>
          <pc:sldMk cId="379283162" sldId="270"/>
        </pc:sldMkLst>
        <pc:spChg chg="mod">
          <ac:chgData name="Jeanne Viljoen" userId="15b5a62f-600a-4206-957b-fe0e12035773" providerId="ADAL" clId="{4E264447-B544-4BE6-B70B-6EC8788D5FC2}" dt="2024-09-16T20:05:27.526" v="7126" actId="27636"/>
          <ac:spMkLst>
            <pc:docMk/>
            <pc:sldMk cId="379283162" sldId="270"/>
            <ac:spMk id="2" creationId="{6D5D8DF5-6D40-6C33-8829-F4D1FE1DC6F9}"/>
          </ac:spMkLst>
        </pc:spChg>
      </pc:sldChg>
      <pc:sldChg chg="modSp mod delCm modNotesTx">
        <pc:chgData name="Jeanne Viljoen" userId="15b5a62f-600a-4206-957b-fe0e12035773" providerId="ADAL" clId="{4E264447-B544-4BE6-B70B-6EC8788D5FC2}" dt="2024-09-17T18:23:22.574" v="7145" actId="6549"/>
        <pc:sldMkLst>
          <pc:docMk/>
          <pc:sldMk cId="2699786073" sldId="1210"/>
        </pc:sldMkLst>
        <pc:spChg chg="mod">
          <ac:chgData name="Jeanne Viljoen" userId="15b5a62f-600a-4206-957b-fe0e12035773" providerId="ADAL" clId="{4E264447-B544-4BE6-B70B-6EC8788D5FC2}" dt="2024-09-13T15:44:24.598" v="14" actId="20577"/>
          <ac:spMkLst>
            <pc:docMk/>
            <pc:sldMk cId="2699786073" sldId="1210"/>
            <ac:spMk id="2" creationId="{764F22FC-0798-C637-5B1B-22E2FCE838EB}"/>
          </ac:spMkLst>
        </pc:spChg>
        <pc:extLst>
          <p:ext xmlns:p="http://schemas.openxmlformats.org/presentationml/2006/main" uri="{D6D511B9-2390-475A-947B-AFAB55BFBCF1}">
            <pc226:cmChg xmlns:pc226="http://schemas.microsoft.com/office/powerpoint/2022/06/main/command" chg="del">
              <pc226:chgData name="Jeanne Viljoen" userId="15b5a62f-600a-4206-957b-fe0e12035773" providerId="ADAL" clId="{4E264447-B544-4BE6-B70B-6EC8788D5FC2}" dt="2024-09-13T15:44:28.771" v="15"/>
              <pc2:cmMkLst xmlns:pc2="http://schemas.microsoft.com/office/powerpoint/2019/9/main/command">
                <pc:docMk/>
                <pc:sldMk cId="2699786073" sldId="1210"/>
                <pc2:cmMk id="{1D0B3065-6F12-47C7-B830-1FB8AD351545}"/>
              </pc2:cmMkLst>
            </pc226:cmChg>
          </p:ext>
        </pc:extLst>
      </pc:sldChg>
      <pc:sldChg chg="modSp mod">
        <pc:chgData name="Jeanne Viljoen" userId="15b5a62f-600a-4206-957b-fe0e12035773" providerId="ADAL" clId="{4E264447-B544-4BE6-B70B-6EC8788D5FC2}" dt="2024-09-13T19:27:35.884" v="134" actId="27636"/>
        <pc:sldMkLst>
          <pc:docMk/>
          <pc:sldMk cId="4279265351" sldId="1212"/>
        </pc:sldMkLst>
        <pc:spChg chg="mod">
          <ac:chgData name="Jeanne Viljoen" userId="15b5a62f-600a-4206-957b-fe0e12035773" providerId="ADAL" clId="{4E264447-B544-4BE6-B70B-6EC8788D5FC2}" dt="2024-09-13T19:27:35.884" v="134" actId="27636"/>
          <ac:spMkLst>
            <pc:docMk/>
            <pc:sldMk cId="4279265351" sldId="1212"/>
            <ac:spMk id="8" creationId="{0BC53901-81BE-4ECD-8B51-0527C9AC42A9}"/>
          </ac:spMkLst>
        </pc:spChg>
      </pc:sldChg>
      <pc:sldChg chg="modSp del mod modNotesTx">
        <pc:chgData name="Jeanne Viljoen" userId="15b5a62f-600a-4206-957b-fe0e12035773" providerId="ADAL" clId="{4E264447-B544-4BE6-B70B-6EC8788D5FC2}" dt="2024-09-16T16:30:40.948" v="2843" actId="47"/>
        <pc:sldMkLst>
          <pc:docMk/>
          <pc:sldMk cId="2677180858" sldId="1239"/>
        </pc:sldMkLst>
        <pc:spChg chg="mod">
          <ac:chgData name="Jeanne Viljoen" userId="15b5a62f-600a-4206-957b-fe0e12035773" providerId="ADAL" clId="{4E264447-B544-4BE6-B70B-6EC8788D5FC2}" dt="2024-09-13T17:55:54.525" v="118" actId="20577"/>
          <ac:spMkLst>
            <pc:docMk/>
            <pc:sldMk cId="2677180858" sldId="1239"/>
            <ac:spMk id="11" creationId="{C3CF9E0E-3ECC-2926-FA87-64C478A7DE7E}"/>
          </ac:spMkLst>
        </pc:spChg>
      </pc:sldChg>
      <pc:sldChg chg="modNotesTx">
        <pc:chgData name="Jeanne Viljoen" userId="15b5a62f-600a-4206-957b-fe0e12035773" providerId="ADAL" clId="{4E264447-B544-4BE6-B70B-6EC8788D5FC2}" dt="2024-09-16T19:54:30.231" v="7069" actId="6549"/>
        <pc:sldMkLst>
          <pc:docMk/>
          <pc:sldMk cId="282644925" sldId="1245"/>
        </pc:sldMkLst>
      </pc:sldChg>
      <pc:sldChg chg="add del addCm">
        <pc:chgData name="Jeanne Viljoen" userId="15b5a62f-600a-4206-957b-fe0e12035773" providerId="ADAL" clId="{4E264447-B544-4BE6-B70B-6EC8788D5FC2}" dt="2024-09-13T20:38:05.488" v="192" actId="47"/>
        <pc:sldMkLst>
          <pc:docMk/>
          <pc:sldMk cId="522444972" sldId="1248"/>
        </pc:sldMkLst>
        <pc:extLst>
          <p:ext xmlns:p="http://schemas.openxmlformats.org/presentationml/2006/main" uri="{D6D511B9-2390-475A-947B-AFAB55BFBCF1}">
            <pc226:cmChg xmlns:pc226="http://schemas.microsoft.com/office/powerpoint/2022/06/main/command" chg="add">
              <pc226:chgData name="Jeanne Viljoen" userId="15b5a62f-600a-4206-957b-fe0e12035773" providerId="ADAL" clId="{4E264447-B544-4BE6-B70B-6EC8788D5FC2}" dt="2024-09-13T18:31:16.454" v="124"/>
              <pc2:cmMkLst xmlns:pc2="http://schemas.microsoft.com/office/powerpoint/2019/9/main/command">
                <pc:docMk/>
                <pc:sldMk cId="522444972" sldId="1248"/>
                <pc2:cmMk id="{5DBC4FC3-D022-4EDD-B02E-DBC9806340D5}"/>
              </pc2:cmMkLst>
            </pc226:cmChg>
          </p:ext>
        </pc:extLst>
      </pc:sldChg>
      <pc:sldChg chg="del">
        <pc:chgData name="Jeanne Viljoen" userId="15b5a62f-600a-4206-957b-fe0e12035773" providerId="ADAL" clId="{4E264447-B544-4BE6-B70B-6EC8788D5FC2}" dt="2024-09-13T18:30:46.290" v="122" actId="2696"/>
        <pc:sldMkLst>
          <pc:docMk/>
          <pc:sldMk cId="2370041535" sldId="1248"/>
        </pc:sldMkLst>
      </pc:sldChg>
      <pc:sldChg chg="modSp mod">
        <pc:chgData name="Jeanne Viljoen" userId="15b5a62f-600a-4206-957b-fe0e12035773" providerId="ADAL" clId="{4E264447-B544-4BE6-B70B-6EC8788D5FC2}" dt="2024-09-18T14:59:48.223" v="7240" actId="123"/>
        <pc:sldMkLst>
          <pc:docMk/>
          <pc:sldMk cId="4009057323" sldId="1249"/>
        </pc:sldMkLst>
        <pc:spChg chg="mod">
          <ac:chgData name="Jeanne Viljoen" userId="15b5a62f-600a-4206-957b-fe0e12035773" providerId="ADAL" clId="{4E264447-B544-4BE6-B70B-6EC8788D5FC2}" dt="2024-09-18T14:59:48.223" v="7240" actId="123"/>
          <ac:spMkLst>
            <pc:docMk/>
            <pc:sldMk cId="4009057323" sldId="1249"/>
            <ac:spMk id="8" creationId="{0BC53901-81BE-4ECD-8B51-0527C9AC42A9}"/>
          </ac:spMkLst>
        </pc:spChg>
      </pc:sldChg>
      <pc:sldChg chg="modSp mod">
        <pc:chgData name="Jeanne Viljoen" userId="15b5a62f-600a-4206-957b-fe0e12035773" providerId="ADAL" clId="{4E264447-B544-4BE6-B70B-6EC8788D5FC2}" dt="2024-09-16T19:16:06.993" v="6783" actId="6549"/>
        <pc:sldMkLst>
          <pc:docMk/>
          <pc:sldMk cId="1680292002" sldId="1250"/>
        </pc:sldMkLst>
        <pc:spChg chg="mod">
          <ac:chgData name="Jeanne Viljoen" userId="15b5a62f-600a-4206-957b-fe0e12035773" providerId="ADAL" clId="{4E264447-B544-4BE6-B70B-6EC8788D5FC2}" dt="2024-09-16T19:16:06.993" v="6783" actId="6549"/>
          <ac:spMkLst>
            <pc:docMk/>
            <pc:sldMk cId="1680292002" sldId="1250"/>
            <ac:spMk id="8" creationId="{0BC53901-81BE-4ECD-8B51-0527C9AC42A9}"/>
          </ac:spMkLst>
        </pc:spChg>
      </pc:sldChg>
      <pc:sldChg chg="modSp mod">
        <pc:chgData name="Jeanne Viljoen" userId="15b5a62f-600a-4206-957b-fe0e12035773" providerId="ADAL" clId="{4E264447-B544-4BE6-B70B-6EC8788D5FC2}" dt="2024-09-13T20:05:34.215" v="187" actId="14100"/>
        <pc:sldMkLst>
          <pc:docMk/>
          <pc:sldMk cId="1233203198" sldId="1255"/>
        </pc:sldMkLst>
        <pc:graphicFrameChg chg="modGraphic">
          <ac:chgData name="Jeanne Viljoen" userId="15b5a62f-600a-4206-957b-fe0e12035773" providerId="ADAL" clId="{4E264447-B544-4BE6-B70B-6EC8788D5FC2}" dt="2024-09-13T20:05:16.281" v="186" actId="20577"/>
          <ac:graphicFrameMkLst>
            <pc:docMk/>
            <pc:sldMk cId="1233203198" sldId="1255"/>
            <ac:graphicFrameMk id="10" creationId="{DDA9903E-2F61-CEDE-6961-6D027A51104D}"/>
          </ac:graphicFrameMkLst>
        </pc:graphicFrameChg>
        <pc:picChg chg="mod">
          <ac:chgData name="Jeanne Viljoen" userId="15b5a62f-600a-4206-957b-fe0e12035773" providerId="ADAL" clId="{4E264447-B544-4BE6-B70B-6EC8788D5FC2}" dt="2024-09-13T20:05:34.215" v="187" actId="14100"/>
          <ac:picMkLst>
            <pc:docMk/>
            <pc:sldMk cId="1233203198" sldId="1255"/>
            <ac:picMk id="9" creationId="{E618F09B-6549-8043-7CAA-0223EF8652EA}"/>
          </ac:picMkLst>
        </pc:picChg>
      </pc:sldChg>
      <pc:sldChg chg="add del">
        <pc:chgData name="Jeanne Viljoen" userId="15b5a62f-600a-4206-957b-fe0e12035773" providerId="ADAL" clId="{4E264447-B544-4BE6-B70B-6EC8788D5FC2}" dt="2024-09-13T20:38:02.440" v="191" actId="47"/>
        <pc:sldMkLst>
          <pc:docMk/>
          <pc:sldMk cId="1070905269" sldId="1256"/>
        </pc:sldMkLst>
      </pc:sldChg>
      <pc:sldChg chg="modSp mod modNotesTx">
        <pc:chgData name="Jeanne Viljoen" userId="15b5a62f-600a-4206-957b-fe0e12035773" providerId="ADAL" clId="{4E264447-B544-4BE6-B70B-6EC8788D5FC2}" dt="2024-09-18T15:00:27.168" v="7246" actId="1076"/>
        <pc:sldMkLst>
          <pc:docMk/>
          <pc:sldMk cId="3943191640" sldId="1258"/>
        </pc:sldMkLst>
        <pc:spChg chg="mod">
          <ac:chgData name="Jeanne Viljoen" userId="15b5a62f-600a-4206-957b-fe0e12035773" providerId="ADAL" clId="{4E264447-B544-4BE6-B70B-6EC8788D5FC2}" dt="2024-09-17T18:13:47.408" v="7144" actId="255"/>
          <ac:spMkLst>
            <pc:docMk/>
            <pc:sldMk cId="3943191640" sldId="1258"/>
            <ac:spMk id="6" creationId="{8ADAF81A-D98C-F7D0-B8D6-92BF9594FE0E}"/>
          </ac:spMkLst>
        </pc:spChg>
        <pc:spChg chg="mod">
          <ac:chgData name="Jeanne Viljoen" userId="15b5a62f-600a-4206-957b-fe0e12035773" providerId="ADAL" clId="{4E264447-B544-4BE6-B70B-6EC8788D5FC2}" dt="2024-09-18T15:00:27.168" v="7246" actId="1076"/>
          <ac:spMkLst>
            <pc:docMk/>
            <pc:sldMk cId="3943191640" sldId="1258"/>
            <ac:spMk id="9" creationId="{1F45FE95-3136-2876-E25E-10C1F56C2824}"/>
          </ac:spMkLst>
        </pc:spChg>
        <pc:picChg chg="mod">
          <ac:chgData name="Jeanne Viljoen" userId="15b5a62f-600a-4206-957b-fe0e12035773" providerId="ADAL" clId="{4E264447-B544-4BE6-B70B-6EC8788D5FC2}" dt="2024-09-18T15:00:26.926" v="7245" actId="1076"/>
          <ac:picMkLst>
            <pc:docMk/>
            <pc:sldMk cId="3943191640" sldId="1258"/>
            <ac:picMk id="8" creationId="{0EDB7D82-C034-0E4F-4A14-8186FBF87EF5}"/>
          </ac:picMkLst>
        </pc:picChg>
      </pc:sldChg>
      <pc:sldChg chg="modSp mod">
        <pc:chgData name="Jeanne Viljoen" userId="15b5a62f-600a-4206-957b-fe0e12035773" providerId="ADAL" clId="{4E264447-B544-4BE6-B70B-6EC8788D5FC2}" dt="2024-09-13T19:28:48.654" v="149" actId="255"/>
        <pc:sldMkLst>
          <pc:docMk/>
          <pc:sldMk cId="1218764890" sldId="1262"/>
        </pc:sldMkLst>
        <pc:spChg chg="mod">
          <ac:chgData name="Jeanne Viljoen" userId="15b5a62f-600a-4206-957b-fe0e12035773" providerId="ADAL" clId="{4E264447-B544-4BE6-B70B-6EC8788D5FC2}" dt="2024-09-13T19:28:30.749" v="145" actId="403"/>
          <ac:spMkLst>
            <pc:docMk/>
            <pc:sldMk cId="1218764890" sldId="1262"/>
            <ac:spMk id="4" creationId="{3A11CC80-5C1F-68A5-A562-60602BCEA18D}"/>
          </ac:spMkLst>
        </pc:spChg>
        <pc:graphicFrameChg chg="mod modGraphic">
          <ac:chgData name="Jeanne Viljoen" userId="15b5a62f-600a-4206-957b-fe0e12035773" providerId="ADAL" clId="{4E264447-B544-4BE6-B70B-6EC8788D5FC2}" dt="2024-09-13T19:28:48.654" v="149" actId="255"/>
          <ac:graphicFrameMkLst>
            <pc:docMk/>
            <pc:sldMk cId="1218764890" sldId="1262"/>
            <ac:graphicFrameMk id="6" creationId="{708CDA07-A992-29C4-F077-599A6F5EBCED}"/>
          </ac:graphicFrameMkLst>
        </pc:graphicFrameChg>
      </pc:sldChg>
      <pc:sldChg chg="modSp mod">
        <pc:chgData name="Jeanne Viljoen" userId="15b5a62f-600a-4206-957b-fe0e12035773" providerId="ADAL" clId="{4E264447-B544-4BE6-B70B-6EC8788D5FC2}" dt="2024-09-18T14:59:20.706" v="7236" actId="123"/>
        <pc:sldMkLst>
          <pc:docMk/>
          <pc:sldMk cId="3088558900" sldId="2147472129"/>
        </pc:sldMkLst>
        <pc:spChg chg="mod">
          <ac:chgData name="Jeanne Viljoen" userId="15b5a62f-600a-4206-957b-fe0e12035773" providerId="ADAL" clId="{4E264447-B544-4BE6-B70B-6EC8788D5FC2}" dt="2024-09-18T14:59:20.706" v="7236" actId="123"/>
          <ac:spMkLst>
            <pc:docMk/>
            <pc:sldMk cId="3088558900" sldId="2147472129"/>
            <ac:spMk id="7" creationId="{ECF6619E-6AE0-3FEA-E35A-00EBBDE59F01}"/>
          </ac:spMkLst>
        </pc:spChg>
        <pc:spChg chg="mod">
          <ac:chgData name="Jeanne Viljoen" userId="15b5a62f-600a-4206-957b-fe0e12035773" providerId="ADAL" clId="{4E264447-B544-4BE6-B70B-6EC8788D5FC2}" dt="2024-09-17T18:25:39.073" v="7150" actId="339"/>
          <ac:spMkLst>
            <pc:docMk/>
            <pc:sldMk cId="3088558900" sldId="2147472129"/>
            <ac:spMk id="9" creationId="{D27AB4A4-1028-5587-88A0-FA10C801523D}"/>
          </ac:spMkLst>
        </pc:spChg>
      </pc:sldChg>
      <pc:sldChg chg="modSp mod">
        <pc:chgData name="Jeanne Viljoen" userId="15b5a62f-600a-4206-957b-fe0e12035773" providerId="ADAL" clId="{4E264447-B544-4BE6-B70B-6EC8788D5FC2}" dt="2024-09-18T14:59:15.198" v="7235" actId="123"/>
        <pc:sldMkLst>
          <pc:docMk/>
          <pc:sldMk cId="101486024" sldId="2147472130"/>
        </pc:sldMkLst>
        <pc:spChg chg="mod">
          <ac:chgData name="Jeanne Viljoen" userId="15b5a62f-600a-4206-957b-fe0e12035773" providerId="ADAL" clId="{4E264447-B544-4BE6-B70B-6EC8788D5FC2}" dt="2024-09-18T14:59:15.198" v="7235" actId="123"/>
          <ac:spMkLst>
            <pc:docMk/>
            <pc:sldMk cId="101486024" sldId="2147472130"/>
            <ac:spMk id="8" creationId="{6EC3B5C8-EFDA-EEB9-447F-4DABF733D077}"/>
          </ac:spMkLst>
        </pc:spChg>
      </pc:sldChg>
      <pc:sldChg chg="modSp mod">
        <pc:chgData name="Jeanne Viljoen" userId="15b5a62f-600a-4206-957b-fe0e12035773" providerId="ADAL" clId="{4E264447-B544-4BE6-B70B-6EC8788D5FC2}" dt="2024-09-17T18:25:20.816" v="7148" actId="339"/>
        <pc:sldMkLst>
          <pc:docMk/>
          <pc:sldMk cId="1343379025" sldId="2147472131"/>
        </pc:sldMkLst>
        <pc:spChg chg="mod">
          <ac:chgData name="Jeanne Viljoen" userId="15b5a62f-600a-4206-957b-fe0e12035773" providerId="ADAL" clId="{4E264447-B544-4BE6-B70B-6EC8788D5FC2}" dt="2024-09-13T19:38:29.790" v="152" actId="255"/>
          <ac:spMkLst>
            <pc:docMk/>
            <pc:sldMk cId="1343379025" sldId="2147472131"/>
            <ac:spMk id="3" creationId="{29FD978B-A399-2EAE-2E16-B02D164AA68B}"/>
          </ac:spMkLst>
        </pc:spChg>
        <pc:spChg chg="mod">
          <ac:chgData name="Jeanne Viljoen" userId="15b5a62f-600a-4206-957b-fe0e12035773" providerId="ADAL" clId="{4E264447-B544-4BE6-B70B-6EC8788D5FC2}" dt="2024-09-17T18:25:20.816" v="7148" actId="339"/>
          <ac:spMkLst>
            <pc:docMk/>
            <pc:sldMk cId="1343379025" sldId="2147472131"/>
            <ac:spMk id="5" creationId="{D3BB6915-B3A7-E903-5BCF-B950DDE4874A}"/>
          </ac:spMkLst>
        </pc:spChg>
      </pc:sldChg>
      <pc:sldChg chg="modSp mod">
        <pc:chgData name="Jeanne Viljoen" userId="15b5a62f-600a-4206-957b-fe0e12035773" providerId="ADAL" clId="{4E264447-B544-4BE6-B70B-6EC8788D5FC2}" dt="2024-09-17T18:25:52.627" v="7151" actId="339"/>
        <pc:sldMkLst>
          <pc:docMk/>
          <pc:sldMk cId="681240755" sldId="2147472132"/>
        </pc:sldMkLst>
        <pc:spChg chg="mod">
          <ac:chgData name="Jeanne Viljoen" userId="15b5a62f-600a-4206-957b-fe0e12035773" providerId="ADAL" clId="{4E264447-B544-4BE6-B70B-6EC8788D5FC2}" dt="2024-09-13T19:39:18.978" v="153" actId="113"/>
          <ac:spMkLst>
            <pc:docMk/>
            <pc:sldMk cId="681240755" sldId="2147472132"/>
            <ac:spMk id="3" creationId="{152BD163-4AD9-6C00-56AE-F97EBD540667}"/>
          </ac:spMkLst>
        </pc:spChg>
        <pc:spChg chg="mod">
          <ac:chgData name="Jeanne Viljoen" userId="15b5a62f-600a-4206-957b-fe0e12035773" providerId="ADAL" clId="{4E264447-B544-4BE6-B70B-6EC8788D5FC2}" dt="2024-09-17T18:25:52.627" v="7151" actId="339"/>
          <ac:spMkLst>
            <pc:docMk/>
            <pc:sldMk cId="681240755" sldId="2147472132"/>
            <ac:spMk id="7" creationId="{91124B93-080D-CD2F-85B3-605CE0E3AAB3}"/>
          </ac:spMkLst>
        </pc:spChg>
      </pc:sldChg>
      <pc:sldChg chg="modSp mod">
        <pc:chgData name="Jeanne Viljoen" userId="15b5a62f-600a-4206-957b-fe0e12035773" providerId="ADAL" clId="{4E264447-B544-4BE6-B70B-6EC8788D5FC2}" dt="2024-09-13T19:43:22.031" v="155" actId="20577"/>
        <pc:sldMkLst>
          <pc:docMk/>
          <pc:sldMk cId="4261546" sldId="2147472133"/>
        </pc:sldMkLst>
        <pc:spChg chg="mod">
          <ac:chgData name="Jeanne Viljoen" userId="15b5a62f-600a-4206-957b-fe0e12035773" providerId="ADAL" clId="{4E264447-B544-4BE6-B70B-6EC8788D5FC2}" dt="2024-09-13T19:43:22.031" v="155" actId="20577"/>
          <ac:spMkLst>
            <pc:docMk/>
            <pc:sldMk cId="4261546" sldId="2147472133"/>
            <ac:spMk id="3" creationId="{5CCE4F49-CAAA-7288-1498-D446B7CFA396}"/>
          </ac:spMkLst>
        </pc:spChg>
      </pc:sldChg>
      <pc:sldChg chg="modSp mod">
        <pc:chgData name="Jeanne Viljoen" userId="15b5a62f-600a-4206-957b-fe0e12035773" providerId="ADAL" clId="{4E264447-B544-4BE6-B70B-6EC8788D5FC2}" dt="2024-09-18T14:58:50.223" v="7234" actId="123"/>
        <pc:sldMkLst>
          <pc:docMk/>
          <pc:sldMk cId="3015428796" sldId="2147472134"/>
        </pc:sldMkLst>
        <pc:spChg chg="mod">
          <ac:chgData name="Jeanne Viljoen" userId="15b5a62f-600a-4206-957b-fe0e12035773" providerId="ADAL" clId="{4E264447-B544-4BE6-B70B-6EC8788D5FC2}" dt="2024-09-17T18:26:07.205" v="7152" actId="339"/>
          <ac:spMkLst>
            <pc:docMk/>
            <pc:sldMk cId="3015428796" sldId="2147472134"/>
            <ac:spMk id="7" creationId="{345509E0-3A00-01D6-42B8-EFB606215D16}"/>
          </ac:spMkLst>
        </pc:spChg>
        <pc:spChg chg="mod">
          <ac:chgData name="Jeanne Viljoen" userId="15b5a62f-600a-4206-957b-fe0e12035773" providerId="ADAL" clId="{4E264447-B544-4BE6-B70B-6EC8788D5FC2}" dt="2024-09-18T14:58:50.223" v="7234" actId="123"/>
          <ac:spMkLst>
            <pc:docMk/>
            <pc:sldMk cId="3015428796" sldId="2147472134"/>
            <ac:spMk id="11" creationId="{2E6424A5-41A8-3C23-4F37-18DE477A59EE}"/>
          </ac:spMkLst>
        </pc:spChg>
      </pc:sldChg>
      <pc:sldChg chg="modSp mod">
        <pc:chgData name="Jeanne Viljoen" userId="15b5a62f-600a-4206-957b-fe0e12035773" providerId="ADAL" clId="{4E264447-B544-4BE6-B70B-6EC8788D5FC2}" dt="2024-09-18T14:59:26.447" v="7237" actId="123"/>
        <pc:sldMkLst>
          <pc:docMk/>
          <pc:sldMk cId="3684399630" sldId="2147472136"/>
        </pc:sldMkLst>
        <pc:spChg chg="mod">
          <ac:chgData name="Jeanne Viljoen" userId="15b5a62f-600a-4206-957b-fe0e12035773" providerId="ADAL" clId="{4E264447-B544-4BE6-B70B-6EC8788D5FC2}" dt="2024-09-18T14:59:26.447" v="7237" actId="123"/>
          <ac:spMkLst>
            <pc:docMk/>
            <pc:sldMk cId="3684399630" sldId="2147472136"/>
            <ac:spMk id="8" creationId="{044B24A1-3E3A-C50B-4B3D-5DBCF29FF499}"/>
          </ac:spMkLst>
        </pc:spChg>
      </pc:sldChg>
      <pc:sldChg chg="addSp delSp modSp new mod modClrScheme chgLayout modNotesTx">
        <pc:chgData name="Jeanne Viljoen" userId="15b5a62f-600a-4206-957b-fe0e12035773" providerId="ADAL" clId="{4E264447-B544-4BE6-B70B-6EC8788D5FC2}" dt="2024-09-18T14:58:04.431" v="7226" actId="6549"/>
        <pc:sldMkLst>
          <pc:docMk/>
          <pc:sldMk cId="1421365841" sldId="2147472138"/>
        </pc:sldMkLst>
        <pc:spChg chg="mod ord">
          <ac:chgData name="Jeanne Viljoen" userId="15b5a62f-600a-4206-957b-fe0e12035773" providerId="ADAL" clId="{4E264447-B544-4BE6-B70B-6EC8788D5FC2}" dt="2024-09-16T19:17:02.843" v="6815" actId="20577"/>
          <ac:spMkLst>
            <pc:docMk/>
            <pc:sldMk cId="1421365841" sldId="2147472138"/>
            <ac:spMk id="2" creationId="{2BD74BFB-685C-6346-51C8-684D628CC522}"/>
          </ac:spMkLst>
        </pc:spChg>
        <pc:spChg chg="mod ord">
          <ac:chgData name="Jeanne Viljoen" userId="15b5a62f-600a-4206-957b-fe0e12035773" providerId="ADAL" clId="{4E264447-B544-4BE6-B70B-6EC8788D5FC2}" dt="2024-09-18T14:58:04.431" v="7226" actId="6549"/>
          <ac:spMkLst>
            <pc:docMk/>
            <pc:sldMk cId="1421365841" sldId="2147472138"/>
            <ac:spMk id="3" creationId="{AFB657EF-AB77-D9B2-446D-C6F39B78D87A}"/>
          </ac:spMkLst>
        </pc:spChg>
        <pc:spChg chg="del">
          <ac:chgData name="Jeanne Viljoen" userId="15b5a62f-600a-4206-957b-fe0e12035773" providerId="ADAL" clId="{4E264447-B544-4BE6-B70B-6EC8788D5FC2}" dt="2024-09-16T15:59:24.884" v="248" actId="21"/>
          <ac:spMkLst>
            <pc:docMk/>
            <pc:sldMk cId="1421365841" sldId="2147472138"/>
            <ac:spMk id="4" creationId="{0714991F-4F63-5B86-957A-0AFE30C32079}"/>
          </ac:spMkLst>
        </pc:spChg>
        <pc:spChg chg="mod ord">
          <ac:chgData name="Jeanne Viljoen" userId="15b5a62f-600a-4206-957b-fe0e12035773" providerId="ADAL" clId="{4E264447-B544-4BE6-B70B-6EC8788D5FC2}" dt="2024-09-16T16:38:26.966" v="3067" actId="700"/>
          <ac:spMkLst>
            <pc:docMk/>
            <pc:sldMk cId="1421365841" sldId="2147472138"/>
            <ac:spMk id="5" creationId="{64D251CC-5811-211F-8AF0-F73DB2C24AF8}"/>
          </ac:spMkLst>
        </pc:spChg>
        <pc:spChg chg="add del mod ord">
          <ac:chgData name="Jeanne Viljoen" userId="15b5a62f-600a-4206-957b-fe0e12035773" providerId="ADAL" clId="{4E264447-B544-4BE6-B70B-6EC8788D5FC2}" dt="2024-09-16T16:38:26.966" v="3067" actId="700"/>
          <ac:spMkLst>
            <pc:docMk/>
            <pc:sldMk cId="1421365841" sldId="2147472138"/>
            <ac:spMk id="8" creationId="{E636DD55-57C4-2B2B-D006-0F50629D783E}"/>
          </ac:spMkLst>
        </pc:spChg>
        <pc:spChg chg="add del mod ord">
          <ac:chgData name="Jeanne Viljoen" userId="15b5a62f-600a-4206-957b-fe0e12035773" providerId="ADAL" clId="{4E264447-B544-4BE6-B70B-6EC8788D5FC2}" dt="2024-09-16T16:38:26.966" v="3067" actId="700"/>
          <ac:spMkLst>
            <pc:docMk/>
            <pc:sldMk cId="1421365841" sldId="2147472138"/>
            <ac:spMk id="9" creationId="{76CA9496-E948-737A-B0C8-B232B90F654B}"/>
          </ac:spMkLst>
        </pc:spChg>
        <pc:picChg chg="add mod modCrop">
          <ac:chgData name="Jeanne Viljoen" userId="15b5a62f-600a-4206-957b-fe0e12035773" providerId="ADAL" clId="{4E264447-B544-4BE6-B70B-6EC8788D5FC2}" dt="2024-09-16T16:35:58.113" v="3043" actId="1076"/>
          <ac:picMkLst>
            <pc:docMk/>
            <pc:sldMk cId="1421365841" sldId="2147472138"/>
            <ac:picMk id="7" creationId="{7AE87416-8404-96D9-F15B-44F9D7EA70BF}"/>
          </ac:picMkLst>
        </pc:picChg>
      </pc:sldChg>
      <pc:sldChg chg="modSp add mod modNotesTx">
        <pc:chgData name="Jeanne Viljoen" userId="15b5a62f-600a-4206-957b-fe0e12035773" providerId="ADAL" clId="{4E264447-B544-4BE6-B70B-6EC8788D5FC2}" dt="2024-09-18T14:59:37.421" v="7239" actId="123"/>
        <pc:sldMkLst>
          <pc:docMk/>
          <pc:sldMk cId="3922727685" sldId="2147472139"/>
        </pc:sldMkLst>
        <pc:spChg chg="mod">
          <ac:chgData name="Jeanne Viljoen" userId="15b5a62f-600a-4206-957b-fe0e12035773" providerId="ADAL" clId="{4E264447-B544-4BE6-B70B-6EC8788D5FC2}" dt="2024-09-16T16:22:06.443" v="2057" actId="20577"/>
          <ac:spMkLst>
            <pc:docMk/>
            <pc:sldMk cId="3922727685" sldId="2147472139"/>
            <ac:spMk id="2" creationId="{4A9C3601-AB4F-19CD-EA11-C3509B10EE05}"/>
          </ac:spMkLst>
        </pc:spChg>
        <pc:spChg chg="mod">
          <ac:chgData name="Jeanne Viljoen" userId="15b5a62f-600a-4206-957b-fe0e12035773" providerId="ADAL" clId="{4E264447-B544-4BE6-B70B-6EC8788D5FC2}" dt="2024-09-18T14:59:37.421" v="7239" actId="123"/>
          <ac:spMkLst>
            <pc:docMk/>
            <pc:sldMk cId="3922727685" sldId="2147472139"/>
            <ac:spMk id="11" creationId="{C3CF9E0E-3ECC-2926-FA87-64C478A7DE7E}"/>
          </ac:spMkLst>
        </pc:spChg>
      </pc:sldChg>
      <pc:sldChg chg="modSp mod">
        <pc:chgData name="Jeanne Viljoen" userId="15b5a62f-600a-4206-957b-fe0e12035773" providerId="ADAL" clId="{4E264447-B544-4BE6-B70B-6EC8788D5FC2}" dt="2024-09-18T14:58:23.006" v="7227" actId="123"/>
        <pc:sldMkLst>
          <pc:docMk/>
          <pc:sldMk cId="2973037344" sldId="2147472140"/>
        </pc:sldMkLst>
        <pc:spChg chg="mod">
          <ac:chgData name="Jeanne Viljoen" userId="15b5a62f-600a-4206-957b-fe0e12035773" providerId="ADAL" clId="{4E264447-B544-4BE6-B70B-6EC8788D5FC2}" dt="2024-09-18T14:58:23.006" v="7227" actId="123"/>
          <ac:spMkLst>
            <pc:docMk/>
            <pc:sldMk cId="2973037344" sldId="2147472140"/>
            <ac:spMk id="7" creationId="{8A234FA0-0AEA-3296-FB74-290B77524E03}"/>
          </ac:spMkLst>
        </pc:spChg>
      </pc:sldChg>
      <pc:sldChg chg="modSp mod">
        <pc:chgData name="Jeanne Viljoen" userId="15b5a62f-600a-4206-957b-fe0e12035773" providerId="ADAL" clId="{4E264447-B544-4BE6-B70B-6EC8788D5FC2}" dt="2024-09-18T14:58:28.989" v="7228" actId="123"/>
        <pc:sldMkLst>
          <pc:docMk/>
          <pc:sldMk cId="2825208523" sldId="2147472141"/>
        </pc:sldMkLst>
        <pc:spChg chg="mod">
          <ac:chgData name="Jeanne Viljoen" userId="15b5a62f-600a-4206-957b-fe0e12035773" providerId="ADAL" clId="{4E264447-B544-4BE6-B70B-6EC8788D5FC2}" dt="2024-09-18T14:58:28.989" v="7228" actId="123"/>
          <ac:spMkLst>
            <pc:docMk/>
            <pc:sldMk cId="2825208523" sldId="2147472141"/>
            <ac:spMk id="11" creationId="{C3CF9E0E-3ECC-2926-FA87-64C478A7DE7E}"/>
          </ac:spMkLst>
        </pc:spChg>
      </pc:sldChg>
    </pc:docChg>
  </pc:docChgLst>
  <pc:docChgLst>
    <pc:chgData name="Jeanne Viljoen" userId="S::jeanneviljoen@ethicsboard.org::15b5a62f-600a-4206-957b-fe0e12035773" providerId="AD" clId="Web-{9CAF7F8C-3042-ACB5-060D-4F62ACDC6261}"/>
    <pc:docChg chg="mod">
      <pc:chgData name="Jeanne Viljoen" userId="S::jeanneviljoen@ethicsboard.org::15b5a62f-600a-4206-957b-fe0e12035773" providerId="AD" clId="Web-{9CAF7F8C-3042-ACB5-060D-4F62ACDC6261}" dt="2023-11-22T17:33:53.494" v="1"/>
      <pc:docMkLst>
        <pc:docMk/>
      </pc:docMkLst>
      <pc:sldChg chg="addCm">
        <pc:chgData name="Jeanne Viljoen" userId="S::jeanneviljoen@ethicsboard.org::15b5a62f-600a-4206-957b-fe0e12035773" providerId="AD" clId="Web-{9CAF7F8C-3042-ACB5-060D-4F62ACDC6261}" dt="2023-11-22T17:33:53.494" v="1"/>
        <pc:sldMkLst>
          <pc:docMk/>
          <pc:sldMk cId="673661505" sldId="1269"/>
        </pc:sldMkLst>
      </pc:sldChg>
    </pc:docChg>
  </pc:docChgLst>
  <pc:docChgLst>
    <pc:chgData name="Linda Biek" userId="5a3f140b-42f3-44c4-a264-c128a1fbdafe" providerId="ADAL" clId="{FB14EEFE-6B90-468F-8F28-579C0AB0EEB1}"/>
    <pc:docChg chg="undo custSel modSld sldOrd">
      <pc:chgData name="Linda Biek" userId="5a3f140b-42f3-44c4-a264-c128a1fbdafe" providerId="ADAL" clId="{FB14EEFE-6B90-468F-8F28-579C0AB0EEB1}" dt="2024-03-18T19:40:38.523" v="2214" actId="255"/>
      <pc:docMkLst>
        <pc:docMk/>
      </pc:docMkLst>
      <pc:sldChg chg="modSp mod">
        <pc:chgData name="Linda Biek" userId="5a3f140b-42f3-44c4-a264-c128a1fbdafe" providerId="ADAL" clId="{FB14EEFE-6B90-468F-8F28-579C0AB0EEB1}" dt="2024-03-16T22:41:22.831" v="1765" actId="948"/>
        <pc:sldMkLst>
          <pc:docMk/>
          <pc:sldMk cId="379283162" sldId="256"/>
        </pc:sldMkLst>
        <pc:spChg chg="mod">
          <ac:chgData name="Linda Biek" userId="5a3f140b-42f3-44c4-a264-c128a1fbdafe" providerId="ADAL" clId="{FB14EEFE-6B90-468F-8F28-579C0AB0EEB1}" dt="2024-03-16T22:41:22.831" v="1765" actId="948"/>
          <ac:spMkLst>
            <pc:docMk/>
            <pc:sldMk cId="379283162" sldId="256"/>
            <ac:spMk id="3" creationId="{E5EF81CA-9672-60C6-C399-6347E6AFCFB8}"/>
          </ac:spMkLst>
        </pc:spChg>
        <pc:spChg chg="mod">
          <ac:chgData name="Linda Biek" userId="5a3f140b-42f3-44c4-a264-c128a1fbdafe" providerId="ADAL" clId="{FB14EEFE-6B90-468F-8F28-579C0AB0EEB1}" dt="2024-03-16T22:35:49.328" v="1666" actId="255"/>
          <ac:spMkLst>
            <pc:docMk/>
            <pc:sldMk cId="379283162" sldId="256"/>
            <ac:spMk id="5" creationId="{1385478C-F30E-4856-9BD9-50B2718FB445}"/>
          </ac:spMkLst>
        </pc:spChg>
      </pc:sldChg>
      <pc:sldChg chg="modSp mod">
        <pc:chgData name="Linda Biek" userId="5a3f140b-42f3-44c4-a264-c128a1fbdafe" providerId="ADAL" clId="{FB14EEFE-6B90-468F-8F28-579C0AB0EEB1}" dt="2024-03-16T22:33:10.564" v="1652" actId="14100"/>
        <pc:sldMkLst>
          <pc:docMk/>
          <pc:sldMk cId="2308764322" sldId="257"/>
        </pc:sldMkLst>
        <pc:spChg chg="mod">
          <ac:chgData name="Linda Biek" userId="5a3f140b-42f3-44c4-a264-c128a1fbdafe" providerId="ADAL" clId="{FB14EEFE-6B90-468F-8F28-579C0AB0EEB1}" dt="2024-03-16T22:33:10.564" v="1652" actId="14100"/>
          <ac:spMkLst>
            <pc:docMk/>
            <pc:sldMk cId="2308764322" sldId="257"/>
            <ac:spMk id="3" creationId="{1155E7E4-4CA3-9977-2801-BBCE74E8389C}"/>
          </ac:spMkLst>
        </pc:spChg>
      </pc:sldChg>
      <pc:sldChg chg="modSp mod modNotesTx">
        <pc:chgData name="Linda Biek" userId="5a3f140b-42f3-44c4-a264-c128a1fbdafe" providerId="ADAL" clId="{FB14EEFE-6B90-468F-8F28-579C0AB0EEB1}" dt="2024-03-18T19:40:38.523" v="2214" actId="255"/>
        <pc:sldMkLst>
          <pc:docMk/>
          <pc:sldMk cId="600658297" sldId="258"/>
        </pc:sldMkLst>
        <pc:spChg chg="mod">
          <ac:chgData name="Linda Biek" userId="5a3f140b-42f3-44c4-a264-c128a1fbdafe" providerId="ADAL" clId="{FB14EEFE-6B90-468F-8F28-579C0AB0EEB1}" dt="2024-03-18T19:40:38.523" v="2214" actId="255"/>
          <ac:spMkLst>
            <pc:docMk/>
            <pc:sldMk cId="600658297" sldId="258"/>
            <ac:spMk id="3" creationId="{9DE62267-4410-55DC-A2BA-58FE23200B96}"/>
          </ac:spMkLst>
        </pc:spChg>
      </pc:sldChg>
      <pc:sldChg chg="modSp mod">
        <pc:chgData name="Linda Biek" userId="5a3f140b-42f3-44c4-a264-c128a1fbdafe" providerId="ADAL" clId="{FB14EEFE-6B90-468F-8F28-579C0AB0EEB1}" dt="2024-03-17T22:14:36.082" v="2200" actId="948"/>
        <pc:sldMkLst>
          <pc:docMk/>
          <pc:sldMk cId="747309325" sldId="259"/>
        </pc:sldMkLst>
        <pc:spChg chg="mod">
          <ac:chgData name="Linda Biek" userId="5a3f140b-42f3-44c4-a264-c128a1fbdafe" providerId="ADAL" clId="{FB14EEFE-6B90-468F-8F28-579C0AB0EEB1}" dt="2024-03-17T22:14:36.082" v="2200" actId="948"/>
          <ac:spMkLst>
            <pc:docMk/>
            <pc:sldMk cId="747309325" sldId="259"/>
            <ac:spMk id="3" creationId="{B0F33E84-D0B5-986D-83CF-784D92150C46}"/>
          </ac:spMkLst>
        </pc:spChg>
      </pc:sldChg>
      <pc:sldChg chg="modSp mod">
        <pc:chgData name="Linda Biek" userId="5a3f140b-42f3-44c4-a264-c128a1fbdafe" providerId="ADAL" clId="{FB14EEFE-6B90-468F-8F28-579C0AB0EEB1}" dt="2024-03-16T22:40:55.799" v="1764" actId="1076"/>
        <pc:sldMkLst>
          <pc:docMk/>
          <pc:sldMk cId="2727559641" sldId="272"/>
        </pc:sldMkLst>
        <pc:spChg chg="mod">
          <ac:chgData name="Linda Biek" userId="5a3f140b-42f3-44c4-a264-c128a1fbdafe" providerId="ADAL" clId="{FB14EEFE-6B90-468F-8F28-579C0AB0EEB1}" dt="2024-03-16T22:40:55.799" v="1764" actId="1076"/>
          <ac:spMkLst>
            <pc:docMk/>
            <pc:sldMk cId="2727559641" sldId="272"/>
            <ac:spMk id="2" creationId="{E9537C6F-47C1-9501-F34E-07E2A399C08B}"/>
          </ac:spMkLst>
        </pc:spChg>
      </pc:sldChg>
      <pc:sldChg chg="delSp modSp mod ord modNotesTx">
        <pc:chgData name="Linda Biek" userId="5a3f140b-42f3-44c4-a264-c128a1fbdafe" providerId="ADAL" clId="{FB14EEFE-6B90-468F-8F28-579C0AB0EEB1}" dt="2024-03-18T19:40:04.450" v="2212" actId="20577"/>
        <pc:sldMkLst>
          <pc:docMk/>
          <pc:sldMk cId="4017858668" sldId="1198"/>
        </pc:sldMkLst>
        <pc:spChg chg="mod">
          <ac:chgData name="Linda Biek" userId="5a3f140b-42f3-44c4-a264-c128a1fbdafe" providerId="ADAL" clId="{FB14EEFE-6B90-468F-8F28-579C0AB0EEB1}" dt="2024-03-16T22:33:29.816" v="1653" actId="6549"/>
          <ac:spMkLst>
            <pc:docMk/>
            <pc:sldMk cId="4017858668" sldId="1198"/>
            <ac:spMk id="7" creationId="{B01CEAE1-4BC8-112D-7426-6E8E021ABDA3}"/>
          </ac:spMkLst>
        </pc:spChg>
        <pc:spChg chg="del">
          <ac:chgData name="Linda Biek" userId="5a3f140b-42f3-44c4-a264-c128a1fbdafe" providerId="ADAL" clId="{FB14EEFE-6B90-468F-8F28-579C0AB0EEB1}" dt="2024-03-16T22:28:20.670" v="1624" actId="21"/>
          <ac:spMkLst>
            <pc:docMk/>
            <pc:sldMk cId="4017858668" sldId="1198"/>
            <ac:spMk id="12" creationId="{4E51D429-1BDC-298F-5365-09DC48536B77}"/>
          </ac:spMkLst>
        </pc:spChg>
        <pc:spChg chg="mod">
          <ac:chgData name="Linda Biek" userId="5a3f140b-42f3-44c4-a264-c128a1fbdafe" providerId="ADAL" clId="{FB14EEFE-6B90-468F-8F28-579C0AB0EEB1}" dt="2024-03-17T22:15:08.991" v="2204" actId="20577"/>
          <ac:spMkLst>
            <pc:docMk/>
            <pc:sldMk cId="4017858668" sldId="1198"/>
            <ac:spMk id="14" creationId="{94AB9F23-9754-6A2B-9D94-1D9F238B6CEB}"/>
          </ac:spMkLst>
        </pc:spChg>
        <pc:graphicFrameChg chg="mod">
          <ac:chgData name="Linda Biek" userId="5a3f140b-42f3-44c4-a264-c128a1fbdafe" providerId="ADAL" clId="{FB14EEFE-6B90-468F-8F28-579C0AB0EEB1}" dt="2024-03-16T22:35:03.885" v="1663"/>
          <ac:graphicFrameMkLst>
            <pc:docMk/>
            <pc:sldMk cId="4017858668" sldId="1198"/>
            <ac:graphicFrameMk id="11" creationId="{36037171-CF3D-A73F-D6FE-A4FFA628D79F}"/>
          </ac:graphicFrameMkLst>
        </pc:graphicFrameChg>
      </pc:sldChg>
      <pc:sldChg chg="modSp mod">
        <pc:chgData name="Linda Biek" userId="5a3f140b-42f3-44c4-a264-c128a1fbdafe" providerId="ADAL" clId="{FB14EEFE-6B90-468F-8F28-579C0AB0EEB1}" dt="2024-03-14T20:56:15.187" v="3" actId="5793"/>
        <pc:sldMkLst>
          <pc:docMk/>
          <pc:sldMk cId="2471659338" sldId="1208"/>
        </pc:sldMkLst>
        <pc:spChg chg="mod">
          <ac:chgData name="Linda Biek" userId="5a3f140b-42f3-44c4-a264-c128a1fbdafe" providerId="ADAL" clId="{FB14EEFE-6B90-468F-8F28-579C0AB0EEB1}" dt="2024-03-14T20:56:15.187" v="3" actId="5793"/>
          <ac:spMkLst>
            <pc:docMk/>
            <pc:sldMk cId="2471659338" sldId="1208"/>
            <ac:spMk id="3" creationId="{9DE62267-4410-55DC-A2BA-58FE23200B96}"/>
          </ac:spMkLst>
        </pc:spChg>
      </pc:sldChg>
    </pc:docChg>
  </pc:docChgLst>
  <pc:docChgLst>
    <pc:chgData name="Jeanne Viljoen" userId="S::jeanneviljoen@ethicsboard.org::15b5a62f-600a-4206-957b-fe0e12035773" providerId="AD" clId="Web-{B7E3DA40-FA05-E021-41DA-06EDCDBA5ED0}"/>
    <pc:docChg chg="modSld">
      <pc:chgData name="Jeanne Viljoen" userId="S::jeanneviljoen@ethicsboard.org::15b5a62f-600a-4206-957b-fe0e12035773" providerId="AD" clId="Web-{B7E3DA40-FA05-E021-41DA-06EDCDBA5ED0}" dt="2024-03-18T19:40:15.967" v="48" actId="20577"/>
      <pc:docMkLst>
        <pc:docMk/>
      </pc:docMkLst>
      <pc:sldChg chg="modSp">
        <pc:chgData name="Jeanne Viljoen" userId="S::jeanneviljoen@ethicsboard.org::15b5a62f-600a-4206-957b-fe0e12035773" providerId="AD" clId="Web-{B7E3DA40-FA05-E021-41DA-06EDCDBA5ED0}" dt="2024-03-18T19:40:15.967" v="48" actId="20577"/>
        <pc:sldMkLst>
          <pc:docMk/>
          <pc:sldMk cId="379283162" sldId="256"/>
        </pc:sldMkLst>
        <pc:spChg chg="mod">
          <ac:chgData name="Jeanne Viljoen" userId="S::jeanneviljoen@ethicsboard.org::15b5a62f-600a-4206-957b-fe0e12035773" providerId="AD" clId="Web-{B7E3DA40-FA05-E021-41DA-06EDCDBA5ED0}" dt="2024-03-18T19:40:15.967" v="48" actId="20577"/>
          <ac:spMkLst>
            <pc:docMk/>
            <pc:sldMk cId="379283162" sldId="256"/>
            <ac:spMk id="2" creationId="{6D5D8DF5-6D40-6C33-8829-F4D1FE1DC6F9}"/>
          </ac:spMkLst>
        </pc:spChg>
      </pc:sldChg>
    </pc:docChg>
  </pc:docChgLst>
  <pc:docChgLst>
    <pc:chgData name="Jeanne Viljoen" userId="S::jeanneviljoen@ethicsboard.org::15b5a62f-600a-4206-957b-fe0e12035773" providerId="AD" clId="Web-{1DEF2ECF-810D-B217-6511-175B29FA2F7C}"/>
    <pc:docChg chg="modSld">
      <pc:chgData name="Jeanne Viljoen" userId="S::jeanneviljoen@ethicsboard.org::15b5a62f-600a-4206-957b-fe0e12035773" providerId="AD" clId="Web-{1DEF2ECF-810D-B217-6511-175B29FA2F7C}" dt="2023-11-27T20:57:55.177" v="9"/>
      <pc:docMkLst>
        <pc:docMk/>
      </pc:docMkLst>
      <pc:sldChg chg="modSp">
        <pc:chgData name="Jeanne Viljoen" userId="S::jeanneviljoen@ethicsboard.org::15b5a62f-600a-4206-957b-fe0e12035773" providerId="AD" clId="Web-{1DEF2ECF-810D-B217-6511-175B29FA2F7C}" dt="2023-11-27T20:57:55.177" v="9"/>
        <pc:sldMkLst>
          <pc:docMk/>
          <pc:sldMk cId="87531068" sldId="2147471882"/>
        </pc:sldMkLst>
        <pc:spChg chg="mod">
          <ac:chgData name="Jeanne Viljoen" userId="S::jeanneviljoen@ethicsboard.org::15b5a62f-600a-4206-957b-fe0e12035773" providerId="AD" clId="Web-{1DEF2ECF-810D-B217-6511-175B29FA2F7C}" dt="2023-11-27T20:57:55.177" v="9"/>
          <ac:spMkLst>
            <pc:docMk/>
            <pc:sldMk cId="87531068" sldId="2147471882"/>
            <ac:spMk id="2" creationId="{1EA3E7B9-9302-8990-C35F-8CB502F0217A}"/>
          </ac:spMkLst>
        </pc:spChg>
      </pc:sldChg>
      <pc:sldChg chg="modSp">
        <pc:chgData name="Jeanne Viljoen" userId="S::jeanneviljoen@ethicsboard.org::15b5a62f-600a-4206-957b-fe0e12035773" providerId="AD" clId="Web-{1DEF2ECF-810D-B217-6511-175B29FA2F7C}" dt="2023-11-27T20:55:33.922" v="1" actId="1076"/>
        <pc:sldMkLst>
          <pc:docMk/>
          <pc:sldMk cId="1077668224" sldId="2147471883"/>
        </pc:sldMkLst>
        <pc:spChg chg="mod">
          <ac:chgData name="Jeanne Viljoen" userId="S::jeanneviljoen@ethicsboard.org::15b5a62f-600a-4206-957b-fe0e12035773" providerId="AD" clId="Web-{1DEF2ECF-810D-B217-6511-175B29FA2F7C}" dt="2023-11-27T20:55:28.391" v="0" actId="1076"/>
          <ac:spMkLst>
            <pc:docMk/>
            <pc:sldMk cId="1077668224" sldId="2147471883"/>
            <ac:spMk id="3" creationId="{CE5F1613-8C83-FDAC-FC01-D6DC57148F20}"/>
          </ac:spMkLst>
        </pc:spChg>
        <pc:spChg chg="mod">
          <ac:chgData name="Jeanne Viljoen" userId="S::jeanneviljoen@ethicsboard.org::15b5a62f-600a-4206-957b-fe0e12035773" providerId="AD" clId="Web-{1DEF2ECF-810D-B217-6511-175B29FA2F7C}" dt="2023-11-27T20:55:33.922" v="1" actId="1076"/>
          <ac:spMkLst>
            <pc:docMk/>
            <pc:sldMk cId="1077668224" sldId="2147471883"/>
            <ac:spMk id="6" creationId="{8B32E3C2-E515-DA7F-38C4-A653DE32155A}"/>
          </ac:spMkLst>
        </pc:spChg>
      </pc:sldChg>
    </pc:docChg>
  </pc:docChgLst>
  <pc:docChgLst>
    <pc:chgData name="Linda Biek" userId="S::lindabiek@ethicsboard.org::5a3f140b-42f3-44c4-a264-c128a1fbdafe" providerId="AD" clId="Web-{588BB5A9-5A1B-F39C-2FF7-4F75B597D040}"/>
    <pc:docChg chg="modSld">
      <pc:chgData name="Linda Biek" userId="S::lindabiek@ethicsboard.org::5a3f140b-42f3-44c4-a264-c128a1fbdafe" providerId="AD" clId="Web-{588BB5A9-5A1B-F39C-2FF7-4F75B597D040}" dt="2023-12-05T21:41:07.857" v="65" actId="20577"/>
      <pc:docMkLst>
        <pc:docMk/>
      </pc:docMkLst>
      <pc:sldChg chg="modSp">
        <pc:chgData name="Linda Biek" userId="S::lindabiek@ethicsboard.org::5a3f140b-42f3-44c4-a264-c128a1fbdafe" providerId="AD" clId="Web-{588BB5A9-5A1B-F39C-2FF7-4F75B597D040}" dt="2023-12-05T20:21:53.710" v="30" actId="20577"/>
        <pc:sldMkLst>
          <pc:docMk/>
          <pc:sldMk cId="2639368154" sldId="320"/>
        </pc:sldMkLst>
        <pc:spChg chg="mod">
          <ac:chgData name="Linda Biek" userId="S::lindabiek@ethicsboard.org::5a3f140b-42f3-44c4-a264-c128a1fbdafe" providerId="AD" clId="Web-{588BB5A9-5A1B-F39C-2FF7-4F75B597D040}" dt="2023-12-05T20:21:53.710" v="30" actId="20577"/>
          <ac:spMkLst>
            <pc:docMk/>
            <pc:sldMk cId="2639368154" sldId="320"/>
            <ac:spMk id="3" creationId="{11733277-304D-4240-962F-F1246BEBA357}"/>
          </ac:spMkLst>
        </pc:spChg>
        <pc:spChg chg="mod">
          <ac:chgData name="Linda Biek" userId="S::lindabiek@ethicsboard.org::5a3f140b-42f3-44c4-a264-c128a1fbdafe" providerId="AD" clId="Web-{588BB5A9-5A1B-F39C-2FF7-4F75B597D040}" dt="2023-12-05T20:18:26.298" v="1" actId="20577"/>
          <ac:spMkLst>
            <pc:docMk/>
            <pc:sldMk cId="2639368154" sldId="320"/>
            <ac:spMk id="4" creationId="{5DCF02E3-6128-4C70-8D28-65DBAA5FA911}"/>
          </ac:spMkLst>
        </pc:spChg>
      </pc:sldChg>
      <pc:sldChg chg="modSp">
        <pc:chgData name="Linda Biek" userId="S::lindabiek@ethicsboard.org::5a3f140b-42f3-44c4-a264-c128a1fbdafe" providerId="AD" clId="Web-{588BB5A9-5A1B-F39C-2FF7-4F75B597D040}" dt="2023-12-05T21:41:07.857" v="65" actId="20577"/>
        <pc:sldMkLst>
          <pc:docMk/>
          <pc:sldMk cId="3966072617" sldId="2147471890"/>
        </pc:sldMkLst>
        <pc:spChg chg="mod">
          <ac:chgData name="Linda Biek" userId="S::lindabiek@ethicsboard.org::5a3f140b-42f3-44c4-a264-c128a1fbdafe" providerId="AD" clId="Web-{588BB5A9-5A1B-F39C-2FF7-4F75B597D040}" dt="2023-12-05T21:41:07.857" v="65" actId="20577"/>
          <ac:spMkLst>
            <pc:docMk/>
            <pc:sldMk cId="3966072617" sldId="2147471890"/>
            <ac:spMk id="5" creationId="{E843F4EC-B9B3-C2BC-29DB-8107601015F4}"/>
          </ac:spMkLst>
        </pc:spChg>
      </pc:sldChg>
    </pc:docChg>
  </pc:docChgLst>
  <pc:docChgLst>
    <pc:chgData name="Jeanne Viljoen" userId="15b5a62f-600a-4206-957b-fe0e12035773" providerId="ADAL" clId="{158F3BC5-5E0B-459D-B10D-6258DDA6BFA8}"/>
    <pc:docChg chg="undo custSel modSld sldOrd">
      <pc:chgData name="Jeanne Viljoen" userId="15b5a62f-600a-4206-957b-fe0e12035773" providerId="ADAL" clId="{158F3BC5-5E0B-459D-B10D-6258DDA6BFA8}" dt="2023-11-22T17:28:24.729" v="470" actId="14100"/>
      <pc:docMkLst>
        <pc:docMk/>
      </pc:docMkLst>
      <pc:sldChg chg="ord">
        <pc:chgData name="Jeanne Viljoen" userId="15b5a62f-600a-4206-957b-fe0e12035773" providerId="ADAL" clId="{158F3BC5-5E0B-459D-B10D-6258DDA6BFA8}" dt="2023-11-22T17:18:00.648" v="180"/>
        <pc:sldMkLst>
          <pc:docMk/>
          <pc:sldMk cId="673661505" sldId="1269"/>
        </pc:sldMkLst>
      </pc:sldChg>
      <pc:sldChg chg="addSp delSp modSp mod setBg">
        <pc:chgData name="Jeanne Viljoen" userId="15b5a62f-600a-4206-957b-fe0e12035773" providerId="ADAL" clId="{158F3BC5-5E0B-459D-B10D-6258DDA6BFA8}" dt="2023-11-22T17:23:18.518" v="409" actId="1076"/>
        <pc:sldMkLst>
          <pc:docMk/>
          <pc:sldMk cId="87531068" sldId="2147471882"/>
        </pc:sldMkLst>
        <pc:spChg chg="mod">
          <ac:chgData name="Jeanne Viljoen" userId="15b5a62f-600a-4206-957b-fe0e12035773" providerId="ADAL" clId="{158F3BC5-5E0B-459D-B10D-6258DDA6BFA8}" dt="2023-11-22T17:23:15.300" v="408" actId="1076"/>
          <ac:spMkLst>
            <pc:docMk/>
            <pc:sldMk cId="87531068" sldId="2147471882"/>
            <ac:spMk id="2" creationId="{1EA3E7B9-9302-8990-C35F-8CB502F0217A}"/>
          </ac:spMkLst>
        </pc:spChg>
        <pc:spChg chg="mod">
          <ac:chgData name="Jeanne Viljoen" userId="15b5a62f-600a-4206-957b-fe0e12035773" providerId="ADAL" clId="{158F3BC5-5E0B-459D-B10D-6258DDA6BFA8}" dt="2023-11-22T17:23:18.518" v="409" actId="1076"/>
          <ac:spMkLst>
            <pc:docMk/>
            <pc:sldMk cId="87531068" sldId="2147471882"/>
            <ac:spMk id="3" creationId="{44AE2560-73A7-1674-A29A-99A41648F63D}"/>
          </ac:spMkLst>
        </pc:spChg>
        <pc:spChg chg="del">
          <ac:chgData name="Jeanne Viljoen" userId="15b5a62f-600a-4206-957b-fe0e12035773" providerId="ADAL" clId="{158F3BC5-5E0B-459D-B10D-6258DDA6BFA8}" dt="2023-11-22T17:20:58.551" v="357" actId="21"/>
          <ac:spMkLst>
            <pc:docMk/>
            <pc:sldMk cId="87531068" sldId="2147471882"/>
            <ac:spMk id="4" creationId="{25BE38AF-11E9-E3A6-704D-F1B3A8D531F4}"/>
          </ac:spMkLst>
        </pc:spChg>
        <pc:spChg chg="mod">
          <ac:chgData name="Jeanne Viljoen" userId="15b5a62f-600a-4206-957b-fe0e12035773" providerId="ADAL" clId="{158F3BC5-5E0B-459D-B10D-6258DDA6BFA8}" dt="2023-11-22T17:22:10.826" v="364" actId="26606"/>
          <ac:spMkLst>
            <pc:docMk/>
            <pc:sldMk cId="87531068" sldId="2147471882"/>
            <ac:spMk id="5" creationId="{95BA82E0-57A6-CF04-69A1-D1278CE0E782}"/>
          </ac:spMkLst>
        </pc:spChg>
        <pc:spChg chg="add del">
          <ac:chgData name="Jeanne Viljoen" userId="15b5a62f-600a-4206-957b-fe0e12035773" providerId="ADAL" clId="{158F3BC5-5E0B-459D-B10D-6258DDA6BFA8}" dt="2023-11-22T17:22:10.823" v="363" actId="26606"/>
          <ac:spMkLst>
            <pc:docMk/>
            <pc:sldMk cId="87531068" sldId="2147471882"/>
            <ac:spMk id="12" creationId="{8181FC64-B306-4821-98E2-780662EFC486}"/>
          </ac:spMkLst>
        </pc:spChg>
        <pc:spChg chg="add del">
          <ac:chgData name="Jeanne Viljoen" userId="15b5a62f-600a-4206-957b-fe0e12035773" providerId="ADAL" clId="{158F3BC5-5E0B-459D-B10D-6258DDA6BFA8}" dt="2023-11-22T17:22:10.823" v="363" actId="26606"/>
          <ac:spMkLst>
            <pc:docMk/>
            <pc:sldMk cId="87531068" sldId="2147471882"/>
            <ac:spMk id="14" creationId="{5871FC61-DD4E-47D4-81FD-8A7E7D12B371}"/>
          </ac:spMkLst>
        </pc:spChg>
        <pc:spChg chg="add del">
          <ac:chgData name="Jeanne Viljoen" userId="15b5a62f-600a-4206-957b-fe0e12035773" providerId="ADAL" clId="{158F3BC5-5E0B-459D-B10D-6258DDA6BFA8}" dt="2023-11-22T17:22:10.823" v="363" actId="26606"/>
          <ac:spMkLst>
            <pc:docMk/>
            <pc:sldMk cId="87531068" sldId="2147471882"/>
            <ac:spMk id="16" creationId="{F9EC3F91-A75C-4F74-867E-E4C28C13546B}"/>
          </ac:spMkLst>
        </pc:spChg>
        <pc:spChg chg="add del">
          <ac:chgData name="Jeanne Viljoen" userId="15b5a62f-600a-4206-957b-fe0e12035773" providerId="ADAL" clId="{158F3BC5-5E0B-459D-B10D-6258DDA6BFA8}" dt="2023-11-22T17:22:10.823" v="363" actId="26606"/>
          <ac:spMkLst>
            <pc:docMk/>
            <pc:sldMk cId="87531068" sldId="2147471882"/>
            <ac:spMk id="18" creationId="{829A1E2C-5AC8-40FC-99E9-832069D39792}"/>
          </ac:spMkLst>
        </pc:spChg>
        <pc:picChg chg="add mod ord">
          <ac:chgData name="Jeanne Viljoen" userId="15b5a62f-600a-4206-957b-fe0e12035773" providerId="ADAL" clId="{158F3BC5-5E0B-459D-B10D-6258DDA6BFA8}" dt="2023-11-22T17:22:10.826" v="364" actId="26606"/>
          <ac:picMkLst>
            <pc:docMk/>
            <pc:sldMk cId="87531068" sldId="2147471882"/>
            <ac:picMk id="7" creationId="{A2BDB401-4DD4-5907-BC61-D93097D7A45D}"/>
          </ac:picMkLst>
        </pc:picChg>
      </pc:sldChg>
      <pc:sldChg chg="addSp delSp modSp mod">
        <pc:chgData name="Jeanne Viljoen" userId="15b5a62f-600a-4206-957b-fe0e12035773" providerId="ADAL" clId="{158F3BC5-5E0B-459D-B10D-6258DDA6BFA8}" dt="2023-11-22T17:28:24.729" v="470" actId="14100"/>
        <pc:sldMkLst>
          <pc:docMk/>
          <pc:sldMk cId="1077668224" sldId="2147471883"/>
        </pc:sldMkLst>
        <pc:spChg chg="mod">
          <ac:chgData name="Jeanne Viljoen" userId="15b5a62f-600a-4206-957b-fe0e12035773" providerId="ADAL" clId="{158F3BC5-5E0B-459D-B10D-6258DDA6BFA8}" dt="2023-11-22T17:13:14.501" v="16" actId="14100"/>
          <ac:spMkLst>
            <pc:docMk/>
            <pc:sldMk cId="1077668224" sldId="2147471883"/>
            <ac:spMk id="2" creationId="{A02B24F4-C65D-ECA4-B037-EF9CB7FCE086}"/>
          </ac:spMkLst>
        </pc:spChg>
        <pc:spChg chg="mod">
          <ac:chgData name="Jeanne Viljoen" userId="15b5a62f-600a-4206-957b-fe0e12035773" providerId="ADAL" clId="{158F3BC5-5E0B-459D-B10D-6258DDA6BFA8}" dt="2023-11-22T17:27:24.637" v="463" actId="14100"/>
          <ac:spMkLst>
            <pc:docMk/>
            <pc:sldMk cId="1077668224" sldId="2147471883"/>
            <ac:spMk id="3" creationId="{CE5F1613-8C83-FDAC-FC01-D6DC57148F20}"/>
          </ac:spMkLst>
        </pc:spChg>
        <pc:spChg chg="del">
          <ac:chgData name="Jeanne Viljoen" userId="15b5a62f-600a-4206-957b-fe0e12035773" providerId="ADAL" clId="{158F3BC5-5E0B-459D-B10D-6258DDA6BFA8}" dt="2023-11-22T17:21:02.053" v="358" actId="21"/>
          <ac:spMkLst>
            <pc:docMk/>
            <pc:sldMk cId="1077668224" sldId="2147471883"/>
            <ac:spMk id="4" creationId="{56017E98-9DA4-F1C7-EFC8-F146B3003D8F}"/>
          </ac:spMkLst>
        </pc:spChg>
        <pc:spChg chg="add mod">
          <ac:chgData name="Jeanne Viljoen" userId="15b5a62f-600a-4206-957b-fe0e12035773" providerId="ADAL" clId="{158F3BC5-5E0B-459D-B10D-6258DDA6BFA8}" dt="2023-11-22T17:28:14.357" v="468" actId="14100"/>
          <ac:spMkLst>
            <pc:docMk/>
            <pc:sldMk cId="1077668224" sldId="2147471883"/>
            <ac:spMk id="6" creationId="{8B32E3C2-E515-DA7F-38C4-A653DE32155A}"/>
          </ac:spMkLst>
        </pc:spChg>
        <pc:picChg chg="add mod">
          <ac:chgData name="Jeanne Viljoen" userId="15b5a62f-600a-4206-957b-fe0e12035773" providerId="ADAL" clId="{158F3BC5-5E0B-459D-B10D-6258DDA6BFA8}" dt="2023-11-22T17:28:24.729" v="470" actId="14100"/>
          <ac:picMkLst>
            <pc:docMk/>
            <pc:sldMk cId="1077668224" sldId="2147471883"/>
            <ac:picMk id="8" creationId="{9A86094D-3BB6-B56F-5C10-5D7ABBBB8504}"/>
          </ac:picMkLst>
        </pc:picChg>
      </pc:sldChg>
      <pc:sldChg chg="delSp modSp mod delCm modCm">
        <pc:chgData name="Jeanne Viljoen" userId="15b5a62f-600a-4206-957b-fe0e12035773" providerId="ADAL" clId="{158F3BC5-5E0B-459D-B10D-6258DDA6BFA8}" dt="2023-11-22T17:21:06.030" v="359" actId="21"/>
        <pc:sldMkLst>
          <pc:docMk/>
          <pc:sldMk cId="2753864125" sldId="2147471884"/>
        </pc:sldMkLst>
        <pc:spChg chg="mod">
          <ac:chgData name="Jeanne Viljoen" userId="15b5a62f-600a-4206-957b-fe0e12035773" providerId="ADAL" clId="{158F3BC5-5E0B-459D-B10D-6258DDA6BFA8}" dt="2023-11-22T17:16:40.087" v="55" actId="14100"/>
          <ac:spMkLst>
            <pc:docMk/>
            <pc:sldMk cId="2753864125" sldId="2147471884"/>
            <ac:spMk id="2" creationId="{809E53C8-1DE1-AFC0-5F3D-E2BF8DC8F33B}"/>
          </ac:spMkLst>
        </pc:spChg>
        <pc:spChg chg="mod">
          <ac:chgData name="Jeanne Viljoen" userId="15b5a62f-600a-4206-957b-fe0e12035773" providerId="ADAL" clId="{158F3BC5-5E0B-459D-B10D-6258DDA6BFA8}" dt="2023-11-22T17:17:42.395" v="178" actId="20577"/>
          <ac:spMkLst>
            <pc:docMk/>
            <pc:sldMk cId="2753864125" sldId="2147471884"/>
            <ac:spMk id="3" creationId="{4FE0F273-4124-A47F-8C4F-529B57B3A1D8}"/>
          </ac:spMkLst>
        </pc:spChg>
        <pc:spChg chg="del">
          <ac:chgData name="Jeanne Viljoen" userId="15b5a62f-600a-4206-957b-fe0e12035773" providerId="ADAL" clId="{158F3BC5-5E0B-459D-B10D-6258DDA6BFA8}" dt="2023-11-22T17:21:06.030" v="359" actId="21"/>
          <ac:spMkLst>
            <pc:docMk/>
            <pc:sldMk cId="2753864125" sldId="2147471884"/>
            <ac:spMk id="4" creationId="{BEE3441E-9B57-77F6-4571-968D1F46B9A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03_C43D1A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tx1"/>
                </a:solidFill>
                <a:latin typeface="+mj-lt"/>
                <a:ea typeface="+mn-ea"/>
                <a:cs typeface="+mn-cs"/>
              </a:defRPr>
            </a:pPr>
            <a:r>
              <a:rPr lang="en-US">
                <a:solidFill>
                  <a:schemeClr val="tx1"/>
                </a:solidFill>
                <a:latin typeface="+mj-lt"/>
              </a:rPr>
              <a:t>Regulated Open-End Funds: </a:t>
            </a:r>
          </a:p>
          <a:p>
            <a:pPr>
              <a:defRPr>
                <a:solidFill>
                  <a:schemeClr val="tx1"/>
                </a:solidFill>
                <a:latin typeface="+mj-lt"/>
              </a:defRPr>
            </a:pPr>
            <a:r>
              <a:rPr lang="en-US">
                <a:solidFill>
                  <a:schemeClr val="tx1"/>
                </a:solidFill>
                <a:latin typeface="+mj-lt"/>
              </a:rPr>
              <a:t>Total Net Assets</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tx1"/>
              </a:solidFill>
              <a:latin typeface="+mj-lt"/>
              <a:ea typeface="+mn-ea"/>
              <a:cs typeface="+mn-cs"/>
            </a:defRPr>
          </a:pPr>
          <a:endParaRPr lang="en-US"/>
        </a:p>
      </c:txPr>
    </c:title>
    <c:autoTitleDeleted val="0"/>
    <c:plotArea>
      <c:layout>
        <c:manualLayout>
          <c:layoutTarget val="inner"/>
          <c:xMode val="edge"/>
          <c:yMode val="edge"/>
          <c:x val="0.28616790249473556"/>
          <c:y val="0.1548819410821046"/>
          <c:w val="0.47143733598131132"/>
          <c:h val="0.81823697859479327"/>
        </c:manualLayout>
      </c:layout>
      <c:pieChart>
        <c:varyColors val="1"/>
        <c:ser>
          <c:idx val="0"/>
          <c:order val="0"/>
          <c:tx>
            <c:strRef>
              <c:f>Sheet1!$B$1</c:f>
              <c:strCache>
                <c:ptCount val="1"/>
                <c:pt idx="0">
                  <c:v>Regulated Open-End Funds: Total Net Assets</c:v>
                </c:pt>
              </c:strCache>
            </c:strRef>
          </c:tx>
          <c:dPt>
            <c:idx val="0"/>
            <c:bubble3D val="0"/>
            <c:spPr>
              <a:solidFill>
                <a:srgbClr val="92D05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46E2-4840-BDEC-02842D3EA2E1}"/>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4-46E2-4840-BDEC-02842D3EA2E1}"/>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46E2-4840-BDEC-02842D3EA2E1}"/>
              </c:ext>
            </c:extLst>
          </c:dPt>
          <c:dPt>
            <c:idx val="3"/>
            <c:bubble3D val="0"/>
            <c:spPr>
              <a:solidFill>
                <a:schemeClr val="accent4"/>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6-46E2-4840-BDEC-02842D3EA2E1}"/>
              </c:ext>
            </c:extLst>
          </c:dPt>
          <c:dPt>
            <c:idx val="4"/>
            <c:bubble3D val="0"/>
            <c:spPr>
              <a:solidFill>
                <a:schemeClr val="accent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46E2-4840-BDEC-02842D3EA2E1}"/>
              </c:ext>
            </c:extLst>
          </c:dPt>
          <c:dPt>
            <c:idx val="5"/>
            <c:bubble3D val="0"/>
            <c:spPr>
              <a:solidFill>
                <a:srgbClr val="EB9F1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8-46E2-4840-BDEC-02842D3EA2E1}"/>
              </c:ext>
            </c:extLst>
          </c:dPt>
          <c:dPt>
            <c:idx val="6"/>
            <c:bubble3D val="0"/>
            <c:spPr>
              <a:solidFill>
                <a:srgbClr val="00B0F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9-46E2-4840-BDEC-02842D3EA2E1}"/>
              </c:ext>
            </c:extLst>
          </c:dPt>
          <c:dPt>
            <c:idx val="7"/>
            <c:bubble3D val="0"/>
            <c:spPr>
              <a:solidFill>
                <a:srgbClr val="00206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A-46E2-4840-BDEC-02842D3EA2E1}"/>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j-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Brazil</c:v>
                </c:pt>
                <c:pt idx="1">
                  <c:v>United States</c:v>
                </c:pt>
                <c:pt idx="2">
                  <c:v>France</c:v>
                </c:pt>
                <c:pt idx="3">
                  <c:v>Irland</c:v>
                </c:pt>
                <c:pt idx="4">
                  <c:v>Luxembourg</c:v>
                </c:pt>
                <c:pt idx="5">
                  <c:v>Australia</c:v>
                </c:pt>
                <c:pt idx="6">
                  <c:v>India</c:v>
                </c:pt>
                <c:pt idx="7">
                  <c:v>Other</c:v>
                </c:pt>
              </c:strCache>
            </c:strRef>
          </c:cat>
          <c:val>
            <c:numRef>
              <c:f>Sheet1!$B$2:$B$9</c:f>
              <c:numCache>
                <c:formatCode>General</c:formatCode>
                <c:ptCount val="8"/>
                <c:pt idx="0">
                  <c:v>1715119</c:v>
                </c:pt>
                <c:pt idx="1">
                  <c:v>33604478</c:v>
                </c:pt>
                <c:pt idx="2">
                  <c:v>2504081</c:v>
                </c:pt>
                <c:pt idx="3">
                  <c:v>4511414</c:v>
                </c:pt>
                <c:pt idx="4">
                  <c:v>5839936</c:v>
                </c:pt>
                <c:pt idx="5">
                  <c:v>2645163</c:v>
                </c:pt>
                <c:pt idx="6">
                  <c:v>603767</c:v>
                </c:pt>
                <c:pt idx="7">
                  <c:v>17527088</c:v>
                </c:pt>
              </c:numCache>
            </c:numRef>
          </c:val>
          <c:extLst>
            <c:ext xmlns:c16="http://schemas.microsoft.com/office/drawing/2014/chart" uri="{C3380CC4-5D6E-409C-BE32-E72D297353CC}">
              <c16:uniqueId val="{00000000-46E2-4840-BDEC-02842D3EA2E1}"/>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0.80518703275348358"/>
          <c:y val="4.7687459817282736E-2"/>
          <c:w val="0.16143783496702882"/>
          <c:h val="0.33628778277829369"/>
        </c:manualLayout>
      </c:layout>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j-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4267C8-F6D0-4BAD-9440-635DF3972C1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B8DC17DE-6695-4B66-AA07-65CAC1B796AF}">
      <dgm:prSet phldrT="[Text]" custT="1"/>
      <dgm:spPr>
        <a:solidFill>
          <a:srgbClr val="00AA55"/>
        </a:solidFill>
      </dgm:spPr>
      <dgm:t>
        <a:bodyPr/>
        <a:lstStyle/>
        <a:p>
          <a:r>
            <a:rPr lang="en-US" sz="2600" b="1">
              <a:latin typeface="+mj-lt"/>
            </a:rPr>
            <a:t>Is a related entity</a:t>
          </a:r>
        </a:p>
      </dgm:t>
    </dgm:pt>
    <dgm:pt modelId="{CCAA7F17-51F2-416B-A760-3F11B6F943B7}" type="parTrans" cxnId="{7C070782-ACA5-46BB-9B63-768B2BCBC70F}">
      <dgm:prSet/>
      <dgm:spPr/>
      <dgm:t>
        <a:bodyPr/>
        <a:lstStyle/>
        <a:p>
          <a:endParaRPr lang="en-US"/>
        </a:p>
      </dgm:t>
    </dgm:pt>
    <dgm:pt modelId="{63A59DDB-B815-4F0E-8988-1FBB708BBEB7}" type="sibTrans" cxnId="{7C070782-ACA5-46BB-9B63-768B2BCBC70F}">
      <dgm:prSet/>
      <dgm:spPr/>
      <dgm:t>
        <a:bodyPr/>
        <a:lstStyle/>
        <a:p>
          <a:endParaRPr lang="en-US"/>
        </a:p>
      </dgm:t>
    </dgm:pt>
    <dgm:pt modelId="{79419498-1045-4868-BE7C-433DA78C21C7}">
      <dgm:prSet phldrT="[Text]" custT="1"/>
      <dgm:spPr>
        <a:solidFill>
          <a:schemeClr val="bg1">
            <a:lumMod val="75000"/>
            <a:alpha val="90000"/>
          </a:schemeClr>
        </a:solidFill>
      </dgm:spPr>
      <dgm:t>
        <a:bodyPr/>
        <a:lstStyle/>
        <a:p>
          <a:r>
            <a:rPr lang="en-US" sz="2200">
              <a:latin typeface="+mj-lt"/>
            </a:rPr>
            <a:t>Scheme’s status (PTE or not) determines whether third party is part of audit client</a:t>
          </a:r>
        </a:p>
      </dgm:t>
    </dgm:pt>
    <dgm:pt modelId="{5BB80ABF-1F69-4429-9053-FDA33E17A664}" type="parTrans" cxnId="{66FA9831-A3B1-4196-AAA6-7E5E79F6AC82}">
      <dgm:prSet/>
      <dgm:spPr/>
      <dgm:t>
        <a:bodyPr/>
        <a:lstStyle/>
        <a:p>
          <a:endParaRPr lang="en-US"/>
        </a:p>
      </dgm:t>
    </dgm:pt>
    <dgm:pt modelId="{38429682-43AF-4527-8088-0FF330B9F429}" type="sibTrans" cxnId="{66FA9831-A3B1-4196-AAA6-7E5E79F6AC82}">
      <dgm:prSet/>
      <dgm:spPr/>
      <dgm:t>
        <a:bodyPr/>
        <a:lstStyle/>
        <a:p>
          <a:endParaRPr lang="en-US"/>
        </a:p>
      </dgm:t>
    </dgm:pt>
    <dgm:pt modelId="{2816214F-10B7-48DF-B789-1CDB181432E6}">
      <dgm:prSet phldrT="[Text]" custT="1"/>
      <dgm:spPr>
        <a:solidFill>
          <a:srgbClr val="E65722"/>
        </a:solidFill>
      </dgm:spPr>
      <dgm:t>
        <a:bodyPr/>
        <a:lstStyle/>
        <a:p>
          <a:r>
            <a:rPr lang="en-US" sz="2600" b="1">
              <a:solidFill>
                <a:schemeClr val="bg1"/>
              </a:solidFill>
              <a:latin typeface="+mj-lt"/>
            </a:rPr>
            <a:t>Is not a related entity</a:t>
          </a:r>
        </a:p>
      </dgm:t>
    </dgm:pt>
    <dgm:pt modelId="{76F4DA01-1CCE-4EA2-9AD6-55D5A23041A3}" type="parTrans" cxnId="{BFA547DF-7BAF-4026-81D8-B5189F6124A0}">
      <dgm:prSet/>
      <dgm:spPr/>
      <dgm:t>
        <a:bodyPr/>
        <a:lstStyle/>
        <a:p>
          <a:endParaRPr lang="en-US"/>
        </a:p>
      </dgm:t>
    </dgm:pt>
    <dgm:pt modelId="{C9160E4F-C402-44FA-9D5A-8383B0573A40}" type="sibTrans" cxnId="{BFA547DF-7BAF-4026-81D8-B5189F6124A0}">
      <dgm:prSet/>
      <dgm:spPr/>
      <dgm:t>
        <a:bodyPr/>
        <a:lstStyle/>
        <a:p>
          <a:endParaRPr lang="en-US"/>
        </a:p>
      </dgm:t>
    </dgm:pt>
    <dgm:pt modelId="{98F4DF37-D91F-42C4-993B-0C33BF2DD4E6}">
      <dgm:prSet phldrT="[Text]" custT="1"/>
      <dgm:spPr>
        <a:solidFill>
          <a:schemeClr val="bg1">
            <a:lumMod val="75000"/>
            <a:alpha val="90000"/>
          </a:schemeClr>
        </a:solidFill>
      </dgm:spPr>
      <dgm:t>
        <a:bodyPr/>
        <a:lstStyle/>
        <a:p>
          <a:r>
            <a:rPr lang="en-US" sz="2200">
              <a:latin typeface="+mj-lt"/>
            </a:rPr>
            <a:t>Not part of the audit client (irrespective of whether the Scheme is a PTE or not)</a:t>
          </a:r>
        </a:p>
      </dgm:t>
    </dgm:pt>
    <dgm:pt modelId="{B118C827-4309-44C6-B84B-B6763E093F51}" type="parTrans" cxnId="{95786C6A-CCBE-496C-8CBD-471DABDDF06C}">
      <dgm:prSet/>
      <dgm:spPr/>
      <dgm:t>
        <a:bodyPr/>
        <a:lstStyle/>
        <a:p>
          <a:endParaRPr lang="en-US"/>
        </a:p>
      </dgm:t>
    </dgm:pt>
    <dgm:pt modelId="{91802518-2F44-469E-BD57-3196101ACAF2}" type="sibTrans" cxnId="{95786C6A-CCBE-496C-8CBD-471DABDDF06C}">
      <dgm:prSet/>
      <dgm:spPr/>
      <dgm:t>
        <a:bodyPr/>
        <a:lstStyle/>
        <a:p>
          <a:endParaRPr lang="en-US"/>
        </a:p>
      </dgm:t>
    </dgm:pt>
    <dgm:pt modelId="{BF213EC5-64D1-469A-8FF9-86582F8A9E99}">
      <dgm:prSet phldrT="[Text]" custT="1"/>
      <dgm:spPr>
        <a:solidFill>
          <a:schemeClr val="bg1">
            <a:lumMod val="75000"/>
            <a:alpha val="90000"/>
          </a:schemeClr>
        </a:solidFill>
      </dgm:spPr>
      <dgm:t>
        <a:bodyPr/>
        <a:lstStyle/>
        <a:p>
          <a:r>
            <a:rPr lang="en-US" sz="2200">
              <a:latin typeface="+mj-lt"/>
            </a:rPr>
            <a:t>Part 4A does not directly apply to the third party</a:t>
          </a:r>
        </a:p>
      </dgm:t>
    </dgm:pt>
    <dgm:pt modelId="{EF0C96AB-B1ED-4A69-AD81-A4E692FF774C}" type="parTrans" cxnId="{2EEC58D6-8C1E-4C4D-B2EB-762C877BDFE1}">
      <dgm:prSet/>
      <dgm:spPr/>
      <dgm:t>
        <a:bodyPr/>
        <a:lstStyle/>
        <a:p>
          <a:endParaRPr lang="en-US"/>
        </a:p>
      </dgm:t>
    </dgm:pt>
    <dgm:pt modelId="{B4A52C17-7C7E-42A2-AB22-E3F5266C95EB}" type="sibTrans" cxnId="{2EEC58D6-8C1E-4C4D-B2EB-762C877BDFE1}">
      <dgm:prSet/>
      <dgm:spPr/>
      <dgm:t>
        <a:bodyPr/>
        <a:lstStyle/>
        <a:p>
          <a:endParaRPr lang="en-US"/>
        </a:p>
      </dgm:t>
    </dgm:pt>
    <dgm:pt modelId="{5C8F610B-9FE3-4A1C-A384-59CBBA647A82}">
      <dgm:prSet phldrT="[Text]" custT="1"/>
      <dgm:spPr>
        <a:solidFill>
          <a:srgbClr val="0B5494"/>
        </a:solidFill>
      </dgm:spPr>
      <dgm:t>
        <a:bodyPr/>
        <a:lstStyle/>
        <a:p>
          <a:r>
            <a:rPr lang="en-US" sz="2600" b="1">
              <a:latin typeface="+mj-lt"/>
            </a:rPr>
            <a:t>Performs significant CIV activities</a:t>
          </a:r>
        </a:p>
      </dgm:t>
    </dgm:pt>
    <dgm:pt modelId="{CA1A7CFA-6005-4C5F-9140-554420FC5424}" type="parTrans" cxnId="{0B1289E8-ACB0-4A4C-833A-F836CC592843}">
      <dgm:prSet/>
      <dgm:spPr/>
      <dgm:t>
        <a:bodyPr/>
        <a:lstStyle/>
        <a:p>
          <a:endParaRPr lang="en-US"/>
        </a:p>
      </dgm:t>
    </dgm:pt>
    <dgm:pt modelId="{7C1E8839-B898-4DC0-B171-006B0E5EBF74}" type="sibTrans" cxnId="{0B1289E8-ACB0-4A4C-833A-F836CC592843}">
      <dgm:prSet/>
      <dgm:spPr/>
      <dgm:t>
        <a:bodyPr/>
        <a:lstStyle/>
        <a:p>
          <a:endParaRPr lang="en-US"/>
        </a:p>
      </dgm:t>
    </dgm:pt>
    <dgm:pt modelId="{14C1F3F2-F85A-45EB-9329-1F32FDE3E5F2}">
      <dgm:prSet phldrT="[Text]" custT="1"/>
      <dgm:spPr>
        <a:solidFill>
          <a:schemeClr val="bg1">
            <a:lumMod val="75000"/>
            <a:alpha val="90000"/>
          </a:schemeClr>
        </a:solidFill>
      </dgm:spPr>
      <dgm:t>
        <a:bodyPr/>
        <a:lstStyle/>
        <a:p>
          <a:r>
            <a:rPr lang="en-US" sz="2200">
              <a:latin typeface="+mj-lt"/>
            </a:rPr>
            <a:t>Decision maker?</a:t>
          </a:r>
        </a:p>
      </dgm:t>
    </dgm:pt>
    <dgm:pt modelId="{BE8FDD64-006A-43AB-8877-F24A14DB724C}" type="parTrans" cxnId="{4A326352-EE9B-4668-B568-3030D6AC2A0E}">
      <dgm:prSet/>
      <dgm:spPr/>
      <dgm:t>
        <a:bodyPr/>
        <a:lstStyle/>
        <a:p>
          <a:endParaRPr lang="en-US"/>
        </a:p>
      </dgm:t>
    </dgm:pt>
    <dgm:pt modelId="{6C89ADBB-5B1B-4693-A7FD-7B44BBEC3CBC}" type="sibTrans" cxnId="{4A326352-EE9B-4668-B568-3030D6AC2A0E}">
      <dgm:prSet/>
      <dgm:spPr/>
      <dgm:t>
        <a:bodyPr/>
        <a:lstStyle/>
        <a:p>
          <a:endParaRPr lang="en-US"/>
        </a:p>
      </dgm:t>
    </dgm:pt>
    <dgm:pt modelId="{E487610A-AD1E-4538-97D0-265236F222DA}">
      <dgm:prSet phldrT="[Text]" custT="1"/>
      <dgm:spPr>
        <a:solidFill>
          <a:schemeClr val="bg1">
            <a:lumMod val="75000"/>
            <a:alpha val="90000"/>
          </a:schemeClr>
        </a:solidFill>
      </dgm:spPr>
      <dgm:t>
        <a:bodyPr/>
        <a:lstStyle/>
        <a:p>
          <a:r>
            <a:rPr lang="en-US" sz="2200">
              <a:latin typeface="+mj-lt"/>
            </a:rPr>
            <a:t>If part of audit client Part 4A applies to the third party</a:t>
          </a:r>
        </a:p>
      </dgm:t>
    </dgm:pt>
    <dgm:pt modelId="{15ECEA3D-9085-458D-A5DF-1F51395B5B42}" type="parTrans" cxnId="{46D64359-3FB3-417A-BE4E-AEB444E694C9}">
      <dgm:prSet/>
      <dgm:spPr/>
      <dgm:t>
        <a:bodyPr/>
        <a:lstStyle/>
        <a:p>
          <a:endParaRPr lang="en-US"/>
        </a:p>
      </dgm:t>
    </dgm:pt>
    <dgm:pt modelId="{49DD6F39-2C9A-4078-926B-F1212B27073C}" type="sibTrans" cxnId="{46D64359-3FB3-417A-BE4E-AEB444E694C9}">
      <dgm:prSet/>
      <dgm:spPr/>
      <dgm:t>
        <a:bodyPr/>
        <a:lstStyle/>
        <a:p>
          <a:endParaRPr lang="en-US"/>
        </a:p>
      </dgm:t>
    </dgm:pt>
    <dgm:pt modelId="{153FC8D8-08D4-442F-9CA8-15301F273EAB}">
      <dgm:prSet phldrT="[Text]" custT="1"/>
      <dgm:spPr>
        <a:solidFill>
          <a:schemeClr val="bg1">
            <a:lumMod val="75000"/>
            <a:alpha val="90000"/>
          </a:schemeClr>
        </a:solidFill>
      </dgm:spPr>
      <dgm:t>
        <a:bodyPr/>
        <a:lstStyle/>
        <a:p>
          <a:r>
            <a:rPr lang="en-US" sz="2200">
              <a:latin typeface="+mj-lt"/>
            </a:rPr>
            <a:t>Operates the scheme?</a:t>
          </a:r>
        </a:p>
      </dgm:t>
    </dgm:pt>
    <dgm:pt modelId="{F2972808-6D5D-4409-A1E8-80C04BAD5223}" type="parTrans" cxnId="{6174751A-97A5-453D-B555-80BDE85E81F5}">
      <dgm:prSet/>
      <dgm:spPr/>
      <dgm:t>
        <a:bodyPr/>
        <a:lstStyle/>
        <a:p>
          <a:endParaRPr lang="en-US"/>
        </a:p>
      </dgm:t>
    </dgm:pt>
    <dgm:pt modelId="{B3C2ABCC-688A-4D38-ABD1-22C87101546B}" type="sibTrans" cxnId="{6174751A-97A5-453D-B555-80BDE85E81F5}">
      <dgm:prSet/>
      <dgm:spPr/>
      <dgm:t>
        <a:bodyPr/>
        <a:lstStyle/>
        <a:p>
          <a:endParaRPr lang="en-US"/>
        </a:p>
      </dgm:t>
    </dgm:pt>
    <dgm:pt modelId="{1C3D60E9-89AA-44F9-A4D1-3A780525BBD5}">
      <dgm:prSet phldrT="[Text]" custT="1"/>
      <dgm:spPr>
        <a:solidFill>
          <a:schemeClr val="bg1">
            <a:lumMod val="75000"/>
            <a:alpha val="90000"/>
          </a:schemeClr>
        </a:solidFill>
      </dgm:spPr>
      <dgm:t>
        <a:bodyPr/>
        <a:lstStyle/>
        <a:p>
          <a:r>
            <a:rPr lang="en-US" sz="2200">
              <a:latin typeface="+mj-lt"/>
            </a:rPr>
            <a:t>Risk that independence is not adequately assessed</a:t>
          </a:r>
        </a:p>
      </dgm:t>
    </dgm:pt>
    <dgm:pt modelId="{D6C7456E-473F-4AE0-9150-00081BF32606}" type="parTrans" cxnId="{D4A15870-1C17-45AE-A860-C75A6400E5A9}">
      <dgm:prSet/>
      <dgm:spPr/>
      <dgm:t>
        <a:bodyPr/>
        <a:lstStyle/>
        <a:p>
          <a:endParaRPr lang="en-US"/>
        </a:p>
      </dgm:t>
    </dgm:pt>
    <dgm:pt modelId="{DEE564C8-894D-4CC0-B729-5024170292EC}" type="sibTrans" cxnId="{D4A15870-1C17-45AE-A860-C75A6400E5A9}">
      <dgm:prSet/>
      <dgm:spPr/>
      <dgm:t>
        <a:bodyPr/>
        <a:lstStyle/>
        <a:p>
          <a:endParaRPr lang="en-US"/>
        </a:p>
      </dgm:t>
    </dgm:pt>
    <dgm:pt modelId="{2B8E7262-4BFA-457F-ABD3-BFB995D11E0C}" type="pres">
      <dgm:prSet presAssocID="{6D4267C8-F6D0-4BAD-9440-635DF3972C14}" presName="Name0" presStyleCnt="0">
        <dgm:presLayoutVars>
          <dgm:dir/>
          <dgm:animLvl val="lvl"/>
          <dgm:resizeHandles val="exact"/>
        </dgm:presLayoutVars>
      </dgm:prSet>
      <dgm:spPr/>
    </dgm:pt>
    <dgm:pt modelId="{1A5C2FD4-D59E-4442-AAB0-2199024E7B7A}" type="pres">
      <dgm:prSet presAssocID="{B8DC17DE-6695-4B66-AA07-65CAC1B796AF}" presName="composite" presStyleCnt="0"/>
      <dgm:spPr/>
    </dgm:pt>
    <dgm:pt modelId="{BDE4AB2F-CD5D-4685-A064-C34C87B9FDB6}" type="pres">
      <dgm:prSet presAssocID="{B8DC17DE-6695-4B66-AA07-65CAC1B796AF}" presName="parTx" presStyleLbl="alignNode1" presStyleIdx="0" presStyleCnt="3">
        <dgm:presLayoutVars>
          <dgm:chMax val="0"/>
          <dgm:chPref val="0"/>
          <dgm:bulletEnabled val="1"/>
        </dgm:presLayoutVars>
      </dgm:prSet>
      <dgm:spPr/>
    </dgm:pt>
    <dgm:pt modelId="{610DEEBF-C293-4E90-B18B-5965E979A2B3}" type="pres">
      <dgm:prSet presAssocID="{B8DC17DE-6695-4B66-AA07-65CAC1B796AF}" presName="desTx" presStyleLbl="alignAccFollowNode1" presStyleIdx="0" presStyleCnt="3">
        <dgm:presLayoutVars>
          <dgm:bulletEnabled val="1"/>
        </dgm:presLayoutVars>
      </dgm:prSet>
      <dgm:spPr/>
    </dgm:pt>
    <dgm:pt modelId="{952899C3-7C22-4BB7-BD7C-510F75EA0E24}" type="pres">
      <dgm:prSet presAssocID="{63A59DDB-B815-4F0E-8988-1FBB708BBEB7}" presName="space" presStyleCnt="0"/>
      <dgm:spPr/>
    </dgm:pt>
    <dgm:pt modelId="{C88BCF41-D15C-4703-B50C-84D0F19EB908}" type="pres">
      <dgm:prSet presAssocID="{2816214F-10B7-48DF-B789-1CDB181432E6}" presName="composite" presStyleCnt="0"/>
      <dgm:spPr/>
    </dgm:pt>
    <dgm:pt modelId="{32575529-1641-40DA-AC3E-5251931B640C}" type="pres">
      <dgm:prSet presAssocID="{2816214F-10B7-48DF-B789-1CDB181432E6}" presName="parTx" presStyleLbl="alignNode1" presStyleIdx="1" presStyleCnt="3">
        <dgm:presLayoutVars>
          <dgm:chMax val="0"/>
          <dgm:chPref val="0"/>
          <dgm:bulletEnabled val="1"/>
        </dgm:presLayoutVars>
      </dgm:prSet>
      <dgm:spPr/>
    </dgm:pt>
    <dgm:pt modelId="{9C6B2AF3-B492-4620-91A2-8D0D28ED11A2}" type="pres">
      <dgm:prSet presAssocID="{2816214F-10B7-48DF-B789-1CDB181432E6}" presName="desTx" presStyleLbl="alignAccFollowNode1" presStyleIdx="1" presStyleCnt="3">
        <dgm:presLayoutVars>
          <dgm:bulletEnabled val="1"/>
        </dgm:presLayoutVars>
      </dgm:prSet>
      <dgm:spPr/>
    </dgm:pt>
    <dgm:pt modelId="{EAA394CF-71EA-4B07-81FC-D27B6C1E3265}" type="pres">
      <dgm:prSet presAssocID="{C9160E4F-C402-44FA-9D5A-8383B0573A40}" presName="space" presStyleCnt="0"/>
      <dgm:spPr/>
    </dgm:pt>
    <dgm:pt modelId="{3D88FED1-B08A-46CF-9D2D-F6A53B2C2144}" type="pres">
      <dgm:prSet presAssocID="{5C8F610B-9FE3-4A1C-A384-59CBBA647A82}" presName="composite" presStyleCnt="0"/>
      <dgm:spPr/>
    </dgm:pt>
    <dgm:pt modelId="{C9E327C2-5EC5-4A38-80B8-33B944678ACD}" type="pres">
      <dgm:prSet presAssocID="{5C8F610B-9FE3-4A1C-A384-59CBBA647A82}" presName="parTx" presStyleLbl="alignNode1" presStyleIdx="2" presStyleCnt="3">
        <dgm:presLayoutVars>
          <dgm:chMax val="0"/>
          <dgm:chPref val="0"/>
          <dgm:bulletEnabled val="1"/>
        </dgm:presLayoutVars>
      </dgm:prSet>
      <dgm:spPr/>
    </dgm:pt>
    <dgm:pt modelId="{16AFB5CC-7A23-42FE-AAE9-EE3C48F6ACF9}" type="pres">
      <dgm:prSet presAssocID="{5C8F610B-9FE3-4A1C-A384-59CBBA647A82}" presName="desTx" presStyleLbl="alignAccFollowNode1" presStyleIdx="2" presStyleCnt="3">
        <dgm:presLayoutVars>
          <dgm:bulletEnabled val="1"/>
        </dgm:presLayoutVars>
      </dgm:prSet>
      <dgm:spPr/>
    </dgm:pt>
  </dgm:ptLst>
  <dgm:cxnLst>
    <dgm:cxn modelId="{9E3E5A13-89F9-4AAB-B3F1-B6A6146925DF}" type="presOf" srcId="{5C8F610B-9FE3-4A1C-A384-59CBBA647A82}" destId="{C9E327C2-5EC5-4A38-80B8-33B944678ACD}" srcOrd="0" destOrd="0" presId="urn:microsoft.com/office/officeart/2005/8/layout/hList1"/>
    <dgm:cxn modelId="{6174751A-97A5-453D-B555-80BDE85E81F5}" srcId="{5C8F610B-9FE3-4A1C-A384-59CBBA647A82}" destId="{153FC8D8-08D4-442F-9CA8-15301F273EAB}" srcOrd="1" destOrd="0" parTransId="{F2972808-6D5D-4409-A1E8-80C04BAD5223}" sibTransId="{B3C2ABCC-688A-4D38-ABD1-22C87101546B}"/>
    <dgm:cxn modelId="{66FA9831-A3B1-4196-AAA6-7E5E79F6AC82}" srcId="{B8DC17DE-6695-4B66-AA07-65CAC1B796AF}" destId="{79419498-1045-4868-BE7C-433DA78C21C7}" srcOrd="0" destOrd="0" parTransId="{5BB80ABF-1F69-4429-9053-FDA33E17A664}" sibTransId="{38429682-43AF-4527-8088-0FF330B9F429}"/>
    <dgm:cxn modelId="{33ED494A-EAC5-4EC8-A78B-6A0CB352AEEA}" type="presOf" srcId="{98F4DF37-D91F-42C4-993B-0C33BF2DD4E6}" destId="{9C6B2AF3-B492-4620-91A2-8D0D28ED11A2}" srcOrd="0" destOrd="0" presId="urn:microsoft.com/office/officeart/2005/8/layout/hList1"/>
    <dgm:cxn modelId="{95786C6A-CCBE-496C-8CBD-471DABDDF06C}" srcId="{2816214F-10B7-48DF-B789-1CDB181432E6}" destId="{98F4DF37-D91F-42C4-993B-0C33BF2DD4E6}" srcOrd="0" destOrd="0" parTransId="{B118C827-4309-44C6-B84B-B6763E093F51}" sibTransId="{91802518-2F44-469E-BD57-3196101ACAF2}"/>
    <dgm:cxn modelId="{86C6B06D-BB4B-41D6-B140-DFF0C0B9C94A}" type="presOf" srcId="{2816214F-10B7-48DF-B789-1CDB181432E6}" destId="{32575529-1641-40DA-AC3E-5251931B640C}" srcOrd="0" destOrd="0" presId="urn:microsoft.com/office/officeart/2005/8/layout/hList1"/>
    <dgm:cxn modelId="{D4A15870-1C17-45AE-A860-C75A6400E5A9}" srcId="{5C8F610B-9FE3-4A1C-A384-59CBBA647A82}" destId="{1C3D60E9-89AA-44F9-A4D1-3A780525BBD5}" srcOrd="2" destOrd="0" parTransId="{D6C7456E-473F-4AE0-9150-00081BF32606}" sibTransId="{DEE564C8-894D-4CC0-B729-5024170292EC}"/>
    <dgm:cxn modelId="{4A326352-EE9B-4668-B568-3030D6AC2A0E}" srcId="{5C8F610B-9FE3-4A1C-A384-59CBBA647A82}" destId="{14C1F3F2-F85A-45EB-9329-1F32FDE3E5F2}" srcOrd="0" destOrd="0" parTransId="{BE8FDD64-006A-43AB-8877-F24A14DB724C}" sibTransId="{6C89ADBB-5B1B-4693-A7FD-7B44BBEC3CBC}"/>
    <dgm:cxn modelId="{FEBD6C52-229F-42CD-9B68-C46DF500911C}" type="presOf" srcId="{153FC8D8-08D4-442F-9CA8-15301F273EAB}" destId="{16AFB5CC-7A23-42FE-AAE9-EE3C48F6ACF9}" srcOrd="0" destOrd="1" presId="urn:microsoft.com/office/officeart/2005/8/layout/hList1"/>
    <dgm:cxn modelId="{7D3A1353-198E-4321-920A-CA81286CD37B}" type="presOf" srcId="{E487610A-AD1E-4538-97D0-265236F222DA}" destId="{610DEEBF-C293-4E90-B18B-5965E979A2B3}" srcOrd="0" destOrd="1" presId="urn:microsoft.com/office/officeart/2005/8/layout/hList1"/>
    <dgm:cxn modelId="{46D64359-3FB3-417A-BE4E-AEB444E694C9}" srcId="{B8DC17DE-6695-4B66-AA07-65CAC1B796AF}" destId="{E487610A-AD1E-4538-97D0-265236F222DA}" srcOrd="1" destOrd="0" parTransId="{15ECEA3D-9085-458D-A5DF-1F51395B5B42}" sibTransId="{49DD6F39-2C9A-4078-926B-F1212B27073C}"/>
    <dgm:cxn modelId="{6C2DCE80-24CA-4723-94ED-61706D8B8767}" type="presOf" srcId="{14C1F3F2-F85A-45EB-9329-1F32FDE3E5F2}" destId="{16AFB5CC-7A23-42FE-AAE9-EE3C48F6ACF9}" srcOrd="0" destOrd="0" presId="urn:microsoft.com/office/officeart/2005/8/layout/hList1"/>
    <dgm:cxn modelId="{7C070782-ACA5-46BB-9B63-768B2BCBC70F}" srcId="{6D4267C8-F6D0-4BAD-9440-635DF3972C14}" destId="{B8DC17DE-6695-4B66-AA07-65CAC1B796AF}" srcOrd="0" destOrd="0" parTransId="{CCAA7F17-51F2-416B-A760-3F11B6F943B7}" sibTransId="{63A59DDB-B815-4F0E-8988-1FBB708BBEB7}"/>
    <dgm:cxn modelId="{008457BD-AA5B-4F91-AB8F-6AF67871B57A}" type="presOf" srcId="{B8DC17DE-6695-4B66-AA07-65CAC1B796AF}" destId="{BDE4AB2F-CD5D-4685-A064-C34C87B9FDB6}" srcOrd="0" destOrd="0" presId="urn:microsoft.com/office/officeart/2005/8/layout/hList1"/>
    <dgm:cxn modelId="{71B38DC1-1C36-4BB2-8279-EE20539370E2}" type="presOf" srcId="{1C3D60E9-89AA-44F9-A4D1-3A780525BBD5}" destId="{16AFB5CC-7A23-42FE-AAE9-EE3C48F6ACF9}" srcOrd="0" destOrd="2" presId="urn:microsoft.com/office/officeart/2005/8/layout/hList1"/>
    <dgm:cxn modelId="{B74309C6-A388-4081-AAC6-755A547BB107}" type="presOf" srcId="{BF213EC5-64D1-469A-8FF9-86582F8A9E99}" destId="{9C6B2AF3-B492-4620-91A2-8D0D28ED11A2}" srcOrd="0" destOrd="1" presId="urn:microsoft.com/office/officeart/2005/8/layout/hList1"/>
    <dgm:cxn modelId="{2EEC58D6-8C1E-4C4D-B2EB-762C877BDFE1}" srcId="{2816214F-10B7-48DF-B789-1CDB181432E6}" destId="{BF213EC5-64D1-469A-8FF9-86582F8A9E99}" srcOrd="1" destOrd="0" parTransId="{EF0C96AB-B1ED-4A69-AD81-A4E692FF774C}" sibTransId="{B4A52C17-7C7E-42A2-AB22-E3F5266C95EB}"/>
    <dgm:cxn modelId="{BFA547DF-7BAF-4026-81D8-B5189F6124A0}" srcId="{6D4267C8-F6D0-4BAD-9440-635DF3972C14}" destId="{2816214F-10B7-48DF-B789-1CDB181432E6}" srcOrd="1" destOrd="0" parTransId="{76F4DA01-1CCE-4EA2-9AD6-55D5A23041A3}" sibTransId="{C9160E4F-C402-44FA-9D5A-8383B0573A40}"/>
    <dgm:cxn modelId="{F2AF12E8-FD90-4337-BD3B-17D00F56E4B7}" type="presOf" srcId="{79419498-1045-4868-BE7C-433DA78C21C7}" destId="{610DEEBF-C293-4E90-B18B-5965E979A2B3}" srcOrd="0" destOrd="0" presId="urn:microsoft.com/office/officeart/2005/8/layout/hList1"/>
    <dgm:cxn modelId="{0B1289E8-ACB0-4A4C-833A-F836CC592843}" srcId="{6D4267C8-F6D0-4BAD-9440-635DF3972C14}" destId="{5C8F610B-9FE3-4A1C-A384-59CBBA647A82}" srcOrd="2" destOrd="0" parTransId="{CA1A7CFA-6005-4C5F-9140-554420FC5424}" sibTransId="{7C1E8839-B898-4DC0-B171-006B0E5EBF74}"/>
    <dgm:cxn modelId="{FB3D62F2-1CDA-45F9-84AF-D0A860F3D6C5}" type="presOf" srcId="{6D4267C8-F6D0-4BAD-9440-635DF3972C14}" destId="{2B8E7262-4BFA-457F-ABD3-BFB995D11E0C}" srcOrd="0" destOrd="0" presId="urn:microsoft.com/office/officeart/2005/8/layout/hList1"/>
    <dgm:cxn modelId="{1451AAA9-B7F7-4067-9E35-96F813C4A415}" type="presParOf" srcId="{2B8E7262-4BFA-457F-ABD3-BFB995D11E0C}" destId="{1A5C2FD4-D59E-4442-AAB0-2199024E7B7A}" srcOrd="0" destOrd="0" presId="urn:microsoft.com/office/officeart/2005/8/layout/hList1"/>
    <dgm:cxn modelId="{3C977D61-9C75-431B-93DB-0A04F05BAD2C}" type="presParOf" srcId="{1A5C2FD4-D59E-4442-AAB0-2199024E7B7A}" destId="{BDE4AB2F-CD5D-4685-A064-C34C87B9FDB6}" srcOrd="0" destOrd="0" presId="urn:microsoft.com/office/officeart/2005/8/layout/hList1"/>
    <dgm:cxn modelId="{8994C469-CD38-4041-8D38-010FF9F08019}" type="presParOf" srcId="{1A5C2FD4-D59E-4442-AAB0-2199024E7B7A}" destId="{610DEEBF-C293-4E90-B18B-5965E979A2B3}" srcOrd="1" destOrd="0" presId="urn:microsoft.com/office/officeart/2005/8/layout/hList1"/>
    <dgm:cxn modelId="{95BCA7EC-A2C3-432F-A319-866751B2C04E}" type="presParOf" srcId="{2B8E7262-4BFA-457F-ABD3-BFB995D11E0C}" destId="{952899C3-7C22-4BB7-BD7C-510F75EA0E24}" srcOrd="1" destOrd="0" presId="urn:microsoft.com/office/officeart/2005/8/layout/hList1"/>
    <dgm:cxn modelId="{171A0D17-909E-4663-AC43-33094CBF1251}" type="presParOf" srcId="{2B8E7262-4BFA-457F-ABD3-BFB995D11E0C}" destId="{C88BCF41-D15C-4703-B50C-84D0F19EB908}" srcOrd="2" destOrd="0" presId="urn:microsoft.com/office/officeart/2005/8/layout/hList1"/>
    <dgm:cxn modelId="{E8E54228-7E8D-4329-9E1D-EA2C67DF1566}" type="presParOf" srcId="{C88BCF41-D15C-4703-B50C-84D0F19EB908}" destId="{32575529-1641-40DA-AC3E-5251931B640C}" srcOrd="0" destOrd="0" presId="urn:microsoft.com/office/officeart/2005/8/layout/hList1"/>
    <dgm:cxn modelId="{D59CA3F0-6C6D-48E7-B80D-71734B481251}" type="presParOf" srcId="{C88BCF41-D15C-4703-B50C-84D0F19EB908}" destId="{9C6B2AF3-B492-4620-91A2-8D0D28ED11A2}" srcOrd="1" destOrd="0" presId="urn:microsoft.com/office/officeart/2005/8/layout/hList1"/>
    <dgm:cxn modelId="{3CCFE77B-7FDE-4FF3-AE93-16E7223B3998}" type="presParOf" srcId="{2B8E7262-4BFA-457F-ABD3-BFB995D11E0C}" destId="{EAA394CF-71EA-4B07-81FC-D27B6C1E3265}" srcOrd="3" destOrd="0" presId="urn:microsoft.com/office/officeart/2005/8/layout/hList1"/>
    <dgm:cxn modelId="{465C91AC-BA52-4778-BD31-CA4D5C973C82}" type="presParOf" srcId="{2B8E7262-4BFA-457F-ABD3-BFB995D11E0C}" destId="{3D88FED1-B08A-46CF-9D2D-F6A53B2C2144}" srcOrd="4" destOrd="0" presId="urn:microsoft.com/office/officeart/2005/8/layout/hList1"/>
    <dgm:cxn modelId="{9B431DF4-E366-4440-824E-AD38083AB6CD}" type="presParOf" srcId="{3D88FED1-B08A-46CF-9D2D-F6A53B2C2144}" destId="{C9E327C2-5EC5-4A38-80B8-33B944678ACD}" srcOrd="0" destOrd="0" presId="urn:microsoft.com/office/officeart/2005/8/layout/hList1"/>
    <dgm:cxn modelId="{0C8BBB33-C9C5-4D00-80D6-841B3DF3E55C}" type="presParOf" srcId="{3D88FED1-B08A-46CF-9D2D-F6A53B2C2144}" destId="{16AFB5CC-7A23-42FE-AAE9-EE3C48F6ACF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4AB2F-CD5D-4685-A064-C34C87B9FDB6}">
      <dsp:nvSpPr>
        <dsp:cNvPr id="0" name=""/>
        <dsp:cNvSpPr/>
      </dsp:nvSpPr>
      <dsp:spPr>
        <a:xfrm>
          <a:off x="3104" y="1261816"/>
          <a:ext cx="3027294" cy="1210917"/>
        </a:xfrm>
        <a:prstGeom prst="rect">
          <a:avLst/>
        </a:prstGeom>
        <a:solidFill>
          <a:srgbClr val="00AA55"/>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US" sz="2600" b="1" kern="1200">
              <a:latin typeface="+mj-lt"/>
            </a:rPr>
            <a:t>Is a related entity</a:t>
          </a:r>
        </a:p>
      </dsp:txBody>
      <dsp:txXfrm>
        <a:off x="3104" y="1261816"/>
        <a:ext cx="3027294" cy="1210917"/>
      </dsp:txXfrm>
    </dsp:sp>
    <dsp:sp modelId="{610DEEBF-C293-4E90-B18B-5965E979A2B3}">
      <dsp:nvSpPr>
        <dsp:cNvPr id="0" name=""/>
        <dsp:cNvSpPr/>
      </dsp:nvSpPr>
      <dsp:spPr>
        <a:xfrm>
          <a:off x="3104" y="2472733"/>
          <a:ext cx="3027294" cy="2810880"/>
        </a:xfrm>
        <a:prstGeom prst="rect">
          <a:avLst/>
        </a:prstGeom>
        <a:solidFill>
          <a:schemeClr val="bg1">
            <a:lumMod val="75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latin typeface="+mj-lt"/>
            </a:rPr>
            <a:t>Scheme’s status (PTE or not) determines whether third party is part of audit client</a:t>
          </a:r>
        </a:p>
        <a:p>
          <a:pPr marL="228600" lvl="1" indent="-228600" algn="l" defTabSz="977900">
            <a:lnSpc>
              <a:spcPct val="90000"/>
            </a:lnSpc>
            <a:spcBef>
              <a:spcPct val="0"/>
            </a:spcBef>
            <a:spcAft>
              <a:spcPct val="15000"/>
            </a:spcAft>
            <a:buChar char="•"/>
          </a:pPr>
          <a:r>
            <a:rPr lang="en-US" sz="2200" kern="1200">
              <a:latin typeface="+mj-lt"/>
            </a:rPr>
            <a:t>If part of audit client Part 4A applies to the third party</a:t>
          </a:r>
        </a:p>
      </dsp:txBody>
      <dsp:txXfrm>
        <a:off x="3104" y="2472733"/>
        <a:ext cx="3027294" cy="2810880"/>
      </dsp:txXfrm>
    </dsp:sp>
    <dsp:sp modelId="{32575529-1641-40DA-AC3E-5251931B640C}">
      <dsp:nvSpPr>
        <dsp:cNvPr id="0" name=""/>
        <dsp:cNvSpPr/>
      </dsp:nvSpPr>
      <dsp:spPr>
        <a:xfrm>
          <a:off x="3454220" y="1261816"/>
          <a:ext cx="3027294" cy="1210917"/>
        </a:xfrm>
        <a:prstGeom prst="rect">
          <a:avLst/>
        </a:prstGeom>
        <a:solidFill>
          <a:srgbClr val="E6572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US" sz="2600" b="1" kern="1200">
              <a:solidFill>
                <a:schemeClr val="bg1"/>
              </a:solidFill>
              <a:latin typeface="+mj-lt"/>
            </a:rPr>
            <a:t>Is not a related entity</a:t>
          </a:r>
        </a:p>
      </dsp:txBody>
      <dsp:txXfrm>
        <a:off x="3454220" y="1261816"/>
        <a:ext cx="3027294" cy="1210917"/>
      </dsp:txXfrm>
    </dsp:sp>
    <dsp:sp modelId="{9C6B2AF3-B492-4620-91A2-8D0D28ED11A2}">
      <dsp:nvSpPr>
        <dsp:cNvPr id="0" name=""/>
        <dsp:cNvSpPr/>
      </dsp:nvSpPr>
      <dsp:spPr>
        <a:xfrm>
          <a:off x="3454220" y="2472733"/>
          <a:ext cx="3027294" cy="2810880"/>
        </a:xfrm>
        <a:prstGeom prst="rect">
          <a:avLst/>
        </a:prstGeom>
        <a:solidFill>
          <a:schemeClr val="bg1">
            <a:lumMod val="75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latin typeface="+mj-lt"/>
            </a:rPr>
            <a:t>Not part of the audit client (irrespective of whether the Scheme is a PTE or not)</a:t>
          </a:r>
        </a:p>
        <a:p>
          <a:pPr marL="228600" lvl="1" indent="-228600" algn="l" defTabSz="977900">
            <a:lnSpc>
              <a:spcPct val="90000"/>
            </a:lnSpc>
            <a:spcBef>
              <a:spcPct val="0"/>
            </a:spcBef>
            <a:spcAft>
              <a:spcPct val="15000"/>
            </a:spcAft>
            <a:buChar char="•"/>
          </a:pPr>
          <a:r>
            <a:rPr lang="en-US" sz="2200" kern="1200">
              <a:latin typeface="+mj-lt"/>
            </a:rPr>
            <a:t>Part 4A does not directly apply to the third party</a:t>
          </a:r>
        </a:p>
      </dsp:txBody>
      <dsp:txXfrm>
        <a:off x="3454220" y="2472733"/>
        <a:ext cx="3027294" cy="2810880"/>
      </dsp:txXfrm>
    </dsp:sp>
    <dsp:sp modelId="{C9E327C2-5EC5-4A38-80B8-33B944678ACD}">
      <dsp:nvSpPr>
        <dsp:cNvPr id="0" name=""/>
        <dsp:cNvSpPr/>
      </dsp:nvSpPr>
      <dsp:spPr>
        <a:xfrm>
          <a:off x="6905336" y="1261816"/>
          <a:ext cx="3027294" cy="1210917"/>
        </a:xfrm>
        <a:prstGeom prst="rect">
          <a:avLst/>
        </a:prstGeom>
        <a:solidFill>
          <a:srgbClr val="0B549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US" sz="2600" b="1" kern="1200">
              <a:latin typeface="+mj-lt"/>
            </a:rPr>
            <a:t>Performs significant CIV activities</a:t>
          </a:r>
        </a:p>
      </dsp:txBody>
      <dsp:txXfrm>
        <a:off x="6905336" y="1261816"/>
        <a:ext cx="3027294" cy="1210917"/>
      </dsp:txXfrm>
    </dsp:sp>
    <dsp:sp modelId="{16AFB5CC-7A23-42FE-AAE9-EE3C48F6ACF9}">
      <dsp:nvSpPr>
        <dsp:cNvPr id="0" name=""/>
        <dsp:cNvSpPr/>
      </dsp:nvSpPr>
      <dsp:spPr>
        <a:xfrm>
          <a:off x="6905336" y="2472733"/>
          <a:ext cx="3027294" cy="2810880"/>
        </a:xfrm>
        <a:prstGeom prst="rect">
          <a:avLst/>
        </a:prstGeom>
        <a:solidFill>
          <a:schemeClr val="bg1">
            <a:lumMod val="75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latin typeface="+mj-lt"/>
            </a:rPr>
            <a:t>Decision maker?</a:t>
          </a:r>
        </a:p>
        <a:p>
          <a:pPr marL="228600" lvl="1" indent="-228600" algn="l" defTabSz="977900">
            <a:lnSpc>
              <a:spcPct val="90000"/>
            </a:lnSpc>
            <a:spcBef>
              <a:spcPct val="0"/>
            </a:spcBef>
            <a:spcAft>
              <a:spcPct val="15000"/>
            </a:spcAft>
            <a:buChar char="•"/>
          </a:pPr>
          <a:r>
            <a:rPr lang="en-US" sz="2200" kern="1200">
              <a:latin typeface="+mj-lt"/>
            </a:rPr>
            <a:t>Operates the scheme?</a:t>
          </a:r>
        </a:p>
        <a:p>
          <a:pPr marL="228600" lvl="1" indent="-228600" algn="l" defTabSz="977900">
            <a:lnSpc>
              <a:spcPct val="90000"/>
            </a:lnSpc>
            <a:spcBef>
              <a:spcPct val="0"/>
            </a:spcBef>
            <a:spcAft>
              <a:spcPct val="15000"/>
            </a:spcAft>
            <a:buChar char="•"/>
          </a:pPr>
          <a:r>
            <a:rPr lang="en-US" sz="2200" kern="1200">
              <a:latin typeface="+mj-lt"/>
            </a:rPr>
            <a:t>Risk that independence is not adequately assessed</a:t>
          </a:r>
        </a:p>
      </dsp:txBody>
      <dsp:txXfrm>
        <a:off x="6905336" y="2472733"/>
        <a:ext cx="3027294" cy="28108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8" tIns="45719" rIns="91438"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8" tIns="45719" rIns="91438" bIns="45719" rtlCol="0"/>
          <a:lstStyle>
            <a:lvl1pPr algn="r">
              <a:defRPr sz="1200"/>
            </a:lvl1pPr>
          </a:lstStyle>
          <a:p>
            <a:fld id="{8217F18B-FBA3-4F6B-97D9-EA188CD16FE5}" type="datetimeFigureOut">
              <a:rPr lang="en-US" smtClean="0"/>
              <a:t>9/18/2024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8" tIns="45719" rIns="91438" bIns="45719" rtlCol="0" anchor="ctr"/>
          <a:lstStyle/>
          <a:p>
            <a:endParaRPr lang="en-US"/>
          </a:p>
        </p:txBody>
      </p:sp>
      <p:sp>
        <p:nvSpPr>
          <p:cNvPr id="5" name="Notes Placeholder 4"/>
          <p:cNvSpPr>
            <a:spLocks noGrp="1"/>
          </p:cNvSpPr>
          <p:nvPr>
            <p:ph type="body" sz="quarter" idx="3"/>
          </p:nvPr>
        </p:nvSpPr>
        <p:spPr>
          <a:xfrm>
            <a:off x="685800" y="4400551"/>
            <a:ext cx="5486400" cy="3600450"/>
          </a:xfrm>
          <a:prstGeom prst="rect">
            <a:avLst/>
          </a:prstGeom>
        </p:spPr>
        <p:txBody>
          <a:bodyPr vert="horz" lIns="91438" tIns="45719" rIns="91438" bIns="4571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8" tIns="45719" rIns="91438"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8" tIns="45719" rIns="91438" bIns="45719"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4037386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2645358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3695355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a:p>
        </p:txBody>
      </p:sp>
    </p:spTree>
    <p:extLst>
      <p:ext uri="{BB962C8B-B14F-4D97-AF65-F5344CB8AC3E}">
        <p14:creationId xmlns:p14="http://schemas.microsoft.com/office/powerpoint/2010/main" val="2105833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a:p>
        </p:txBody>
      </p:sp>
    </p:spTree>
    <p:extLst>
      <p:ext uri="{BB962C8B-B14F-4D97-AF65-F5344CB8AC3E}">
        <p14:creationId xmlns:p14="http://schemas.microsoft.com/office/powerpoint/2010/main" val="2499435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a:p>
        </p:txBody>
      </p:sp>
    </p:spTree>
    <p:extLst>
      <p:ext uri="{BB962C8B-B14F-4D97-AF65-F5344CB8AC3E}">
        <p14:creationId xmlns:p14="http://schemas.microsoft.com/office/powerpoint/2010/main" val="3881782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a:p>
        </p:txBody>
      </p:sp>
    </p:spTree>
    <p:extLst>
      <p:ext uri="{BB962C8B-B14F-4D97-AF65-F5344CB8AC3E}">
        <p14:creationId xmlns:p14="http://schemas.microsoft.com/office/powerpoint/2010/main" val="623993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a:solidFill>
                <a:srgbClr val="0B5494"/>
              </a:solidFill>
              <a:latin typeface="+mj-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1621827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a:p>
        </p:txBody>
      </p:sp>
    </p:spTree>
    <p:extLst>
      <p:ext uri="{BB962C8B-B14F-4D97-AF65-F5344CB8AC3E}">
        <p14:creationId xmlns:p14="http://schemas.microsoft.com/office/powerpoint/2010/main" val="3867379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a:p>
        </p:txBody>
      </p:sp>
    </p:spTree>
    <p:extLst>
      <p:ext uri="{BB962C8B-B14F-4D97-AF65-F5344CB8AC3E}">
        <p14:creationId xmlns:p14="http://schemas.microsoft.com/office/powerpoint/2010/main" val="159097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24878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326017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1838839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93195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55639"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55639"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8595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a:p>
        </p:txBody>
      </p:sp>
    </p:spTree>
    <p:extLst>
      <p:ext uri="{BB962C8B-B14F-4D97-AF65-F5344CB8AC3E}">
        <p14:creationId xmlns:p14="http://schemas.microsoft.com/office/powerpoint/2010/main" val="1934096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a:p>
        </p:txBody>
      </p:sp>
    </p:spTree>
    <p:extLst>
      <p:ext uri="{BB962C8B-B14F-4D97-AF65-F5344CB8AC3E}">
        <p14:creationId xmlns:p14="http://schemas.microsoft.com/office/powerpoint/2010/main" val="296743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a:p>
        </p:txBody>
      </p:sp>
    </p:spTree>
    <p:extLst>
      <p:ext uri="{BB962C8B-B14F-4D97-AF65-F5344CB8AC3E}">
        <p14:creationId xmlns:p14="http://schemas.microsoft.com/office/powerpoint/2010/main" val="18335087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9/18/2024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3C00E-FF13-9081-605C-6DC850A214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E4EED8-2F3B-BA39-0342-6EE0D47DA1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D3A253-B51F-EC07-DDD8-7F5A23120B8A}"/>
              </a:ext>
            </a:extLst>
          </p:cNvPr>
          <p:cNvSpPr>
            <a:spLocks noGrp="1"/>
          </p:cNvSpPr>
          <p:nvPr>
            <p:ph type="dt" sz="half" idx="10"/>
          </p:nvPr>
        </p:nvSpPr>
        <p:spPr/>
        <p:txBody>
          <a:bodyPr/>
          <a:lstStyle/>
          <a:p>
            <a:fld id="{AEF58A51-5F99-4E46-8AAD-1FEA9B3398FC}" type="datetimeFigureOut">
              <a:rPr lang="en-US" smtClean="0"/>
              <a:t>9/18/2024</a:t>
            </a:fld>
            <a:endParaRPr lang="en-US"/>
          </a:p>
        </p:txBody>
      </p:sp>
      <p:sp>
        <p:nvSpPr>
          <p:cNvPr id="5" name="Footer Placeholder 4">
            <a:extLst>
              <a:ext uri="{FF2B5EF4-FFF2-40B4-BE49-F238E27FC236}">
                <a16:creationId xmlns:a16="http://schemas.microsoft.com/office/drawing/2014/main" id="{5FFD69B1-4B68-58D6-4D00-A4E8C28F9F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548B0D-662B-0B80-671F-F5FFFA8EDF62}"/>
              </a:ext>
            </a:extLst>
          </p:cNvPr>
          <p:cNvSpPr>
            <a:spLocks noGrp="1"/>
          </p:cNvSpPr>
          <p:nvPr>
            <p:ph type="sldNum" sz="quarter" idx="12"/>
          </p:nvPr>
        </p:nvSpPr>
        <p:spPr/>
        <p:txBody>
          <a:bodyPr/>
          <a:lstStyle/>
          <a:p>
            <a:fld id="{C766EC09-3E09-4E54-A914-FEABA365139D}" type="slidenum">
              <a:rPr lang="en-US" smtClean="0"/>
              <a:t>‹#›</a:t>
            </a:fld>
            <a:endParaRPr lang="en-US"/>
          </a:p>
        </p:txBody>
      </p:sp>
    </p:spTree>
    <p:extLst>
      <p:ext uri="{BB962C8B-B14F-4D97-AF65-F5344CB8AC3E}">
        <p14:creationId xmlns:p14="http://schemas.microsoft.com/office/powerpoint/2010/main" val="4234629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5088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773236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83214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23259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712282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438676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91050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556468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296629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680613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9200938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7361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7658589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96692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 id="2147483914"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408749039"/>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 id="2147483928" r:id="rId13"/>
    <p:sldLayoutId id="2147483929"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www.ethicsboard.org/_flysystem/azure-private/2024-09/Agenda%20Item%204A%20-%20CIVs%20Pension%20Funds%20and%20ICCs%20-%20Update.pdf" TargetMode="Externa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ethicsboard.org/_flysystem/azure-private/2024-09/Agenda%20Item%204A%20-%20CIVs%20Pension%20Funds%20and%20ICCs%20-%20Update.pdf"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www.icifactbook.org/pdf/2024-factbook.pdf"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www.ethicsboard.org/_flysystem/azure-private/2023-12/Agenda%20Item%208A%20%28Updated%29%20-%20CIVs%20Pensions%20Funds%20and%20Investment%20Company%20Complexes%20-%20Approved%20Terms%20of%20Reference.pdf"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5D8DF5-6D40-6C33-8829-F4D1FE1DC6F9}"/>
              </a:ext>
            </a:extLst>
          </p:cNvPr>
          <p:cNvSpPr>
            <a:spLocks noGrp="1"/>
          </p:cNvSpPr>
          <p:nvPr>
            <p:ph type="body" sz="quarter" idx="14"/>
          </p:nvPr>
        </p:nvSpPr>
        <p:spPr>
          <a:xfrm>
            <a:off x="828431" y="5103341"/>
            <a:ext cx="5550598" cy="1596938"/>
          </a:xfrm>
        </p:spPr>
        <p:txBody>
          <a:bodyPr vert="horz" lIns="91440" tIns="45720" rIns="91440" bIns="45720" rtlCol="0" anchor="t">
            <a:normAutofit/>
          </a:bodyPr>
          <a:lstStyle/>
          <a:p>
            <a:r>
              <a:rPr lang="en-US" sz="1800">
                <a:latin typeface="+mj-lt"/>
              </a:rPr>
              <a:t>Richard Huesken, IESBA member</a:t>
            </a:r>
          </a:p>
          <a:p>
            <a:r>
              <a:rPr lang="en-US" sz="1800">
                <a:latin typeface="+mj-lt"/>
              </a:rPr>
              <a:t>Jon Reid, IESBA Principal</a:t>
            </a:r>
            <a:endParaRPr lang="en-US" sz="1800">
              <a:latin typeface="+mj-lt"/>
              <a:cs typeface="Arial"/>
            </a:endParaRPr>
          </a:p>
          <a:p>
            <a:r>
              <a:rPr lang="en-US" sz="1800">
                <a:latin typeface="+mj-lt"/>
                <a:cs typeface="Arial"/>
              </a:rPr>
              <a:t>Jeanne Viljoen, IESBA Senior Manager</a:t>
            </a:r>
          </a:p>
          <a:p>
            <a:r>
              <a:rPr lang="en-US" sz="1800">
                <a:latin typeface="+mj-lt"/>
                <a:cs typeface="Arial"/>
              </a:rPr>
              <a:t>Richard Fleck, Consultant</a:t>
            </a:r>
          </a:p>
        </p:txBody>
      </p:sp>
      <p:sp>
        <p:nvSpPr>
          <p:cNvPr id="5" name="TextBox 4">
            <a:extLst>
              <a:ext uri="{FF2B5EF4-FFF2-40B4-BE49-F238E27FC236}">
                <a16:creationId xmlns:a16="http://schemas.microsoft.com/office/drawing/2014/main" id="{1385478C-F30E-4856-9BD9-50B2718FB445}"/>
              </a:ext>
            </a:extLst>
          </p:cNvPr>
          <p:cNvSpPr txBox="1"/>
          <p:nvPr/>
        </p:nvSpPr>
        <p:spPr>
          <a:xfrm>
            <a:off x="618121" y="1068614"/>
            <a:ext cx="10391849" cy="2003455"/>
          </a:xfrm>
          <a:prstGeom prst="rect">
            <a:avLst/>
          </a:prstGeom>
          <a:noFill/>
        </p:spPr>
        <p:txBody>
          <a:bodyPr vert="horz" lIns="91440" tIns="45720" rIns="91440" bIns="45720" rtlCol="0" anchor="b">
            <a:normAutofit/>
          </a:bodyPr>
          <a:lstStyle/>
          <a:p>
            <a:pPr>
              <a:lnSpc>
                <a:spcPct val="90000"/>
              </a:lnSpc>
              <a:spcBef>
                <a:spcPts val="1000"/>
              </a:spcBef>
            </a:pPr>
            <a:r>
              <a:rPr lang="en-US" sz="5400" b="1">
                <a:solidFill>
                  <a:srgbClr val="0B5494"/>
                </a:solidFill>
                <a:latin typeface="+mj-lt"/>
                <a:cs typeface="Arial"/>
              </a:rPr>
              <a:t>Update on CIVs, Pension Funds and ICCs</a:t>
            </a:r>
          </a:p>
        </p:txBody>
      </p:sp>
      <p:sp>
        <p:nvSpPr>
          <p:cNvPr id="3" name="Text Placeholder 2">
            <a:extLst>
              <a:ext uri="{FF2B5EF4-FFF2-40B4-BE49-F238E27FC236}">
                <a16:creationId xmlns:a16="http://schemas.microsoft.com/office/drawing/2014/main" id="{E5EF81CA-9672-60C6-C399-6347E6AFCFB8}"/>
              </a:ext>
            </a:extLst>
          </p:cNvPr>
          <p:cNvSpPr>
            <a:spLocks noGrp="1"/>
          </p:cNvSpPr>
          <p:nvPr>
            <p:ph type="body" sz="quarter" idx="11"/>
          </p:nvPr>
        </p:nvSpPr>
        <p:spPr>
          <a:xfrm>
            <a:off x="765175" y="3387725"/>
            <a:ext cx="8874771" cy="1181100"/>
          </a:xfrm>
        </p:spPr>
        <p:txBody>
          <a:bodyPr>
            <a:noAutofit/>
          </a:bodyPr>
          <a:lstStyle/>
          <a:p>
            <a:pPr>
              <a:spcBef>
                <a:spcPts val="0"/>
              </a:spcBef>
            </a:pPr>
            <a:r>
              <a:rPr lang="en-US" sz="3600" b="1">
                <a:latin typeface="Arial" panose="020B0604020202020204" pitchFamily="34" charset="0"/>
                <a:ea typeface="ＭＳ Ｐゴシック"/>
                <a:cs typeface="Arial" panose="020B0604020202020204" pitchFamily="34" charset="0"/>
              </a:rPr>
              <a:t>IESBA Meeting, New York </a:t>
            </a:r>
          </a:p>
          <a:p>
            <a:pPr>
              <a:spcBef>
                <a:spcPts val="0"/>
              </a:spcBef>
            </a:pPr>
            <a:r>
              <a:rPr lang="en-US" sz="3600" b="1">
                <a:latin typeface="Arial" panose="020B0604020202020204" pitchFamily="34" charset="0"/>
                <a:ea typeface="ＭＳ Ｐゴシック"/>
                <a:cs typeface="Arial" panose="020B0604020202020204" pitchFamily="34" charset="0"/>
              </a:rPr>
              <a:t>September 18, 2024</a:t>
            </a:r>
          </a:p>
        </p:txBody>
      </p:sp>
    </p:spTree>
    <p:extLst>
      <p:ext uri="{BB962C8B-B14F-4D97-AF65-F5344CB8AC3E}">
        <p14:creationId xmlns:p14="http://schemas.microsoft.com/office/powerpoint/2010/main" val="379283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79E23-2652-C7D7-259C-19BFE87393A7}"/>
              </a:ext>
            </a:extLst>
          </p:cNvPr>
          <p:cNvSpPr>
            <a:spLocks noGrp="1"/>
          </p:cNvSpPr>
          <p:nvPr>
            <p:ph type="title"/>
          </p:nvPr>
        </p:nvSpPr>
        <p:spPr>
          <a:xfrm>
            <a:off x="181155" y="36374"/>
            <a:ext cx="11172645" cy="1068518"/>
          </a:xfrm>
        </p:spPr>
        <p:txBody>
          <a:bodyPr/>
          <a:lstStyle/>
          <a:p>
            <a:r>
              <a:rPr lang="en-US">
                <a:latin typeface="+mj-lt"/>
              </a:rPr>
              <a:t>Does an entity control a PTE?</a:t>
            </a:r>
          </a:p>
        </p:txBody>
      </p:sp>
      <p:sp>
        <p:nvSpPr>
          <p:cNvPr id="3" name="Content Placeholder 2">
            <a:extLst>
              <a:ext uri="{FF2B5EF4-FFF2-40B4-BE49-F238E27FC236}">
                <a16:creationId xmlns:a16="http://schemas.microsoft.com/office/drawing/2014/main" id="{29FD978B-A399-2EAE-2E16-B02D164AA68B}"/>
              </a:ext>
            </a:extLst>
          </p:cNvPr>
          <p:cNvSpPr>
            <a:spLocks noGrp="1"/>
          </p:cNvSpPr>
          <p:nvPr>
            <p:ph idx="1"/>
          </p:nvPr>
        </p:nvSpPr>
        <p:spPr>
          <a:xfrm>
            <a:off x="181155" y="1224680"/>
            <a:ext cx="11321034" cy="3770831"/>
          </a:xfrm>
        </p:spPr>
        <p:txBody>
          <a:bodyPr>
            <a:noAutofit/>
          </a:bodyPr>
          <a:lstStyle/>
          <a:p>
            <a:pPr marL="0" marR="0" indent="0">
              <a:lnSpc>
                <a:spcPct val="107000"/>
              </a:lnSpc>
              <a:spcBef>
                <a:spcPts val="0"/>
              </a:spcBef>
              <a:spcAft>
                <a:spcPts val="0"/>
              </a:spcAft>
              <a:buNone/>
            </a:pPr>
            <a:r>
              <a:rPr lang="en-US" sz="2400" b="1" kern="100">
                <a:effectLst/>
                <a:latin typeface="+mj-lt"/>
                <a:ea typeface="Aptos" panose="020B0004020202020204" pitchFamily="34" charset="0"/>
                <a:cs typeface="Times New Roman" panose="02020603050405020304" pitchFamily="18" charset="0"/>
              </a:rPr>
              <a:t>If the fund is a PTE:</a:t>
            </a:r>
          </a:p>
          <a:p>
            <a:pPr marL="0" marR="0" indent="0">
              <a:lnSpc>
                <a:spcPct val="107000"/>
              </a:lnSpc>
              <a:spcBef>
                <a:spcPts val="0"/>
              </a:spcBef>
              <a:spcAft>
                <a:spcPts val="0"/>
              </a:spcAft>
              <a:buNone/>
            </a:pPr>
            <a:r>
              <a:rPr lang="en-US" sz="2400" kern="100">
                <a:effectLst/>
                <a:latin typeface="+mj-lt"/>
                <a:ea typeface="Aptos" panose="020B0004020202020204" pitchFamily="34" charset="0"/>
                <a:cs typeface="Times New Roman" panose="02020603050405020304" pitchFamily="18" charset="0"/>
              </a:rPr>
              <a:t>Is there an entity (or entities) that </a:t>
            </a:r>
            <a:r>
              <a:rPr lang="en-US" sz="2400" b="1" u="heavy" kern="100">
                <a:effectLst/>
                <a:uFill>
                  <a:solidFill>
                    <a:srgbClr val="FF0000"/>
                  </a:solidFill>
                </a:uFill>
                <a:latin typeface="+mj-lt"/>
                <a:ea typeface="Aptos" panose="020B0004020202020204" pitchFamily="34" charset="0"/>
                <a:cs typeface="Times New Roman" panose="02020603050405020304" pitchFamily="18" charset="0"/>
              </a:rPr>
              <a:t>controls</a:t>
            </a:r>
            <a:r>
              <a:rPr lang="en-US" sz="2400" kern="100">
                <a:effectLst/>
                <a:latin typeface="+mj-lt"/>
                <a:ea typeface="Aptos" panose="020B0004020202020204" pitchFamily="34" charset="0"/>
                <a:cs typeface="Times New Roman" panose="02020603050405020304" pitchFamily="18" charset="0"/>
              </a:rPr>
              <a:t> the fund?</a:t>
            </a:r>
          </a:p>
          <a:p>
            <a:pPr marL="0" marR="0" lvl="0" indent="0">
              <a:lnSpc>
                <a:spcPct val="107000"/>
              </a:lnSpc>
              <a:spcBef>
                <a:spcPts val="0"/>
              </a:spcBef>
              <a:spcAft>
                <a:spcPts val="0"/>
              </a:spcAft>
              <a:buNone/>
            </a:pPr>
            <a:endParaRPr lang="en-US" sz="1400" kern="100">
              <a:effectLst/>
              <a:latin typeface="+mj-l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2400" kern="100">
                <a:effectLst/>
                <a:latin typeface="+mj-lt"/>
                <a:ea typeface="Aptos" panose="020B0004020202020204" pitchFamily="34" charset="0"/>
                <a:cs typeface="Times New Roman" panose="02020603050405020304" pitchFamily="18" charset="0"/>
              </a:rPr>
              <a:t>Facts and circumstances related to the fund must be assessed</a:t>
            </a:r>
          </a:p>
          <a:p>
            <a:pPr marL="0" marR="0" lvl="0" indent="0">
              <a:lnSpc>
                <a:spcPct val="107000"/>
              </a:lnSpc>
              <a:spcBef>
                <a:spcPts val="0"/>
              </a:spcBef>
              <a:spcAft>
                <a:spcPts val="0"/>
              </a:spcAft>
              <a:buNone/>
            </a:pPr>
            <a:endParaRPr lang="en-US" sz="2400" kern="100">
              <a:effectLst/>
              <a:latin typeface="+mj-lt"/>
              <a:ea typeface="Aptos" panose="020B000402020202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2400" kern="100">
                <a:effectLst/>
                <a:latin typeface="+mj-lt"/>
                <a:ea typeface="Aptos" panose="020B0004020202020204" pitchFamily="34" charset="0"/>
                <a:cs typeface="Times New Roman" panose="02020603050405020304" pitchFamily="18" charset="0"/>
              </a:rPr>
              <a:t>Control can exist by voting rights, board seats or potentially </a:t>
            </a:r>
            <a:r>
              <a:rPr lang="en-US" sz="2400" kern="100">
                <a:latin typeface="+mj-lt"/>
                <a:ea typeface="Aptos" panose="020B0004020202020204" pitchFamily="34" charset="0"/>
                <a:cs typeface="Times New Roman" panose="02020603050405020304" pitchFamily="18" charset="0"/>
              </a:rPr>
              <a:t>by contract:</a:t>
            </a:r>
            <a:endParaRPr lang="en-US" sz="2400" kern="100">
              <a:effectLst/>
              <a:latin typeface="+mj-lt"/>
              <a:ea typeface="Aptos" panose="020B0004020202020204" pitchFamily="34" charset="0"/>
              <a:cs typeface="Times New Roman" panose="02020603050405020304" pitchFamily="18" charset="0"/>
            </a:endParaRPr>
          </a:p>
          <a:p>
            <a:pPr marL="800100" lvl="1" indent="-342900" algn="just">
              <a:lnSpc>
                <a:spcPct val="107000"/>
              </a:lnSpc>
              <a:spcBef>
                <a:spcPts val="0"/>
              </a:spcBef>
              <a:buFont typeface="Symbol" panose="05050102010706020507" pitchFamily="18" charset="2"/>
              <a:buChar char=""/>
            </a:pPr>
            <a:r>
              <a:rPr lang="en-US" sz="2000" kern="100">
                <a:effectLst/>
                <a:latin typeface="+mj-lt"/>
                <a:ea typeface="Aptos" panose="020B0004020202020204" pitchFamily="34" charset="0"/>
                <a:cs typeface="Times New Roman" panose="02020603050405020304" pitchFamily="18" charset="0"/>
              </a:rPr>
              <a:t>Does an entity have decision making for the fund including decisions related to retaining or changing service providers including advisors, custodians, recordkeepers, etc.</a:t>
            </a:r>
          </a:p>
          <a:p>
            <a:pPr marL="800100" lvl="1" indent="-342900" algn="just">
              <a:lnSpc>
                <a:spcPct val="107000"/>
              </a:lnSpc>
              <a:spcBef>
                <a:spcPts val="0"/>
              </a:spcBef>
              <a:buFont typeface="Symbol" panose="05050102010706020507" pitchFamily="18" charset="2"/>
              <a:buChar char=""/>
            </a:pPr>
            <a:r>
              <a:rPr lang="en-US" sz="2000" kern="100">
                <a:effectLst/>
                <a:latin typeface="+mj-lt"/>
                <a:ea typeface="Aptos" panose="020B0004020202020204" pitchFamily="34" charset="0"/>
                <a:cs typeface="Times New Roman" panose="02020603050405020304" pitchFamily="18" charset="0"/>
              </a:rPr>
              <a:t>Entities that are contracted to provide services, including recording of transactions and drafting of financial statements are typically not decision makers </a:t>
            </a:r>
          </a:p>
          <a:p>
            <a:pPr marL="0" marR="0" indent="0">
              <a:lnSpc>
                <a:spcPct val="107000"/>
              </a:lnSpc>
              <a:spcBef>
                <a:spcPts val="0"/>
              </a:spcBef>
              <a:spcAft>
                <a:spcPts val="0"/>
              </a:spcAft>
              <a:buNone/>
            </a:pPr>
            <a:endParaRPr lang="en-US" sz="2400" u="sng" kern="100">
              <a:effectLst/>
              <a:latin typeface="+mj-lt"/>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endParaRPr lang="en-US" sz="2400" kern="10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59BDC9B-00F1-FFA8-DB76-1249D50629A4}"/>
              </a:ext>
            </a:extLst>
          </p:cNvPr>
          <p:cNvSpPr>
            <a:spLocks noGrp="1"/>
          </p:cNvSpPr>
          <p:nvPr>
            <p:ph type="sldNum" sz="quarter" idx="12"/>
          </p:nvPr>
        </p:nvSpPr>
        <p:spPr/>
        <p:txBody>
          <a:bodyPr/>
          <a:lstStyle/>
          <a:p>
            <a:fld id="{A68F81FF-A8B7-8E49-9D5B-3CAD5ADFEE36}" type="slidenum">
              <a:rPr lang="en-US" smtClean="0"/>
              <a:pPr/>
              <a:t>10</a:t>
            </a:fld>
            <a:endParaRPr lang="en-US"/>
          </a:p>
        </p:txBody>
      </p:sp>
      <p:sp>
        <p:nvSpPr>
          <p:cNvPr id="5" name="TextBox 4">
            <a:extLst>
              <a:ext uri="{FF2B5EF4-FFF2-40B4-BE49-F238E27FC236}">
                <a16:creationId xmlns:a16="http://schemas.microsoft.com/office/drawing/2014/main" id="{D3BB6915-B3A7-E903-5BCF-B950DDE4874A}"/>
              </a:ext>
            </a:extLst>
          </p:cNvPr>
          <p:cNvSpPr txBox="1"/>
          <p:nvPr/>
        </p:nvSpPr>
        <p:spPr>
          <a:xfrm>
            <a:off x="254479" y="5373344"/>
            <a:ext cx="11025996" cy="1122230"/>
          </a:xfrm>
          <a:prstGeom prst="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indent="0">
              <a:lnSpc>
                <a:spcPct val="107000"/>
              </a:lnSpc>
              <a:spcBef>
                <a:spcPts val="0"/>
              </a:spcBef>
              <a:spcAft>
                <a:spcPts val="0"/>
              </a:spcAft>
              <a:buNone/>
            </a:pPr>
            <a:r>
              <a:rPr lang="en-US" sz="2400" b="1" u="heavy" kern="100">
                <a:effectLst/>
                <a:uFill>
                  <a:solidFill>
                    <a:srgbClr val="FF0000"/>
                  </a:solidFill>
                </a:uFill>
                <a:latin typeface="+mj-lt"/>
                <a:ea typeface="Aptos" panose="020B0004020202020204" pitchFamily="34" charset="0"/>
                <a:cs typeface="Times New Roman" panose="02020603050405020304" pitchFamily="18" charset="0"/>
              </a:rPr>
              <a:t>Materiality</a:t>
            </a:r>
            <a:r>
              <a:rPr lang="en-US" sz="2400" kern="100">
                <a:effectLst/>
                <a:latin typeface="+mj-lt"/>
                <a:ea typeface="Aptos" panose="020B0004020202020204" pitchFamily="34" charset="0"/>
                <a:cs typeface="Times New Roman" panose="02020603050405020304" pitchFamily="18" charset="0"/>
              </a:rPr>
              <a:t> is assessed based on both an investment test and income test</a:t>
            </a:r>
          </a:p>
          <a:p>
            <a:pPr marL="342900" marR="0" lvl="0" indent="-342900">
              <a:lnSpc>
                <a:spcPct val="107000"/>
              </a:lnSpc>
              <a:spcBef>
                <a:spcPts val="0"/>
              </a:spcBef>
              <a:spcAft>
                <a:spcPts val="0"/>
              </a:spcAft>
              <a:buFont typeface="Wingdings" panose="05000000000000000000" pitchFamily="2" charset="2"/>
              <a:buChar char="§"/>
            </a:pPr>
            <a:r>
              <a:rPr lang="en-US" sz="2000" kern="100">
                <a:effectLst/>
                <a:latin typeface="+mj-lt"/>
                <a:ea typeface="Aptos" panose="020B0004020202020204" pitchFamily="34" charset="0"/>
                <a:cs typeface="Times New Roman" panose="02020603050405020304" pitchFamily="18" charset="0"/>
              </a:rPr>
              <a:t>There are entities that control a fund, but the fund is not material to those entities and thus not a related entity under the Code</a:t>
            </a:r>
          </a:p>
        </p:txBody>
      </p:sp>
    </p:spTree>
    <p:extLst>
      <p:ext uri="{BB962C8B-B14F-4D97-AF65-F5344CB8AC3E}">
        <p14:creationId xmlns:p14="http://schemas.microsoft.com/office/powerpoint/2010/main" val="1343379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4F5DD-BBBB-E9F9-578E-D8CB363F7D05}"/>
              </a:ext>
            </a:extLst>
          </p:cNvPr>
          <p:cNvSpPr>
            <a:spLocks noGrp="1"/>
          </p:cNvSpPr>
          <p:nvPr>
            <p:ph type="title"/>
          </p:nvPr>
        </p:nvSpPr>
        <p:spPr>
          <a:xfrm>
            <a:off x="146649" y="36374"/>
            <a:ext cx="11207151" cy="1068518"/>
          </a:xfrm>
        </p:spPr>
        <p:txBody>
          <a:bodyPr/>
          <a:lstStyle/>
          <a:p>
            <a:r>
              <a:rPr lang="en-US">
                <a:latin typeface="+mj-lt"/>
              </a:rPr>
              <a:t>Other Considerations</a:t>
            </a:r>
          </a:p>
        </p:txBody>
      </p:sp>
      <p:sp>
        <p:nvSpPr>
          <p:cNvPr id="3" name="Content Placeholder 2">
            <a:extLst>
              <a:ext uri="{FF2B5EF4-FFF2-40B4-BE49-F238E27FC236}">
                <a16:creationId xmlns:a16="http://schemas.microsoft.com/office/drawing/2014/main" id="{152BD163-4AD9-6C00-56AE-F97EBD540667}"/>
              </a:ext>
            </a:extLst>
          </p:cNvPr>
          <p:cNvSpPr>
            <a:spLocks noGrp="1"/>
          </p:cNvSpPr>
          <p:nvPr>
            <p:ph idx="1"/>
          </p:nvPr>
        </p:nvSpPr>
        <p:spPr>
          <a:xfrm>
            <a:off x="146649" y="1104892"/>
            <a:ext cx="8197251" cy="5616584"/>
          </a:xfrm>
        </p:spPr>
        <p:txBody>
          <a:bodyPr>
            <a:noAutofit/>
          </a:bodyPr>
          <a:lstStyle/>
          <a:p>
            <a:pPr marL="0" marR="0" indent="0" algn="just">
              <a:lnSpc>
                <a:spcPct val="107000"/>
              </a:lnSpc>
              <a:spcBef>
                <a:spcPts val="0"/>
              </a:spcBef>
              <a:spcAft>
                <a:spcPts val="0"/>
              </a:spcAft>
              <a:buNone/>
            </a:pPr>
            <a:r>
              <a:rPr lang="en-US" sz="2000" kern="100">
                <a:effectLst/>
                <a:latin typeface="+mj-lt"/>
                <a:ea typeface="Aptos" panose="020B0004020202020204" pitchFamily="34" charset="0"/>
                <a:cs typeface="Times New Roman" panose="02020603050405020304" pitchFamily="18" charset="0"/>
              </a:rPr>
              <a:t>A Professional accountant (PA) is required to identify, evaluate and address threats to compliance with the fundamental principles</a:t>
            </a:r>
            <a:r>
              <a:rPr lang="en-US" sz="2000" kern="100">
                <a:latin typeface="+mj-lt"/>
                <a:ea typeface="Aptos" panose="020B0004020202020204" pitchFamily="34" charset="0"/>
                <a:cs typeface="Times New Roman" panose="02020603050405020304" pitchFamily="18" charset="0"/>
              </a:rPr>
              <a:t>.  Further, a</a:t>
            </a:r>
            <a:r>
              <a:rPr lang="en-US" sz="2000" kern="100">
                <a:effectLst/>
                <a:latin typeface="+mj-lt"/>
                <a:ea typeface="Aptos" panose="020B0004020202020204" pitchFamily="34" charset="0"/>
                <a:cs typeface="Times New Roman" panose="02020603050405020304" pitchFamily="18" charset="0"/>
              </a:rPr>
              <a:t>uditors are required to be independent of the audit client in mind and appearance</a:t>
            </a:r>
            <a:r>
              <a:rPr lang="en-US" sz="2000" kern="100">
                <a:latin typeface="+mj-lt"/>
                <a:ea typeface="Aptos" panose="020B0004020202020204" pitchFamily="34" charset="0"/>
                <a:cs typeface="Times New Roman" panose="02020603050405020304" pitchFamily="18" charset="0"/>
              </a:rPr>
              <a:t> including whether the reasonable and informed third party would be likely to conclude that a firm’s integrity, objectivity or professional skepticism has been compromised. </a:t>
            </a:r>
          </a:p>
          <a:p>
            <a:pPr marL="0" marR="0" indent="0" algn="just">
              <a:lnSpc>
                <a:spcPct val="107000"/>
              </a:lnSpc>
              <a:spcBef>
                <a:spcPts val="0"/>
              </a:spcBef>
              <a:spcAft>
                <a:spcPts val="0"/>
              </a:spcAft>
              <a:buNone/>
            </a:pPr>
            <a:endParaRPr lang="en-US" sz="2000" kern="100">
              <a:effectLst/>
              <a:latin typeface="+mj-lt"/>
              <a:ea typeface="Aptos" panose="020B0004020202020204" pitchFamily="34" charset="0"/>
              <a:cs typeface="Times New Roman" panose="02020603050405020304" pitchFamily="18" charset="0"/>
            </a:endParaRPr>
          </a:p>
          <a:p>
            <a:pPr marL="0" marR="0" indent="0" algn="just">
              <a:lnSpc>
                <a:spcPct val="107000"/>
              </a:lnSpc>
              <a:spcBef>
                <a:spcPts val="0"/>
              </a:spcBef>
              <a:spcAft>
                <a:spcPts val="0"/>
              </a:spcAft>
              <a:buNone/>
            </a:pPr>
            <a:r>
              <a:rPr lang="en-US" sz="2000" kern="100">
                <a:effectLst/>
                <a:latin typeface="+mj-lt"/>
                <a:ea typeface="Aptos" panose="020B0004020202020204" pitchFamily="34" charset="0"/>
                <a:cs typeface="Times New Roman" panose="02020603050405020304" pitchFamily="18" charset="0"/>
              </a:rPr>
              <a:t>Thus, auditors consider whether their interests, relationships </a:t>
            </a:r>
            <a:r>
              <a:rPr lang="en-US" sz="2000" kern="100">
                <a:latin typeface="+mj-lt"/>
                <a:ea typeface="Aptos" panose="020B0004020202020204" pitchFamily="34" charset="0"/>
                <a:cs typeface="Times New Roman" panose="02020603050405020304" pitchFamily="18" charset="0"/>
              </a:rPr>
              <a:t>or</a:t>
            </a:r>
            <a:r>
              <a:rPr lang="en-US" sz="2000" kern="100">
                <a:effectLst/>
                <a:latin typeface="+mj-lt"/>
                <a:ea typeface="Aptos" panose="020B0004020202020204" pitchFamily="34" charset="0"/>
                <a:cs typeface="Times New Roman" panose="02020603050405020304" pitchFamily="18" charset="0"/>
              </a:rPr>
              <a:t> services result in a threat to the fundamental principles or their independence including:</a:t>
            </a:r>
          </a:p>
          <a:p>
            <a:pPr marL="457200" marR="0" lvl="1" indent="-457200" algn="just">
              <a:lnSpc>
                <a:spcPct val="107000"/>
              </a:lnSpc>
              <a:spcBef>
                <a:spcPts val="0"/>
              </a:spcBef>
              <a:spcAft>
                <a:spcPts val="0"/>
              </a:spcAft>
              <a:buFont typeface="Courier New" panose="02070309020205020404" pitchFamily="49" charset="0"/>
              <a:buChar char="o"/>
            </a:pPr>
            <a:r>
              <a:rPr lang="en-US" sz="2000" kern="100">
                <a:effectLst/>
                <a:latin typeface="+mj-lt"/>
                <a:ea typeface="Aptos" panose="020B0004020202020204" pitchFamily="34" charset="0"/>
                <a:cs typeface="Times New Roman" panose="02020603050405020304" pitchFamily="18" charset="0"/>
              </a:rPr>
              <a:t>Whether the auditor or its network has performed services that might result in a self-review threat. For example, if the firm or a network firm designed, built, or implemented a system that an entity uses in processing and recording of activities for a fund being audited</a:t>
            </a:r>
          </a:p>
          <a:p>
            <a:pPr marL="457200" marR="0" lvl="1" indent="-457200" algn="just">
              <a:lnSpc>
                <a:spcPct val="107000"/>
              </a:lnSpc>
              <a:spcBef>
                <a:spcPts val="0"/>
              </a:spcBef>
              <a:spcAft>
                <a:spcPts val="0"/>
              </a:spcAft>
              <a:buFont typeface="Courier New" panose="02070309020205020404" pitchFamily="49" charset="0"/>
              <a:buChar char="o"/>
            </a:pPr>
            <a:r>
              <a:rPr lang="en-US" sz="2000" kern="100">
                <a:effectLst/>
                <a:latin typeface="+mj-lt"/>
                <a:ea typeface="Aptos" panose="020B0004020202020204" pitchFamily="34" charset="0"/>
                <a:cs typeface="Times New Roman" panose="02020603050405020304" pitchFamily="18" charset="0"/>
              </a:rPr>
              <a:t>Material interests and relationships may also be relevant for consideration</a:t>
            </a:r>
          </a:p>
          <a:p>
            <a:pPr marL="0" marR="0" lvl="0" indent="0">
              <a:lnSpc>
                <a:spcPct val="107000"/>
              </a:lnSpc>
              <a:spcBef>
                <a:spcPts val="0"/>
              </a:spcBef>
              <a:spcAft>
                <a:spcPts val="0"/>
              </a:spcAft>
              <a:buNone/>
            </a:pPr>
            <a:br>
              <a:rPr lang="en-US" sz="1900">
                <a:effectLst/>
                <a:latin typeface="+mj-lt"/>
              </a:rPr>
            </a:br>
            <a:r>
              <a:rPr lang="en-US" sz="1900" kern="100">
                <a:effectLst/>
                <a:latin typeface="+mj-lt"/>
                <a:ea typeface="Aptos" panose="020B0004020202020204" pitchFamily="34" charset="0"/>
                <a:cs typeface="Times New Roman" panose="02020603050405020304" pitchFamily="18" charset="0"/>
              </a:rPr>
              <a:t> </a:t>
            </a:r>
          </a:p>
          <a:p>
            <a:endParaRPr lang="en-US" sz="1900">
              <a:latin typeface="+mj-lt"/>
            </a:endParaRPr>
          </a:p>
        </p:txBody>
      </p:sp>
      <p:sp>
        <p:nvSpPr>
          <p:cNvPr id="4" name="Slide Number Placeholder 3">
            <a:extLst>
              <a:ext uri="{FF2B5EF4-FFF2-40B4-BE49-F238E27FC236}">
                <a16:creationId xmlns:a16="http://schemas.microsoft.com/office/drawing/2014/main" id="{6224FFD5-DE8C-CE37-8C3B-058ACA450424}"/>
              </a:ext>
            </a:extLst>
          </p:cNvPr>
          <p:cNvSpPr>
            <a:spLocks noGrp="1"/>
          </p:cNvSpPr>
          <p:nvPr>
            <p:ph type="sldNum" sz="quarter" idx="12"/>
          </p:nvPr>
        </p:nvSpPr>
        <p:spPr/>
        <p:txBody>
          <a:bodyPr/>
          <a:lstStyle/>
          <a:p>
            <a:fld id="{A68F81FF-A8B7-8E49-9D5B-3CAD5ADFEE36}" type="slidenum">
              <a:rPr lang="en-US" smtClean="0"/>
              <a:pPr/>
              <a:t>11</a:t>
            </a:fld>
            <a:endParaRPr lang="en-US"/>
          </a:p>
        </p:txBody>
      </p:sp>
      <p:pic>
        <p:nvPicPr>
          <p:cNvPr id="6" name="Picture 5">
            <a:extLst>
              <a:ext uri="{FF2B5EF4-FFF2-40B4-BE49-F238E27FC236}">
                <a16:creationId xmlns:a16="http://schemas.microsoft.com/office/drawing/2014/main" id="{94E4ACB4-BE80-BF34-4641-2C8553D4D8D3}"/>
              </a:ext>
            </a:extLst>
          </p:cNvPr>
          <p:cNvPicPr>
            <a:picLocks noChangeAspect="1"/>
          </p:cNvPicPr>
          <p:nvPr/>
        </p:nvPicPr>
        <p:blipFill>
          <a:blip r:embed="rId3"/>
          <a:stretch>
            <a:fillRect/>
          </a:stretch>
        </p:blipFill>
        <p:spPr>
          <a:xfrm>
            <a:off x="8597288" y="1366753"/>
            <a:ext cx="3448063" cy="3410218"/>
          </a:xfrm>
          <a:prstGeom prst="rect">
            <a:avLst/>
          </a:prstGeom>
        </p:spPr>
      </p:pic>
      <p:sp>
        <p:nvSpPr>
          <p:cNvPr id="7" name="TextBox 6">
            <a:extLst>
              <a:ext uri="{FF2B5EF4-FFF2-40B4-BE49-F238E27FC236}">
                <a16:creationId xmlns:a16="http://schemas.microsoft.com/office/drawing/2014/main" id="{91124B93-080D-CD2F-85B3-605CE0E3AAB3}"/>
              </a:ext>
            </a:extLst>
          </p:cNvPr>
          <p:cNvSpPr txBox="1"/>
          <p:nvPr/>
        </p:nvSpPr>
        <p:spPr>
          <a:xfrm>
            <a:off x="9323099" y="5160787"/>
            <a:ext cx="1996440" cy="1293353"/>
          </a:xfrm>
          <a:prstGeom prst="rect">
            <a:avLst/>
          </a:prstGeom>
          <a:solidFill>
            <a:schemeClr val="accent5">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rtlCol="0" anchor="b">
            <a:normAutofit/>
          </a:bodyPr>
          <a:lstStyle/>
          <a:p>
            <a:pPr algn="ctr"/>
            <a:r>
              <a:rPr lang="en-US">
                <a:latin typeface="+mj-lt"/>
              </a:rPr>
              <a:t>R120.6 </a:t>
            </a:r>
          </a:p>
          <a:p>
            <a:pPr algn="ctr"/>
            <a:r>
              <a:rPr lang="en-US">
                <a:latin typeface="+mj-lt"/>
              </a:rPr>
              <a:t>R120.7 </a:t>
            </a:r>
          </a:p>
          <a:p>
            <a:pPr algn="ctr"/>
            <a:r>
              <a:rPr lang="en-US">
                <a:latin typeface="+mj-lt"/>
              </a:rPr>
              <a:t>R120.10 </a:t>
            </a:r>
          </a:p>
          <a:p>
            <a:pPr algn="ctr"/>
            <a:r>
              <a:rPr lang="en-US">
                <a:latin typeface="+mj-lt"/>
              </a:rPr>
              <a:t>R300.4 (PAPPs)</a:t>
            </a:r>
          </a:p>
        </p:txBody>
      </p:sp>
    </p:spTree>
    <p:extLst>
      <p:ext uri="{BB962C8B-B14F-4D97-AF65-F5344CB8AC3E}">
        <p14:creationId xmlns:p14="http://schemas.microsoft.com/office/powerpoint/2010/main" val="681240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4F5DD-BBBB-E9F9-578E-D8CB363F7D05}"/>
              </a:ext>
            </a:extLst>
          </p:cNvPr>
          <p:cNvSpPr>
            <a:spLocks noGrp="1"/>
          </p:cNvSpPr>
          <p:nvPr>
            <p:ph type="title"/>
          </p:nvPr>
        </p:nvSpPr>
        <p:spPr>
          <a:xfrm>
            <a:off x="146649" y="36374"/>
            <a:ext cx="11207151" cy="1068518"/>
          </a:xfrm>
        </p:spPr>
        <p:txBody>
          <a:bodyPr/>
          <a:lstStyle/>
          <a:p>
            <a:r>
              <a:rPr lang="en-US">
                <a:latin typeface="+mj-lt"/>
              </a:rPr>
              <a:t>Other Considerations – cont.</a:t>
            </a:r>
          </a:p>
        </p:txBody>
      </p:sp>
      <p:sp>
        <p:nvSpPr>
          <p:cNvPr id="3" name="Content Placeholder 2">
            <a:extLst>
              <a:ext uri="{FF2B5EF4-FFF2-40B4-BE49-F238E27FC236}">
                <a16:creationId xmlns:a16="http://schemas.microsoft.com/office/drawing/2014/main" id="{152BD163-4AD9-6C00-56AE-F97EBD540667}"/>
              </a:ext>
            </a:extLst>
          </p:cNvPr>
          <p:cNvSpPr>
            <a:spLocks noGrp="1"/>
          </p:cNvSpPr>
          <p:nvPr>
            <p:ph idx="1"/>
          </p:nvPr>
        </p:nvSpPr>
        <p:spPr>
          <a:xfrm>
            <a:off x="146649" y="1250315"/>
            <a:ext cx="6842760" cy="4510397"/>
          </a:xfrm>
        </p:spPr>
        <p:txBody>
          <a:bodyPr>
            <a:noAutofit/>
          </a:bodyPr>
          <a:lstStyle/>
          <a:p>
            <a:pPr marL="0" marR="0" lvl="0" indent="0" algn="just">
              <a:lnSpc>
                <a:spcPct val="107000"/>
              </a:lnSpc>
              <a:spcBef>
                <a:spcPts val="0"/>
              </a:spcBef>
              <a:spcAft>
                <a:spcPts val="0"/>
              </a:spcAft>
              <a:buNone/>
            </a:pPr>
            <a:r>
              <a:rPr lang="en-US" sz="2400" kern="100">
                <a:effectLst/>
                <a:latin typeface="+mj-lt"/>
                <a:ea typeface="Aptos" panose="020B0004020202020204" pitchFamily="34" charset="0"/>
                <a:cs typeface="Times New Roman" panose="02020603050405020304" pitchFamily="18" charset="0"/>
              </a:rPr>
              <a:t>The auditor obtains service auditor control reports (SOC) reports on the design and operating effectiveness of the processes and systems used by entities to process and record activity of the fund being audited:</a:t>
            </a:r>
          </a:p>
          <a:p>
            <a:pPr marL="457200" marR="0" lvl="1" indent="-457200">
              <a:lnSpc>
                <a:spcPct val="107000"/>
              </a:lnSpc>
              <a:spcBef>
                <a:spcPts val="0"/>
              </a:spcBef>
              <a:spcAft>
                <a:spcPts val="0"/>
              </a:spcAft>
              <a:buFont typeface="Courier New" panose="02070309020205020404" pitchFamily="49" charset="0"/>
              <a:buChar char="o"/>
            </a:pPr>
            <a:r>
              <a:rPr lang="en-US" kern="100">
                <a:effectLst/>
                <a:latin typeface="+mj-lt"/>
                <a:ea typeface="Aptos" panose="020B0004020202020204" pitchFamily="34" charset="0"/>
                <a:cs typeface="Times New Roman" panose="02020603050405020304" pitchFamily="18" charset="0"/>
              </a:rPr>
              <a:t>SOC reports require independence of the service auditor providing such opinion from the service organization</a:t>
            </a:r>
            <a:br>
              <a:rPr lang="en-US">
                <a:effectLst/>
                <a:latin typeface="+mj-lt"/>
              </a:rPr>
            </a:br>
            <a:r>
              <a:rPr lang="en-US" kern="100">
                <a:effectLst/>
                <a:latin typeface="+mj-lt"/>
                <a:ea typeface="Aptos" panose="020B0004020202020204" pitchFamily="34" charset="0"/>
                <a:cs typeface="Times New Roman" panose="02020603050405020304" pitchFamily="18" charset="0"/>
              </a:rPr>
              <a:t> </a:t>
            </a:r>
          </a:p>
          <a:p>
            <a:endParaRPr lang="en-US" sz="2400">
              <a:latin typeface="+mj-lt"/>
            </a:endParaRPr>
          </a:p>
        </p:txBody>
      </p:sp>
      <p:sp>
        <p:nvSpPr>
          <p:cNvPr id="4" name="Slide Number Placeholder 3">
            <a:extLst>
              <a:ext uri="{FF2B5EF4-FFF2-40B4-BE49-F238E27FC236}">
                <a16:creationId xmlns:a16="http://schemas.microsoft.com/office/drawing/2014/main" id="{6224FFD5-DE8C-CE37-8C3B-058ACA450424}"/>
              </a:ext>
            </a:extLst>
          </p:cNvPr>
          <p:cNvSpPr>
            <a:spLocks noGrp="1"/>
          </p:cNvSpPr>
          <p:nvPr>
            <p:ph type="sldNum" sz="quarter" idx="12"/>
          </p:nvPr>
        </p:nvSpPr>
        <p:spPr/>
        <p:txBody>
          <a:bodyPr/>
          <a:lstStyle/>
          <a:p>
            <a:fld id="{A68F81FF-A8B7-8E49-9D5B-3CAD5ADFEE36}" type="slidenum">
              <a:rPr lang="en-US" smtClean="0"/>
              <a:pPr/>
              <a:t>12</a:t>
            </a:fld>
            <a:endParaRPr lang="en-US"/>
          </a:p>
        </p:txBody>
      </p:sp>
      <p:pic>
        <p:nvPicPr>
          <p:cNvPr id="6" name="Picture 5" descr="Stack of papers with paper clips">
            <a:extLst>
              <a:ext uri="{FF2B5EF4-FFF2-40B4-BE49-F238E27FC236}">
                <a16:creationId xmlns:a16="http://schemas.microsoft.com/office/drawing/2014/main" id="{7330C562-621E-6402-F759-B876DC1466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989409" y="1250315"/>
            <a:ext cx="4852071" cy="5364480"/>
          </a:xfrm>
          <a:prstGeom prst="rect">
            <a:avLst/>
          </a:prstGeom>
        </p:spPr>
      </p:pic>
    </p:spTree>
    <p:extLst>
      <p:ext uri="{BB962C8B-B14F-4D97-AF65-F5344CB8AC3E}">
        <p14:creationId xmlns:p14="http://schemas.microsoft.com/office/powerpoint/2010/main" val="1733071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23BBC-7F07-DC04-2089-B0C1FD6CC76B}"/>
              </a:ext>
            </a:extLst>
          </p:cNvPr>
          <p:cNvSpPr>
            <a:spLocks noGrp="1"/>
          </p:cNvSpPr>
          <p:nvPr>
            <p:ph type="title"/>
          </p:nvPr>
        </p:nvSpPr>
        <p:spPr>
          <a:xfrm>
            <a:off x="138023" y="36374"/>
            <a:ext cx="11215777" cy="1068518"/>
          </a:xfrm>
        </p:spPr>
        <p:txBody>
          <a:bodyPr/>
          <a:lstStyle/>
          <a:p>
            <a:r>
              <a:rPr lang="en-US">
                <a:latin typeface="+mj-lt"/>
              </a:rPr>
              <a:t>Other Common Circumstances</a:t>
            </a:r>
          </a:p>
        </p:txBody>
      </p:sp>
      <p:sp>
        <p:nvSpPr>
          <p:cNvPr id="3" name="Content Placeholder 2">
            <a:extLst>
              <a:ext uri="{FF2B5EF4-FFF2-40B4-BE49-F238E27FC236}">
                <a16:creationId xmlns:a16="http://schemas.microsoft.com/office/drawing/2014/main" id="{5CCE4F49-CAAA-7288-1498-D446B7CFA396}"/>
              </a:ext>
            </a:extLst>
          </p:cNvPr>
          <p:cNvSpPr>
            <a:spLocks noGrp="1"/>
          </p:cNvSpPr>
          <p:nvPr>
            <p:ph idx="1"/>
          </p:nvPr>
        </p:nvSpPr>
        <p:spPr>
          <a:xfrm>
            <a:off x="241540" y="1276439"/>
            <a:ext cx="7809477" cy="5445035"/>
          </a:xfrm>
        </p:spPr>
        <p:txBody>
          <a:bodyPr>
            <a:normAutofit/>
          </a:bodyPr>
          <a:lstStyle/>
          <a:p>
            <a:pPr marL="342900" marR="0" lvl="0" indent="-342900" algn="just">
              <a:lnSpc>
                <a:spcPct val="107000"/>
              </a:lnSpc>
              <a:spcBef>
                <a:spcPts val="0"/>
              </a:spcBef>
              <a:spcAft>
                <a:spcPts val="0"/>
              </a:spcAft>
              <a:buFont typeface="Symbol" panose="05050102010706020507" pitchFamily="18" charset="2"/>
              <a:buChar char=""/>
            </a:pPr>
            <a:r>
              <a:rPr lang="en-US" sz="2400" kern="100">
                <a:effectLst/>
                <a:latin typeface="+mj-lt"/>
                <a:ea typeface="Aptos" panose="020B0004020202020204" pitchFamily="34" charset="0"/>
                <a:cs typeface="Times New Roman" panose="02020603050405020304" pitchFamily="18" charset="0"/>
              </a:rPr>
              <a:t>It is not common for a PA to provide services to a fund, beyond audit and in some cases tax related reporting:</a:t>
            </a:r>
          </a:p>
          <a:p>
            <a:pPr marL="914400" indent="-571500" algn="just">
              <a:lnSpc>
                <a:spcPct val="107000"/>
              </a:lnSpc>
              <a:spcBef>
                <a:spcPts val="0"/>
              </a:spcBef>
              <a:buFont typeface="Courier New" panose="02070309020205020404" pitchFamily="49" charset="0"/>
              <a:buChar char="o"/>
            </a:pPr>
            <a:r>
              <a:rPr lang="en-US" sz="2200" kern="100">
                <a:effectLst/>
                <a:latin typeface="+mj-lt"/>
                <a:ea typeface="Aptos" panose="020B0004020202020204" pitchFamily="34" charset="0"/>
                <a:cs typeface="Times New Roman" panose="02020603050405020304" pitchFamily="18" charset="0"/>
              </a:rPr>
              <a:t>Some funds are not </a:t>
            </a:r>
            <a:r>
              <a:rPr lang="en-US" sz="2200" kern="100">
                <a:latin typeface="+mj-lt"/>
                <a:ea typeface="Aptos" panose="020B0004020202020204" pitchFamily="34" charset="0"/>
                <a:cs typeface="Times New Roman" panose="02020603050405020304" pitchFamily="18" charset="0"/>
              </a:rPr>
              <a:t>able</a:t>
            </a:r>
            <a:r>
              <a:rPr lang="en-US" sz="2200" kern="100">
                <a:effectLst/>
                <a:latin typeface="+mj-lt"/>
                <a:ea typeface="Aptos" panose="020B0004020202020204" pitchFamily="34" charset="0"/>
                <a:cs typeface="Times New Roman" panose="02020603050405020304" pitchFamily="18" charset="0"/>
              </a:rPr>
              <a:t>, based on legal form considerations, to enter into contracts.  </a:t>
            </a:r>
            <a:r>
              <a:rPr lang="en-US" sz="2200" kern="100">
                <a:latin typeface="+mj-lt"/>
                <a:ea typeface="Aptos" panose="020B0004020202020204" pitchFamily="34" charset="0"/>
                <a:cs typeface="Times New Roman" panose="02020603050405020304" pitchFamily="18" charset="0"/>
              </a:rPr>
              <a:t>C</a:t>
            </a:r>
            <a:r>
              <a:rPr lang="en-US" sz="2200" kern="100">
                <a:effectLst/>
                <a:latin typeface="+mj-lt"/>
                <a:ea typeface="Aptos" panose="020B0004020202020204" pitchFamily="34" charset="0"/>
                <a:cs typeface="Times New Roman" panose="02020603050405020304" pitchFamily="18" charset="0"/>
              </a:rPr>
              <a:t>ontracts are executed by another body, which may be a Board of Directors/Trustees or a manager/advisor</a:t>
            </a:r>
          </a:p>
          <a:p>
            <a:pPr marL="342900" marR="0" lvl="0" indent="-342900" algn="just">
              <a:lnSpc>
                <a:spcPct val="107000"/>
              </a:lnSpc>
              <a:spcBef>
                <a:spcPts val="0"/>
              </a:spcBef>
              <a:spcAft>
                <a:spcPts val="0"/>
              </a:spcAft>
              <a:buFont typeface="Symbol" panose="05050102010706020507" pitchFamily="18" charset="2"/>
              <a:buChar char=""/>
            </a:pPr>
            <a:r>
              <a:rPr lang="en-US" sz="2400" kern="100">
                <a:effectLst/>
                <a:latin typeface="+mj-lt"/>
                <a:ea typeface="Aptos" panose="020B0004020202020204" pitchFamily="34" charset="0"/>
                <a:cs typeface="Times New Roman" panose="02020603050405020304" pitchFamily="18" charset="0"/>
              </a:rPr>
              <a:t>In </a:t>
            </a:r>
            <a:r>
              <a:rPr lang="en-US" sz="2400" kern="100">
                <a:latin typeface="+mj-lt"/>
                <a:ea typeface="Aptos" panose="020B0004020202020204" pitchFamily="34" charset="0"/>
                <a:cs typeface="Times New Roman" panose="02020603050405020304" pitchFamily="18" charset="0"/>
              </a:rPr>
              <a:t>some</a:t>
            </a:r>
            <a:r>
              <a:rPr lang="en-US" sz="2400" kern="100">
                <a:effectLst/>
                <a:latin typeface="+mj-lt"/>
                <a:ea typeface="Aptos" panose="020B0004020202020204" pitchFamily="34" charset="0"/>
                <a:cs typeface="Times New Roman" panose="02020603050405020304" pitchFamily="18" charset="0"/>
              </a:rPr>
              <a:t> fund structures, a manager/advisor establishes multiple funds, and the funds along with the manager/advisor are audited by the same auditor</a:t>
            </a:r>
          </a:p>
          <a:p>
            <a:pPr marL="742950" marR="0" lvl="1" indent="-398463" algn="just">
              <a:lnSpc>
                <a:spcPct val="107000"/>
              </a:lnSpc>
              <a:spcBef>
                <a:spcPts val="0"/>
              </a:spcBef>
              <a:spcAft>
                <a:spcPts val="0"/>
              </a:spcAft>
              <a:buFont typeface="Courier New" panose="02070309020205020404" pitchFamily="49" charset="0"/>
              <a:buChar char="o"/>
            </a:pPr>
            <a:r>
              <a:rPr lang="en-US" sz="2200" kern="100">
                <a:effectLst/>
                <a:latin typeface="+mj-lt"/>
                <a:ea typeface="Aptos" panose="020B0004020202020204" pitchFamily="34" charset="0"/>
                <a:cs typeface="Times New Roman" panose="02020603050405020304" pitchFamily="18" charset="0"/>
              </a:rPr>
              <a:t>Thus, independence standards apply to the all the funds and the manager/advisor in these situations</a:t>
            </a:r>
          </a:p>
          <a:p>
            <a:pPr marL="0" indent="0">
              <a:buNone/>
            </a:pPr>
            <a:endParaRPr lang="en-US" sz="2400">
              <a:latin typeface="+mj-lt"/>
            </a:endParaRPr>
          </a:p>
        </p:txBody>
      </p:sp>
      <p:sp>
        <p:nvSpPr>
          <p:cNvPr id="4" name="Slide Number Placeholder 3">
            <a:extLst>
              <a:ext uri="{FF2B5EF4-FFF2-40B4-BE49-F238E27FC236}">
                <a16:creationId xmlns:a16="http://schemas.microsoft.com/office/drawing/2014/main" id="{06542D86-24FF-E6DE-01EA-40F9C0D79998}"/>
              </a:ext>
            </a:extLst>
          </p:cNvPr>
          <p:cNvSpPr>
            <a:spLocks noGrp="1"/>
          </p:cNvSpPr>
          <p:nvPr>
            <p:ph type="sldNum" sz="quarter" idx="12"/>
          </p:nvPr>
        </p:nvSpPr>
        <p:spPr/>
        <p:txBody>
          <a:bodyPr/>
          <a:lstStyle/>
          <a:p>
            <a:fld id="{A68F81FF-A8B7-8E49-9D5B-3CAD5ADFEE36}" type="slidenum">
              <a:rPr lang="en-US" smtClean="0"/>
              <a:pPr/>
              <a:t>13</a:t>
            </a:fld>
            <a:endParaRPr lang="en-US"/>
          </a:p>
        </p:txBody>
      </p:sp>
      <p:pic>
        <p:nvPicPr>
          <p:cNvPr id="6" name="Picture 5" descr="Volume sliders">
            <a:extLst>
              <a:ext uri="{FF2B5EF4-FFF2-40B4-BE49-F238E27FC236}">
                <a16:creationId xmlns:a16="http://schemas.microsoft.com/office/drawing/2014/main" id="{30C237D3-148E-D893-3785-467B04D75F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65232" y="2234240"/>
            <a:ext cx="3785228" cy="3028183"/>
          </a:xfrm>
          <a:prstGeom prst="rect">
            <a:avLst/>
          </a:prstGeom>
        </p:spPr>
      </p:pic>
    </p:spTree>
    <p:extLst>
      <p:ext uri="{BB962C8B-B14F-4D97-AF65-F5344CB8AC3E}">
        <p14:creationId xmlns:p14="http://schemas.microsoft.com/office/powerpoint/2010/main" val="4261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BA1A2-C26D-FE6D-103B-95E02FCDB158}"/>
              </a:ext>
            </a:extLst>
          </p:cNvPr>
          <p:cNvSpPr>
            <a:spLocks noGrp="1"/>
          </p:cNvSpPr>
          <p:nvPr>
            <p:ph type="title"/>
          </p:nvPr>
        </p:nvSpPr>
        <p:spPr>
          <a:xfrm>
            <a:off x="142240" y="117073"/>
            <a:ext cx="11653520" cy="868734"/>
          </a:xfrm>
          <a:noFill/>
        </p:spPr>
        <p:txBody>
          <a:bodyPr vert="horz" lIns="91440" tIns="45720" rIns="91440" bIns="45720" rtlCol="0" anchor="ctr">
            <a:noAutofit/>
          </a:bodyPr>
          <a:lstStyle/>
          <a:p>
            <a:pPr hangingPunct="1">
              <a:lnSpc>
                <a:spcPct val="90000"/>
              </a:lnSpc>
            </a:pPr>
            <a:r>
              <a:rPr lang="en-US">
                <a:latin typeface="+mj-lt"/>
              </a:rPr>
              <a:t>US SEC Investment Company Complex </a:t>
            </a:r>
          </a:p>
        </p:txBody>
      </p:sp>
      <p:sp>
        <p:nvSpPr>
          <p:cNvPr id="4" name="Slide Number Placeholder 3">
            <a:extLst>
              <a:ext uri="{FF2B5EF4-FFF2-40B4-BE49-F238E27FC236}">
                <a16:creationId xmlns:a16="http://schemas.microsoft.com/office/drawing/2014/main" id="{C6C88D23-1784-E2AF-383F-7A695B615E66}"/>
              </a:ext>
            </a:extLst>
          </p:cNvPr>
          <p:cNvSpPr>
            <a:spLocks noGrp="1"/>
          </p:cNvSpPr>
          <p:nvPr>
            <p:ph type="sldNum" sz="quarter" idx="12"/>
          </p:nvPr>
        </p:nvSpPr>
        <p:spPr/>
        <p:txBody>
          <a:bodyPr vert="horz" lIns="91440" tIns="45720" rIns="91440" bIns="45720" rtlCol="0" anchor="ctr">
            <a:normAutofit/>
          </a:bodyPr>
          <a:lstStyle/>
          <a:p>
            <a:pPr>
              <a:spcAft>
                <a:spcPts val="600"/>
              </a:spcAft>
              <a:defRPr/>
            </a:pPr>
            <a:fld id="{A68F81FF-A8B7-8E49-9D5B-3CAD5ADFEE36}" type="slidenum">
              <a:rPr lang="en-US">
                <a:solidFill>
                  <a:prstClr val="black">
                    <a:tint val="75000"/>
                  </a:prstClr>
                </a:solidFill>
                <a:latin typeface="Calibri" panose="020F0502020204030204"/>
              </a:rPr>
              <a:pPr>
                <a:spcAft>
                  <a:spcPts val="600"/>
                </a:spcAft>
                <a:defRPr/>
              </a:pPr>
              <a:t>14</a:t>
            </a:fld>
            <a:endParaRPr lang="en-US">
              <a:solidFill>
                <a:prstClr val="black">
                  <a:tint val="75000"/>
                </a:prstClr>
              </a:solidFill>
              <a:latin typeface="Calibri" panose="020F0502020204030204"/>
            </a:endParaRPr>
          </a:p>
        </p:txBody>
      </p:sp>
      <p:sp>
        <p:nvSpPr>
          <p:cNvPr id="11" name="Rectangle 2">
            <a:extLst>
              <a:ext uri="{FF2B5EF4-FFF2-40B4-BE49-F238E27FC236}">
                <a16:creationId xmlns:a16="http://schemas.microsoft.com/office/drawing/2014/main" id="{2E6424A5-41A8-3C23-4F37-18DE477A59EE}"/>
              </a:ext>
            </a:extLst>
          </p:cNvPr>
          <p:cNvSpPr>
            <a:spLocks noChangeArrowheads="1"/>
          </p:cNvSpPr>
          <p:nvPr/>
        </p:nvSpPr>
        <p:spPr bwMode="auto">
          <a:xfrm>
            <a:off x="142240" y="1127760"/>
            <a:ext cx="12049760" cy="453135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just" eaLnBrk="1" fontAlgn="base" hangingPunct="1">
              <a:lnSpc>
                <a:spcPct val="90000"/>
              </a:lnSpc>
              <a:spcBef>
                <a:spcPct val="0"/>
              </a:spcBef>
              <a:spcAft>
                <a:spcPts val="600"/>
              </a:spcAft>
              <a:buClrTx/>
              <a:buSzTx/>
              <a:tabLst/>
            </a:pPr>
            <a:r>
              <a:rPr kumimoji="0" lang="en-US" altLang="en-US" sz="2400" b="0" i="0" u="none" strike="noStrike" cap="none" normalizeH="0" baseline="0">
                <a:ln>
                  <a:noFill/>
                </a:ln>
                <a:effectLst/>
                <a:latin typeface="+mj-lt"/>
              </a:rPr>
              <a:t>US SEC regulations specify which entities are included in the investment company complex (ICC) for determining entities that make up the “audit client.”  The ICC includes:</a:t>
            </a:r>
          </a:p>
          <a:p>
            <a:pPr marR="0" lvl="1" indent="-396875" eaLnBrk="1" hangingPunct="1">
              <a:lnSpc>
                <a:spcPct val="90000"/>
              </a:lnSpc>
              <a:spcBef>
                <a:spcPts val="0"/>
              </a:spcBef>
              <a:spcAft>
                <a:spcPts val="0"/>
              </a:spcAft>
              <a:buFont typeface="Arial" panose="020B0604020202020204" pitchFamily="34" charset="0"/>
              <a:buChar char="•"/>
            </a:pPr>
            <a:r>
              <a:rPr lang="en-US" sz="2200">
                <a:effectLst/>
                <a:latin typeface="+mj-lt"/>
              </a:rPr>
              <a:t>Advisor to the fund entity under audit</a:t>
            </a:r>
          </a:p>
          <a:p>
            <a:pPr marR="0" lvl="1" indent="-396875" algn="just" eaLnBrk="1" hangingPunct="1">
              <a:lnSpc>
                <a:spcPct val="90000"/>
              </a:lnSpc>
              <a:spcBef>
                <a:spcPts val="0"/>
              </a:spcBef>
              <a:spcAft>
                <a:spcPts val="0"/>
              </a:spcAft>
              <a:buFont typeface="Arial" panose="020B0604020202020204" pitchFamily="34" charset="0"/>
              <a:buChar char="•"/>
            </a:pPr>
            <a:r>
              <a:rPr lang="en-US" sz="2200">
                <a:effectLst/>
                <a:latin typeface="+mj-lt"/>
              </a:rPr>
              <a:t>Any entity under common control with the fund entity under audit or the advisor to the fund entity under audit that provides administrative, custodial, underwriting, or transfer agent services to the fund entity under audit</a:t>
            </a:r>
          </a:p>
          <a:p>
            <a:pPr marR="0" lvl="1" indent="-396875" eaLnBrk="1" hangingPunct="1">
              <a:lnSpc>
                <a:spcPct val="90000"/>
              </a:lnSpc>
              <a:spcBef>
                <a:spcPts val="0"/>
              </a:spcBef>
              <a:spcAft>
                <a:spcPts val="0"/>
              </a:spcAft>
              <a:buFont typeface="Arial" panose="020B0604020202020204" pitchFamily="34" charset="0"/>
              <a:buChar char="•"/>
            </a:pPr>
            <a:r>
              <a:rPr lang="en-US" sz="2200">
                <a:effectLst/>
                <a:latin typeface="+mj-lt"/>
              </a:rPr>
              <a:t>All funds managed by the advisor of fund entity under audit</a:t>
            </a:r>
          </a:p>
          <a:p>
            <a:pPr marR="0" lvl="1" indent="-396875" algn="just" eaLnBrk="1" hangingPunct="1">
              <a:lnSpc>
                <a:spcPct val="90000"/>
              </a:lnSpc>
              <a:spcBef>
                <a:spcPts val="0"/>
              </a:spcBef>
              <a:spcAft>
                <a:spcPts val="0"/>
              </a:spcAft>
              <a:buFont typeface="Arial" panose="020B0604020202020204" pitchFamily="34" charset="0"/>
              <a:buChar char="•"/>
            </a:pPr>
            <a:r>
              <a:rPr lang="en-US" sz="2200">
                <a:effectLst/>
                <a:latin typeface="+mj-lt"/>
              </a:rPr>
              <a:t>Any entity that has control or material significant influence over the fund entity under audit</a:t>
            </a:r>
          </a:p>
          <a:p>
            <a:pPr marR="0" lvl="1" indent="-396875" algn="just" eaLnBrk="1" hangingPunct="1">
              <a:lnSpc>
                <a:spcPct val="90000"/>
              </a:lnSpc>
              <a:spcBef>
                <a:spcPts val="0"/>
              </a:spcBef>
              <a:spcAft>
                <a:spcPts val="0"/>
              </a:spcAft>
              <a:buFont typeface="Arial" panose="020B0604020202020204" pitchFamily="34" charset="0"/>
              <a:buChar char="•"/>
            </a:pPr>
            <a:r>
              <a:rPr lang="en-US" sz="2200">
                <a:effectLst/>
                <a:latin typeface="+mj-lt"/>
              </a:rPr>
              <a:t>Any entity that is controlled by the fund entity under audit or over which the fund entity under audit has material significant influence</a:t>
            </a:r>
          </a:p>
          <a:p>
            <a:pPr marR="0" lvl="1" indent="-396875" algn="just" eaLnBrk="1" hangingPunct="1">
              <a:lnSpc>
                <a:spcPct val="90000"/>
              </a:lnSpc>
              <a:spcBef>
                <a:spcPts val="0"/>
              </a:spcBef>
              <a:spcAft>
                <a:spcPts val="0"/>
              </a:spcAft>
              <a:buFont typeface="Arial" panose="020B0604020202020204" pitchFamily="34" charset="0"/>
              <a:buChar char="•"/>
            </a:pPr>
            <a:r>
              <a:rPr lang="en-US" sz="2200">
                <a:effectLst/>
                <a:latin typeface="+mj-lt"/>
              </a:rPr>
              <a:t>Other </a:t>
            </a:r>
            <a:r>
              <a:rPr lang="en-US" sz="2200">
                <a:latin typeface="+mj-lt"/>
              </a:rPr>
              <a:t>e</a:t>
            </a:r>
            <a:r>
              <a:rPr lang="en-US" sz="2200">
                <a:effectLst/>
                <a:latin typeface="+mj-lt"/>
              </a:rPr>
              <a:t>ntities under common control with the fund entity under audit or </a:t>
            </a:r>
            <a:r>
              <a:rPr lang="en-US" sz="2200">
                <a:latin typeface="+mj-lt"/>
              </a:rPr>
              <a:t>the</a:t>
            </a:r>
            <a:r>
              <a:rPr lang="en-US" sz="2200">
                <a:effectLst/>
                <a:latin typeface="+mj-lt"/>
              </a:rPr>
              <a:t> advisor to the fund entity under audit that meet the dual materiality test, including certain subsidiaries and controlled entities of the advisor or a sister fund managed by the advisor</a:t>
            </a:r>
          </a:p>
        </p:txBody>
      </p:sp>
      <p:sp>
        <p:nvSpPr>
          <p:cNvPr id="7" name="TextBox 6">
            <a:extLst>
              <a:ext uri="{FF2B5EF4-FFF2-40B4-BE49-F238E27FC236}">
                <a16:creationId xmlns:a16="http://schemas.microsoft.com/office/drawing/2014/main" id="{345509E0-3A00-01D6-42B8-EFB606215D16}"/>
              </a:ext>
            </a:extLst>
          </p:cNvPr>
          <p:cNvSpPr txBox="1"/>
          <p:nvPr/>
        </p:nvSpPr>
        <p:spPr>
          <a:xfrm>
            <a:off x="1361440" y="5801072"/>
            <a:ext cx="9215120" cy="790537"/>
          </a:xfrm>
          <a:prstGeom prst="rect">
            <a:avLst/>
          </a:prstGeom>
          <a:solidFill>
            <a:schemeClr val="accent5">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R="0" lvl="0" algn="ctr">
              <a:lnSpc>
                <a:spcPct val="107000"/>
              </a:lnSpc>
              <a:spcBef>
                <a:spcPts val="0"/>
              </a:spcBef>
              <a:spcAft>
                <a:spcPts val="0"/>
              </a:spcAft>
            </a:pPr>
            <a:r>
              <a:rPr lang="en-US" sz="2200" b="1" kern="100">
                <a:effectLst/>
                <a:latin typeface="+mj-lt"/>
                <a:ea typeface="Aptos" panose="020B0004020202020204" pitchFamily="34" charset="0"/>
                <a:cs typeface="Times New Roman" panose="02020603050405020304" pitchFamily="18" charset="0"/>
              </a:rPr>
              <a:t>The ICC is unique prong of the definition of the audit client applicable only to funds and advisors</a:t>
            </a:r>
          </a:p>
        </p:txBody>
      </p:sp>
    </p:spTree>
    <p:extLst>
      <p:ext uri="{BB962C8B-B14F-4D97-AF65-F5344CB8AC3E}">
        <p14:creationId xmlns:p14="http://schemas.microsoft.com/office/powerpoint/2010/main" val="3015428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431333" y="2576863"/>
            <a:ext cx="6035488" cy="1704273"/>
          </a:xfrm>
        </p:spPr>
        <p:txBody>
          <a:bodyPr vert="horz" lIns="91440" tIns="45720" rIns="91440" bIns="45720" rtlCol="0" anchor="b">
            <a:normAutofit/>
          </a:bodyPr>
          <a:lstStyle/>
          <a:p>
            <a:pPr hangingPunct="1">
              <a:spcBef>
                <a:spcPts val="1200"/>
              </a:spcBef>
              <a:spcAft>
                <a:spcPts val="1200"/>
              </a:spcAft>
            </a:pPr>
            <a:r>
              <a:rPr lang="en-US" sz="4600">
                <a:solidFill>
                  <a:schemeClr val="tx1"/>
                </a:solidFill>
                <a:latin typeface="+mj-lt"/>
              </a:rPr>
              <a:t>Questions or Comments</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264327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789FD1-A66C-D496-81DC-E55664B6D2BF}"/>
              </a:ext>
            </a:extLst>
          </p:cNvPr>
          <p:cNvSpPr>
            <a:spLocks noGrp="1"/>
          </p:cNvSpPr>
          <p:nvPr>
            <p:ph type="sldNum" sz="quarter" idx="12"/>
          </p:nvPr>
        </p:nvSpPr>
        <p:spPr/>
        <p:txBody>
          <a:bodyPr/>
          <a:lstStyle/>
          <a:p>
            <a:fld id="{A68F81FF-A8B7-8E49-9D5B-3CAD5ADFEE36}" type="slidenum">
              <a:rPr lang="en-US" smtClean="0"/>
              <a:pPr/>
              <a:t>16</a:t>
            </a:fld>
            <a:endParaRPr lang="en-US"/>
          </a:p>
        </p:txBody>
      </p:sp>
      <p:sp>
        <p:nvSpPr>
          <p:cNvPr id="4" name="Title 3">
            <a:extLst>
              <a:ext uri="{FF2B5EF4-FFF2-40B4-BE49-F238E27FC236}">
                <a16:creationId xmlns:a16="http://schemas.microsoft.com/office/drawing/2014/main" id="{6B57B6A2-F557-A0CD-377D-A5DD68D1B875}"/>
              </a:ext>
            </a:extLst>
          </p:cNvPr>
          <p:cNvSpPr>
            <a:spLocks noGrp="1"/>
          </p:cNvSpPr>
          <p:nvPr>
            <p:ph type="title"/>
          </p:nvPr>
        </p:nvSpPr>
        <p:spPr>
          <a:xfrm>
            <a:off x="284480" y="2950406"/>
            <a:ext cx="9873933" cy="1115179"/>
          </a:xfrm>
        </p:spPr>
        <p:txBody>
          <a:bodyPr/>
          <a:lstStyle/>
          <a:p>
            <a:r>
              <a:rPr lang="en-US" sz="4400">
                <a:latin typeface="+mj-lt"/>
              </a:rPr>
              <a:t>Potential Gap in the Code</a:t>
            </a:r>
            <a:endParaRPr lang="en-US">
              <a:latin typeface="+mj-lt"/>
            </a:endParaRPr>
          </a:p>
        </p:txBody>
      </p:sp>
    </p:spTree>
    <p:extLst>
      <p:ext uri="{BB962C8B-B14F-4D97-AF65-F5344CB8AC3E}">
        <p14:creationId xmlns:p14="http://schemas.microsoft.com/office/powerpoint/2010/main" val="2299799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C3601-AB4F-19CD-EA11-C3509B10EE05}"/>
              </a:ext>
            </a:extLst>
          </p:cNvPr>
          <p:cNvSpPr>
            <a:spLocks noGrp="1"/>
          </p:cNvSpPr>
          <p:nvPr>
            <p:ph type="title"/>
          </p:nvPr>
        </p:nvSpPr>
        <p:spPr>
          <a:xfrm>
            <a:off x="308113" y="36374"/>
            <a:ext cx="11045687" cy="1068518"/>
          </a:xfrm>
        </p:spPr>
        <p:txBody>
          <a:bodyPr>
            <a:normAutofit/>
          </a:bodyPr>
          <a:lstStyle/>
          <a:p>
            <a:r>
              <a:rPr lang="en-US">
                <a:latin typeface="+mj-lt"/>
              </a:rPr>
              <a:t>Application of the Code for CIVs </a:t>
            </a:r>
          </a:p>
        </p:txBody>
      </p:sp>
      <p:sp>
        <p:nvSpPr>
          <p:cNvPr id="5" name="Slide Number Placeholder 4">
            <a:extLst>
              <a:ext uri="{FF2B5EF4-FFF2-40B4-BE49-F238E27FC236}">
                <a16:creationId xmlns:a16="http://schemas.microsoft.com/office/drawing/2014/main" id="{512964C4-75BA-019F-5FEE-A0223D51C66E}"/>
              </a:ext>
            </a:extLst>
          </p:cNvPr>
          <p:cNvSpPr>
            <a:spLocks noGrp="1"/>
          </p:cNvSpPr>
          <p:nvPr>
            <p:ph type="sldNum" sz="quarter" idx="12"/>
          </p:nvPr>
        </p:nvSpPr>
        <p:spPr/>
        <p:txBody>
          <a:bodyPr/>
          <a:lstStyle/>
          <a:p>
            <a:fld id="{A68F81FF-A8B7-8E49-9D5B-3CAD5ADFEE36}" type="slidenum">
              <a:rPr lang="en-US" smtClean="0"/>
              <a:pPr/>
              <a:t>17</a:t>
            </a:fld>
            <a:endParaRPr lang="en-US"/>
          </a:p>
        </p:txBody>
      </p:sp>
      <p:sp>
        <p:nvSpPr>
          <p:cNvPr id="10" name="TextBox 9">
            <a:extLst>
              <a:ext uri="{FF2B5EF4-FFF2-40B4-BE49-F238E27FC236}">
                <a16:creationId xmlns:a16="http://schemas.microsoft.com/office/drawing/2014/main" id="{C297BE0D-D2E9-DEBC-9C05-C1CD2099F8F0}"/>
              </a:ext>
            </a:extLst>
          </p:cNvPr>
          <p:cNvSpPr txBox="1"/>
          <p:nvPr/>
        </p:nvSpPr>
        <p:spPr>
          <a:xfrm>
            <a:off x="774551" y="4098664"/>
            <a:ext cx="7129162" cy="1473797"/>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1" name="TextBox 10">
            <a:extLst>
              <a:ext uri="{FF2B5EF4-FFF2-40B4-BE49-F238E27FC236}">
                <a16:creationId xmlns:a16="http://schemas.microsoft.com/office/drawing/2014/main" id="{C3CF9E0E-3ECC-2926-FA87-64C478A7DE7E}"/>
              </a:ext>
            </a:extLst>
          </p:cNvPr>
          <p:cNvSpPr txBox="1"/>
          <p:nvPr/>
        </p:nvSpPr>
        <p:spPr>
          <a:xfrm>
            <a:off x="5996994" y="1416536"/>
            <a:ext cx="5886893" cy="4616648"/>
          </a:xfrm>
          <a:prstGeom prst="rect">
            <a:avLst/>
          </a:prstGeom>
          <a:noFill/>
        </p:spPr>
        <p:txBody>
          <a:bodyPr wrap="square">
            <a:spAutoFit/>
          </a:bodyPr>
          <a:lstStyle/>
          <a:p>
            <a:r>
              <a:rPr lang="en-US" sz="2100">
                <a:latin typeface="Arial (Headings)"/>
              </a:rPr>
              <a:t>Application of the Code:</a:t>
            </a:r>
          </a:p>
          <a:p>
            <a:pPr marL="342900" indent="-342900" algn="just">
              <a:buFont typeface="Arial" panose="020B0604020202020204" pitchFamily="34" charset="0"/>
              <a:buChar char="•"/>
            </a:pPr>
            <a:r>
              <a:rPr lang="en-US" sz="2100">
                <a:latin typeface="Arial (Headings)"/>
              </a:rPr>
              <a:t>Third parties to a CIV that are related entities</a:t>
            </a:r>
          </a:p>
          <a:p>
            <a:pPr marL="342900" indent="-342900" algn="just">
              <a:buFont typeface="Arial" panose="020B0604020202020204" pitchFamily="34" charset="0"/>
              <a:buChar char="•"/>
            </a:pPr>
            <a:r>
              <a:rPr lang="en-US" sz="2100">
                <a:latin typeface="Arial (Headings)"/>
              </a:rPr>
              <a:t>The conceptual framework approach when the third party is unrelated</a:t>
            </a:r>
          </a:p>
          <a:p>
            <a:pPr marL="800100" lvl="1" indent="-342900" algn="just">
              <a:buFont typeface="Arial" panose="020B0604020202020204" pitchFamily="34" charset="0"/>
              <a:buChar char="•"/>
            </a:pPr>
            <a:r>
              <a:rPr lang="en-US" sz="2100">
                <a:latin typeface="Arial (Headings)"/>
              </a:rPr>
              <a:t>Focus on entities operating the Scheme</a:t>
            </a:r>
          </a:p>
          <a:p>
            <a:pPr marL="342900" indent="-342900" algn="just">
              <a:buFont typeface="Arial" panose="020B0604020202020204" pitchFamily="34" charset="0"/>
              <a:buChar char="•"/>
            </a:pPr>
            <a:r>
              <a:rPr lang="en-US" sz="2100">
                <a:latin typeface="Arial (Headings)"/>
              </a:rPr>
              <a:t>Differences between the Code and ICC rules</a:t>
            </a:r>
          </a:p>
          <a:p>
            <a:pPr marL="342900" indent="-342900" algn="just">
              <a:buFont typeface="Arial" panose="020B0604020202020204" pitchFamily="34" charset="0"/>
              <a:buChar char="•"/>
            </a:pPr>
            <a:endParaRPr lang="en-US" sz="2100">
              <a:latin typeface="Arial (Headings)"/>
            </a:endParaRPr>
          </a:p>
          <a:p>
            <a:pPr algn="just"/>
            <a:r>
              <a:rPr lang="en-US" sz="2100">
                <a:latin typeface="Arial (Headings)"/>
              </a:rPr>
              <a:t>Project Team’s research demonstrates that CIVs take on different legal structures and investments:</a:t>
            </a:r>
          </a:p>
          <a:p>
            <a:pPr marL="342900" lvl="1" indent="-342900" algn="just">
              <a:buFont typeface="Arial" panose="020B0604020202020204" pitchFamily="34" charset="0"/>
              <a:buChar char="•"/>
            </a:pPr>
            <a:r>
              <a:rPr lang="en-US" sz="2100">
                <a:latin typeface="Arial (Headings)"/>
              </a:rPr>
              <a:t>Corporate, Unit Trusts, Contractual</a:t>
            </a:r>
          </a:p>
          <a:p>
            <a:pPr marL="342900" lvl="1" indent="-342900" algn="just">
              <a:buFont typeface="Arial" panose="020B0604020202020204" pitchFamily="34" charset="0"/>
              <a:buChar char="•"/>
            </a:pPr>
            <a:r>
              <a:rPr lang="en-US" sz="2100">
                <a:latin typeface="Arial (Headings)"/>
              </a:rPr>
              <a:t>E.g. Mutual Funds, Exchange Traded Funds, Alternative Investment Funds, Property Schemes, and Agricultural Schemes</a:t>
            </a:r>
          </a:p>
        </p:txBody>
      </p:sp>
      <p:pic>
        <p:nvPicPr>
          <p:cNvPr id="4" name="Picture 3" descr="Person working with laptop and binder">
            <a:extLst>
              <a:ext uri="{FF2B5EF4-FFF2-40B4-BE49-F238E27FC236}">
                <a16:creationId xmlns:a16="http://schemas.microsoft.com/office/drawing/2014/main" id="{2EE07E54-4EC7-41C6-2A49-7269F69D19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113" y="2100870"/>
            <a:ext cx="5374043" cy="3582695"/>
          </a:xfrm>
          <a:prstGeom prst="rect">
            <a:avLst/>
          </a:prstGeom>
        </p:spPr>
      </p:pic>
    </p:spTree>
    <p:extLst>
      <p:ext uri="{BB962C8B-B14F-4D97-AF65-F5344CB8AC3E}">
        <p14:creationId xmlns:p14="http://schemas.microsoft.com/office/powerpoint/2010/main" val="2825208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normAutofit/>
          </a:bodyPr>
          <a:lstStyle/>
          <a:p>
            <a:r>
              <a:rPr lang="en-US">
                <a:latin typeface="+mj-lt"/>
              </a:rPr>
              <a:t>Auditor’s Role in Oversight of Schemes</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18</a:t>
            </a:fld>
            <a:endParaRPr lang="en-US"/>
          </a:p>
        </p:txBody>
      </p:sp>
      <p:pic>
        <p:nvPicPr>
          <p:cNvPr id="8" name="Picture 7" descr="Magnifying glasses on yellow backdrop">
            <a:extLst>
              <a:ext uri="{FF2B5EF4-FFF2-40B4-BE49-F238E27FC236}">
                <a16:creationId xmlns:a16="http://schemas.microsoft.com/office/drawing/2014/main" id="{03C5E859-550A-EAA9-B7BF-F20FDD533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3772" y="2369137"/>
            <a:ext cx="4972698" cy="3319048"/>
          </a:xfrm>
          <a:prstGeom prst="rect">
            <a:avLst/>
          </a:prstGeom>
        </p:spPr>
      </p:pic>
      <p:sp>
        <p:nvSpPr>
          <p:cNvPr id="6" name="TextBox 5">
            <a:extLst>
              <a:ext uri="{FF2B5EF4-FFF2-40B4-BE49-F238E27FC236}">
                <a16:creationId xmlns:a16="http://schemas.microsoft.com/office/drawing/2014/main" id="{653FD1D1-98AB-892B-EDC4-E74724C4A5D3}"/>
              </a:ext>
            </a:extLst>
          </p:cNvPr>
          <p:cNvSpPr txBox="1"/>
          <p:nvPr/>
        </p:nvSpPr>
        <p:spPr>
          <a:xfrm>
            <a:off x="294640" y="1603513"/>
            <a:ext cx="6556734" cy="485029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7" name="TextBox 6">
            <a:extLst>
              <a:ext uri="{FF2B5EF4-FFF2-40B4-BE49-F238E27FC236}">
                <a16:creationId xmlns:a16="http://schemas.microsoft.com/office/drawing/2014/main" id="{8A234FA0-0AEA-3296-FB74-290B77524E03}"/>
              </a:ext>
            </a:extLst>
          </p:cNvPr>
          <p:cNvSpPr txBox="1"/>
          <p:nvPr/>
        </p:nvSpPr>
        <p:spPr>
          <a:xfrm>
            <a:off x="185530" y="1104892"/>
            <a:ext cx="6665844" cy="4850296"/>
          </a:xfrm>
          <a:prstGeom prst="rect">
            <a:avLst/>
          </a:prstGeom>
        </p:spPr>
        <p:txBody>
          <a:bodyPr vert="horz" wrap="square" lIns="91440" tIns="45720" rIns="91440" bIns="45720" rtlCol="0" anchor="b">
            <a:normAutofit/>
          </a:bodyPr>
          <a:lstStyle/>
          <a:p>
            <a:pPr algn="just"/>
            <a:r>
              <a:rPr lang="en-US" sz="2200">
                <a:latin typeface="+mj-lt"/>
                <a:ea typeface="PMingLiU" panose="02020500000000000000" pitchFamily="18" charset="-120"/>
              </a:rPr>
              <a:t>Based on the Project Team’s research and IOSCO reports on governance and oversight of CIVs:</a:t>
            </a:r>
          </a:p>
          <a:p>
            <a:pPr marL="285750" indent="-285750" algn="just">
              <a:buFont typeface="Arial" panose="020B0604020202020204" pitchFamily="34" charset="0"/>
              <a:buChar char="•"/>
            </a:pPr>
            <a:r>
              <a:rPr lang="en-US" sz="2200">
                <a:effectLst/>
                <a:latin typeface="+mj-lt"/>
                <a:ea typeface="PMingLiU" panose="02020500000000000000" pitchFamily="18" charset="-120"/>
              </a:rPr>
              <a:t>There are potential conflicts of interest between a CIV third party and CIV Investors</a:t>
            </a:r>
          </a:p>
          <a:p>
            <a:pPr marL="285750" indent="-285750" algn="just">
              <a:buFont typeface="Arial" panose="020B0604020202020204" pitchFamily="34" charset="0"/>
              <a:buChar char="•"/>
            </a:pPr>
            <a:r>
              <a:rPr lang="en-US" sz="2200">
                <a:latin typeface="+mj-lt"/>
                <a:ea typeface="PMingLiU" panose="02020500000000000000" pitchFamily="18" charset="-120"/>
              </a:rPr>
              <a:t>CIV third parties have fiduciary duties that include acting in the best interests of CIV Investors</a:t>
            </a:r>
          </a:p>
          <a:p>
            <a:pPr marL="285750" indent="-285750" algn="just">
              <a:buFont typeface="Arial" panose="020B0604020202020204" pitchFamily="34" charset="0"/>
              <a:buChar char="•"/>
            </a:pPr>
            <a:r>
              <a:rPr lang="en-US" sz="2200">
                <a:latin typeface="+mj-lt"/>
                <a:ea typeface="PMingLiU" panose="02020500000000000000" pitchFamily="18" charset="-120"/>
              </a:rPr>
              <a:t>Independent Entities to CIVs aim to ensure there is adequate oversight of the CIV/CIV third party</a:t>
            </a:r>
          </a:p>
          <a:p>
            <a:pPr marL="742950" lvl="1" indent="-285750" algn="just">
              <a:buFont typeface="Arial" panose="020B0604020202020204" pitchFamily="34" charset="0"/>
              <a:buChar char="•"/>
            </a:pPr>
            <a:r>
              <a:rPr lang="en-US" sz="2200">
                <a:latin typeface="+mj-lt"/>
                <a:ea typeface="PMingLiU" panose="02020500000000000000" pitchFamily="18" charset="-120"/>
              </a:rPr>
              <a:t>Independent Entities include trustees, directors, regulators, and auditors</a:t>
            </a:r>
          </a:p>
          <a:p>
            <a:pPr marL="285750" indent="-285750" algn="just">
              <a:buFont typeface="Arial" panose="020B0604020202020204" pitchFamily="34" charset="0"/>
              <a:buChar char="•"/>
            </a:pPr>
            <a:r>
              <a:rPr lang="en-US" sz="2200">
                <a:latin typeface="+mj-lt"/>
                <a:ea typeface="PMingLiU" panose="02020500000000000000" pitchFamily="18" charset="-120"/>
              </a:rPr>
              <a:t>CIV auditors provide an additional layer of independence to protect CIV investors’ interests</a:t>
            </a:r>
          </a:p>
        </p:txBody>
      </p:sp>
      <p:sp>
        <p:nvSpPr>
          <p:cNvPr id="9" name="TextBox 8">
            <a:extLst>
              <a:ext uri="{FF2B5EF4-FFF2-40B4-BE49-F238E27FC236}">
                <a16:creationId xmlns:a16="http://schemas.microsoft.com/office/drawing/2014/main" id="{1AC729AC-35F3-8FED-BD92-601EDEF62920}"/>
              </a:ext>
            </a:extLst>
          </p:cNvPr>
          <p:cNvSpPr txBox="1"/>
          <p:nvPr/>
        </p:nvSpPr>
        <p:spPr>
          <a:xfrm>
            <a:off x="6960484" y="5194852"/>
            <a:ext cx="5045986" cy="116149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Tree>
    <p:extLst>
      <p:ext uri="{BB962C8B-B14F-4D97-AF65-F5344CB8AC3E}">
        <p14:creationId xmlns:p14="http://schemas.microsoft.com/office/powerpoint/2010/main" val="2973037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86801CD-7A5A-686E-A26D-F26EB1FD007A}"/>
              </a:ext>
            </a:extLst>
          </p:cNvPr>
          <p:cNvSpPr/>
          <p:nvPr/>
        </p:nvSpPr>
        <p:spPr>
          <a:xfrm>
            <a:off x="1149521" y="822686"/>
            <a:ext cx="3590925" cy="1258661"/>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sz="1600">
                <a:latin typeface="Arial" panose="020B0604020202020204" pitchFamily="34" charset="0"/>
                <a:cs typeface="Arial" panose="020B0604020202020204" pitchFamily="34" charset="0"/>
              </a:rPr>
              <a:t>Does the Investment Scheme, i.e., audit client, accept money from the general public for the purpose of pooling funds for investment?</a:t>
            </a:r>
          </a:p>
        </p:txBody>
      </p:sp>
      <p:sp>
        <p:nvSpPr>
          <p:cNvPr id="7" name="Rectangle: Rounded Corners 6">
            <a:extLst>
              <a:ext uri="{FF2B5EF4-FFF2-40B4-BE49-F238E27FC236}">
                <a16:creationId xmlns:a16="http://schemas.microsoft.com/office/drawing/2014/main" id="{BB5D49A1-A336-A1C4-5FF7-675CBA1973CB}"/>
              </a:ext>
            </a:extLst>
          </p:cNvPr>
          <p:cNvSpPr/>
          <p:nvPr/>
        </p:nvSpPr>
        <p:spPr>
          <a:xfrm>
            <a:off x="1149521" y="2588076"/>
            <a:ext cx="3590925" cy="2332266"/>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ts val="1400"/>
              </a:lnSpc>
              <a:spcAft>
                <a:spcPts val="600"/>
              </a:spcAft>
            </a:pPr>
            <a:r>
              <a:rPr lang="en-US" sz="1600">
                <a:latin typeface="Arial"/>
                <a:cs typeface="Arial"/>
              </a:rPr>
              <a:t>Does the Scheme engage a third party(</a:t>
            </a:r>
            <a:r>
              <a:rPr lang="en-US" sz="1600" err="1">
                <a:latin typeface="Arial"/>
                <a:cs typeface="Arial"/>
              </a:rPr>
              <a:t>ies</a:t>
            </a:r>
            <a:r>
              <a:rPr lang="en-US" sz="1600">
                <a:latin typeface="Arial"/>
                <a:cs typeface="Arial"/>
              </a:rPr>
              <a:t>) that:</a:t>
            </a:r>
          </a:p>
          <a:p>
            <a:pPr marL="285750" indent="-285750">
              <a:lnSpc>
                <a:spcPts val="1500"/>
              </a:lnSpc>
              <a:buFont typeface="Arial" panose="020B0604020202020204" pitchFamily="34" charset="0"/>
              <a:buChar char="•"/>
            </a:pPr>
            <a:r>
              <a:rPr lang="en-US" sz="1400">
                <a:latin typeface="Arial"/>
                <a:cs typeface="Arial"/>
              </a:rPr>
              <a:t>Is responsible for the decision making, operation and performance of the Scheme;</a:t>
            </a:r>
          </a:p>
          <a:p>
            <a:pPr marL="285750" indent="-285750">
              <a:lnSpc>
                <a:spcPts val="1500"/>
              </a:lnSpc>
              <a:buFont typeface="Arial" panose="020B0604020202020204" pitchFamily="34" charset="0"/>
              <a:buChar char="•"/>
            </a:pPr>
            <a:r>
              <a:rPr lang="en-US" sz="1400">
                <a:latin typeface="Arial"/>
                <a:cs typeface="Arial"/>
              </a:rPr>
              <a:t>Influences the success or failure of the Scheme; and/or</a:t>
            </a:r>
            <a:endParaRPr lang="en-US" sz="1400"/>
          </a:p>
          <a:p>
            <a:pPr marL="285750" indent="-285750">
              <a:lnSpc>
                <a:spcPts val="1500"/>
              </a:lnSpc>
              <a:buFont typeface="Arial" panose="020B0604020202020204" pitchFamily="34" charset="0"/>
              <a:buChar char="•"/>
            </a:pPr>
            <a:r>
              <a:rPr lang="en-US" sz="1400">
                <a:latin typeface="Arial"/>
                <a:cs typeface="Arial"/>
              </a:rPr>
              <a:t>Materially affect the performance of the Scheme</a:t>
            </a:r>
          </a:p>
        </p:txBody>
      </p:sp>
      <p:sp>
        <p:nvSpPr>
          <p:cNvPr id="8" name="Rectangle: Rounded Corners 7">
            <a:extLst>
              <a:ext uri="{FF2B5EF4-FFF2-40B4-BE49-F238E27FC236}">
                <a16:creationId xmlns:a16="http://schemas.microsoft.com/office/drawing/2014/main" id="{E276A49C-3A7E-FF89-1F7C-41A53125E069}"/>
              </a:ext>
            </a:extLst>
          </p:cNvPr>
          <p:cNvSpPr/>
          <p:nvPr/>
        </p:nvSpPr>
        <p:spPr>
          <a:xfrm>
            <a:off x="5904401" y="1155925"/>
            <a:ext cx="1997254" cy="592182"/>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sz="1600">
                <a:latin typeface="Arial" panose="020B0604020202020204" pitchFamily="34" charset="0"/>
                <a:cs typeface="Arial" panose="020B0604020202020204" pitchFamily="34" charset="0"/>
              </a:rPr>
              <a:t>Out of scope</a:t>
            </a:r>
          </a:p>
        </p:txBody>
      </p:sp>
      <p:cxnSp>
        <p:nvCxnSpPr>
          <p:cNvPr id="10" name="Straight Arrow Connector 9">
            <a:extLst>
              <a:ext uri="{FF2B5EF4-FFF2-40B4-BE49-F238E27FC236}">
                <a16:creationId xmlns:a16="http://schemas.microsoft.com/office/drawing/2014/main" id="{9A32CFA1-2D03-B17D-E701-4E267065E73D}"/>
              </a:ext>
            </a:extLst>
          </p:cNvPr>
          <p:cNvCxnSpPr>
            <a:cxnSpLocks/>
            <a:stCxn id="4" idx="3"/>
            <a:endCxn id="8" idx="1"/>
          </p:cNvCxnSpPr>
          <p:nvPr/>
        </p:nvCxnSpPr>
        <p:spPr>
          <a:xfrm flipV="1">
            <a:off x="4740446" y="1452016"/>
            <a:ext cx="1163955"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E519C2A-27D4-3418-8778-8FE4F5829502}"/>
              </a:ext>
            </a:extLst>
          </p:cNvPr>
          <p:cNvSpPr/>
          <p:nvPr/>
        </p:nvSpPr>
        <p:spPr>
          <a:xfrm>
            <a:off x="5052458" y="967535"/>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cxnSp>
        <p:nvCxnSpPr>
          <p:cNvPr id="13" name="Straight Arrow Connector 12">
            <a:extLst>
              <a:ext uri="{FF2B5EF4-FFF2-40B4-BE49-F238E27FC236}">
                <a16:creationId xmlns:a16="http://schemas.microsoft.com/office/drawing/2014/main" id="{DCA67995-52B7-40F7-91AA-BED88B57D1EC}"/>
              </a:ext>
            </a:extLst>
          </p:cNvPr>
          <p:cNvCxnSpPr>
            <a:cxnSpLocks/>
            <a:stCxn id="4" idx="2"/>
            <a:endCxn id="7" idx="0"/>
          </p:cNvCxnSpPr>
          <p:nvPr/>
        </p:nvCxnSpPr>
        <p:spPr>
          <a:xfrm>
            <a:off x="2944984" y="2081347"/>
            <a:ext cx="0" cy="50672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95D47298-6587-B194-AB6A-4891C01C3305}"/>
              </a:ext>
            </a:extLst>
          </p:cNvPr>
          <p:cNvSpPr/>
          <p:nvPr/>
        </p:nvSpPr>
        <p:spPr>
          <a:xfrm>
            <a:off x="3122014" y="2146321"/>
            <a:ext cx="539930" cy="376779"/>
          </a:xfrm>
          <a:prstGeom prst="ellipse">
            <a:avLst/>
          </a:prstGeom>
          <a:solidFill>
            <a:srgbClr val="00B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sp>
        <p:nvSpPr>
          <p:cNvPr id="19" name="Oval 18">
            <a:extLst>
              <a:ext uri="{FF2B5EF4-FFF2-40B4-BE49-F238E27FC236}">
                <a16:creationId xmlns:a16="http://schemas.microsoft.com/office/drawing/2014/main" id="{47CBC600-1D6D-C226-2A57-F7B93B8D272C}"/>
              </a:ext>
            </a:extLst>
          </p:cNvPr>
          <p:cNvSpPr/>
          <p:nvPr/>
        </p:nvSpPr>
        <p:spPr>
          <a:xfrm>
            <a:off x="3122014" y="4984637"/>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cxnSp>
        <p:nvCxnSpPr>
          <p:cNvPr id="21" name="Straight Arrow Connector 20">
            <a:extLst>
              <a:ext uri="{FF2B5EF4-FFF2-40B4-BE49-F238E27FC236}">
                <a16:creationId xmlns:a16="http://schemas.microsoft.com/office/drawing/2014/main" id="{46A0405F-E977-F4C8-18CA-AC588D56A94C}"/>
              </a:ext>
            </a:extLst>
          </p:cNvPr>
          <p:cNvCxnSpPr>
            <a:cxnSpLocks/>
            <a:stCxn id="7" idx="2"/>
            <a:endCxn id="35" idx="0"/>
          </p:cNvCxnSpPr>
          <p:nvPr/>
        </p:nvCxnSpPr>
        <p:spPr>
          <a:xfrm flipH="1">
            <a:off x="2944983" y="4920342"/>
            <a:ext cx="1" cy="50536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D554DFC3-6283-AF39-AAF8-940A6EE50A9F}"/>
              </a:ext>
            </a:extLst>
          </p:cNvPr>
          <p:cNvSpPr/>
          <p:nvPr/>
        </p:nvSpPr>
        <p:spPr>
          <a:xfrm>
            <a:off x="5913723" y="3269861"/>
            <a:ext cx="1997254" cy="968694"/>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sz="1600">
                <a:latin typeface="Arial" panose="020B0604020202020204" pitchFamily="34" charset="0"/>
                <a:cs typeface="Arial" panose="020B0604020202020204" pitchFamily="34" charset="0"/>
              </a:rPr>
              <a:t>Is the third party a related entity, per the Code?</a:t>
            </a:r>
          </a:p>
        </p:txBody>
      </p:sp>
      <p:sp>
        <p:nvSpPr>
          <p:cNvPr id="25" name="Rectangle: Rounded Corners 24">
            <a:extLst>
              <a:ext uri="{FF2B5EF4-FFF2-40B4-BE49-F238E27FC236}">
                <a16:creationId xmlns:a16="http://schemas.microsoft.com/office/drawing/2014/main" id="{FA87B0BD-2D1E-9297-4838-CF46372758A3}"/>
              </a:ext>
            </a:extLst>
          </p:cNvPr>
          <p:cNvSpPr/>
          <p:nvPr/>
        </p:nvSpPr>
        <p:spPr>
          <a:xfrm>
            <a:off x="5721541" y="5070092"/>
            <a:ext cx="2381618" cy="1324314"/>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sz="1600">
                <a:latin typeface="Arial" panose="020B0604020202020204" pitchFamily="34" charset="0"/>
                <a:cs typeface="Arial" panose="020B0604020202020204" pitchFamily="34" charset="0"/>
              </a:rPr>
              <a:t>Risk that independence is not adequately assessed as third party is not part of “audit client” </a:t>
            </a:r>
          </a:p>
        </p:txBody>
      </p:sp>
      <p:cxnSp>
        <p:nvCxnSpPr>
          <p:cNvPr id="27" name="Straight Arrow Connector 26">
            <a:extLst>
              <a:ext uri="{FF2B5EF4-FFF2-40B4-BE49-F238E27FC236}">
                <a16:creationId xmlns:a16="http://schemas.microsoft.com/office/drawing/2014/main" id="{86CE3409-7E25-20C3-78D4-1E19EBCF54DA}"/>
              </a:ext>
            </a:extLst>
          </p:cNvPr>
          <p:cNvCxnSpPr>
            <a:cxnSpLocks/>
            <a:stCxn id="22" idx="2"/>
            <a:endCxn id="25" idx="0"/>
          </p:cNvCxnSpPr>
          <p:nvPr/>
        </p:nvCxnSpPr>
        <p:spPr>
          <a:xfrm>
            <a:off x="6912350" y="4238555"/>
            <a:ext cx="0" cy="83153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0686A5E-9BA5-45EE-244B-E0F034B98AE9}"/>
              </a:ext>
            </a:extLst>
          </p:cNvPr>
          <p:cNvCxnSpPr>
            <a:cxnSpLocks/>
            <a:stCxn id="7" idx="3"/>
            <a:endCxn id="22" idx="1"/>
          </p:cNvCxnSpPr>
          <p:nvPr/>
        </p:nvCxnSpPr>
        <p:spPr>
          <a:xfrm flipV="1">
            <a:off x="4740446" y="3754208"/>
            <a:ext cx="1173277"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7C21A3E0-903D-9BA6-63FC-6FDB833AA341}"/>
              </a:ext>
            </a:extLst>
          </p:cNvPr>
          <p:cNvSpPr/>
          <p:nvPr/>
        </p:nvSpPr>
        <p:spPr>
          <a:xfrm>
            <a:off x="6155671" y="4391058"/>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sp>
        <p:nvSpPr>
          <p:cNvPr id="41" name="Rectangle: Rounded Corners 40">
            <a:extLst>
              <a:ext uri="{FF2B5EF4-FFF2-40B4-BE49-F238E27FC236}">
                <a16:creationId xmlns:a16="http://schemas.microsoft.com/office/drawing/2014/main" id="{1ACCE5A4-2AFF-29E8-2CFC-6ACD1489DF5E}"/>
              </a:ext>
            </a:extLst>
          </p:cNvPr>
          <p:cNvSpPr/>
          <p:nvPr/>
        </p:nvSpPr>
        <p:spPr>
          <a:xfrm>
            <a:off x="9056287" y="3082679"/>
            <a:ext cx="2180124" cy="1343058"/>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sz="1600">
                <a:latin typeface="Arial" panose="020B0604020202020204" pitchFamily="34" charset="0"/>
                <a:cs typeface="Arial" panose="020B0604020202020204" pitchFamily="34" charset="0"/>
              </a:rPr>
              <a:t>Comply with Part 4A of the Code to assess independence from the third party</a:t>
            </a:r>
          </a:p>
        </p:txBody>
      </p:sp>
      <p:cxnSp>
        <p:nvCxnSpPr>
          <p:cNvPr id="43" name="Straight Arrow Connector 42">
            <a:extLst>
              <a:ext uri="{FF2B5EF4-FFF2-40B4-BE49-F238E27FC236}">
                <a16:creationId xmlns:a16="http://schemas.microsoft.com/office/drawing/2014/main" id="{65A46036-DA9C-9B3D-8316-A2A37E134514}"/>
              </a:ext>
            </a:extLst>
          </p:cNvPr>
          <p:cNvCxnSpPr>
            <a:cxnSpLocks/>
            <a:stCxn id="22" idx="3"/>
            <a:endCxn id="41" idx="1"/>
          </p:cNvCxnSpPr>
          <p:nvPr/>
        </p:nvCxnSpPr>
        <p:spPr>
          <a:xfrm>
            <a:off x="7910977" y="3754208"/>
            <a:ext cx="114531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05F4A39E-F359-3616-6D80-33391C701594}"/>
              </a:ext>
            </a:extLst>
          </p:cNvPr>
          <p:cNvSpPr txBox="1"/>
          <p:nvPr/>
        </p:nvSpPr>
        <p:spPr>
          <a:xfrm>
            <a:off x="1566113" y="143592"/>
            <a:ext cx="9059773"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Flowchart Demonstrating the Gap in the Code for Investment Schemes</a:t>
            </a:r>
          </a:p>
        </p:txBody>
      </p:sp>
      <p:sp>
        <p:nvSpPr>
          <p:cNvPr id="48" name="Oval 47">
            <a:extLst>
              <a:ext uri="{FF2B5EF4-FFF2-40B4-BE49-F238E27FC236}">
                <a16:creationId xmlns:a16="http://schemas.microsoft.com/office/drawing/2014/main" id="{2A3DDDB0-25C1-6362-B750-5741F79770B3}"/>
              </a:ext>
            </a:extLst>
          </p:cNvPr>
          <p:cNvSpPr/>
          <p:nvPr/>
        </p:nvSpPr>
        <p:spPr>
          <a:xfrm>
            <a:off x="8891306" y="4692678"/>
            <a:ext cx="2542900" cy="1891922"/>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sz="1400">
                <a:latin typeface="Arial" panose="020B0604020202020204" pitchFamily="34" charset="0"/>
                <a:cs typeface="Arial" panose="020B0604020202020204" pitchFamily="34" charset="0"/>
              </a:rPr>
              <a:t>Scheme might be subject to jurisdictional laws or regulations that require the third party to be included in independence assessments</a:t>
            </a:r>
          </a:p>
        </p:txBody>
      </p:sp>
      <p:sp>
        <p:nvSpPr>
          <p:cNvPr id="59" name="Oval 58">
            <a:extLst>
              <a:ext uri="{FF2B5EF4-FFF2-40B4-BE49-F238E27FC236}">
                <a16:creationId xmlns:a16="http://schemas.microsoft.com/office/drawing/2014/main" id="{2D3FDE98-EFE1-2258-277C-0F4845415C88}"/>
              </a:ext>
            </a:extLst>
          </p:cNvPr>
          <p:cNvSpPr/>
          <p:nvPr/>
        </p:nvSpPr>
        <p:spPr>
          <a:xfrm>
            <a:off x="8213667" y="3243393"/>
            <a:ext cx="539930" cy="376779"/>
          </a:xfrm>
          <a:prstGeom prst="ellipse">
            <a:avLst/>
          </a:prstGeom>
          <a:solidFill>
            <a:srgbClr val="00B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sp>
        <p:nvSpPr>
          <p:cNvPr id="14" name="Oval 13">
            <a:extLst>
              <a:ext uri="{FF2B5EF4-FFF2-40B4-BE49-F238E27FC236}">
                <a16:creationId xmlns:a16="http://schemas.microsoft.com/office/drawing/2014/main" id="{A2B9007E-0AD6-7F41-FFDA-9594C9887C63}"/>
              </a:ext>
            </a:extLst>
          </p:cNvPr>
          <p:cNvSpPr/>
          <p:nvPr/>
        </p:nvSpPr>
        <p:spPr>
          <a:xfrm>
            <a:off x="5052458" y="3269726"/>
            <a:ext cx="539930" cy="376779"/>
          </a:xfrm>
          <a:prstGeom prst="ellipse">
            <a:avLst/>
          </a:prstGeom>
          <a:solidFill>
            <a:srgbClr val="00B05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cxnSp>
        <p:nvCxnSpPr>
          <p:cNvPr id="33" name="Connector: Elbow 32">
            <a:extLst>
              <a:ext uri="{FF2B5EF4-FFF2-40B4-BE49-F238E27FC236}">
                <a16:creationId xmlns:a16="http://schemas.microsoft.com/office/drawing/2014/main" id="{D497A882-8FC2-BA86-2848-A8B2940BE096}"/>
              </a:ext>
            </a:extLst>
          </p:cNvPr>
          <p:cNvCxnSpPr>
            <a:cxnSpLocks/>
            <a:endCxn id="48" idx="2"/>
          </p:cNvCxnSpPr>
          <p:nvPr/>
        </p:nvCxnSpPr>
        <p:spPr>
          <a:xfrm>
            <a:off x="6941028" y="4654323"/>
            <a:ext cx="1950278" cy="984316"/>
          </a:xfrm>
          <a:prstGeom prst="bentConnector3">
            <a:avLst>
              <a:gd name="adj1" fmla="val 81257"/>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77E9363C-ECCA-6B95-14F5-FE0D55FDEDC1}"/>
              </a:ext>
            </a:extLst>
          </p:cNvPr>
          <p:cNvSpPr/>
          <p:nvPr/>
        </p:nvSpPr>
        <p:spPr>
          <a:xfrm>
            <a:off x="1946356" y="5425711"/>
            <a:ext cx="1997254" cy="968695"/>
          </a:xfrm>
          <a:prstGeom prst="roundRect">
            <a:avLst/>
          </a:prstGeom>
          <a:solidFill>
            <a:srgbClr val="1560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sz="1600">
                <a:latin typeface="Arial" panose="020B0604020202020204" pitchFamily="34" charset="0"/>
                <a:cs typeface="Arial" panose="020B0604020202020204" pitchFamily="34" charset="0"/>
              </a:rPr>
              <a:t>Comply with the Code to assess independence</a:t>
            </a:r>
          </a:p>
        </p:txBody>
      </p:sp>
    </p:spTree>
    <p:extLst>
      <p:ext uri="{BB962C8B-B14F-4D97-AF65-F5344CB8AC3E}">
        <p14:creationId xmlns:p14="http://schemas.microsoft.com/office/powerpoint/2010/main" val="3697626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64E8B4-4D55-2FE8-BB73-B59A3DC04093}"/>
              </a:ext>
            </a:extLst>
          </p:cNvPr>
          <p:cNvSpPr>
            <a:spLocks noGrp="1"/>
          </p:cNvSpPr>
          <p:nvPr>
            <p:ph sz="half" idx="2"/>
          </p:nvPr>
        </p:nvSpPr>
        <p:spPr>
          <a:xfrm>
            <a:off x="327991" y="1798933"/>
            <a:ext cx="6956729" cy="4083708"/>
          </a:xfrm>
        </p:spPr>
        <p:txBody>
          <a:bodyPr>
            <a:normAutofit fontScale="92500" lnSpcReduction="20000"/>
          </a:bodyPr>
          <a:lstStyle/>
          <a:p>
            <a:pPr>
              <a:lnSpc>
                <a:spcPct val="140000"/>
              </a:lnSpc>
              <a:buFont typeface="Wingdings" panose="05000000000000000000" pitchFamily="2" charset="2"/>
              <a:buChar char="Ø"/>
            </a:pPr>
            <a:r>
              <a:rPr lang="en-US" sz="2400">
                <a:solidFill>
                  <a:schemeClr val="tx1"/>
                </a:solidFill>
                <a:latin typeface="+mj-lt"/>
              </a:rPr>
              <a:t>Introduction</a:t>
            </a:r>
          </a:p>
          <a:p>
            <a:pPr>
              <a:lnSpc>
                <a:spcPct val="140000"/>
              </a:lnSpc>
              <a:buFont typeface="Wingdings" panose="05000000000000000000" pitchFamily="2" charset="2"/>
              <a:buChar char="Ø"/>
            </a:pPr>
            <a:r>
              <a:rPr lang="en-US" sz="2400">
                <a:solidFill>
                  <a:schemeClr val="tx1"/>
                </a:solidFill>
                <a:latin typeface="+mj-lt"/>
              </a:rPr>
              <a:t>CIVs – Determination of related entities under extant Code and Investment Company Complex overview</a:t>
            </a:r>
          </a:p>
          <a:p>
            <a:pPr>
              <a:lnSpc>
                <a:spcPct val="140000"/>
              </a:lnSpc>
              <a:buFont typeface="Wingdings" panose="05000000000000000000" pitchFamily="2" charset="2"/>
              <a:buChar char="Ø"/>
            </a:pPr>
            <a:r>
              <a:rPr lang="en-US" sz="2400">
                <a:solidFill>
                  <a:schemeClr val="tx1"/>
                </a:solidFill>
                <a:latin typeface="+mj-lt"/>
              </a:rPr>
              <a:t>Potential Gap in the Code</a:t>
            </a:r>
          </a:p>
          <a:p>
            <a:pPr>
              <a:lnSpc>
                <a:spcPct val="140000"/>
              </a:lnSpc>
              <a:buFont typeface="Wingdings" panose="05000000000000000000" pitchFamily="2" charset="2"/>
              <a:buChar char="Ø"/>
            </a:pPr>
            <a:r>
              <a:rPr lang="en-US" sz="2400">
                <a:solidFill>
                  <a:schemeClr val="tx1"/>
                </a:solidFill>
                <a:latin typeface="+mj-lt"/>
              </a:rPr>
              <a:t>Operational Structure and Management</a:t>
            </a:r>
          </a:p>
          <a:p>
            <a:pPr>
              <a:lnSpc>
                <a:spcPct val="140000"/>
              </a:lnSpc>
              <a:buFont typeface="Wingdings" panose="05000000000000000000" pitchFamily="2" charset="2"/>
              <a:buChar char="Ø"/>
            </a:pPr>
            <a:r>
              <a:rPr lang="en-US" sz="2400">
                <a:solidFill>
                  <a:schemeClr val="tx1"/>
                </a:solidFill>
                <a:latin typeface="+mj-lt"/>
              </a:rPr>
              <a:t>Stakeholder Engagement</a:t>
            </a:r>
          </a:p>
          <a:p>
            <a:pPr>
              <a:lnSpc>
                <a:spcPct val="140000"/>
              </a:lnSpc>
              <a:buFont typeface="Wingdings" panose="05000000000000000000" pitchFamily="2" charset="2"/>
              <a:buChar char="Ø"/>
            </a:pPr>
            <a:r>
              <a:rPr lang="en-US" sz="2400">
                <a:solidFill>
                  <a:schemeClr val="tx1"/>
                </a:solidFill>
                <a:latin typeface="+mj-lt"/>
              </a:rPr>
              <a:t>Closing</a:t>
            </a:r>
          </a:p>
        </p:txBody>
      </p:sp>
      <p:sp>
        <p:nvSpPr>
          <p:cNvPr id="2" name="Title 1">
            <a:extLst>
              <a:ext uri="{FF2B5EF4-FFF2-40B4-BE49-F238E27FC236}">
                <a16:creationId xmlns:a16="http://schemas.microsoft.com/office/drawing/2014/main" id="{02643F18-4C3E-5080-805B-E3D8E167969B}"/>
              </a:ext>
            </a:extLst>
          </p:cNvPr>
          <p:cNvSpPr>
            <a:spLocks noGrp="1"/>
          </p:cNvSpPr>
          <p:nvPr>
            <p:ph type="title"/>
          </p:nvPr>
        </p:nvSpPr>
        <p:spPr>
          <a:xfrm>
            <a:off x="327991" y="36374"/>
            <a:ext cx="11025809" cy="1068518"/>
          </a:xfrm>
        </p:spPr>
        <p:txBody>
          <a:bodyPr anchor="ctr">
            <a:normAutofit/>
          </a:bodyPr>
          <a:lstStyle/>
          <a:p>
            <a:r>
              <a:rPr lang="en-US">
                <a:latin typeface="+mj-lt"/>
              </a:rPr>
              <a:t>Agenda</a:t>
            </a:r>
          </a:p>
        </p:txBody>
      </p:sp>
      <p:sp>
        <p:nvSpPr>
          <p:cNvPr id="5" name="Slide Number Placeholder 4">
            <a:extLst>
              <a:ext uri="{FF2B5EF4-FFF2-40B4-BE49-F238E27FC236}">
                <a16:creationId xmlns:a16="http://schemas.microsoft.com/office/drawing/2014/main" id="{7DBB92A7-CA84-4CC5-C09E-CFA5C48E80E2}"/>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68F81FF-A8B7-8E49-9D5B-3CAD5ADFEE36}" type="slidenum">
              <a:rPr lang="en-US" smtClean="0"/>
              <a:pPr>
                <a:spcAft>
                  <a:spcPts val="600"/>
                </a:spcAft>
              </a:pPr>
              <a:t>2</a:t>
            </a:fld>
            <a:endParaRPr lang="en-US"/>
          </a:p>
        </p:txBody>
      </p:sp>
    </p:spTree>
    <p:extLst>
      <p:ext uri="{BB962C8B-B14F-4D97-AF65-F5344CB8AC3E}">
        <p14:creationId xmlns:p14="http://schemas.microsoft.com/office/powerpoint/2010/main" val="841469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BC53901-81BE-4ECD-8B51-0527C9AC42A9}"/>
              </a:ext>
            </a:extLst>
          </p:cNvPr>
          <p:cNvSpPr txBox="1"/>
          <p:nvPr/>
        </p:nvSpPr>
        <p:spPr>
          <a:xfrm>
            <a:off x="510843" y="1043609"/>
            <a:ext cx="6673728" cy="5030620"/>
          </a:xfrm>
          <a:prstGeom prst="rect">
            <a:avLst/>
          </a:prstGeom>
        </p:spPr>
        <p:txBody>
          <a:bodyPr vert="horz" lIns="91440" tIns="45720" rIns="91440" bIns="45720" rtlCol="0" anchor="b">
            <a:noAutofit/>
          </a:bodyPr>
          <a:lstStyle/>
          <a:p>
            <a:pPr marR="0" lvl="0" algn="just">
              <a:spcBef>
                <a:spcPts val="600"/>
              </a:spcBef>
              <a:spcAft>
                <a:spcPts val="600"/>
              </a:spcAft>
              <a:buClr>
                <a:srgbClr val="000000"/>
              </a:buClr>
            </a:pPr>
            <a:r>
              <a:rPr lang="en-US" sz="2800" b="1" kern="100">
                <a:solidFill>
                  <a:srgbClr val="000000"/>
                </a:solidFill>
                <a:effectLst/>
                <a:latin typeface="Arial" panose="020B0604020202020204" pitchFamily="34" charset="0"/>
                <a:ea typeface="Calibri" panose="020F0502020204030204" pitchFamily="34" charset="0"/>
              </a:rPr>
              <a:t>Discussion:</a:t>
            </a:r>
          </a:p>
          <a:p>
            <a:pPr marR="0" lvl="0" algn="just">
              <a:spcBef>
                <a:spcPts val="600"/>
              </a:spcBef>
              <a:spcAft>
                <a:spcPts val="600"/>
              </a:spcAft>
              <a:buClr>
                <a:srgbClr val="000000"/>
              </a:buClr>
            </a:pPr>
            <a:r>
              <a:rPr lang="en-US" sz="2800" kern="100">
                <a:solidFill>
                  <a:srgbClr val="000000"/>
                </a:solidFill>
                <a:effectLst/>
                <a:latin typeface="Arial" panose="020B0604020202020204" pitchFamily="34" charset="0"/>
                <a:ea typeface="Calibri" panose="020F0502020204030204" pitchFamily="34" charset="0"/>
              </a:rPr>
              <a:t>Do you agree with the Project Team’s analysis that there is a gap in the Code regarding the auditor’s evaluation of the auditor’s independence from Investment Schemes with respect to interests, relationships or circumstances involving the auditor with unrelated third parties, e.g., investment advisors, fund managers, and sponsors? </a:t>
            </a:r>
          </a:p>
          <a:p>
            <a:pPr marR="0" lvl="0" algn="just">
              <a:spcBef>
                <a:spcPts val="600"/>
              </a:spcBef>
              <a:spcAft>
                <a:spcPts val="600"/>
              </a:spcAft>
              <a:buClr>
                <a:srgbClr val="000000"/>
              </a:buClr>
            </a:pPr>
            <a:r>
              <a:rPr lang="en-US" sz="2800" kern="100">
                <a:solidFill>
                  <a:srgbClr val="000000"/>
                </a:solidFill>
                <a:effectLst/>
                <a:latin typeface="Arial" panose="020B0604020202020204" pitchFamily="34" charset="0"/>
                <a:ea typeface="Calibri" panose="020F0502020204030204" pitchFamily="34" charset="0"/>
              </a:rPr>
              <a:t>If not, please explain why.</a:t>
            </a:r>
          </a:p>
        </p:txBody>
      </p:sp>
      <p:pic>
        <p:nvPicPr>
          <p:cNvPr id="6" name="Picture Placeholder 5" descr="Several hands raised and ready to answer a question">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0982" t="-1" r="29188" b="-1"/>
          <a:stretch/>
        </p:blipFill>
        <p:spPr>
          <a:xfrm>
            <a:off x="7072495" y="10"/>
            <a:ext cx="511950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20</a:t>
            </a:fld>
            <a:endParaRPr lang="en-US">
              <a:solidFill>
                <a:srgbClr val="FFFFFF"/>
              </a:solidFill>
              <a:latin typeface="Calibri" panose="020F0502020204030204"/>
            </a:endParaRPr>
          </a:p>
        </p:txBody>
      </p:sp>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Tree>
    <p:extLst>
      <p:ext uri="{BB962C8B-B14F-4D97-AF65-F5344CB8AC3E}">
        <p14:creationId xmlns:p14="http://schemas.microsoft.com/office/powerpoint/2010/main" val="4009057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789FD1-A66C-D496-81DC-E55664B6D2BF}"/>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4" name="Title 3">
            <a:extLst>
              <a:ext uri="{FF2B5EF4-FFF2-40B4-BE49-F238E27FC236}">
                <a16:creationId xmlns:a16="http://schemas.microsoft.com/office/drawing/2014/main" id="{6B57B6A2-F557-A0CD-377D-A5DD68D1B875}"/>
              </a:ext>
            </a:extLst>
          </p:cNvPr>
          <p:cNvSpPr>
            <a:spLocks noGrp="1"/>
          </p:cNvSpPr>
          <p:nvPr>
            <p:ph type="title"/>
          </p:nvPr>
        </p:nvSpPr>
        <p:spPr>
          <a:xfrm>
            <a:off x="274320" y="2950406"/>
            <a:ext cx="9884093" cy="1115179"/>
          </a:xfrm>
        </p:spPr>
        <p:txBody>
          <a:bodyPr>
            <a:normAutofit fontScale="90000"/>
          </a:bodyPr>
          <a:lstStyle/>
          <a:p>
            <a:r>
              <a:rPr lang="en-US" sz="4400">
                <a:latin typeface="+mj-lt"/>
              </a:rPr>
              <a:t>Operational Structure and Management</a:t>
            </a:r>
            <a:endParaRPr lang="en-US">
              <a:latin typeface="+mj-lt"/>
            </a:endParaRPr>
          </a:p>
        </p:txBody>
      </p:sp>
    </p:spTree>
    <p:extLst>
      <p:ext uri="{BB962C8B-B14F-4D97-AF65-F5344CB8AC3E}">
        <p14:creationId xmlns:p14="http://schemas.microsoft.com/office/powerpoint/2010/main" val="4270181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normAutofit fontScale="90000"/>
          </a:bodyPr>
          <a:lstStyle/>
          <a:p>
            <a:r>
              <a:rPr lang="en-US">
                <a:latin typeface="+mj-lt"/>
              </a:rPr>
              <a:t>Investment Scheme Elements and Variations</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22</a:t>
            </a:fld>
            <a:endParaRPr lang="en-US"/>
          </a:p>
        </p:txBody>
      </p:sp>
      <p:pic>
        <p:nvPicPr>
          <p:cNvPr id="9" name="Content Placeholder 8" descr="Paper head with rainbow gears">
            <a:extLst>
              <a:ext uri="{FF2B5EF4-FFF2-40B4-BE49-F238E27FC236}">
                <a16:creationId xmlns:a16="http://schemas.microsoft.com/office/drawing/2014/main" id="{E618F09B-6549-8043-7CAA-0223EF8652E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84327" y="1427810"/>
            <a:ext cx="3174685" cy="5034279"/>
          </a:xfrm>
        </p:spPr>
      </p:pic>
      <p:graphicFrame>
        <p:nvGraphicFramePr>
          <p:cNvPr id="10" name="Table 9">
            <a:extLst>
              <a:ext uri="{FF2B5EF4-FFF2-40B4-BE49-F238E27FC236}">
                <a16:creationId xmlns:a16="http://schemas.microsoft.com/office/drawing/2014/main" id="{DDA9903E-2F61-CEDE-6961-6D027A51104D}"/>
              </a:ext>
            </a:extLst>
          </p:cNvPr>
          <p:cNvGraphicFramePr>
            <a:graphicFrameLocks noGrp="1"/>
          </p:cNvGraphicFramePr>
          <p:nvPr>
            <p:extLst>
              <p:ext uri="{D42A27DB-BD31-4B8C-83A1-F6EECF244321}">
                <p14:modId xmlns:p14="http://schemas.microsoft.com/office/powerpoint/2010/main" val="285922483"/>
              </p:ext>
            </p:extLst>
          </p:nvPr>
        </p:nvGraphicFramePr>
        <p:xfrm>
          <a:off x="369852" y="1427811"/>
          <a:ext cx="8128000" cy="5034280"/>
        </p:xfrm>
        <a:graphic>
          <a:graphicData uri="http://schemas.openxmlformats.org/drawingml/2006/table">
            <a:tbl>
              <a:tblPr firstRow="1" bandRow="1">
                <a:tableStyleId>{93296810-A885-4BE3-A3E7-6D5BEEA58F35}</a:tableStyleId>
              </a:tblPr>
              <a:tblGrid>
                <a:gridCol w="4064000">
                  <a:extLst>
                    <a:ext uri="{9D8B030D-6E8A-4147-A177-3AD203B41FA5}">
                      <a16:colId xmlns:a16="http://schemas.microsoft.com/office/drawing/2014/main" val="3621131478"/>
                    </a:ext>
                  </a:extLst>
                </a:gridCol>
                <a:gridCol w="4064000">
                  <a:extLst>
                    <a:ext uri="{9D8B030D-6E8A-4147-A177-3AD203B41FA5}">
                      <a16:colId xmlns:a16="http://schemas.microsoft.com/office/drawing/2014/main" val="3559188487"/>
                    </a:ext>
                  </a:extLst>
                </a:gridCol>
              </a:tblGrid>
              <a:tr h="370840">
                <a:tc>
                  <a:txBody>
                    <a:bodyPr/>
                    <a:lstStyle/>
                    <a:p>
                      <a:r>
                        <a:rPr lang="en-US" sz="1800">
                          <a:latin typeface="+mj-lt"/>
                        </a:rPr>
                        <a:t>Investment Scheme – Elements</a:t>
                      </a:r>
                    </a:p>
                  </a:txBody>
                  <a:tcPr/>
                </a:tc>
                <a:tc>
                  <a:txBody>
                    <a:bodyPr/>
                    <a:lstStyle/>
                    <a:p>
                      <a:r>
                        <a:rPr lang="en-US" sz="1800">
                          <a:latin typeface="+mj-lt"/>
                        </a:rPr>
                        <a:t>Variations</a:t>
                      </a:r>
                    </a:p>
                  </a:txBody>
                  <a:tcPr/>
                </a:tc>
                <a:extLst>
                  <a:ext uri="{0D108BD9-81ED-4DB2-BD59-A6C34878D82A}">
                    <a16:rowId xmlns:a16="http://schemas.microsoft.com/office/drawing/2014/main" val="2548781783"/>
                  </a:ext>
                </a:extLst>
              </a:tr>
              <a:tr h="370840">
                <a:tc>
                  <a:txBody>
                    <a:bodyPr/>
                    <a:lstStyle/>
                    <a:p>
                      <a:r>
                        <a:rPr lang="en-US" sz="1800">
                          <a:latin typeface="+mj-lt"/>
                        </a:rPr>
                        <a:t>Structure</a:t>
                      </a:r>
                    </a:p>
                  </a:txBody>
                  <a:tcPr/>
                </a:tc>
                <a:tc>
                  <a:txBody>
                    <a:bodyPr/>
                    <a:lstStyle/>
                    <a:p>
                      <a:pPr marL="285750" indent="-285750">
                        <a:buFont typeface="Arial" panose="020B0604020202020204" pitchFamily="34" charset="0"/>
                        <a:buChar char="•"/>
                      </a:pPr>
                      <a:r>
                        <a:rPr lang="en-US" sz="1800">
                          <a:latin typeface="+mj-lt"/>
                        </a:rPr>
                        <a:t>Corporate</a:t>
                      </a:r>
                    </a:p>
                    <a:p>
                      <a:pPr marL="285750" indent="-285750">
                        <a:buFont typeface="Arial" panose="020B0604020202020204" pitchFamily="34" charset="0"/>
                        <a:buChar char="•"/>
                      </a:pPr>
                      <a:r>
                        <a:rPr lang="en-US" sz="1800">
                          <a:latin typeface="+mj-lt"/>
                        </a:rPr>
                        <a:t>Unit Trust</a:t>
                      </a:r>
                    </a:p>
                    <a:p>
                      <a:pPr marL="285750" indent="-285750">
                        <a:buFont typeface="Arial" panose="020B0604020202020204" pitchFamily="34" charset="0"/>
                        <a:buChar char="•"/>
                      </a:pPr>
                      <a:r>
                        <a:rPr lang="en-US" sz="1800">
                          <a:latin typeface="+mj-lt"/>
                        </a:rPr>
                        <a:t>Contractual</a:t>
                      </a:r>
                    </a:p>
                  </a:txBody>
                  <a:tcPr/>
                </a:tc>
                <a:extLst>
                  <a:ext uri="{0D108BD9-81ED-4DB2-BD59-A6C34878D82A}">
                    <a16:rowId xmlns:a16="http://schemas.microsoft.com/office/drawing/2014/main" val="600028484"/>
                  </a:ext>
                </a:extLst>
              </a:tr>
              <a:tr h="370840">
                <a:tc>
                  <a:txBody>
                    <a:bodyPr/>
                    <a:lstStyle/>
                    <a:p>
                      <a:r>
                        <a:rPr lang="en-US" sz="1800">
                          <a:latin typeface="+mj-lt"/>
                        </a:rPr>
                        <a:t>Governance</a:t>
                      </a:r>
                    </a:p>
                  </a:txBody>
                  <a:tcPr/>
                </a:tc>
                <a:tc>
                  <a:txBody>
                    <a:bodyPr/>
                    <a:lstStyle/>
                    <a:p>
                      <a:pPr marL="285750" indent="-285750">
                        <a:buFont typeface="Arial" panose="020B0604020202020204" pitchFamily="34" charset="0"/>
                        <a:buChar char="•"/>
                      </a:pPr>
                      <a:r>
                        <a:rPr lang="en-US" sz="1800">
                          <a:latin typeface="+mj-lt"/>
                        </a:rPr>
                        <a:t>Corporate – Board of directors/trustees</a:t>
                      </a:r>
                    </a:p>
                    <a:p>
                      <a:pPr marL="285750" indent="-285750">
                        <a:buFont typeface="Arial" panose="020B0604020202020204" pitchFamily="34" charset="0"/>
                        <a:buChar char="•"/>
                      </a:pPr>
                      <a:r>
                        <a:rPr lang="en-US" sz="1800">
                          <a:latin typeface="+mj-lt"/>
                        </a:rPr>
                        <a:t>Unit Trusts - Trustees</a:t>
                      </a:r>
                    </a:p>
                    <a:p>
                      <a:pPr marL="285750" indent="-285750">
                        <a:buFont typeface="Arial" panose="020B0604020202020204" pitchFamily="34" charset="0"/>
                        <a:buChar char="•"/>
                      </a:pPr>
                      <a:r>
                        <a:rPr lang="en-US" sz="1800">
                          <a:latin typeface="+mj-lt"/>
                        </a:rPr>
                        <a:t>Contractual – trustee/board or compliance committee (i.e. Trusts)</a:t>
                      </a:r>
                    </a:p>
                  </a:txBody>
                  <a:tcPr/>
                </a:tc>
                <a:extLst>
                  <a:ext uri="{0D108BD9-81ED-4DB2-BD59-A6C34878D82A}">
                    <a16:rowId xmlns:a16="http://schemas.microsoft.com/office/drawing/2014/main" val="1211068045"/>
                  </a:ext>
                </a:extLst>
              </a:tr>
              <a:tr h="370840">
                <a:tc>
                  <a:txBody>
                    <a:bodyPr/>
                    <a:lstStyle/>
                    <a:p>
                      <a:r>
                        <a:rPr lang="en-US" sz="1800">
                          <a:latin typeface="+mj-lt"/>
                        </a:rPr>
                        <a:t>Management including:</a:t>
                      </a:r>
                    </a:p>
                    <a:p>
                      <a:pPr marL="285750" indent="-285750">
                        <a:buFont typeface="Arial" panose="020B0604020202020204" pitchFamily="34" charset="0"/>
                        <a:buChar char="•"/>
                      </a:pPr>
                      <a:r>
                        <a:rPr lang="en-US" sz="1800">
                          <a:latin typeface="+mj-lt"/>
                        </a:rPr>
                        <a:t>Day-to-day operations</a:t>
                      </a:r>
                    </a:p>
                    <a:p>
                      <a:pPr marL="285750" indent="-285750">
                        <a:buFont typeface="Arial" panose="020B0604020202020204" pitchFamily="34" charset="0"/>
                        <a:buChar char="•"/>
                      </a:pPr>
                      <a:r>
                        <a:rPr lang="en-US" sz="1800">
                          <a:latin typeface="+mj-lt"/>
                        </a:rPr>
                        <a:t>Investment purchases/sales</a:t>
                      </a:r>
                    </a:p>
                    <a:p>
                      <a:pPr marL="285750" indent="-285750">
                        <a:buFont typeface="Arial" panose="020B0604020202020204" pitchFamily="34" charset="0"/>
                        <a:buChar char="•"/>
                      </a:pPr>
                      <a:r>
                        <a:rPr lang="en-US" sz="1800">
                          <a:latin typeface="+mj-lt"/>
                        </a:rPr>
                        <a:t>Control of assets</a:t>
                      </a:r>
                    </a:p>
                    <a:p>
                      <a:pPr marL="285750" indent="-285750">
                        <a:buFont typeface="Arial" panose="020B0604020202020204" pitchFamily="34" charset="0"/>
                        <a:buChar char="•"/>
                      </a:pPr>
                      <a:r>
                        <a:rPr lang="en-US" sz="1800">
                          <a:latin typeface="+mj-lt"/>
                        </a:rPr>
                        <a:t>Internal controls</a:t>
                      </a:r>
                    </a:p>
                  </a:txBody>
                  <a:tcPr>
                    <a:solidFill>
                      <a:srgbClr val="A48FAE"/>
                    </a:solidFill>
                  </a:tcPr>
                </a:tc>
                <a:tc>
                  <a:txBody>
                    <a:bodyPr/>
                    <a:lstStyle/>
                    <a:p>
                      <a:r>
                        <a:rPr lang="en-US" sz="1800">
                          <a:latin typeface="+mj-lt"/>
                        </a:rPr>
                        <a:t>Generally: </a:t>
                      </a:r>
                    </a:p>
                    <a:p>
                      <a:pPr marL="285750" indent="-285750">
                        <a:buFont typeface="Arial" panose="020B0604020202020204" pitchFamily="34" charset="0"/>
                        <a:buChar char="•"/>
                      </a:pPr>
                      <a:r>
                        <a:rPr lang="en-US" sz="1800">
                          <a:latin typeface="+mj-lt"/>
                        </a:rPr>
                        <a:t>Fund has no employees</a:t>
                      </a:r>
                    </a:p>
                    <a:p>
                      <a:pPr marL="285750" indent="-285750">
                        <a:buFont typeface="Arial" panose="020B0604020202020204" pitchFamily="34" charset="0"/>
                        <a:buChar char="•"/>
                      </a:pPr>
                      <a:r>
                        <a:rPr lang="en-US" sz="1800">
                          <a:latin typeface="+mj-lt"/>
                        </a:rPr>
                        <a:t>Undertaken externally in accordance with underlying foundational document and/or law/regulations</a:t>
                      </a:r>
                    </a:p>
                    <a:p>
                      <a:pPr marL="0" indent="0">
                        <a:buFont typeface="Arial" panose="020B0604020202020204" pitchFamily="34" charset="0"/>
                        <a:buNone/>
                      </a:pPr>
                      <a:r>
                        <a:rPr lang="en-US" sz="1800" i="1">
                          <a:latin typeface="+mj-lt"/>
                        </a:rPr>
                        <a:t>Third party might delegate functions to other third parties</a:t>
                      </a:r>
                    </a:p>
                  </a:txBody>
                  <a:tcPr>
                    <a:solidFill>
                      <a:srgbClr val="A48FAE"/>
                    </a:solidFill>
                  </a:tcPr>
                </a:tc>
                <a:extLst>
                  <a:ext uri="{0D108BD9-81ED-4DB2-BD59-A6C34878D82A}">
                    <a16:rowId xmlns:a16="http://schemas.microsoft.com/office/drawing/2014/main" val="44021758"/>
                  </a:ext>
                </a:extLst>
              </a:tr>
            </a:tbl>
          </a:graphicData>
        </a:graphic>
      </p:graphicFrame>
    </p:spTree>
    <p:extLst>
      <p:ext uri="{BB962C8B-B14F-4D97-AF65-F5344CB8AC3E}">
        <p14:creationId xmlns:p14="http://schemas.microsoft.com/office/powerpoint/2010/main" val="1233203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lstStyle/>
          <a:p>
            <a:r>
              <a:rPr lang="en-US">
                <a:latin typeface="+mj-lt"/>
              </a:rPr>
              <a:t>Governance and Oversight</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23</a:t>
            </a:fld>
            <a:endParaRPr lang="en-US"/>
          </a:p>
        </p:txBody>
      </p:sp>
      <p:sp>
        <p:nvSpPr>
          <p:cNvPr id="3" name="Rectangle: Rounded Corners 2">
            <a:extLst>
              <a:ext uri="{FF2B5EF4-FFF2-40B4-BE49-F238E27FC236}">
                <a16:creationId xmlns:a16="http://schemas.microsoft.com/office/drawing/2014/main" id="{24583741-02A7-6221-9E51-DD0548F257E0}"/>
              </a:ext>
            </a:extLst>
          </p:cNvPr>
          <p:cNvSpPr/>
          <p:nvPr/>
        </p:nvSpPr>
        <p:spPr>
          <a:xfrm>
            <a:off x="3924001" y="1159443"/>
            <a:ext cx="7979079" cy="1068518"/>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chemeClr val="bg1"/>
                </a:solidFill>
                <a:latin typeface="+mj-lt"/>
              </a:rPr>
              <a:t>Who has oversight and who is responsible for governance?</a:t>
            </a:r>
          </a:p>
        </p:txBody>
      </p:sp>
      <p:sp>
        <p:nvSpPr>
          <p:cNvPr id="4" name="Rectangle: Rounded Corners 3">
            <a:extLst>
              <a:ext uri="{FF2B5EF4-FFF2-40B4-BE49-F238E27FC236}">
                <a16:creationId xmlns:a16="http://schemas.microsoft.com/office/drawing/2014/main" id="{4A52DA4B-FB01-E055-BC00-53CD5B3C4E40}"/>
              </a:ext>
            </a:extLst>
          </p:cNvPr>
          <p:cNvSpPr/>
          <p:nvPr/>
        </p:nvSpPr>
        <p:spPr>
          <a:xfrm>
            <a:off x="3924002" y="2275123"/>
            <a:ext cx="7979079" cy="4210518"/>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a:solidFill>
                  <a:schemeClr val="bg1"/>
                </a:solidFill>
                <a:latin typeface="+mj-lt"/>
              </a:rPr>
              <a:t>Some of the Responses Received</a:t>
            </a:r>
          </a:p>
          <a:p>
            <a:pPr marL="457200" indent="-457200" algn="just">
              <a:buFont typeface="Arial" panose="020B0604020202020204" pitchFamily="34" charset="0"/>
              <a:buChar char="•"/>
            </a:pPr>
            <a:r>
              <a:rPr lang="en-US" sz="2100">
                <a:solidFill>
                  <a:schemeClr val="bg1"/>
                </a:solidFill>
                <a:latin typeface="+mj-lt"/>
              </a:rPr>
              <a:t>Fund has its own Board and is represented legally by its management company acting under fiduciary duties</a:t>
            </a:r>
          </a:p>
          <a:p>
            <a:pPr marL="457200" indent="-457200" algn="just">
              <a:buFont typeface="Arial" panose="020B0604020202020204" pitchFamily="34" charset="0"/>
              <a:buChar char="•"/>
            </a:pPr>
            <a:r>
              <a:rPr lang="en-US" sz="2100">
                <a:solidFill>
                  <a:schemeClr val="bg1"/>
                </a:solidFill>
                <a:latin typeface="+mj-lt"/>
              </a:rPr>
              <a:t>Board of scheme company has oversight and is responsible for governance</a:t>
            </a:r>
          </a:p>
          <a:p>
            <a:pPr marL="457200" indent="-457200" algn="just">
              <a:buFont typeface="Arial" panose="020B0604020202020204" pitchFamily="34" charset="0"/>
              <a:buChar char="•"/>
            </a:pPr>
            <a:r>
              <a:rPr lang="en-US" sz="2100">
                <a:solidFill>
                  <a:schemeClr val="bg1"/>
                </a:solidFill>
                <a:latin typeface="+mj-lt"/>
              </a:rPr>
              <a:t>For contractual funds, the management company’s Board is the ultimate decision maker</a:t>
            </a:r>
          </a:p>
          <a:p>
            <a:pPr marL="457200" indent="-457200" algn="just">
              <a:buFont typeface="Arial" panose="020B0604020202020204" pitchFamily="34" charset="0"/>
              <a:buChar char="•"/>
            </a:pPr>
            <a:r>
              <a:rPr lang="en-US" sz="2100">
                <a:solidFill>
                  <a:schemeClr val="bg1"/>
                </a:solidFill>
                <a:latin typeface="+mj-lt"/>
              </a:rPr>
              <a:t>Trustees hold assets on trust for unitholders and appoint the management company to manage funds under an investment management agreement</a:t>
            </a:r>
          </a:p>
          <a:p>
            <a:pPr marL="457200" indent="-457200" algn="just">
              <a:buFont typeface="Arial" panose="020B0604020202020204" pitchFamily="34" charset="0"/>
              <a:buChar char="•"/>
            </a:pPr>
            <a:r>
              <a:rPr lang="en-US" sz="2100">
                <a:solidFill>
                  <a:schemeClr val="bg1"/>
                </a:solidFill>
                <a:latin typeface="+mj-lt"/>
              </a:rPr>
              <a:t>Trustee is responsible for governance and oversees operation of the scheme</a:t>
            </a:r>
          </a:p>
        </p:txBody>
      </p:sp>
      <p:pic>
        <p:nvPicPr>
          <p:cNvPr id="8" name="Picture 7" descr="Magnifying glasses on yellow backdrop">
            <a:extLst>
              <a:ext uri="{FF2B5EF4-FFF2-40B4-BE49-F238E27FC236}">
                <a16:creationId xmlns:a16="http://schemas.microsoft.com/office/drawing/2014/main" id="{03C5E859-550A-EAA9-B7BF-F20FDD533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2" y="3095409"/>
            <a:ext cx="3850369" cy="2569945"/>
          </a:xfrm>
          <a:prstGeom prst="rect">
            <a:avLst/>
          </a:prstGeom>
        </p:spPr>
      </p:pic>
    </p:spTree>
    <p:extLst>
      <p:ext uri="{BB962C8B-B14F-4D97-AF65-F5344CB8AC3E}">
        <p14:creationId xmlns:p14="http://schemas.microsoft.com/office/powerpoint/2010/main" val="2635499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lstStyle/>
          <a:p>
            <a:r>
              <a:rPr lang="en-US">
                <a:latin typeface="+mj-lt"/>
              </a:rPr>
              <a:t>Management Activities</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24</a:t>
            </a:fld>
            <a:endParaRPr lang="en-US"/>
          </a:p>
        </p:txBody>
      </p:sp>
      <p:pic>
        <p:nvPicPr>
          <p:cNvPr id="9" name="Content Placeholder 8" descr="Paper head with rainbow gears">
            <a:extLst>
              <a:ext uri="{FF2B5EF4-FFF2-40B4-BE49-F238E27FC236}">
                <a16:creationId xmlns:a16="http://schemas.microsoft.com/office/drawing/2014/main" id="{E618F09B-6549-8043-7CAA-0223EF8652E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03956" y="2532344"/>
            <a:ext cx="2743200" cy="4104126"/>
          </a:xfrm>
          <a:solidFill>
            <a:srgbClr val="A590AF"/>
          </a:solidFill>
        </p:spPr>
      </p:pic>
      <p:sp>
        <p:nvSpPr>
          <p:cNvPr id="3" name="Rectangle: Rounded Corners 2">
            <a:extLst>
              <a:ext uri="{FF2B5EF4-FFF2-40B4-BE49-F238E27FC236}">
                <a16:creationId xmlns:a16="http://schemas.microsoft.com/office/drawing/2014/main" id="{24583741-02A7-6221-9E51-DD0548F257E0}"/>
              </a:ext>
            </a:extLst>
          </p:cNvPr>
          <p:cNvSpPr/>
          <p:nvPr/>
        </p:nvSpPr>
        <p:spPr>
          <a:xfrm>
            <a:off x="413359" y="1198883"/>
            <a:ext cx="7979079" cy="1068518"/>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chemeClr val="bg1"/>
                </a:solidFill>
                <a:latin typeface="+mj-lt"/>
              </a:rPr>
              <a:t>What is the role of investment advisors / managers / management companies?</a:t>
            </a:r>
          </a:p>
        </p:txBody>
      </p:sp>
      <p:sp>
        <p:nvSpPr>
          <p:cNvPr id="4" name="Rectangle: Rounded Corners 3">
            <a:extLst>
              <a:ext uri="{FF2B5EF4-FFF2-40B4-BE49-F238E27FC236}">
                <a16:creationId xmlns:a16="http://schemas.microsoft.com/office/drawing/2014/main" id="{4A52DA4B-FB01-E055-BC00-53CD5B3C4E40}"/>
              </a:ext>
            </a:extLst>
          </p:cNvPr>
          <p:cNvSpPr/>
          <p:nvPr/>
        </p:nvSpPr>
        <p:spPr>
          <a:xfrm>
            <a:off x="413359" y="2532344"/>
            <a:ext cx="7979079" cy="4104126"/>
          </a:xfrm>
          <a:prstGeom prst="roundRect">
            <a:avLst/>
          </a:prstGeom>
          <a:solidFill>
            <a:srgbClr val="A59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a:solidFill>
                  <a:schemeClr val="bg1"/>
                </a:solidFill>
                <a:latin typeface="+mj-lt"/>
              </a:rPr>
              <a:t>Some of the Responses Received</a:t>
            </a:r>
          </a:p>
          <a:p>
            <a:pPr marL="457200" indent="-457200" algn="just">
              <a:buFont typeface="Arial" panose="020B0604020202020204" pitchFamily="34" charset="0"/>
              <a:buChar char="•"/>
            </a:pPr>
            <a:r>
              <a:rPr lang="en-US" sz="2200">
                <a:solidFill>
                  <a:schemeClr val="bg1"/>
                </a:solidFill>
                <a:latin typeface="+mj-lt"/>
              </a:rPr>
              <a:t>Manages day-to-day activities and is responsible for investment decisions</a:t>
            </a:r>
          </a:p>
          <a:p>
            <a:pPr marL="457200" indent="-457200" algn="just">
              <a:buFont typeface="Arial" panose="020B0604020202020204" pitchFamily="34" charset="0"/>
              <a:buChar char="•"/>
            </a:pPr>
            <a:r>
              <a:rPr lang="en-US" sz="2200">
                <a:solidFill>
                  <a:schemeClr val="bg1"/>
                </a:solidFill>
                <a:latin typeface="+mj-lt"/>
              </a:rPr>
              <a:t>Manage day-to-day implementation of the investment policy, carry out administrative duties and perform activities functional to managing assets</a:t>
            </a:r>
          </a:p>
          <a:p>
            <a:pPr marL="457200" indent="-457200" algn="just">
              <a:buFont typeface="Arial" panose="020B0604020202020204" pitchFamily="34" charset="0"/>
              <a:buChar char="•"/>
            </a:pPr>
            <a:r>
              <a:rPr lang="en-US" sz="2200">
                <a:solidFill>
                  <a:schemeClr val="bg1"/>
                </a:solidFill>
                <a:latin typeface="+mj-lt"/>
              </a:rPr>
              <a:t>Responsible for day-to-day management of affairs and responsible for compliance with regulatory requirements</a:t>
            </a:r>
          </a:p>
          <a:p>
            <a:pPr marL="457200" indent="-457200" algn="just">
              <a:buFont typeface="Arial" panose="020B0604020202020204" pitchFamily="34" charset="0"/>
              <a:buChar char="•"/>
            </a:pPr>
            <a:r>
              <a:rPr lang="en-US" sz="2200">
                <a:solidFill>
                  <a:schemeClr val="bg1"/>
                </a:solidFill>
                <a:latin typeface="+mj-lt"/>
              </a:rPr>
              <a:t>Responsible for management and administration of the scheme</a:t>
            </a:r>
          </a:p>
          <a:p>
            <a:pPr marL="457200" indent="-457200" algn="just">
              <a:buFont typeface="Arial" panose="020B0604020202020204" pitchFamily="34" charset="0"/>
              <a:buChar char="•"/>
            </a:pPr>
            <a:r>
              <a:rPr lang="en-US" sz="2200">
                <a:solidFill>
                  <a:schemeClr val="bg1"/>
                </a:solidFill>
                <a:latin typeface="+mj-lt"/>
              </a:rPr>
              <a:t>Responsible for day-to-day management of the fund – under oversight of the Board of fund company</a:t>
            </a:r>
          </a:p>
        </p:txBody>
      </p:sp>
    </p:spTree>
    <p:extLst>
      <p:ext uri="{BB962C8B-B14F-4D97-AF65-F5344CB8AC3E}">
        <p14:creationId xmlns:p14="http://schemas.microsoft.com/office/powerpoint/2010/main" val="2936484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lstStyle/>
          <a:p>
            <a:r>
              <a:rPr lang="en-US">
                <a:latin typeface="+mj-lt"/>
              </a:rPr>
              <a:t>Management Activities</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25</a:t>
            </a:fld>
            <a:endParaRPr lang="en-US"/>
          </a:p>
        </p:txBody>
      </p:sp>
      <p:sp>
        <p:nvSpPr>
          <p:cNvPr id="10" name="Rectangle: Rounded Corners 9">
            <a:extLst>
              <a:ext uri="{FF2B5EF4-FFF2-40B4-BE49-F238E27FC236}">
                <a16:creationId xmlns:a16="http://schemas.microsoft.com/office/drawing/2014/main" id="{C4426DBC-6C10-4238-017D-873D44C40850}"/>
              </a:ext>
            </a:extLst>
          </p:cNvPr>
          <p:cNvSpPr/>
          <p:nvPr/>
        </p:nvSpPr>
        <p:spPr>
          <a:xfrm>
            <a:off x="876300" y="2323337"/>
            <a:ext cx="3044858" cy="2026763"/>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Board of corporate Scheme appoints a third party to manage the day-to-day operations of the Scheme</a:t>
            </a:r>
          </a:p>
        </p:txBody>
      </p:sp>
      <p:sp>
        <p:nvSpPr>
          <p:cNvPr id="11" name="Rectangle: Rounded Corners 10">
            <a:extLst>
              <a:ext uri="{FF2B5EF4-FFF2-40B4-BE49-F238E27FC236}">
                <a16:creationId xmlns:a16="http://schemas.microsoft.com/office/drawing/2014/main" id="{BE7CBA78-24FC-15F4-FD59-5F986AB2DB13}"/>
              </a:ext>
            </a:extLst>
          </p:cNvPr>
          <p:cNvSpPr/>
          <p:nvPr/>
        </p:nvSpPr>
        <p:spPr>
          <a:xfrm>
            <a:off x="4573571" y="2323336"/>
            <a:ext cx="3044858" cy="2026763"/>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Scheme is a unit trust with a separate trustee/Board and a third-party that manages day-to-day activities of the Scheme </a:t>
            </a:r>
          </a:p>
        </p:txBody>
      </p:sp>
      <p:sp>
        <p:nvSpPr>
          <p:cNvPr id="12" name="Rectangle: Rounded Corners 11">
            <a:extLst>
              <a:ext uri="{FF2B5EF4-FFF2-40B4-BE49-F238E27FC236}">
                <a16:creationId xmlns:a16="http://schemas.microsoft.com/office/drawing/2014/main" id="{1EE33E09-6D00-AB98-487F-DCBA65FAB44A}"/>
              </a:ext>
            </a:extLst>
          </p:cNvPr>
          <p:cNvSpPr/>
          <p:nvPr/>
        </p:nvSpPr>
        <p:spPr>
          <a:xfrm>
            <a:off x="8270842" y="2323336"/>
            <a:ext cx="3044858" cy="2026763"/>
          </a:xfrm>
          <a:prstGeom prst="roundRect">
            <a:avLst/>
          </a:prstGeom>
          <a:solidFill>
            <a:srgbClr val="083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Contractual scheme where third party acts as trustee and manages day-to-day activities of the Scheme</a:t>
            </a:r>
          </a:p>
        </p:txBody>
      </p:sp>
      <p:sp>
        <p:nvSpPr>
          <p:cNvPr id="15" name="Arrow: Left-Right 14">
            <a:extLst>
              <a:ext uri="{FF2B5EF4-FFF2-40B4-BE49-F238E27FC236}">
                <a16:creationId xmlns:a16="http://schemas.microsoft.com/office/drawing/2014/main" id="{3AF76216-7B96-2557-2819-520942FD92D5}"/>
              </a:ext>
            </a:extLst>
          </p:cNvPr>
          <p:cNvSpPr/>
          <p:nvPr/>
        </p:nvSpPr>
        <p:spPr>
          <a:xfrm>
            <a:off x="876300" y="1366605"/>
            <a:ext cx="10439400" cy="835687"/>
          </a:xfrm>
          <a:prstGeom prst="leftRightArrow">
            <a:avLst/>
          </a:prstGeom>
          <a:solidFill>
            <a:srgbClr val="00AA5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Facts and circumstances vary across jurisdictions and within jurisdictions</a:t>
            </a:r>
          </a:p>
        </p:txBody>
      </p:sp>
      <p:sp>
        <p:nvSpPr>
          <p:cNvPr id="17" name="Arrow: Left-Right 16">
            <a:extLst>
              <a:ext uri="{FF2B5EF4-FFF2-40B4-BE49-F238E27FC236}">
                <a16:creationId xmlns:a16="http://schemas.microsoft.com/office/drawing/2014/main" id="{06A4AA76-FA36-04E3-1621-E500195B3924}"/>
              </a:ext>
            </a:extLst>
          </p:cNvPr>
          <p:cNvSpPr/>
          <p:nvPr/>
        </p:nvSpPr>
        <p:spPr>
          <a:xfrm>
            <a:off x="876300" y="4471143"/>
            <a:ext cx="10439400" cy="835687"/>
          </a:xfrm>
          <a:prstGeom prst="leftRightArrow">
            <a:avLst/>
          </a:prstGeom>
          <a:solidFill>
            <a:srgbClr val="E6572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Jurisdictional differences in whether the third-party controls, or is part of, the audit client</a:t>
            </a:r>
          </a:p>
        </p:txBody>
      </p:sp>
      <p:sp>
        <p:nvSpPr>
          <p:cNvPr id="4" name="Rectangle 3">
            <a:extLst>
              <a:ext uri="{FF2B5EF4-FFF2-40B4-BE49-F238E27FC236}">
                <a16:creationId xmlns:a16="http://schemas.microsoft.com/office/drawing/2014/main" id="{516E98AF-D8A2-D66F-5197-BBA98CE05676}"/>
              </a:ext>
            </a:extLst>
          </p:cNvPr>
          <p:cNvSpPr/>
          <p:nvPr/>
        </p:nvSpPr>
        <p:spPr>
          <a:xfrm>
            <a:off x="876300" y="5708199"/>
            <a:ext cx="10439400" cy="496212"/>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Level of management activities/operation by the third party</a:t>
            </a:r>
          </a:p>
        </p:txBody>
      </p:sp>
    </p:spTree>
    <p:extLst>
      <p:ext uri="{BB962C8B-B14F-4D97-AF65-F5344CB8AC3E}">
        <p14:creationId xmlns:p14="http://schemas.microsoft.com/office/powerpoint/2010/main" val="1070905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lstStyle/>
          <a:p>
            <a:r>
              <a:rPr lang="en-US">
                <a:latin typeface="+mj-lt"/>
              </a:rPr>
              <a:t>Management/Scheme Operation</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26</a:t>
            </a:fld>
            <a:endParaRPr lang="en-US"/>
          </a:p>
        </p:txBody>
      </p:sp>
      <p:graphicFrame>
        <p:nvGraphicFramePr>
          <p:cNvPr id="6" name="Diagram 5">
            <a:extLst>
              <a:ext uri="{FF2B5EF4-FFF2-40B4-BE49-F238E27FC236}">
                <a16:creationId xmlns:a16="http://schemas.microsoft.com/office/drawing/2014/main" id="{708CDA07-A992-29C4-F077-599A6F5EBCED}"/>
              </a:ext>
            </a:extLst>
          </p:cNvPr>
          <p:cNvGraphicFramePr/>
          <p:nvPr>
            <p:extLst>
              <p:ext uri="{D42A27DB-BD31-4B8C-83A1-F6EECF244321}">
                <p14:modId xmlns:p14="http://schemas.microsoft.com/office/powerpoint/2010/main" val="1578694108"/>
              </p:ext>
            </p:extLst>
          </p:nvPr>
        </p:nvGraphicFramePr>
        <p:xfrm>
          <a:off x="1128130" y="1104892"/>
          <a:ext cx="9935736" cy="65454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ight Brace 2">
            <a:extLst>
              <a:ext uri="{FF2B5EF4-FFF2-40B4-BE49-F238E27FC236}">
                <a16:creationId xmlns:a16="http://schemas.microsoft.com/office/drawing/2014/main" id="{7C9BAE42-1AE7-ACD8-4650-29DD8E120A04}"/>
              </a:ext>
            </a:extLst>
          </p:cNvPr>
          <p:cNvSpPr/>
          <p:nvPr/>
        </p:nvSpPr>
        <p:spPr>
          <a:xfrm rot="16200000">
            <a:off x="5913436" y="-2794459"/>
            <a:ext cx="365125" cy="9935737"/>
          </a:xfrm>
          <a:prstGeom prst="rightBrace">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a:solidFill>
                  <a:sysClr val="windowText" lastClr="000000"/>
                </a:solidFill>
              </a:ln>
              <a:solidFill>
                <a:sysClr val="windowText" lastClr="000000"/>
              </a:solidFill>
            </a:endParaRPr>
          </a:p>
        </p:txBody>
      </p:sp>
      <p:sp>
        <p:nvSpPr>
          <p:cNvPr id="4" name="Rectangle: Rounded Corners 3">
            <a:extLst>
              <a:ext uri="{FF2B5EF4-FFF2-40B4-BE49-F238E27FC236}">
                <a16:creationId xmlns:a16="http://schemas.microsoft.com/office/drawing/2014/main" id="{3A11CC80-5C1F-68A5-A562-60602BCEA18D}"/>
              </a:ext>
            </a:extLst>
          </p:cNvPr>
          <p:cNvSpPr/>
          <p:nvPr/>
        </p:nvSpPr>
        <p:spPr>
          <a:xfrm>
            <a:off x="2375767" y="1440493"/>
            <a:ext cx="7440461" cy="55035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mj-lt"/>
              </a:rPr>
              <a:t>Third Party to an Investment Scheme</a:t>
            </a:r>
          </a:p>
        </p:txBody>
      </p:sp>
    </p:spTree>
    <p:extLst>
      <p:ext uri="{BB962C8B-B14F-4D97-AF65-F5344CB8AC3E}">
        <p14:creationId xmlns:p14="http://schemas.microsoft.com/office/powerpoint/2010/main" val="1218764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FFCC-4D5C-CF56-43B2-3DD1FBC49A09}"/>
              </a:ext>
            </a:extLst>
          </p:cNvPr>
          <p:cNvSpPr>
            <a:spLocks noGrp="1"/>
          </p:cNvSpPr>
          <p:nvPr>
            <p:ph type="title"/>
          </p:nvPr>
        </p:nvSpPr>
        <p:spPr>
          <a:xfrm>
            <a:off x="294640" y="36374"/>
            <a:ext cx="11059160" cy="1068518"/>
          </a:xfrm>
        </p:spPr>
        <p:txBody>
          <a:bodyPr/>
          <a:lstStyle/>
          <a:p>
            <a:r>
              <a:rPr lang="en-US">
                <a:latin typeface="+mj-lt"/>
              </a:rPr>
              <a:t>Paragraph 400.20 A3</a:t>
            </a:r>
          </a:p>
        </p:txBody>
      </p:sp>
      <p:sp>
        <p:nvSpPr>
          <p:cNvPr id="5" name="Slide Number Placeholder 4">
            <a:extLst>
              <a:ext uri="{FF2B5EF4-FFF2-40B4-BE49-F238E27FC236}">
                <a16:creationId xmlns:a16="http://schemas.microsoft.com/office/drawing/2014/main" id="{D38597BF-0B1B-E6E8-DAA3-F1A2EF8BA6B9}"/>
              </a:ext>
            </a:extLst>
          </p:cNvPr>
          <p:cNvSpPr>
            <a:spLocks noGrp="1"/>
          </p:cNvSpPr>
          <p:nvPr>
            <p:ph type="sldNum" sz="quarter" idx="12"/>
          </p:nvPr>
        </p:nvSpPr>
        <p:spPr/>
        <p:txBody>
          <a:bodyPr/>
          <a:lstStyle/>
          <a:p>
            <a:fld id="{A68F81FF-A8B7-8E49-9D5B-3CAD5ADFEE36}" type="slidenum">
              <a:rPr lang="en-US" smtClean="0"/>
              <a:pPr/>
              <a:t>27</a:t>
            </a:fld>
            <a:endParaRPr lang="en-US"/>
          </a:p>
        </p:txBody>
      </p:sp>
      <p:sp>
        <p:nvSpPr>
          <p:cNvPr id="4" name="Rectangle: Rounded Corners 3">
            <a:extLst>
              <a:ext uri="{FF2B5EF4-FFF2-40B4-BE49-F238E27FC236}">
                <a16:creationId xmlns:a16="http://schemas.microsoft.com/office/drawing/2014/main" id="{61963EBE-6E41-99EA-021B-33A1E2C03FF2}"/>
              </a:ext>
            </a:extLst>
          </p:cNvPr>
          <p:cNvSpPr/>
          <p:nvPr/>
        </p:nvSpPr>
        <p:spPr>
          <a:xfrm>
            <a:off x="557561" y="1414463"/>
            <a:ext cx="10716322" cy="4762500"/>
          </a:xfrm>
          <a:prstGeom prst="roundRect">
            <a:avLst/>
          </a:prstGeom>
          <a:solidFill>
            <a:schemeClr val="bg1">
              <a:lumMod val="95000"/>
            </a:schemeClr>
          </a:solidFill>
          <a:ln w="57150">
            <a:solidFill>
              <a:srgbClr val="00A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solidFill>
                  <a:schemeClr val="tx1"/>
                </a:solidFill>
                <a:latin typeface="+mj-lt"/>
              </a:rPr>
              <a:t>Determining whether an activity is a management responsibility depends on the circumstances and requires the exercise of professional judgment. Examples of activities that would be considered a management responsibility include:</a:t>
            </a:r>
          </a:p>
          <a:p>
            <a:pPr marL="285750" indent="-285750" algn="just">
              <a:buFont typeface="Arial" panose="020B0604020202020204" pitchFamily="34" charset="0"/>
              <a:buChar char="•"/>
            </a:pPr>
            <a:r>
              <a:rPr lang="en-US">
                <a:solidFill>
                  <a:schemeClr val="tx1"/>
                </a:solidFill>
                <a:latin typeface="+mj-lt"/>
              </a:rPr>
              <a:t>Setting policies and strategic direction.</a:t>
            </a:r>
          </a:p>
          <a:p>
            <a:pPr marL="285750" indent="-285750" algn="just">
              <a:buFont typeface="Arial" panose="020B0604020202020204" pitchFamily="34" charset="0"/>
              <a:buChar char="•"/>
            </a:pPr>
            <a:r>
              <a:rPr lang="en-US">
                <a:solidFill>
                  <a:schemeClr val="tx1"/>
                </a:solidFill>
                <a:latin typeface="+mj-lt"/>
              </a:rPr>
              <a:t>Hiring or dismissing employees. </a:t>
            </a:r>
          </a:p>
          <a:p>
            <a:pPr marL="285750" indent="-285750" algn="just">
              <a:buFont typeface="Arial" panose="020B0604020202020204" pitchFamily="34" charset="0"/>
              <a:buChar char="•"/>
            </a:pPr>
            <a:r>
              <a:rPr lang="en-US">
                <a:solidFill>
                  <a:schemeClr val="tx1"/>
                </a:solidFill>
                <a:latin typeface="+mj-lt"/>
              </a:rPr>
              <a:t>Directing and taking responsibility for the actions of employees in relation to the employees’ work for the entity.</a:t>
            </a:r>
          </a:p>
          <a:p>
            <a:pPr marL="285750" indent="-285750" algn="just">
              <a:buFont typeface="Arial" panose="020B0604020202020204" pitchFamily="34" charset="0"/>
              <a:buChar char="•"/>
            </a:pPr>
            <a:r>
              <a:rPr lang="en-US">
                <a:solidFill>
                  <a:schemeClr val="tx1"/>
                </a:solidFill>
                <a:latin typeface="+mj-lt"/>
              </a:rPr>
              <a:t>Authorizing transactions.</a:t>
            </a:r>
          </a:p>
          <a:p>
            <a:pPr marL="285750" indent="-285750" algn="just">
              <a:buFont typeface="Arial" panose="020B0604020202020204" pitchFamily="34" charset="0"/>
              <a:buChar char="•"/>
            </a:pPr>
            <a:r>
              <a:rPr lang="en-US">
                <a:solidFill>
                  <a:schemeClr val="tx1"/>
                </a:solidFill>
                <a:latin typeface="+mj-lt"/>
              </a:rPr>
              <a:t>Controlling or managing bank accounts or investments.</a:t>
            </a:r>
          </a:p>
          <a:p>
            <a:pPr marL="285750" indent="-285750" algn="just">
              <a:buFont typeface="Arial" panose="020B0604020202020204" pitchFamily="34" charset="0"/>
              <a:buChar char="•"/>
            </a:pPr>
            <a:r>
              <a:rPr lang="en-US">
                <a:solidFill>
                  <a:schemeClr val="tx1"/>
                </a:solidFill>
                <a:latin typeface="+mj-lt"/>
              </a:rPr>
              <a:t>Deciding which recommendations of the firm or network firm or other third parties to implement.</a:t>
            </a:r>
          </a:p>
          <a:p>
            <a:pPr marL="285750" indent="-285750" algn="just">
              <a:buFont typeface="Arial" panose="020B0604020202020204" pitchFamily="34" charset="0"/>
              <a:buChar char="•"/>
            </a:pPr>
            <a:r>
              <a:rPr lang="en-US">
                <a:solidFill>
                  <a:schemeClr val="tx1"/>
                </a:solidFill>
                <a:latin typeface="+mj-lt"/>
              </a:rPr>
              <a:t>Reporting to those charged with governance on behalf of management.</a:t>
            </a:r>
          </a:p>
          <a:p>
            <a:pPr marL="285750" indent="-285750" algn="just">
              <a:buFont typeface="Arial" panose="020B0604020202020204" pitchFamily="34" charset="0"/>
              <a:buChar char="•"/>
            </a:pPr>
            <a:r>
              <a:rPr lang="en-US">
                <a:solidFill>
                  <a:schemeClr val="tx1"/>
                </a:solidFill>
                <a:latin typeface="+mj-lt"/>
              </a:rPr>
              <a:t>Taking responsibility for:</a:t>
            </a:r>
          </a:p>
          <a:p>
            <a:pPr marL="742950" lvl="1" indent="-285750" algn="just">
              <a:buFont typeface="Arial" panose="020B0604020202020204" pitchFamily="34" charset="0"/>
              <a:buChar char="•"/>
            </a:pPr>
            <a:r>
              <a:rPr lang="en-US">
                <a:solidFill>
                  <a:schemeClr val="tx1"/>
                </a:solidFill>
                <a:latin typeface="+mj-lt"/>
              </a:rPr>
              <a:t>The preparation and fair presentation of the financial statements in accordance with the applicable financial reporting framework</a:t>
            </a:r>
          </a:p>
          <a:p>
            <a:pPr marL="742950" lvl="1" indent="-285750" algn="just">
              <a:buFont typeface="Arial" panose="020B0604020202020204" pitchFamily="34" charset="0"/>
              <a:buChar char="•"/>
            </a:pPr>
            <a:r>
              <a:rPr lang="en-US">
                <a:solidFill>
                  <a:schemeClr val="tx1"/>
                </a:solidFill>
                <a:latin typeface="+mj-lt"/>
              </a:rPr>
              <a:t>Designing, implementing, monitoring or maintaining internal control</a:t>
            </a:r>
          </a:p>
        </p:txBody>
      </p:sp>
    </p:spTree>
    <p:extLst>
      <p:ext uri="{BB962C8B-B14F-4D97-AF65-F5344CB8AC3E}">
        <p14:creationId xmlns:p14="http://schemas.microsoft.com/office/powerpoint/2010/main" val="1006504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BC53901-81BE-4ECD-8B51-0527C9AC42A9}"/>
              </a:ext>
            </a:extLst>
          </p:cNvPr>
          <p:cNvSpPr txBox="1"/>
          <p:nvPr/>
        </p:nvSpPr>
        <p:spPr>
          <a:xfrm>
            <a:off x="649185" y="626533"/>
            <a:ext cx="5977246" cy="5604933"/>
          </a:xfrm>
          <a:prstGeom prst="rect">
            <a:avLst/>
          </a:prstGeom>
        </p:spPr>
        <p:txBody>
          <a:bodyPr vert="horz" lIns="91440" tIns="45720" rIns="91440" bIns="45720" rtlCol="0" anchor="b">
            <a:normAutofit lnSpcReduction="10000"/>
          </a:bodyPr>
          <a:lstStyle/>
          <a:p>
            <a:pPr marR="0" lvl="0" algn="just">
              <a:spcBef>
                <a:spcPts val="600"/>
              </a:spcBef>
              <a:spcAft>
                <a:spcPts val="600"/>
              </a:spcAft>
              <a:buClr>
                <a:srgbClr val="000000"/>
              </a:buClr>
            </a:pPr>
            <a:r>
              <a:rPr lang="en-US" sz="2800" b="1" kern="100">
                <a:solidFill>
                  <a:srgbClr val="000000"/>
                </a:solidFill>
                <a:effectLst/>
                <a:latin typeface="Arial" panose="020B0604020202020204" pitchFamily="34" charset="0"/>
                <a:ea typeface="Calibri" panose="020F0502020204030204" pitchFamily="34" charset="0"/>
              </a:rPr>
              <a:t>Discussion:</a:t>
            </a:r>
          </a:p>
          <a:p>
            <a:pPr marR="0" lvl="0" algn="just">
              <a:spcBef>
                <a:spcPts val="600"/>
              </a:spcBef>
              <a:spcAft>
                <a:spcPts val="600"/>
              </a:spcAft>
              <a:buClr>
                <a:srgbClr val="000000"/>
              </a:buClr>
            </a:pPr>
            <a:r>
              <a:rPr lang="en-US" sz="2800" kern="100">
                <a:solidFill>
                  <a:srgbClr val="000000"/>
                </a:solidFill>
                <a:effectLst/>
                <a:latin typeface="Arial" panose="020B0604020202020204" pitchFamily="34" charset="0"/>
                <a:ea typeface="Calibri" panose="020F0502020204030204" pitchFamily="34" charset="0"/>
              </a:rPr>
              <a:t>With</a:t>
            </a:r>
            <a:r>
              <a:rPr lang="en-US" sz="2800" kern="0">
                <a:solidFill>
                  <a:srgbClr val="000000"/>
                </a:solidFill>
                <a:effectLst/>
                <a:latin typeface="Arial" panose="020B0604020202020204" pitchFamily="34" charset="0"/>
                <a:ea typeface="Calibri" panose="020F0502020204030204" pitchFamily="34" charset="0"/>
              </a:rPr>
              <a:t> respect to the examples of activities that would be considered a management responsibility set out in </a:t>
            </a:r>
            <a:r>
              <a:rPr lang="en-US" sz="2800" kern="0">
                <a:solidFill>
                  <a:srgbClr val="0B5494"/>
                </a:solidFill>
                <a:latin typeface="Arial" panose="020B0604020202020204" pitchFamily="34" charset="0"/>
                <a:hlinkClick r:id="rId2">
                  <a:extLst>
                    <a:ext uri="{A12FA001-AC4F-418D-AE19-62706E023703}">
                      <ahyp:hlinkClr xmlns:ahyp="http://schemas.microsoft.com/office/drawing/2018/hyperlinkcolor" val="tx"/>
                    </a:ext>
                  </a:extLst>
                </a:hlinkClick>
              </a:rPr>
              <a:t>paragraph 14 </a:t>
            </a:r>
            <a:r>
              <a:rPr lang="en-US" sz="2800" kern="0">
                <a:solidFill>
                  <a:srgbClr val="000000"/>
                </a:solidFill>
                <a:effectLst/>
                <a:latin typeface="Arial" panose="020B0604020202020204" pitchFamily="34" charset="0"/>
                <a:ea typeface="Calibri" panose="020F0502020204030204" pitchFamily="34" charset="0"/>
              </a:rPr>
              <a:t>(see also paragraph 400.20 A3 of the Code): </a:t>
            </a:r>
            <a:endParaRPr lang="en-US" sz="2800" kern="100">
              <a:solidFill>
                <a:srgbClr val="000000"/>
              </a:solidFill>
              <a:effectLst/>
              <a:latin typeface="Arial" panose="020B0604020202020204" pitchFamily="34" charset="0"/>
              <a:ea typeface="Calibri" panose="020F0502020204030204" pitchFamily="34" charset="0"/>
            </a:endParaRPr>
          </a:p>
          <a:p>
            <a:pPr marL="630238" marR="0" lvl="0" indent="-630238" algn="just">
              <a:spcBef>
                <a:spcPts val="600"/>
              </a:spcBef>
              <a:spcAft>
                <a:spcPts val="600"/>
              </a:spcAft>
              <a:buFont typeface="+mj-lt"/>
              <a:buAutoNum type="romanLcParenBoth"/>
            </a:pPr>
            <a:r>
              <a:rPr lang="en-US" sz="2800" kern="0">
                <a:solidFill>
                  <a:srgbClr val="000000"/>
                </a:solidFill>
                <a:effectLst/>
                <a:latin typeface="Arial" panose="020B0604020202020204" pitchFamily="34" charset="0"/>
                <a:ea typeface="Calibri" panose="020F0502020204030204" pitchFamily="34" charset="0"/>
              </a:rPr>
              <a:t>Do you think they are relevant in assessing whether an unrelated third party should be part of the independence assessment?</a:t>
            </a:r>
            <a:endParaRPr lang="en-US" sz="2800" kern="100">
              <a:solidFill>
                <a:srgbClr val="000000"/>
              </a:solidFill>
              <a:effectLst/>
              <a:latin typeface="Arial" panose="020B0604020202020204" pitchFamily="34" charset="0"/>
              <a:ea typeface="Calibri" panose="020F0502020204030204" pitchFamily="34" charset="0"/>
            </a:endParaRPr>
          </a:p>
          <a:p>
            <a:pPr marL="630238" marR="0" lvl="0" indent="-630238" algn="just">
              <a:spcBef>
                <a:spcPts val="600"/>
              </a:spcBef>
              <a:spcAft>
                <a:spcPts val="600"/>
              </a:spcAft>
              <a:buFont typeface="+mj-lt"/>
              <a:buAutoNum type="romanLcParenBoth"/>
            </a:pPr>
            <a:r>
              <a:rPr lang="en-US" sz="2800" kern="0">
                <a:solidFill>
                  <a:srgbClr val="000000"/>
                </a:solidFill>
                <a:effectLst/>
                <a:latin typeface="Arial" panose="020B0604020202020204" pitchFamily="34" charset="0"/>
                <a:ea typeface="Calibri" panose="020F0502020204030204" pitchFamily="34" charset="0"/>
              </a:rPr>
              <a:t>Are there any other factors that should be considered?</a:t>
            </a:r>
            <a:endParaRPr lang="en-US" sz="2800" kern="100">
              <a:solidFill>
                <a:srgbClr val="000000"/>
              </a:solidFill>
              <a:effectLst/>
              <a:latin typeface="Arial" panose="020B0604020202020204" pitchFamily="34" charset="0"/>
              <a:ea typeface="Calibri" panose="020F0502020204030204" pitchFamily="34" charset="0"/>
            </a:endParaRPr>
          </a:p>
          <a:p>
            <a:pPr marL="228600" marR="0" indent="-228600" algn="just">
              <a:spcBef>
                <a:spcPts val="0"/>
              </a:spcBef>
              <a:spcAft>
                <a:spcPts val="300"/>
              </a:spcAft>
              <a:tabLst>
                <a:tab pos="0" algn="l"/>
                <a:tab pos="457200" algn="l"/>
              </a:tabLst>
            </a:pPr>
            <a:endParaRPr lang="en-US" sz="4000">
              <a:solidFill>
                <a:srgbClr val="000000"/>
              </a:solidFill>
              <a:effectLst/>
              <a:latin typeface="Times New Roman" panose="02020603050405020304" pitchFamily="18" charset="0"/>
              <a:ea typeface="Yu Mincho" panose="02020400000000000000" pitchFamily="18" charset="-128"/>
            </a:endParaRPr>
          </a:p>
        </p:txBody>
      </p:sp>
      <p:pic>
        <p:nvPicPr>
          <p:cNvPr id="6" name="Picture Placeholder 5" descr="Several hands raised and ready to answer a question">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0982" t="-1" r="29188" b="-1"/>
          <a:stretch/>
        </p:blipFill>
        <p:spPr>
          <a:xfrm>
            <a:off x="7072495" y="10"/>
            <a:ext cx="511950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28</a:t>
            </a:fld>
            <a:endParaRPr lang="en-US">
              <a:solidFill>
                <a:srgbClr val="FFFFFF"/>
              </a:solidFill>
              <a:latin typeface="Calibri" panose="020F0502020204030204"/>
            </a:endParaRPr>
          </a:p>
        </p:txBody>
      </p:sp>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Tree>
    <p:extLst>
      <p:ext uri="{BB962C8B-B14F-4D97-AF65-F5344CB8AC3E}">
        <p14:creationId xmlns:p14="http://schemas.microsoft.com/office/powerpoint/2010/main" val="4279265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CA9D049-AF78-7431-2B64-2506EA455B58}"/>
              </a:ext>
            </a:extLst>
          </p:cNvPr>
          <p:cNvSpPr>
            <a:spLocks noGrp="1"/>
          </p:cNvSpPr>
          <p:nvPr>
            <p:ph type="sldNum" sz="quarter" idx="12"/>
          </p:nvPr>
        </p:nvSpPr>
        <p:spPr/>
        <p:txBody>
          <a:bodyPr/>
          <a:lstStyle/>
          <a:p>
            <a:fld id="{A68F81FF-A8B7-8E49-9D5B-3CAD5ADFEE36}" type="slidenum">
              <a:rPr lang="en-US" smtClean="0"/>
              <a:pPr/>
              <a:t>29</a:t>
            </a:fld>
            <a:endParaRPr lang="en-US"/>
          </a:p>
        </p:txBody>
      </p:sp>
      <p:sp>
        <p:nvSpPr>
          <p:cNvPr id="4" name="Title 3">
            <a:extLst>
              <a:ext uri="{FF2B5EF4-FFF2-40B4-BE49-F238E27FC236}">
                <a16:creationId xmlns:a16="http://schemas.microsoft.com/office/drawing/2014/main" id="{A0632415-E33A-30DE-9489-33C3AC96781C}"/>
              </a:ext>
            </a:extLst>
          </p:cNvPr>
          <p:cNvSpPr>
            <a:spLocks noGrp="1"/>
          </p:cNvSpPr>
          <p:nvPr>
            <p:ph type="title"/>
          </p:nvPr>
        </p:nvSpPr>
        <p:spPr>
          <a:xfrm>
            <a:off x="284480" y="2950406"/>
            <a:ext cx="10474311" cy="901747"/>
          </a:xfrm>
        </p:spPr>
        <p:txBody>
          <a:bodyPr>
            <a:normAutofit/>
          </a:bodyPr>
          <a:lstStyle/>
          <a:p>
            <a:r>
              <a:rPr lang="en-US" sz="4400">
                <a:latin typeface="+mj-lt"/>
              </a:rPr>
              <a:t>Stakeholder Engagement</a:t>
            </a:r>
            <a:endParaRPr lang="en-US">
              <a:latin typeface="+mj-lt"/>
            </a:endParaRPr>
          </a:p>
        </p:txBody>
      </p:sp>
    </p:spTree>
    <p:extLst>
      <p:ext uri="{BB962C8B-B14F-4D97-AF65-F5344CB8AC3E}">
        <p14:creationId xmlns:p14="http://schemas.microsoft.com/office/powerpoint/2010/main" val="2666818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789FD1-A66C-D496-81DC-E55664B6D2BF}"/>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4" name="Title 3">
            <a:extLst>
              <a:ext uri="{FF2B5EF4-FFF2-40B4-BE49-F238E27FC236}">
                <a16:creationId xmlns:a16="http://schemas.microsoft.com/office/drawing/2014/main" id="{6B57B6A2-F557-A0CD-377D-A5DD68D1B875}"/>
              </a:ext>
            </a:extLst>
          </p:cNvPr>
          <p:cNvSpPr>
            <a:spLocks noGrp="1"/>
          </p:cNvSpPr>
          <p:nvPr>
            <p:ph type="title"/>
          </p:nvPr>
        </p:nvSpPr>
        <p:spPr>
          <a:xfrm>
            <a:off x="284480" y="2950407"/>
            <a:ext cx="9873933" cy="930714"/>
          </a:xfrm>
        </p:spPr>
        <p:txBody>
          <a:bodyPr/>
          <a:lstStyle/>
          <a:p>
            <a:r>
              <a:rPr lang="en-US" sz="4400">
                <a:latin typeface="+mj-lt"/>
              </a:rPr>
              <a:t>Introduction</a:t>
            </a:r>
            <a:endParaRPr lang="en-US">
              <a:latin typeface="+mj-lt"/>
            </a:endParaRPr>
          </a:p>
        </p:txBody>
      </p:sp>
    </p:spTree>
    <p:extLst>
      <p:ext uri="{BB962C8B-B14F-4D97-AF65-F5344CB8AC3E}">
        <p14:creationId xmlns:p14="http://schemas.microsoft.com/office/powerpoint/2010/main" val="30938998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33C16-C9C1-BD3E-4C9D-022C655F1BEE}"/>
              </a:ext>
            </a:extLst>
          </p:cNvPr>
          <p:cNvSpPr>
            <a:spLocks noGrp="1"/>
          </p:cNvSpPr>
          <p:nvPr>
            <p:ph type="title"/>
          </p:nvPr>
        </p:nvSpPr>
        <p:spPr>
          <a:xfrm>
            <a:off x="196770" y="36374"/>
            <a:ext cx="11157030" cy="1068518"/>
          </a:xfrm>
        </p:spPr>
        <p:txBody>
          <a:bodyPr/>
          <a:lstStyle/>
          <a:p>
            <a:r>
              <a:rPr lang="en-US">
                <a:latin typeface="+mj-lt"/>
              </a:rPr>
              <a:t>Stakeholder Engagement</a:t>
            </a:r>
          </a:p>
        </p:txBody>
      </p:sp>
      <p:sp>
        <p:nvSpPr>
          <p:cNvPr id="3" name="Content Placeholder 2">
            <a:extLst>
              <a:ext uri="{FF2B5EF4-FFF2-40B4-BE49-F238E27FC236}">
                <a16:creationId xmlns:a16="http://schemas.microsoft.com/office/drawing/2014/main" id="{8ADAF81A-D98C-F7D0-B8D6-92BF9594FE0E}"/>
              </a:ext>
            </a:extLst>
          </p:cNvPr>
          <p:cNvSpPr>
            <a:spLocks noGrp="1"/>
          </p:cNvSpPr>
          <p:nvPr>
            <p:ph idx="1"/>
          </p:nvPr>
        </p:nvSpPr>
        <p:spPr>
          <a:xfrm>
            <a:off x="294640" y="1414463"/>
            <a:ext cx="11059160" cy="4014064"/>
          </a:xfrm>
        </p:spPr>
        <p:txBody>
          <a:bodyPr>
            <a:normAutofit/>
          </a:bodyPr>
          <a:lstStyle/>
          <a:p>
            <a:pPr marL="0" indent="0">
              <a:buNone/>
            </a:pPr>
            <a:r>
              <a:rPr lang="en-US">
                <a:solidFill>
                  <a:srgbClr val="0070C0"/>
                </a:solidFill>
                <a:latin typeface="+mj-lt"/>
                <a:hlinkClick r:id="rId3">
                  <a:extLst>
                    <a:ext uri="{A12FA001-AC4F-418D-AE19-62706E023703}">
                      <ahyp:hlinkClr xmlns:ahyp="http://schemas.microsoft.com/office/drawing/2018/hyperlinkcolor" val="tx"/>
                    </a:ext>
                  </a:extLst>
                </a:hlinkClick>
              </a:rPr>
              <a:t>Appendix 2</a:t>
            </a:r>
            <a:endParaRPr lang="en-US">
              <a:solidFill>
                <a:srgbClr val="0070C0"/>
              </a:solidFill>
              <a:latin typeface="+mj-lt"/>
            </a:endParaRPr>
          </a:p>
          <a:p>
            <a:pPr>
              <a:buFont typeface="Wingdings" panose="05000000000000000000" pitchFamily="2" charset="2"/>
              <a:buChar char="v"/>
            </a:pPr>
            <a:r>
              <a:rPr lang="en-US">
                <a:solidFill>
                  <a:schemeClr val="tx1"/>
                </a:solidFill>
                <a:latin typeface="+mj-lt"/>
              </a:rPr>
              <a:t> Table </a:t>
            </a:r>
            <a:r>
              <a:rPr lang="en-US">
                <a:latin typeface="+mj-lt"/>
              </a:rPr>
              <a:t>1 – Stakeholders engaged </a:t>
            </a:r>
          </a:p>
          <a:p>
            <a:pPr>
              <a:buFont typeface="Wingdings" panose="05000000000000000000" pitchFamily="2" charset="2"/>
              <a:buChar char="v"/>
            </a:pPr>
            <a:r>
              <a:rPr lang="en-US">
                <a:latin typeface="+mj-lt"/>
              </a:rPr>
              <a:t>Table 2 – Jurisdictions represented</a:t>
            </a:r>
          </a:p>
          <a:p>
            <a:pPr marL="0" indent="0">
              <a:buNone/>
            </a:pPr>
            <a:endParaRPr lang="en-US" sz="2800" kern="1200">
              <a:solidFill>
                <a:schemeClr val="dk1"/>
              </a:solidFill>
              <a:latin typeface="+mj-lt"/>
              <a:ea typeface="+mn-ea"/>
              <a:cs typeface="+mn-cs"/>
            </a:endParaRPr>
          </a:p>
          <a:p>
            <a:pPr marL="0" indent="0">
              <a:buNone/>
            </a:pPr>
            <a:endParaRPr lang="en-US">
              <a:latin typeface="+mj-lt"/>
            </a:endParaRPr>
          </a:p>
          <a:p>
            <a:pPr marL="0" indent="0">
              <a:buNone/>
            </a:pPr>
            <a:endParaRPr lang="en-US">
              <a:latin typeface="+mj-lt"/>
            </a:endParaRPr>
          </a:p>
          <a:p>
            <a:pPr marL="0" indent="0">
              <a:buNone/>
            </a:pPr>
            <a:endParaRPr lang="en-US">
              <a:latin typeface="+mj-lt"/>
            </a:endParaRPr>
          </a:p>
        </p:txBody>
      </p:sp>
      <p:sp>
        <p:nvSpPr>
          <p:cNvPr id="5" name="Slide Number Placeholder 4">
            <a:extLst>
              <a:ext uri="{FF2B5EF4-FFF2-40B4-BE49-F238E27FC236}">
                <a16:creationId xmlns:a16="http://schemas.microsoft.com/office/drawing/2014/main" id="{D8D2D59C-A360-D2E4-BAE7-99EBE432A141}"/>
              </a:ext>
            </a:extLst>
          </p:cNvPr>
          <p:cNvSpPr>
            <a:spLocks noGrp="1"/>
          </p:cNvSpPr>
          <p:nvPr>
            <p:ph type="sldNum" sz="quarter" idx="12"/>
          </p:nvPr>
        </p:nvSpPr>
        <p:spPr/>
        <p:txBody>
          <a:bodyPr/>
          <a:lstStyle/>
          <a:p>
            <a:fld id="{A68F81FF-A8B7-8E49-9D5B-3CAD5ADFEE36}" type="slidenum">
              <a:rPr lang="en-US" smtClean="0"/>
              <a:pPr/>
              <a:t>30</a:t>
            </a:fld>
            <a:endParaRPr lang="en-US"/>
          </a:p>
        </p:txBody>
      </p:sp>
      <p:graphicFrame>
        <p:nvGraphicFramePr>
          <p:cNvPr id="6" name="Table 5">
            <a:extLst>
              <a:ext uri="{FF2B5EF4-FFF2-40B4-BE49-F238E27FC236}">
                <a16:creationId xmlns:a16="http://schemas.microsoft.com/office/drawing/2014/main" id="{C5B7FC97-A5BE-3A3E-E3A6-AA6BF4709A98}"/>
              </a:ext>
            </a:extLst>
          </p:cNvPr>
          <p:cNvGraphicFramePr>
            <a:graphicFrameLocks noGrp="1"/>
          </p:cNvGraphicFramePr>
          <p:nvPr>
            <p:extLst>
              <p:ext uri="{D42A27DB-BD31-4B8C-83A1-F6EECF244321}">
                <p14:modId xmlns:p14="http://schemas.microsoft.com/office/powerpoint/2010/main" val="2675736690"/>
              </p:ext>
            </p:extLst>
          </p:nvPr>
        </p:nvGraphicFramePr>
        <p:xfrm>
          <a:off x="426720" y="3070957"/>
          <a:ext cx="11059160" cy="1854200"/>
        </p:xfrm>
        <a:graphic>
          <a:graphicData uri="http://schemas.openxmlformats.org/drawingml/2006/table">
            <a:tbl>
              <a:tblPr firstRow="1" bandRow="1">
                <a:tableStyleId>{5940675A-B579-460E-94D1-54222C63F5DA}</a:tableStyleId>
              </a:tblPr>
              <a:tblGrid>
                <a:gridCol w="2764790">
                  <a:extLst>
                    <a:ext uri="{9D8B030D-6E8A-4147-A177-3AD203B41FA5}">
                      <a16:colId xmlns:a16="http://schemas.microsoft.com/office/drawing/2014/main" val="20486019"/>
                    </a:ext>
                  </a:extLst>
                </a:gridCol>
                <a:gridCol w="2764790">
                  <a:extLst>
                    <a:ext uri="{9D8B030D-6E8A-4147-A177-3AD203B41FA5}">
                      <a16:colId xmlns:a16="http://schemas.microsoft.com/office/drawing/2014/main" val="3702655408"/>
                    </a:ext>
                  </a:extLst>
                </a:gridCol>
                <a:gridCol w="2764790">
                  <a:extLst>
                    <a:ext uri="{9D8B030D-6E8A-4147-A177-3AD203B41FA5}">
                      <a16:colId xmlns:a16="http://schemas.microsoft.com/office/drawing/2014/main" val="623804575"/>
                    </a:ext>
                  </a:extLst>
                </a:gridCol>
                <a:gridCol w="2764790">
                  <a:extLst>
                    <a:ext uri="{9D8B030D-6E8A-4147-A177-3AD203B41FA5}">
                      <a16:colId xmlns:a16="http://schemas.microsoft.com/office/drawing/2014/main" val="1639897305"/>
                    </a:ext>
                  </a:extLst>
                </a:gridCol>
              </a:tblGrid>
              <a:tr h="370840">
                <a:tc>
                  <a:txBody>
                    <a:bodyPr/>
                    <a:lstStyle/>
                    <a:p>
                      <a:r>
                        <a:rPr lang="en-US">
                          <a:latin typeface="+mj-lt"/>
                        </a:rPr>
                        <a:t>Australia</a:t>
                      </a:r>
                    </a:p>
                  </a:txBody>
                  <a:tcPr/>
                </a:tc>
                <a:tc>
                  <a:txBody>
                    <a:bodyPr/>
                    <a:lstStyle/>
                    <a:p>
                      <a:r>
                        <a:rPr lang="en-US">
                          <a:latin typeface="+mj-lt"/>
                        </a:rPr>
                        <a:t>Bahrain</a:t>
                      </a:r>
                    </a:p>
                  </a:txBody>
                  <a:tcPr/>
                </a:tc>
                <a:tc>
                  <a:txBody>
                    <a:bodyPr/>
                    <a:lstStyle/>
                    <a:p>
                      <a:r>
                        <a:rPr lang="en-US">
                          <a:latin typeface="+mj-lt"/>
                        </a:rPr>
                        <a:t>Brazil</a:t>
                      </a:r>
                    </a:p>
                  </a:txBody>
                  <a:tcPr/>
                </a:tc>
                <a:tc>
                  <a:txBody>
                    <a:bodyPr/>
                    <a:lstStyle/>
                    <a:p>
                      <a:r>
                        <a:rPr lang="en-US">
                          <a:latin typeface="+mj-lt"/>
                        </a:rPr>
                        <a:t>Canada*</a:t>
                      </a:r>
                    </a:p>
                  </a:txBody>
                  <a:tcPr/>
                </a:tc>
                <a:extLst>
                  <a:ext uri="{0D108BD9-81ED-4DB2-BD59-A6C34878D82A}">
                    <a16:rowId xmlns:a16="http://schemas.microsoft.com/office/drawing/2014/main" val="1239355029"/>
                  </a:ext>
                </a:extLst>
              </a:tr>
              <a:tr h="370840">
                <a:tc>
                  <a:txBody>
                    <a:bodyPr/>
                    <a:lstStyle/>
                    <a:p>
                      <a:r>
                        <a:rPr lang="en-US">
                          <a:latin typeface="+mj-lt"/>
                        </a:rPr>
                        <a:t>France</a:t>
                      </a:r>
                    </a:p>
                  </a:txBody>
                  <a:tcPr/>
                </a:tc>
                <a:tc>
                  <a:txBody>
                    <a:bodyPr/>
                    <a:lstStyle/>
                    <a:p>
                      <a:r>
                        <a:rPr lang="en-US">
                          <a:latin typeface="+mj-lt"/>
                        </a:rPr>
                        <a:t>Hong Kong</a:t>
                      </a:r>
                    </a:p>
                  </a:txBody>
                  <a:tcPr/>
                </a:tc>
                <a:tc>
                  <a:txBody>
                    <a:bodyPr/>
                    <a:lstStyle/>
                    <a:p>
                      <a:r>
                        <a:rPr lang="en-US">
                          <a:latin typeface="+mj-lt"/>
                        </a:rPr>
                        <a:t>India</a:t>
                      </a:r>
                    </a:p>
                  </a:txBody>
                  <a:tcPr/>
                </a:tc>
                <a:tc>
                  <a:txBody>
                    <a:bodyPr/>
                    <a:lstStyle/>
                    <a:p>
                      <a:r>
                        <a:rPr lang="en-US">
                          <a:latin typeface="+mj-lt"/>
                        </a:rPr>
                        <a:t>Ireland</a:t>
                      </a:r>
                    </a:p>
                  </a:txBody>
                  <a:tcPr/>
                </a:tc>
                <a:extLst>
                  <a:ext uri="{0D108BD9-81ED-4DB2-BD59-A6C34878D82A}">
                    <a16:rowId xmlns:a16="http://schemas.microsoft.com/office/drawing/2014/main" val="1506581886"/>
                  </a:ext>
                </a:extLst>
              </a:tr>
              <a:tr h="370840">
                <a:tc>
                  <a:txBody>
                    <a:bodyPr/>
                    <a:lstStyle/>
                    <a:p>
                      <a:r>
                        <a:rPr lang="en-US">
                          <a:latin typeface="+mj-lt"/>
                        </a:rPr>
                        <a:t>Italy</a:t>
                      </a:r>
                    </a:p>
                  </a:txBody>
                  <a:tcPr/>
                </a:tc>
                <a:tc>
                  <a:txBody>
                    <a:bodyPr/>
                    <a:lstStyle/>
                    <a:p>
                      <a:r>
                        <a:rPr lang="en-US">
                          <a:latin typeface="+mj-lt"/>
                        </a:rPr>
                        <a:t>Japan*</a:t>
                      </a:r>
                    </a:p>
                  </a:txBody>
                  <a:tcPr/>
                </a:tc>
                <a:tc>
                  <a:txBody>
                    <a:bodyPr/>
                    <a:lstStyle/>
                    <a:p>
                      <a:r>
                        <a:rPr lang="en-US">
                          <a:latin typeface="+mj-lt"/>
                        </a:rPr>
                        <a:t>Kenya</a:t>
                      </a:r>
                    </a:p>
                  </a:txBody>
                  <a:tcPr/>
                </a:tc>
                <a:tc>
                  <a:txBody>
                    <a:bodyPr/>
                    <a:lstStyle/>
                    <a:p>
                      <a:r>
                        <a:rPr lang="en-US">
                          <a:latin typeface="+mj-lt"/>
                        </a:rPr>
                        <a:t>Luxembourg</a:t>
                      </a:r>
                    </a:p>
                  </a:txBody>
                  <a:tcPr/>
                </a:tc>
                <a:extLst>
                  <a:ext uri="{0D108BD9-81ED-4DB2-BD59-A6C34878D82A}">
                    <a16:rowId xmlns:a16="http://schemas.microsoft.com/office/drawing/2014/main" val="1326661271"/>
                  </a:ext>
                </a:extLst>
              </a:tr>
              <a:tr h="370840">
                <a:tc>
                  <a:txBody>
                    <a:bodyPr/>
                    <a:lstStyle/>
                    <a:p>
                      <a:r>
                        <a:rPr lang="en-US">
                          <a:latin typeface="+mj-lt"/>
                        </a:rPr>
                        <a:t>Portugal</a:t>
                      </a:r>
                    </a:p>
                  </a:txBody>
                  <a:tcPr/>
                </a:tc>
                <a:tc>
                  <a:txBody>
                    <a:bodyPr/>
                    <a:lstStyle/>
                    <a:p>
                      <a:r>
                        <a:rPr lang="en-US">
                          <a:latin typeface="+mj-lt"/>
                        </a:rPr>
                        <a:t>Singapore</a:t>
                      </a:r>
                    </a:p>
                  </a:txBody>
                  <a:tcPr/>
                </a:tc>
                <a:tc>
                  <a:txBody>
                    <a:bodyPr/>
                    <a:lstStyle/>
                    <a:p>
                      <a:r>
                        <a:rPr lang="en-US">
                          <a:latin typeface="+mj-lt"/>
                        </a:rPr>
                        <a:t>South Africa</a:t>
                      </a:r>
                    </a:p>
                  </a:txBody>
                  <a:tcPr/>
                </a:tc>
                <a:tc>
                  <a:txBody>
                    <a:bodyPr/>
                    <a:lstStyle/>
                    <a:p>
                      <a:r>
                        <a:rPr lang="en-US">
                          <a:latin typeface="+mj-lt"/>
                        </a:rPr>
                        <a:t>United Arab Emirates</a:t>
                      </a:r>
                    </a:p>
                  </a:txBody>
                  <a:tcPr/>
                </a:tc>
                <a:extLst>
                  <a:ext uri="{0D108BD9-81ED-4DB2-BD59-A6C34878D82A}">
                    <a16:rowId xmlns:a16="http://schemas.microsoft.com/office/drawing/2014/main" val="2024162612"/>
                  </a:ext>
                </a:extLst>
              </a:tr>
              <a:tr h="370840">
                <a:tc>
                  <a:txBody>
                    <a:bodyPr/>
                    <a:lstStyle/>
                    <a:p>
                      <a:r>
                        <a:rPr lang="en-US">
                          <a:latin typeface="+mj-lt"/>
                        </a:rPr>
                        <a:t>United States </a:t>
                      </a:r>
                    </a:p>
                  </a:txBody>
                  <a:tcPr/>
                </a:tc>
                <a:tc>
                  <a:txBody>
                    <a:bodyPr/>
                    <a:lstStyle/>
                    <a:p>
                      <a:endParaRPr lang="en-US">
                        <a:latin typeface="+mj-lt"/>
                      </a:endParaRPr>
                    </a:p>
                  </a:txBody>
                  <a:tcPr/>
                </a:tc>
                <a:tc>
                  <a:txBody>
                    <a:bodyPr/>
                    <a:lstStyle/>
                    <a:p>
                      <a:endParaRPr lang="en-US">
                        <a:latin typeface="+mj-lt"/>
                      </a:endParaRPr>
                    </a:p>
                  </a:txBody>
                  <a:tcPr/>
                </a:tc>
                <a:tc>
                  <a:txBody>
                    <a:bodyPr/>
                    <a:lstStyle/>
                    <a:p>
                      <a:endParaRPr lang="en-US">
                        <a:latin typeface="+mj-lt"/>
                      </a:endParaRPr>
                    </a:p>
                  </a:txBody>
                  <a:tcPr/>
                </a:tc>
                <a:extLst>
                  <a:ext uri="{0D108BD9-81ED-4DB2-BD59-A6C34878D82A}">
                    <a16:rowId xmlns:a16="http://schemas.microsoft.com/office/drawing/2014/main" val="280595857"/>
                  </a:ext>
                </a:extLst>
              </a:tr>
            </a:tbl>
          </a:graphicData>
        </a:graphic>
      </p:graphicFrame>
      <p:sp>
        <p:nvSpPr>
          <p:cNvPr id="7" name="TextBox 6">
            <a:extLst>
              <a:ext uri="{FF2B5EF4-FFF2-40B4-BE49-F238E27FC236}">
                <a16:creationId xmlns:a16="http://schemas.microsoft.com/office/drawing/2014/main" id="{6DB62FD5-D5D6-E6F3-4D50-81BA490EE075}"/>
              </a:ext>
            </a:extLst>
          </p:cNvPr>
          <p:cNvSpPr txBox="1"/>
          <p:nvPr/>
        </p:nvSpPr>
        <p:spPr>
          <a:xfrm>
            <a:off x="426720" y="5031528"/>
            <a:ext cx="4053840" cy="203200"/>
          </a:xfrm>
          <a:prstGeom prst="rect">
            <a:avLst/>
          </a:prstGeom>
        </p:spPr>
        <p:txBody>
          <a:bodyPr vert="horz" wrap="none" lIns="91440" tIns="45720" rIns="91440" bIns="45720" rtlCol="0" anchor="b">
            <a:noAutofit/>
          </a:bodyPr>
          <a:lstStyle/>
          <a:p>
            <a:pPr algn="l"/>
            <a:r>
              <a:rPr lang="en-US" sz="1200">
                <a:latin typeface="+mj-lt"/>
              </a:rPr>
              <a:t>*Further engagement</a:t>
            </a:r>
          </a:p>
        </p:txBody>
      </p:sp>
      <p:sp>
        <p:nvSpPr>
          <p:cNvPr id="4" name="TextBox 3">
            <a:extLst>
              <a:ext uri="{FF2B5EF4-FFF2-40B4-BE49-F238E27FC236}">
                <a16:creationId xmlns:a16="http://schemas.microsoft.com/office/drawing/2014/main" id="{B94AEF47-46E0-51A0-DD68-8E538A82F692}"/>
              </a:ext>
            </a:extLst>
          </p:cNvPr>
          <p:cNvSpPr txBox="1"/>
          <p:nvPr/>
        </p:nvSpPr>
        <p:spPr>
          <a:xfrm>
            <a:off x="314767" y="5443537"/>
            <a:ext cx="11171113" cy="1277938"/>
          </a:xfrm>
          <a:prstGeom prst="rect">
            <a:avLst/>
          </a:prstGeom>
        </p:spPr>
        <p:txBody>
          <a:bodyPr vert="horz" wrap="square" lIns="91440" tIns="45720" rIns="91440" bIns="45720" rtlCol="0" anchor="t">
            <a:noAutofit/>
          </a:bodyPr>
          <a:lstStyle/>
          <a:p>
            <a:pPr algn="l"/>
            <a:r>
              <a:rPr lang="en-US" sz="2800">
                <a:latin typeface="+mj-lt"/>
              </a:rPr>
              <a:t>Type of stakeholders: </a:t>
            </a:r>
          </a:p>
          <a:p>
            <a:pPr algn="l"/>
            <a:r>
              <a:rPr lang="en-US" sz="2600">
                <a:latin typeface="+mj-lt"/>
              </a:rPr>
              <a:t>Firms, Professional Accounting Organizations, Regulators, Standard setters, Others </a:t>
            </a:r>
          </a:p>
        </p:txBody>
      </p:sp>
    </p:spTree>
    <p:extLst>
      <p:ext uri="{BB962C8B-B14F-4D97-AF65-F5344CB8AC3E}">
        <p14:creationId xmlns:p14="http://schemas.microsoft.com/office/powerpoint/2010/main" val="2826449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FD1F1-A90B-C7A2-FCD2-13FCED02DD1F}"/>
              </a:ext>
            </a:extLst>
          </p:cNvPr>
          <p:cNvSpPr>
            <a:spLocks noGrp="1"/>
          </p:cNvSpPr>
          <p:nvPr>
            <p:ph type="title"/>
          </p:nvPr>
        </p:nvSpPr>
        <p:spPr>
          <a:xfrm>
            <a:off x="168442" y="36374"/>
            <a:ext cx="11185358" cy="1068518"/>
          </a:xfrm>
        </p:spPr>
        <p:txBody>
          <a:bodyPr anchor="ctr">
            <a:normAutofit/>
          </a:bodyPr>
          <a:lstStyle/>
          <a:p>
            <a:r>
              <a:rPr lang="en-US" sz="4200">
                <a:latin typeface="+mj-lt"/>
              </a:rPr>
              <a:t>Global Investment Scheme Overview</a:t>
            </a:r>
          </a:p>
        </p:txBody>
      </p:sp>
      <p:sp>
        <p:nvSpPr>
          <p:cNvPr id="5" name="Slide Number Placeholder 4">
            <a:extLst>
              <a:ext uri="{FF2B5EF4-FFF2-40B4-BE49-F238E27FC236}">
                <a16:creationId xmlns:a16="http://schemas.microsoft.com/office/drawing/2014/main" id="{C7CDBCFF-A888-A2A2-1BD1-C5964BBF769C}"/>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31</a:t>
            </a:fld>
            <a:endParaRPr lang="en-US"/>
          </a:p>
        </p:txBody>
      </p:sp>
      <p:sp>
        <p:nvSpPr>
          <p:cNvPr id="12" name="Rectangle: Rounded Corners 11">
            <a:extLst>
              <a:ext uri="{FF2B5EF4-FFF2-40B4-BE49-F238E27FC236}">
                <a16:creationId xmlns:a16="http://schemas.microsoft.com/office/drawing/2014/main" id="{ABD83069-61D0-BB39-150F-E4546D00A91E}"/>
              </a:ext>
            </a:extLst>
          </p:cNvPr>
          <p:cNvSpPr/>
          <p:nvPr/>
        </p:nvSpPr>
        <p:spPr>
          <a:xfrm>
            <a:off x="8766531" y="1301399"/>
            <a:ext cx="2750990" cy="2554134"/>
          </a:xfrm>
          <a:prstGeom prst="roundRect">
            <a:avLst/>
          </a:prstGeom>
          <a:solidFill>
            <a:srgbClr val="00AA55"/>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Global Capital Markets total $257.4T of which</a:t>
            </a:r>
          </a:p>
          <a:p>
            <a:pPr algn="ctr"/>
            <a:r>
              <a:rPr lang="en-US" b="1">
                <a:solidFill>
                  <a:schemeClr val="bg1"/>
                </a:solidFill>
                <a:latin typeface="+mj-lt"/>
              </a:rPr>
              <a:t>regulated open end funds represent $68.9T or 27%</a:t>
            </a:r>
          </a:p>
          <a:p>
            <a:pPr algn="ctr"/>
            <a:r>
              <a:rPr lang="en-US" sz="900">
                <a:latin typeface="+mj-lt"/>
              </a:rPr>
              <a:t>Source -  </a:t>
            </a:r>
            <a:r>
              <a:rPr lang="en-US" sz="900">
                <a:latin typeface="+mj-lt"/>
                <a:hlinkClick r:id="rId3">
                  <a:extLst>
                    <a:ext uri="{A12FA001-AC4F-418D-AE19-62706E023703}">
                      <ahyp:hlinkClr xmlns:ahyp="http://schemas.microsoft.com/office/drawing/2018/hyperlinkcolor" val="tx"/>
                    </a:ext>
                  </a:extLst>
                </a:hlinkClick>
              </a:rPr>
              <a:t>2024-factbook.pdf (icifactbook.org)</a:t>
            </a:r>
            <a:endParaRPr lang="en-US" sz="900" b="1">
              <a:solidFill>
                <a:schemeClr val="bg1"/>
              </a:solidFill>
              <a:latin typeface="+mj-lt"/>
            </a:endParaRPr>
          </a:p>
        </p:txBody>
      </p:sp>
      <p:sp>
        <p:nvSpPr>
          <p:cNvPr id="14" name="Rectangle: Rounded Corners 13">
            <a:extLst>
              <a:ext uri="{FF2B5EF4-FFF2-40B4-BE49-F238E27FC236}">
                <a16:creationId xmlns:a16="http://schemas.microsoft.com/office/drawing/2014/main" id="{EB6DEDAC-9BDA-3936-AB0D-CFF0ABC071B6}"/>
              </a:ext>
            </a:extLst>
          </p:cNvPr>
          <p:cNvSpPr/>
          <p:nvPr/>
        </p:nvSpPr>
        <p:spPr>
          <a:xfrm>
            <a:off x="8766531" y="4052040"/>
            <a:ext cx="2750990" cy="2572669"/>
          </a:xfrm>
          <a:prstGeom prst="roundRect">
            <a:avLst/>
          </a:prstGeom>
          <a:solidFill>
            <a:srgbClr val="E6572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Global sale of regulated funds in the last decade totaled $19.9T from 140k regulated funds</a:t>
            </a:r>
          </a:p>
          <a:p>
            <a:pPr algn="ctr"/>
            <a:r>
              <a:rPr lang="en-US" sz="900">
                <a:latin typeface="+mj-lt"/>
              </a:rPr>
              <a:t>Source -  </a:t>
            </a:r>
            <a:r>
              <a:rPr lang="en-US" sz="900">
                <a:latin typeface="+mj-lt"/>
                <a:hlinkClick r:id="rId3">
                  <a:extLst>
                    <a:ext uri="{A12FA001-AC4F-418D-AE19-62706E023703}">
                      <ahyp:hlinkClr xmlns:ahyp="http://schemas.microsoft.com/office/drawing/2018/hyperlinkcolor" val="tx"/>
                    </a:ext>
                  </a:extLst>
                </a:hlinkClick>
              </a:rPr>
              <a:t>2024-factbook.pdf (icifactbook.org)</a:t>
            </a:r>
            <a:endParaRPr lang="en-US" sz="900" b="1">
              <a:solidFill>
                <a:schemeClr val="bg1"/>
              </a:solidFill>
              <a:latin typeface="+mj-lt"/>
            </a:endParaRPr>
          </a:p>
        </p:txBody>
      </p:sp>
      <p:graphicFrame>
        <p:nvGraphicFramePr>
          <p:cNvPr id="6" name="Chart 5">
            <a:extLst>
              <a:ext uri="{FF2B5EF4-FFF2-40B4-BE49-F238E27FC236}">
                <a16:creationId xmlns:a16="http://schemas.microsoft.com/office/drawing/2014/main" id="{24E55AF0-25BB-A575-666A-5A1D36E26FBB}"/>
              </a:ext>
            </a:extLst>
          </p:cNvPr>
          <p:cNvGraphicFramePr/>
          <p:nvPr>
            <p:extLst>
              <p:ext uri="{D42A27DB-BD31-4B8C-83A1-F6EECF244321}">
                <p14:modId xmlns:p14="http://schemas.microsoft.com/office/powerpoint/2010/main" val="1792730691"/>
              </p:ext>
            </p:extLst>
          </p:nvPr>
        </p:nvGraphicFramePr>
        <p:xfrm>
          <a:off x="-1229361" y="1152210"/>
          <a:ext cx="9839961" cy="566941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57711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7569D-2FF8-47AC-811F-7AFC756637B4}"/>
              </a:ext>
            </a:extLst>
          </p:cNvPr>
          <p:cNvSpPr>
            <a:spLocks noGrp="1"/>
          </p:cNvSpPr>
          <p:nvPr>
            <p:ph type="title"/>
          </p:nvPr>
        </p:nvSpPr>
        <p:spPr>
          <a:xfrm>
            <a:off x="150471" y="36374"/>
            <a:ext cx="11203329" cy="1068518"/>
          </a:xfrm>
        </p:spPr>
        <p:txBody>
          <a:bodyPr/>
          <a:lstStyle/>
          <a:p>
            <a:r>
              <a:rPr lang="en-US">
                <a:latin typeface="+mj-lt"/>
              </a:rPr>
              <a:t>Consultation Paper</a:t>
            </a:r>
          </a:p>
        </p:txBody>
      </p:sp>
      <p:sp>
        <p:nvSpPr>
          <p:cNvPr id="5" name="Slide Number Placeholder 4">
            <a:extLst>
              <a:ext uri="{FF2B5EF4-FFF2-40B4-BE49-F238E27FC236}">
                <a16:creationId xmlns:a16="http://schemas.microsoft.com/office/drawing/2014/main" id="{B44A52B5-DC31-F2D0-728C-8AE13D724B5A}"/>
              </a:ext>
            </a:extLst>
          </p:cNvPr>
          <p:cNvSpPr>
            <a:spLocks noGrp="1"/>
          </p:cNvSpPr>
          <p:nvPr>
            <p:ph type="sldNum" sz="quarter" idx="12"/>
          </p:nvPr>
        </p:nvSpPr>
        <p:spPr/>
        <p:txBody>
          <a:bodyPr/>
          <a:lstStyle/>
          <a:p>
            <a:fld id="{A68F81FF-A8B7-8E49-9D5B-3CAD5ADFEE36}" type="slidenum">
              <a:rPr lang="en-US" smtClean="0"/>
              <a:pPr/>
              <a:t>32</a:t>
            </a:fld>
            <a:endParaRPr lang="en-US"/>
          </a:p>
        </p:txBody>
      </p:sp>
      <p:sp>
        <p:nvSpPr>
          <p:cNvPr id="6" name="Content Placeholder 2">
            <a:extLst>
              <a:ext uri="{FF2B5EF4-FFF2-40B4-BE49-F238E27FC236}">
                <a16:creationId xmlns:a16="http://schemas.microsoft.com/office/drawing/2014/main" id="{8ADAF81A-D98C-F7D0-B8D6-92BF9594FE0E}"/>
              </a:ext>
            </a:extLst>
          </p:cNvPr>
          <p:cNvSpPr>
            <a:spLocks noGrp="1"/>
          </p:cNvSpPr>
          <p:nvPr>
            <p:ph idx="1"/>
          </p:nvPr>
        </p:nvSpPr>
        <p:spPr>
          <a:xfrm>
            <a:off x="150471" y="1141266"/>
            <a:ext cx="6478929" cy="5215084"/>
          </a:xfrm>
        </p:spPr>
        <p:txBody>
          <a:bodyPr>
            <a:normAutofit fontScale="92500" lnSpcReduction="20000"/>
          </a:bodyPr>
          <a:lstStyle/>
          <a:p>
            <a:pPr marL="0" indent="0">
              <a:buNone/>
            </a:pPr>
            <a:r>
              <a:rPr lang="en-US" sz="2600" b="1" kern="1200">
                <a:solidFill>
                  <a:schemeClr val="dk1"/>
                </a:solidFill>
                <a:latin typeface="+mj-lt"/>
                <a:ea typeface="+mn-ea"/>
                <a:cs typeface="+mn-cs"/>
              </a:rPr>
              <a:t>Purpose </a:t>
            </a:r>
          </a:p>
          <a:p>
            <a:pPr marL="457200" indent="-396875" algn="just">
              <a:buFont typeface="Wingdings" panose="05000000000000000000" pitchFamily="2" charset="2"/>
              <a:buChar char="ü"/>
            </a:pPr>
            <a:r>
              <a:rPr lang="en-US" sz="2600" kern="1200">
                <a:solidFill>
                  <a:schemeClr val="dk1"/>
                </a:solidFill>
                <a:latin typeface="+mj-lt"/>
                <a:ea typeface="+mn-ea"/>
                <a:cs typeface="+mn-cs"/>
              </a:rPr>
              <a:t>Understand how the IESBA Code is applied by those involved in Collective Investment Vehicles (CIVs) and Pension Fund audits, in particular how auditor independence is evaluated</a:t>
            </a:r>
          </a:p>
          <a:p>
            <a:pPr marL="457200" indent="-396875" algn="just">
              <a:buFont typeface="Wingdings" panose="05000000000000000000" pitchFamily="2" charset="2"/>
              <a:buChar char="ü"/>
            </a:pPr>
            <a:r>
              <a:rPr lang="en-US" sz="2600">
                <a:latin typeface="+mj-lt"/>
              </a:rPr>
              <a:t>Identify circumstances where the Code might not adequately provide for auditors to assess their independence from those responsible for the operation and performance of the Scheme</a:t>
            </a:r>
          </a:p>
          <a:p>
            <a:pPr marL="457200" indent="-396875" algn="just">
              <a:buFont typeface="Wingdings" panose="05000000000000000000" pitchFamily="2" charset="2"/>
              <a:buChar char="ü"/>
            </a:pPr>
            <a:r>
              <a:rPr lang="en-US" sz="2600">
                <a:latin typeface="+mj-lt"/>
              </a:rPr>
              <a:t>Determine whether and, if so, how the IESBA Code should be enhanced to address issues relating to auditor independence related for CIVs and Pension Funds</a:t>
            </a:r>
          </a:p>
          <a:p>
            <a:pPr marL="0" indent="0">
              <a:buNone/>
            </a:pPr>
            <a:endParaRPr lang="en-US">
              <a:latin typeface="+mj-lt"/>
            </a:endParaRPr>
          </a:p>
        </p:txBody>
      </p:sp>
      <p:pic>
        <p:nvPicPr>
          <p:cNvPr id="8" name="Picture 7" descr="Multi-colored paper-craft art">
            <a:extLst>
              <a:ext uri="{FF2B5EF4-FFF2-40B4-BE49-F238E27FC236}">
                <a16:creationId xmlns:a16="http://schemas.microsoft.com/office/drawing/2014/main" id="{0EDB7D82-C034-0E4F-4A14-8186FBF87EF5}"/>
              </a:ext>
            </a:extLst>
          </p:cNvPr>
          <p:cNvPicPr>
            <a:picLocks noChangeAspect="1"/>
          </p:cNvPicPr>
          <p:nvPr/>
        </p:nvPicPr>
        <p:blipFill rotWithShape="1">
          <a:blip r:embed="rId3">
            <a:extLst>
              <a:ext uri="{28A0092B-C50C-407E-A947-70E740481C1C}">
                <a14:useLocalDpi xmlns:a14="http://schemas.microsoft.com/office/drawing/2010/main" val="0"/>
              </a:ext>
            </a:extLst>
          </a:blip>
          <a:srcRect r="48540"/>
          <a:stretch/>
        </p:blipFill>
        <p:spPr>
          <a:xfrm>
            <a:off x="6890008" y="0"/>
            <a:ext cx="5301992" cy="6905068"/>
          </a:xfrm>
          <a:prstGeom prst="rect">
            <a:avLst/>
          </a:prstGeom>
        </p:spPr>
      </p:pic>
      <p:sp>
        <p:nvSpPr>
          <p:cNvPr id="9" name="TextBox 8">
            <a:extLst>
              <a:ext uri="{FF2B5EF4-FFF2-40B4-BE49-F238E27FC236}">
                <a16:creationId xmlns:a16="http://schemas.microsoft.com/office/drawing/2014/main" id="{1F45FE95-3136-2876-E25E-10C1F56C2824}"/>
              </a:ext>
            </a:extLst>
          </p:cNvPr>
          <p:cNvSpPr txBox="1"/>
          <p:nvPr/>
        </p:nvSpPr>
        <p:spPr>
          <a:xfrm>
            <a:off x="8349992" y="4919151"/>
            <a:ext cx="2743200" cy="1619761"/>
          </a:xfrm>
          <a:prstGeom prst="rect">
            <a:avLst/>
          </a:prstGeom>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rtlCol="0" anchor="b">
            <a:normAutofit lnSpcReduction="10000"/>
          </a:bodyPr>
          <a:lstStyle/>
          <a:p>
            <a:pPr algn="l"/>
            <a:r>
              <a:rPr lang="en-US" sz="2200">
                <a:latin typeface="+mj-lt"/>
              </a:rPr>
              <a:t>Feedback from: </a:t>
            </a:r>
          </a:p>
          <a:p>
            <a:pPr algn="l"/>
            <a:r>
              <a:rPr lang="en-US" sz="2200">
                <a:latin typeface="+mj-lt"/>
              </a:rPr>
              <a:t>Firms (incl. SMPs), Regulators, Standard Setters, Others</a:t>
            </a:r>
          </a:p>
        </p:txBody>
      </p:sp>
    </p:spTree>
    <p:extLst>
      <p:ext uri="{BB962C8B-B14F-4D97-AF65-F5344CB8AC3E}">
        <p14:creationId xmlns:p14="http://schemas.microsoft.com/office/powerpoint/2010/main" val="39431916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BC53901-81BE-4ECD-8B51-0527C9AC42A9}"/>
              </a:ext>
            </a:extLst>
          </p:cNvPr>
          <p:cNvSpPr txBox="1"/>
          <p:nvPr/>
        </p:nvSpPr>
        <p:spPr>
          <a:xfrm>
            <a:off x="745435" y="1453468"/>
            <a:ext cx="5860294" cy="3945846"/>
          </a:xfrm>
          <a:prstGeom prst="rect">
            <a:avLst/>
          </a:prstGeom>
        </p:spPr>
        <p:txBody>
          <a:bodyPr vert="horz" lIns="91440" tIns="45720" rIns="91440" bIns="45720" rtlCol="0" anchor="b">
            <a:normAutofit/>
          </a:bodyPr>
          <a:lstStyle/>
          <a:p>
            <a:pPr marR="0" lvl="0" algn="just">
              <a:spcBef>
                <a:spcPts val="600"/>
              </a:spcBef>
              <a:spcAft>
                <a:spcPts val="600"/>
              </a:spcAft>
              <a:buClr>
                <a:srgbClr val="000000"/>
              </a:buClr>
            </a:pPr>
            <a:r>
              <a:rPr lang="en-US" sz="2800" b="1" kern="0">
                <a:solidFill>
                  <a:srgbClr val="000000"/>
                </a:solidFill>
                <a:effectLst/>
                <a:latin typeface="Arial" panose="020B0604020202020204" pitchFamily="34" charset="0"/>
                <a:ea typeface="Calibri" panose="020F0502020204030204" pitchFamily="34" charset="0"/>
              </a:rPr>
              <a:t>Discussion: </a:t>
            </a:r>
          </a:p>
          <a:p>
            <a:pPr marR="0" lvl="0" algn="just">
              <a:spcBef>
                <a:spcPts val="600"/>
              </a:spcBef>
              <a:spcAft>
                <a:spcPts val="600"/>
              </a:spcAft>
              <a:buClr>
                <a:srgbClr val="000000"/>
              </a:buClr>
            </a:pPr>
            <a:r>
              <a:rPr lang="en-US" sz="2800" kern="0">
                <a:solidFill>
                  <a:srgbClr val="000000"/>
                </a:solidFill>
                <a:effectLst/>
                <a:latin typeface="Arial" panose="020B0604020202020204" pitchFamily="34" charset="0"/>
                <a:ea typeface="Calibri" panose="020F0502020204030204" pitchFamily="34" charset="0"/>
              </a:rPr>
              <a:t>Do you support engaging more broadly with stakeholders for their input on the issues discussed in this section, for example, through the issuance of a </a:t>
            </a:r>
            <a:r>
              <a:rPr lang="en-US" sz="2800" kern="100">
                <a:solidFill>
                  <a:srgbClr val="000000"/>
                </a:solidFill>
                <a:effectLst/>
                <a:latin typeface="Arial" panose="020B0604020202020204" pitchFamily="34" charset="0"/>
                <a:ea typeface="Calibri" panose="020F0502020204030204" pitchFamily="34" charset="0"/>
              </a:rPr>
              <a:t>consultation paper, to further inform the Board’s considerations and the next steps?</a:t>
            </a:r>
          </a:p>
        </p:txBody>
      </p:sp>
      <p:pic>
        <p:nvPicPr>
          <p:cNvPr id="6" name="Picture Placeholder 5" descr="Several hands raised and ready to answer a question">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0982" t="-1" r="29188" b="-1"/>
          <a:stretch/>
        </p:blipFill>
        <p:spPr>
          <a:xfrm>
            <a:off x="7072495" y="10"/>
            <a:ext cx="511950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33</a:t>
            </a:fld>
            <a:endParaRPr lang="en-US">
              <a:solidFill>
                <a:srgbClr val="FFFFFF"/>
              </a:solidFill>
              <a:latin typeface="Calibri" panose="020F0502020204030204"/>
            </a:endParaRPr>
          </a:p>
        </p:txBody>
      </p:sp>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Tree>
    <p:extLst>
      <p:ext uri="{BB962C8B-B14F-4D97-AF65-F5344CB8AC3E}">
        <p14:creationId xmlns:p14="http://schemas.microsoft.com/office/powerpoint/2010/main" val="1680292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6" descr="White stairs with a blue arrow drawn in the middle pointing upwards">
            <a:extLst>
              <a:ext uri="{FF2B5EF4-FFF2-40B4-BE49-F238E27FC236}">
                <a16:creationId xmlns:a16="http://schemas.microsoft.com/office/drawing/2014/main" id="{235FE494-D45D-754D-F4B0-ACEB9A302053}"/>
              </a:ext>
            </a:extLst>
          </p:cNvPr>
          <p:cNvPicPr>
            <a:picLocks noChangeAspect="1"/>
          </p:cNvPicPr>
          <p:nvPr/>
        </p:nvPicPr>
        <p:blipFill>
          <a:blip r:embed="rId3">
            <a:extLst>
              <a:ext uri="{28A0092B-C50C-407E-A947-70E740481C1C}">
                <a14:useLocalDpi xmlns:a14="http://schemas.microsoft.com/office/drawing/2010/main" val="0"/>
              </a:ext>
            </a:extLst>
          </a:blip>
          <a:srcRect t="21875" b="21875"/>
          <a:stretch/>
        </p:blipFill>
        <p:spPr>
          <a:xfrm>
            <a:off x="20" y="-22"/>
            <a:ext cx="12191977" cy="6858022"/>
          </a:xfrm>
          <a:prstGeom prst="rect">
            <a:avLst/>
          </a:prstGeom>
        </p:spPr>
      </p:pic>
      <p:sp>
        <p:nvSpPr>
          <p:cNvPr id="2" name="Title 1">
            <a:extLst>
              <a:ext uri="{FF2B5EF4-FFF2-40B4-BE49-F238E27FC236}">
                <a16:creationId xmlns:a16="http://schemas.microsoft.com/office/drawing/2014/main" id="{764F22FC-0798-C637-5B1B-22E2FCE838EB}"/>
              </a:ext>
            </a:extLst>
          </p:cNvPr>
          <p:cNvSpPr>
            <a:spLocks noGrp="1"/>
          </p:cNvSpPr>
          <p:nvPr>
            <p:ph type="title"/>
          </p:nvPr>
        </p:nvSpPr>
        <p:spPr>
          <a:xfrm>
            <a:off x="7955281" y="2309954"/>
            <a:ext cx="4163304" cy="1119046"/>
          </a:xfrm>
        </p:spPr>
        <p:txBody>
          <a:bodyPr vert="horz" lIns="91440" tIns="45720" rIns="91440" bIns="45720" rtlCol="0" anchor="t">
            <a:normAutofit/>
          </a:bodyPr>
          <a:lstStyle/>
          <a:p>
            <a:pPr hangingPunct="1">
              <a:lnSpc>
                <a:spcPct val="90000"/>
              </a:lnSpc>
            </a:pPr>
            <a:r>
              <a:rPr lang="en-US" sz="6000" b="1">
                <a:solidFill>
                  <a:srgbClr val="0B5494"/>
                </a:solidFill>
                <a:latin typeface="+mj-lt"/>
              </a:rPr>
              <a:t>Closing</a:t>
            </a:r>
          </a:p>
        </p:txBody>
      </p:sp>
      <p:sp>
        <p:nvSpPr>
          <p:cNvPr id="5" name="Slide Number Placeholder 4">
            <a:extLst>
              <a:ext uri="{FF2B5EF4-FFF2-40B4-BE49-F238E27FC236}">
                <a16:creationId xmlns:a16="http://schemas.microsoft.com/office/drawing/2014/main" id="{EF6F0B57-ECB6-CA6A-FFAE-1A84A30AC5E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34</a:t>
            </a:fld>
            <a:endParaRPr lang="en-US">
              <a:solidFill>
                <a:srgbClr val="FFFFFF"/>
              </a:solidFill>
              <a:latin typeface="Calibri" panose="020F0502020204030204"/>
            </a:endParaRPr>
          </a:p>
        </p:txBody>
      </p:sp>
    </p:spTree>
    <p:extLst>
      <p:ext uri="{BB962C8B-B14F-4D97-AF65-F5344CB8AC3E}">
        <p14:creationId xmlns:p14="http://schemas.microsoft.com/office/powerpoint/2010/main" val="2699786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36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C3601-AB4F-19CD-EA11-C3509B10EE05}"/>
              </a:ext>
            </a:extLst>
          </p:cNvPr>
          <p:cNvSpPr>
            <a:spLocks noGrp="1"/>
          </p:cNvSpPr>
          <p:nvPr>
            <p:ph type="title"/>
          </p:nvPr>
        </p:nvSpPr>
        <p:spPr>
          <a:xfrm>
            <a:off x="308113" y="36374"/>
            <a:ext cx="11045687" cy="1068518"/>
          </a:xfrm>
        </p:spPr>
        <p:txBody>
          <a:bodyPr/>
          <a:lstStyle/>
          <a:p>
            <a:r>
              <a:rPr lang="en-US">
                <a:latin typeface="+mj-lt"/>
              </a:rPr>
              <a:t>Introduction </a:t>
            </a:r>
          </a:p>
        </p:txBody>
      </p:sp>
      <p:sp>
        <p:nvSpPr>
          <p:cNvPr id="5" name="Slide Number Placeholder 4">
            <a:extLst>
              <a:ext uri="{FF2B5EF4-FFF2-40B4-BE49-F238E27FC236}">
                <a16:creationId xmlns:a16="http://schemas.microsoft.com/office/drawing/2014/main" id="{512964C4-75BA-019F-5FEE-A0223D51C66E}"/>
              </a:ext>
            </a:extLst>
          </p:cNvPr>
          <p:cNvSpPr>
            <a:spLocks noGrp="1"/>
          </p:cNvSpPr>
          <p:nvPr>
            <p:ph type="sldNum" sz="quarter" idx="12"/>
          </p:nvPr>
        </p:nvSpPr>
        <p:spPr/>
        <p:txBody>
          <a:bodyPr/>
          <a:lstStyle/>
          <a:p>
            <a:fld id="{A68F81FF-A8B7-8E49-9D5B-3CAD5ADFEE36}" type="slidenum">
              <a:rPr lang="en-US" smtClean="0"/>
              <a:pPr/>
              <a:t>4</a:t>
            </a:fld>
            <a:endParaRPr lang="en-US"/>
          </a:p>
        </p:txBody>
      </p:sp>
      <p:sp>
        <p:nvSpPr>
          <p:cNvPr id="10" name="TextBox 9">
            <a:extLst>
              <a:ext uri="{FF2B5EF4-FFF2-40B4-BE49-F238E27FC236}">
                <a16:creationId xmlns:a16="http://schemas.microsoft.com/office/drawing/2014/main" id="{C297BE0D-D2E9-DEBC-9C05-C1CD2099F8F0}"/>
              </a:ext>
            </a:extLst>
          </p:cNvPr>
          <p:cNvSpPr txBox="1"/>
          <p:nvPr/>
        </p:nvSpPr>
        <p:spPr>
          <a:xfrm>
            <a:off x="774551" y="4098664"/>
            <a:ext cx="7129162" cy="1473797"/>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1" name="TextBox 10">
            <a:extLst>
              <a:ext uri="{FF2B5EF4-FFF2-40B4-BE49-F238E27FC236}">
                <a16:creationId xmlns:a16="http://schemas.microsoft.com/office/drawing/2014/main" id="{C3CF9E0E-3ECC-2926-FA87-64C478A7DE7E}"/>
              </a:ext>
            </a:extLst>
          </p:cNvPr>
          <p:cNvSpPr txBox="1"/>
          <p:nvPr/>
        </p:nvSpPr>
        <p:spPr>
          <a:xfrm>
            <a:off x="5996994" y="1867284"/>
            <a:ext cx="5886893" cy="4462760"/>
          </a:xfrm>
          <a:prstGeom prst="rect">
            <a:avLst/>
          </a:prstGeom>
          <a:noFill/>
        </p:spPr>
        <p:txBody>
          <a:bodyPr wrap="square">
            <a:spAutoFit/>
          </a:bodyPr>
          <a:lstStyle/>
          <a:p>
            <a:pPr marL="465138" indent="-465138">
              <a:spcBef>
                <a:spcPts val="1000"/>
              </a:spcBef>
              <a:buFont typeface="Arial" panose="020B0604020202020204" pitchFamily="34" charset="0"/>
              <a:buChar char="•"/>
            </a:pPr>
            <a:r>
              <a:rPr lang="en-US" sz="2600">
                <a:solidFill>
                  <a:srgbClr val="4A4A4A"/>
                </a:solidFill>
                <a:latin typeface="+mj-lt"/>
              </a:rPr>
              <a:t>IESBA’s first staff driven project</a:t>
            </a:r>
          </a:p>
          <a:p>
            <a:pPr marL="465138" indent="-465138">
              <a:spcBef>
                <a:spcPts val="1000"/>
              </a:spcBef>
              <a:buFont typeface="Arial" panose="020B0604020202020204" pitchFamily="34" charset="0"/>
              <a:buChar char="•"/>
            </a:pPr>
            <a:r>
              <a:rPr lang="en-US" sz="2600">
                <a:solidFill>
                  <a:srgbClr val="0070C0"/>
                </a:solidFill>
                <a:latin typeface="+mj-lt"/>
                <a:hlinkClick r:id="rId3">
                  <a:extLst>
                    <a:ext uri="{A12FA001-AC4F-418D-AE19-62706E023703}">
                      <ahyp:hlinkClr xmlns:ahyp="http://schemas.microsoft.com/office/drawing/2018/hyperlinkcolor" val="tx"/>
                    </a:ext>
                  </a:extLst>
                </a:hlinkClick>
              </a:rPr>
              <a:t>Terms of Reference</a:t>
            </a:r>
            <a:endParaRPr lang="en-US" sz="2600">
              <a:solidFill>
                <a:srgbClr val="0070C0"/>
              </a:solidFill>
              <a:latin typeface="+mj-lt"/>
            </a:endParaRPr>
          </a:p>
          <a:p>
            <a:pPr marL="465138" indent="-465138">
              <a:spcBef>
                <a:spcPts val="1000"/>
              </a:spcBef>
              <a:buFont typeface="Arial" panose="020B0604020202020204" pitchFamily="34" charset="0"/>
              <a:buChar char="•"/>
            </a:pPr>
            <a:r>
              <a:rPr lang="en-US" sz="2600">
                <a:solidFill>
                  <a:srgbClr val="4A4A4A"/>
                </a:solidFill>
                <a:latin typeface="+mj-lt"/>
              </a:rPr>
              <a:t>Continued mixed research methodology:</a:t>
            </a:r>
          </a:p>
          <a:p>
            <a:pPr marL="914400" lvl="1" indent="-449263">
              <a:spcBef>
                <a:spcPts val="1000"/>
              </a:spcBef>
              <a:buFont typeface="Wingdings" panose="05000000000000000000" pitchFamily="2" charset="2"/>
              <a:buChar char="ü"/>
            </a:pPr>
            <a:r>
              <a:rPr lang="en-US" sz="2600">
                <a:solidFill>
                  <a:srgbClr val="4A4A4A"/>
                </a:solidFill>
                <a:latin typeface="+mj-lt"/>
              </a:rPr>
              <a:t>Desktop research</a:t>
            </a:r>
          </a:p>
          <a:p>
            <a:pPr marL="914400" lvl="1" indent="-449263">
              <a:spcBef>
                <a:spcPts val="1000"/>
              </a:spcBef>
              <a:buFont typeface="Wingdings" panose="05000000000000000000" pitchFamily="2" charset="2"/>
              <a:buChar char="ü"/>
            </a:pPr>
            <a:r>
              <a:rPr lang="en-US" sz="2600">
                <a:solidFill>
                  <a:srgbClr val="4A4A4A"/>
                </a:solidFill>
                <a:latin typeface="+mj-lt"/>
              </a:rPr>
              <a:t>Questionnaires/Interviews</a:t>
            </a:r>
          </a:p>
          <a:p>
            <a:pPr marL="465138" indent="-465138">
              <a:spcBef>
                <a:spcPts val="1000"/>
              </a:spcBef>
              <a:buFont typeface="Arial" panose="020B0604020202020204" pitchFamily="34" charset="0"/>
              <a:buChar char="•"/>
            </a:pPr>
            <a:r>
              <a:rPr lang="en-US" sz="2600">
                <a:solidFill>
                  <a:srgbClr val="4A4A4A"/>
                </a:solidFill>
                <a:latin typeface="+mj-lt"/>
              </a:rPr>
              <a:t>Response to questions from the Board</a:t>
            </a:r>
          </a:p>
          <a:p>
            <a:pPr marL="465138" indent="-465138">
              <a:spcBef>
                <a:spcPts val="1000"/>
              </a:spcBef>
              <a:buFont typeface="Arial" panose="020B0604020202020204" pitchFamily="34" charset="0"/>
              <a:buChar char="•"/>
            </a:pPr>
            <a:r>
              <a:rPr lang="en-US" sz="2600">
                <a:solidFill>
                  <a:srgbClr val="4A4A4A"/>
                </a:solidFill>
                <a:latin typeface="+mj-lt"/>
              </a:rPr>
              <a:t>Focus on Pension Funds in Q4</a:t>
            </a:r>
          </a:p>
        </p:txBody>
      </p:sp>
      <p:pic>
        <p:nvPicPr>
          <p:cNvPr id="4" name="Picture 3" descr="Person working with laptop and binder">
            <a:extLst>
              <a:ext uri="{FF2B5EF4-FFF2-40B4-BE49-F238E27FC236}">
                <a16:creationId xmlns:a16="http://schemas.microsoft.com/office/drawing/2014/main" id="{2EE07E54-4EC7-41C6-2A49-7269F69D19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113" y="2100870"/>
            <a:ext cx="5374043" cy="3582695"/>
          </a:xfrm>
          <a:prstGeom prst="rect">
            <a:avLst/>
          </a:prstGeom>
        </p:spPr>
      </p:pic>
    </p:spTree>
    <p:extLst>
      <p:ext uri="{BB962C8B-B14F-4D97-AF65-F5344CB8AC3E}">
        <p14:creationId xmlns:p14="http://schemas.microsoft.com/office/powerpoint/2010/main" val="3922727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4D251CC-5811-211F-8AF0-F73DB2C24AF8}"/>
              </a:ext>
            </a:extLst>
          </p:cNvPr>
          <p:cNvSpPr>
            <a:spLocks noGrp="1"/>
          </p:cNvSpPr>
          <p:nvPr>
            <p:ph type="sldNum" sz="quarter" idx="12"/>
          </p:nvPr>
        </p:nvSpPr>
        <p:spPr/>
        <p:txBody>
          <a:bodyPr/>
          <a:lstStyle/>
          <a:p>
            <a:fld id="{A68F81FF-A8B7-8E49-9D5B-3CAD5ADFEE36}" type="slidenum">
              <a:rPr lang="en-US" smtClean="0"/>
              <a:pPr/>
              <a:t>5</a:t>
            </a:fld>
            <a:endParaRPr lang="en-US"/>
          </a:p>
        </p:txBody>
      </p:sp>
      <p:sp>
        <p:nvSpPr>
          <p:cNvPr id="2" name="Title 1">
            <a:extLst>
              <a:ext uri="{FF2B5EF4-FFF2-40B4-BE49-F238E27FC236}">
                <a16:creationId xmlns:a16="http://schemas.microsoft.com/office/drawing/2014/main" id="{2BD74BFB-685C-6346-51C8-684D628CC522}"/>
              </a:ext>
            </a:extLst>
          </p:cNvPr>
          <p:cNvSpPr>
            <a:spLocks noGrp="1"/>
          </p:cNvSpPr>
          <p:nvPr>
            <p:ph type="title"/>
          </p:nvPr>
        </p:nvSpPr>
        <p:spPr>
          <a:xfrm>
            <a:off x="182880" y="36374"/>
            <a:ext cx="11170920" cy="1068518"/>
          </a:xfrm>
        </p:spPr>
        <p:txBody>
          <a:bodyPr/>
          <a:lstStyle/>
          <a:p>
            <a:r>
              <a:rPr lang="en-US">
                <a:latin typeface="+mj-lt"/>
              </a:rPr>
              <a:t>Introduction: Findings to Date</a:t>
            </a:r>
          </a:p>
        </p:txBody>
      </p:sp>
      <p:sp>
        <p:nvSpPr>
          <p:cNvPr id="3" name="Content Placeholder 2">
            <a:extLst>
              <a:ext uri="{FF2B5EF4-FFF2-40B4-BE49-F238E27FC236}">
                <a16:creationId xmlns:a16="http://schemas.microsoft.com/office/drawing/2014/main" id="{AFB657EF-AB77-D9B2-446D-C6F39B78D87A}"/>
              </a:ext>
            </a:extLst>
          </p:cNvPr>
          <p:cNvSpPr>
            <a:spLocks noGrp="1"/>
          </p:cNvSpPr>
          <p:nvPr>
            <p:ph idx="1"/>
          </p:nvPr>
        </p:nvSpPr>
        <p:spPr>
          <a:xfrm>
            <a:off x="182880" y="1785708"/>
            <a:ext cx="6522720" cy="3889828"/>
          </a:xfrm>
        </p:spPr>
        <p:txBody>
          <a:bodyPr>
            <a:normAutofit/>
          </a:bodyPr>
          <a:lstStyle/>
          <a:p>
            <a:pPr marL="0" indent="0">
              <a:buNone/>
            </a:pPr>
            <a:endParaRPr lang="en-US" sz="2600" b="1" u="sng">
              <a:latin typeface="+mj-lt"/>
            </a:endParaRPr>
          </a:p>
          <a:p>
            <a:pPr marL="465138" indent="-465138"/>
            <a:r>
              <a:rPr lang="en-US" sz="2600">
                <a:latin typeface="+mj-lt"/>
              </a:rPr>
              <a:t>Investment Scheme industry is diverse </a:t>
            </a:r>
          </a:p>
          <a:p>
            <a:pPr marL="465138" indent="-465138"/>
            <a:r>
              <a:rPr lang="en-US" sz="2600">
                <a:latin typeface="+mj-lt"/>
              </a:rPr>
              <a:t>Regulated industry across jurisdictions</a:t>
            </a:r>
          </a:p>
          <a:p>
            <a:pPr marL="465138" indent="-465138"/>
            <a:r>
              <a:rPr lang="en-US" sz="2600">
                <a:latin typeface="+mj-lt"/>
              </a:rPr>
              <a:t>Regulatory obligation of third parties include:</a:t>
            </a:r>
          </a:p>
          <a:p>
            <a:pPr marL="914400" lvl="1" indent="-449263"/>
            <a:r>
              <a:rPr lang="en-US" sz="2600">
                <a:latin typeface="+mj-lt"/>
              </a:rPr>
              <a:t>Fiduciary duties</a:t>
            </a:r>
          </a:p>
          <a:p>
            <a:pPr marL="914400" lvl="1" indent="-449263"/>
            <a:r>
              <a:rPr lang="en-US" sz="2600">
                <a:latin typeface="+mj-lt"/>
              </a:rPr>
              <a:t>Acting in the interest of investors </a:t>
            </a:r>
          </a:p>
        </p:txBody>
      </p:sp>
      <p:pic>
        <p:nvPicPr>
          <p:cNvPr id="7" name="Picture 6" descr="Pen pointing to a graph on a screen">
            <a:extLst>
              <a:ext uri="{FF2B5EF4-FFF2-40B4-BE49-F238E27FC236}">
                <a16:creationId xmlns:a16="http://schemas.microsoft.com/office/drawing/2014/main" id="{7AE87416-8404-96D9-F15B-44F9D7EA70BF}"/>
              </a:ext>
            </a:extLst>
          </p:cNvPr>
          <p:cNvPicPr>
            <a:picLocks noChangeAspect="1"/>
          </p:cNvPicPr>
          <p:nvPr/>
        </p:nvPicPr>
        <p:blipFill rotWithShape="1">
          <a:blip r:embed="rId3">
            <a:extLst>
              <a:ext uri="{28A0092B-C50C-407E-A947-70E740481C1C}">
                <a14:useLocalDpi xmlns:a14="http://schemas.microsoft.com/office/drawing/2010/main" val="0"/>
              </a:ext>
            </a:extLst>
          </a:blip>
          <a:srcRect l="33965" t="11045" b="12164"/>
          <a:stretch/>
        </p:blipFill>
        <p:spPr>
          <a:xfrm>
            <a:off x="6923314" y="1785707"/>
            <a:ext cx="5018734" cy="3889828"/>
          </a:xfrm>
          <a:prstGeom prst="rect">
            <a:avLst/>
          </a:prstGeom>
        </p:spPr>
      </p:pic>
    </p:spTree>
    <p:extLst>
      <p:ext uri="{BB962C8B-B14F-4D97-AF65-F5344CB8AC3E}">
        <p14:creationId xmlns:p14="http://schemas.microsoft.com/office/powerpoint/2010/main" val="142136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11A47A-0A01-851C-C8D5-CC62679F2AA1}"/>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3" name="Title 2">
            <a:extLst>
              <a:ext uri="{FF2B5EF4-FFF2-40B4-BE49-F238E27FC236}">
                <a16:creationId xmlns:a16="http://schemas.microsoft.com/office/drawing/2014/main" id="{B7EC362A-278E-CDE3-BA2D-BE7F68244E51}"/>
              </a:ext>
            </a:extLst>
          </p:cNvPr>
          <p:cNvSpPr>
            <a:spLocks noGrp="1"/>
          </p:cNvSpPr>
          <p:nvPr>
            <p:ph type="title"/>
          </p:nvPr>
        </p:nvSpPr>
        <p:spPr>
          <a:xfrm>
            <a:off x="696964" y="2838894"/>
            <a:ext cx="9782431" cy="1520456"/>
          </a:xfrm>
        </p:spPr>
        <p:txBody>
          <a:bodyPr>
            <a:noAutofit/>
          </a:bodyPr>
          <a:lstStyle/>
          <a:p>
            <a:r>
              <a:rPr lang="en-US" sz="3200">
                <a:latin typeface="Arial"/>
                <a:cs typeface="Arial"/>
              </a:rPr>
              <a:t>Collective Investment Vehicles – Determination of related entities under extant Code and Investment Company Complex overview</a:t>
            </a:r>
          </a:p>
        </p:txBody>
      </p:sp>
    </p:spTree>
    <p:extLst>
      <p:ext uri="{BB962C8B-B14F-4D97-AF65-F5344CB8AC3E}">
        <p14:creationId xmlns:p14="http://schemas.microsoft.com/office/powerpoint/2010/main" val="170556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49D05-14AC-A64E-4876-474EECE58F04}"/>
              </a:ext>
            </a:extLst>
          </p:cNvPr>
          <p:cNvSpPr>
            <a:spLocks noGrp="1"/>
          </p:cNvSpPr>
          <p:nvPr>
            <p:ph type="title"/>
          </p:nvPr>
        </p:nvSpPr>
        <p:spPr>
          <a:xfrm>
            <a:off x="163902" y="36374"/>
            <a:ext cx="11189898" cy="1068518"/>
          </a:xfrm>
        </p:spPr>
        <p:txBody>
          <a:bodyPr/>
          <a:lstStyle/>
          <a:p>
            <a:r>
              <a:rPr lang="en-US">
                <a:latin typeface="+mj-lt"/>
              </a:rPr>
              <a:t>Current Application of the IESBA Code</a:t>
            </a:r>
          </a:p>
        </p:txBody>
      </p:sp>
      <p:sp>
        <p:nvSpPr>
          <p:cNvPr id="3" name="Content Placeholder 2">
            <a:extLst>
              <a:ext uri="{FF2B5EF4-FFF2-40B4-BE49-F238E27FC236}">
                <a16:creationId xmlns:a16="http://schemas.microsoft.com/office/drawing/2014/main" id="{064EA73A-D373-EAD3-7F62-272B420BBEEB}"/>
              </a:ext>
            </a:extLst>
          </p:cNvPr>
          <p:cNvSpPr>
            <a:spLocks noGrp="1"/>
          </p:cNvSpPr>
          <p:nvPr>
            <p:ph idx="1"/>
          </p:nvPr>
        </p:nvSpPr>
        <p:spPr>
          <a:xfrm>
            <a:off x="287261" y="1491327"/>
            <a:ext cx="6946660" cy="3155101"/>
          </a:xfrm>
        </p:spPr>
        <p:txBody>
          <a:bodyPr>
            <a:noAutofit/>
          </a:bodyPr>
          <a:lstStyle/>
          <a:p>
            <a:pPr marR="0" lvl="0" algn="just">
              <a:lnSpc>
                <a:spcPct val="107000"/>
              </a:lnSpc>
              <a:spcBef>
                <a:spcPts val="0"/>
              </a:spcBef>
              <a:spcAft>
                <a:spcPts val="0"/>
              </a:spcAft>
            </a:pPr>
            <a:r>
              <a:rPr lang="en-US" sz="2400" kern="100">
                <a:effectLst/>
                <a:latin typeface="+mj-lt"/>
                <a:ea typeface="Aptos" panose="020B0004020202020204" pitchFamily="34" charset="0"/>
                <a:cs typeface="Times New Roman" panose="02020603050405020304" pitchFamily="18" charset="0"/>
              </a:rPr>
              <a:t>Auditor must be independent of the </a:t>
            </a:r>
            <a:r>
              <a:rPr lang="en-US" sz="2400" i="1" kern="100">
                <a:effectLst/>
                <a:latin typeface="+mj-lt"/>
                <a:ea typeface="Aptos" panose="020B0004020202020204" pitchFamily="34" charset="0"/>
                <a:cs typeface="Times New Roman" panose="02020603050405020304" pitchFamily="18" charset="0"/>
              </a:rPr>
              <a:t>Audit Client</a:t>
            </a:r>
            <a:endParaRPr lang="en-US" sz="2400" kern="100">
              <a:effectLst/>
              <a:latin typeface="+mj-lt"/>
              <a:ea typeface="Aptos" panose="020B0004020202020204" pitchFamily="34" charset="0"/>
              <a:cs typeface="Times New Roman" panose="02020603050405020304" pitchFamily="18" charset="0"/>
            </a:endParaRPr>
          </a:p>
          <a:p>
            <a:pPr marL="0" marR="0" lvl="0" indent="0">
              <a:lnSpc>
                <a:spcPct val="107000"/>
              </a:lnSpc>
              <a:spcBef>
                <a:spcPts val="0"/>
              </a:spcBef>
              <a:spcAft>
                <a:spcPts val="0"/>
              </a:spcAft>
              <a:buNone/>
            </a:pPr>
            <a:endParaRPr lang="en-US" sz="2000" kern="100">
              <a:effectLst/>
              <a:latin typeface="+mj-lt"/>
              <a:ea typeface="Aptos" panose="020B0004020202020204" pitchFamily="34" charset="0"/>
              <a:cs typeface="Times New Roman" panose="02020603050405020304" pitchFamily="18" charset="0"/>
            </a:endParaRPr>
          </a:p>
          <a:p>
            <a:pPr marR="0" lvl="0" algn="just">
              <a:lnSpc>
                <a:spcPct val="107000"/>
              </a:lnSpc>
              <a:spcBef>
                <a:spcPts val="0"/>
              </a:spcBef>
              <a:spcAft>
                <a:spcPts val="0"/>
              </a:spcAft>
            </a:pPr>
            <a:r>
              <a:rPr lang="en-US" sz="2400" kern="100">
                <a:effectLst/>
                <a:latin typeface="+mj-lt"/>
                <a:ea typeface="Aptos" panose="020B0004020202020204" pitchFamily="34" charset="0"/>
                <a:cs typeface="Times New Roman" panose="02020603050405020304" pitchFamily="18" charset="0"/>
              </a:rPr>
              <a:t>Audit Client includes all related entities for a publicly traded entity (PTE)</a:t>
            </a:r>
          </a:p>
          <a:p>
            <a:pPr marL="0" marR="0" lvl="0" indent="0">
              <a:lnSpc>
                <a:spcPct val="107000"/>
              </a:lnSpc>
              <a:spcBef>
                <a:spcPts val="0"/>
              </a:spcBef>
              <a:spcAft>
                <a:spcPts val="0"/>
              </a:spcAft>
              <a:buNone/>
            </a:pPr>
            <a:endParaRPr lang="en-US" sz="2000" kern="100">
              <a:effectLst/>
              <a:latin typeface="+mj-lt"/>
              <a:ea typeface="Aptos" panose="020B0004020202020204" pitchFamily="34" charset="0"/>
              <a:cs typeface="Times New Roman" panose="02020603050405020304" pitchFamily="18" charset="0"/>
            </a:endParaRPr>
          </a:p>
          <a:p>
            <a:pPr marR="0" lvl="0" algn="just">
              <a:lnSpc>
                <a:spcPct val="107000"/>
              </a:lnSpc>
              <a:spcBef>
                <a:spcPts val="0"/>
              </a:spcBef>
              <a:spcAft>
                <a:spcPts val="0"/>
              </a:spcAft>
            </a:pPr>
            <a:r>
              <a:rPr lang="en-US" sz="2400" kern="100">
                <a:effectLst/>
                <a:latin typeface="+mj-lt"/>
                <a:ea typeface="Aptos" panose="020B0004020202020204" pitchFamily="34" charset="0"/>
                <a:cs typeface="Times New Roman" panose="02020603050405020304" pitchFamily="18" charset="0"/>
              </a:rPr>
              <a:t>For a Non-PTE, the Audit Client includes entities over which the client has direct or indirect control</a:t>
            </a:r>
          </a:p>
          <a:p>
            <a:pPr marL="0" marR="0" indent="0">
              <a:lnSpc>
                <a:spcPct val="107000"/>
              </a:lnSpc>
              <a:spcBef>
                <a:spcPts val="0"/>
              </a:spcBef>
              <a:spcAft>
                <a:spcPts val="0"/>
              </a:spcAft>
              <a:buNone/>
            </a:pPr>
            <a:endParaRPr lang="en-US" kern="100">
              <a:effectLst/>
              <a:latin typeface="+mj-lt"/>
              <a:ea typeface="Aptos" panose="020B0004020202020204" pitchFamily="34" charset="0"/>
              <a:cs typeface="Times New Roman" panose="02020603050405020304" pitchFamily="18" charset="0"/>
            </a:endParaRPr>
          </a:p>
          <a:p>
            <a:endParaRPr lang="en-US"/>
          </a:p>
        </p:txBody>
      </p:sp>
      <p:sp>
        <p:nvSpPr>
          <p:cNvPr id="4" name="Slide Number Placeholder 3">
            <a:extLst>
              <a:ext uri="{FF2B5EF4-FFF2-40B4-BE49-F238E27FC236}">
                <a16:creationId xmlns:a16="http://schemas.microsoft.com/office/drawing/2014/main" id="{0645C50A-5D0B-7446-1B5B-E8EA5DE8F85B}"/>
              </a:ext>
            </a:extLst>
          </p:cNvPr>
          <p:cNvSpPr>
            <a:spLocks noGrp="1"/>
          </p:cNvSpPr>
          <p:nvPr>
            <p:ph type="sldNum" sz="quarter" idx="12"/>
          </p:nvPr>
        </p:nvSpPr>
        <p:spPr/>
        <p:txBody>
          <a:bodyPr/>
          <a:lstStyle/>
          <a:p>
            <a:fld id="{A68F81FF-A8B7-8E49-9D5B-3CAD5ADFEE36}" type="slidenum">
              <a:rPr lang="en-US" smtClean="0"/>
              <a:pPr/>
              <a:t>7</a:t>
            </a:fld>
            <a:endParaRPr lang="en-US"/>
          </a:p>
        </p:txBody>
      </p:sp>
      <p:sp>
        <p:nvSpPr>
          <p:cNvPr id="7" name="TextBox 6">
            <a:extLst>
              <a:ext uri="{FF2B5EF4-FFF2-40B4-BE49-F238E27FC236}">
                <a16:creationId xmlns:a16="http://schemas.microsoft.com/office/drawing/2014/main" id="{92E0B7EC-DDEB-A6F4-CC30-E6835F607E43}"/>
              </a:ext>
            </a:extLst>
          </p:cNvPr>
          <p:cNvSpPr txBox="1"/>
          <p:nvPr/>
        </p:nvSpPr>
        <p:spPr>
          <a:xfrm>
            <a:off x="1106416" y="4790537"/>
            <a:ext cx="4578007" cy="1569660"/>
          </a:xfrm>
          <a:prstGeom prst="rect">
            <a:avLst/>
          </a:prstGeom>
          <a:solidFill>
            <a:schemeClr val="accent6">
              <a:lumMod val="20000"/>
              <a:lumOff val="80000"/>
            </a:schemeClr>
          </a:solidFill>
        </p:spPr>
        <p:txBody>
          <a:bodyPr wrap="square">
            <a:spAutoFit/>
          </a:bodyPr>
          <a:lstStyle/>
          <a:p>
            <a:pPr algn="ctr"/>
            <a:r>
              <a:rPr lang="en-US" sz="2400" kern="100">
                <a:effectLst/>
                <a:latin typeface="+mj-lt"/>
                <a:ea typeface="Aptos" panose="020B0004020202020204" pitchFamily="34" charset="0"/>
                <a:cs typeface="Times New Roman" panose="02020603050405020304" pitchFamily="18" charset="0"/>
              </a:rPr>
              <a:t>These requirements apply to the determination of the Audit Client under the Code for all entities, not just funds</a:t>
            </a:r>
          </a:p>
        </p:txBody>
      </p:sp>
      <p:sp>
        <p:nvSpPr>
          <p:cNvPr id="8" name="TextBox 7">
            <a:extLst>
              <a:ext uri="{FF2B5EF4-FFF2-40B4-BE49-F238E27FC236}">
                <a16:creationId xmlns:a16="http://schemas.microsoft.com/office/drawing/2014/main" id="{6EC3B5C8-EFDA-EEB9-447F-4DABF733D077}"/>
              </a:ext>
            </a:extLst>
          </p:cNvPr>
          <p:cNvSpPr txBox="1"/>
          <p:nvPr/>
        </p:nvSpPr>
        <p:spPr>
          <a:xfrm>
            <a:off x="7512393" y="1491327"/>
            <a:ext cx="4470400" cy="4801314"/>
          </a:xfrm>
          <a:prstGeom prst="rect">
            <a:avLst/>
          </a:pr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r>
              <a:rPr lang="en-US" b="1" kern="100">
                <a:effectLst/>
                <a:latin typeface="+mj-lt"/>
                <a:ea typeface="Aptos" panose="020B0004020202020204" pitchFamily="34" charset="0"/>
                <a:cs typeface="Times New Roman" panose="02020603050405020304" pitchFamily="18" charset="0"/>
              </a:rPr>
              <a:t>R400.27</a:t>
            </a:r>
          </a:p>
          <a:p>
            <a:pPr algn="just"/>
            <a:r>
              <a:rPr lang="en-US" kern="100">
                <a:effectLst/>
                <a:latin typeface="+mj-lt"/>
                <a:ea typeface="Aptos" panose="020B0004020202020204" pitchFamily="34" charset="0"/>
                <a:cs typeface="Times New Roman" panose="02020603050405020304" pitchFamily="18" charset="0"/>
              </a:rPr>
              <a:t>As defined, an </a:t>
            </a:r>
            <a:r>
              <a:rPr lang="en-US" b="1" kern="100">
                <a:effectLst/>
                <a:latin typeface="+mj-lt"/>
                <a:ea typeface="Aptos" panose="020B0004020202020204" pitchFamily="34" charset="0"/>
                <a:cs typeface="Times New Roman" panose="02020603050405020304" pitchFamily="18" charset="0"/>
              </a:rPr>
              <a:t>audit client</a:t>
            </a:r>
            <a:r>
              <a:rPr lang="en-US" kern="100">
                <a:effectLst/>
                <a:latin typeface="+mj-lt"/>
                <a:ea typeface="Aptos" panose="020B0004020202020204" pitchFamily="34" charset="0"/>
                <a:cs typeface="Times New Roman" panose="02020603050405020304" pitchFamily="18" charset="0"/>
              </a:rPr>
              <a:t> that is a publicly traded entity in accordance with paragraphs R400.22 and R400.23 includes all of its related entities. For all other entities, reference to an audit client in this Part include related entities over which the clien</a:t>
            </a:r>
            <a:r>
              <a:rPr lang="en-US" kern="100">
                <a:latin typeface="+mj-lt"/>
                <a:ea typeface="Aptos" panose="020B0004020202020204" pitchFamily="34" charset="0"/>
                <a:cs typeface="Times New Roman" panose="02020603050405020304" pitchFamily="18" charset="0"/>
              </a:rPr>
              <a:t>t has direct or indirect control. When the audit team knows, or has reason to believe, that a relationship or circumstance involving any other related entity of the client is relevant to the evaluation of the firm’s independence from the client, the audit team shall include that related entity when identifying, evaluating and addressing threats to independence.</a:t>
            </a:r>
            <a:endParaRPr lang="en-US" kern="10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1486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6FB952-5035-5319-84E0-387D4BB120B5}"/>
              </a:ext>
            </a:extLst>
          </p:cNvPr>
          <p:cNvSpPr>
            <a:spLocks noGrp="1"/>
          </p:cNvSpPr>
          <p:nvPr>
            <p:ph type="sldNum" sz="quarter" idx="12"/>
          </p:nvPr>
        </p:nvSpPr>
        <p:spPr/>
        <p:txBody>
          <a:bodyPr/>
          <a:lstStyle/>
          <a:p>
            <a:fld id="{A68F81FF-A8B7-8E49-9D5B-3CAD5ADFEE36}" type="slidenum">
              <a:rPr lang="en-US" smtClean="0"/>
              <a:t>8</a:t>
            </a:fld>
            <a:endParaRPr lang="en-US"/>
          </a:p>
        </p:txBody>
      </p:sp>
      <p:sp>
        <p:nvSpPr>
          <p:cNvPr id="4" name="Content Placeholder 3">
            <a:extLst>
              <a:ext uri="{FF2B5EF4-FFF2-40B4-BE49-F238E27FC236}">
                <a16:creationId xmlns:a16="http://schemas.microsoft.com/office/drawing/2014/main" id="{2A001C0F-C400-6B34-5495-F0F2E66304C1}"/>
              </a:ext>
            </a:extLst>
          </p:cNvPr>
          <p:cNvSpPr>
            <a:spLocks noGrp="1"/>
          </p:cNvSpPr>
          <p:nvPr>
            <p:ph sz="half" idx="2"/>
          </p:nvPr>
        </p:nvSpPr>
        <p:spPr>
          <a:xfrm>
            <a:off x="138023" y="1126378"/>
            <a:ext cx="8388943" cy="4678999"/>
          </a:xfrm>
        </p:spPr>
        <p:txBody>
          <a:bodyPr>
            <a:noAutofit/>
          </a:bodyPr>
          <a:lstStyle/>
          <a:p>
            <a:pPr marL="0" marR="0" indent="0">
              <a:lnSpc>
                <a:spcPct val="107000"/>
              </a:lnSpc>
              <a:spcBef>
                <a:spcPts val="0"/>
              </a:spcBef>
              <a:spcAft>
                <a:spcPts val="0"/>
              </a:spcAft>
              <a:buNone/>
            </a:pPr>
            <a:r>
              <a:rPr lang="en-US" sz="2400" b="1" kern="100">
                <a:effectLst/>
                <a:latin typeface="+mj-lt"/>
                <a:ea typeface="Aptos" panose="020B0004020202020204" pitchFamily="34" charset="0"/>
                <a:cs typeface="Times New Roman" panose="02020603050405020304" pitchFamily="18" charset="0"/>
              </a:rPr>
              <a:t>Is the fund a publicly traded entity (PTE)? </a:t>
            </a:r>
          </a:p>
          <a:p>
            <a:pPr marL="0" marR="0" indent="0" algn="just">
              <a:lnSpc>
                <a:spcPct val="107000"/>
              </a:lnSpc>
              <a:spcBef>
                <a:spcPts val="0"/>
              </a:spcBef>
              <a:spcAft>
                <a:spcPts val="0"/>
              </a:spcAft>
              <a:buNone/>
            </a:pPr>
            <a:r>
              <a:rPr lang="en-US" sz="2400" kern="100">
                <a:effectLst/>
                <a:latin typeface="+mj-lt"/>
                <a:ea typeface="Aptos" panose="020B0004020202020204" pitchFamily="34" charset="0"/>
                <a:cs typeface="Times New Roman" panose="02020603050405020304" pitchFamily="18" charset="0"/>
              </a:rPr>
              <a:t>If yes, then related entities include </a:t>
            </a:r>
            <a:r>
              <a:rPr lang="en-US" sz="2400" kern="100">
                <a:latin typeface="+mj-lt"/>
                <a:ea typeface="Aptos" panose="020B0004020202020204" pitchFamily="34" charset="0"/>
                <a:cs typeface="Times New Roman" panose="02020603050405020304" pitchFamily="18" charset="0"/>
              </a:rPr>
              <a:t>upstream and “sister” entities (upstream entities herein)</a:t>
            </a:r>
            <a:r>
              <a:rPr lang="en-US" sz="2400" kern="100">
                <a:effectLst/>
                <a:latin typeface="+mj-lt"/>
                <a:ea typeface="Aptos" panose="020B0004020202020204" pitchFamily="34" charset="0"/>
                <a:cs typeface="Times New Roman" panose="02020603050405020304" pitchFamily="18" charset="0"/>
              </a:rPr>
              <a:t> as follows:</a:t>
            </a:r>
          </a:p>
          <a:p>
            <a:pPr marL="342900" marR="0" lvl="0" indent="-342900" algn="just">
              <a:lnSpc>
                <a:spcPct val="107000"/>
              </a:lnSpc>
              <a:spcBef>
                <a:spcPts val="0"/>
              </a:spcBef>
              <a:spcAft>
                <a:spcPts val="0"/>
              </a:spcAft>
              <a:buFont typeface="Symbol" panose="05050102010706020507" pitchFamily="18" charset="2"/>
              <a:buChar char=""/>
            </a:pPr>
            <a:r>
              <a:rPr lang="en-US" sz="2200" kern="100">
                <a:effectLst/>
                <a:latin typeface="+mj-lt"/>
                <a:ea typeface="Aptos" panose="020B0004020202020204" pitchFamily="34" charset="0"/>
                <a:cs typeface="Times New Roman" panose="02020603050405020304" pitchFamily="18" charset="0"/>
              </a:rPr>
              <a:t>Entities that have direct or indirect </a:t>
            </a:r>
            <a:r>
              <a:rPr lang="en-US" sz="2200" b="1" u="heavy" kern="100">
                <a:effectLst/>
                <a:uFill>
                  <a:solidFill>
                    <a:srgbClr val="FF0000"/>
                  </a:solidFill>
                </a:uFill>
                <a:latin typeface="+mj-lt"/>
                <a:ea typeface="Aptos" panose="020B0004020202020204" pitchFamily="34" charset="0"/>
                <a:cs typeface="Times New Roman" panose="02020603050405020304" pitchFamily="18" charset="0"/>
              </a:rPr>
              <a:t>control</a:t>
            </a:r>
            <a:r>
              <a:rPr lang="en-US" sz="2200" b="1" kern="100">
                <a:effectLst/>
                <a:latin typeface="+mj-lt"/>
                <a:ea typeface="Aptos" panose="020B0004020202020204" pitchFamily="34" charset="0"/>
                <a:cs typeface="Times New Roman" panose="02020603050405020304" pitchFamily="18" charset="0"/>
              </a:rPr>
              <a:t> </a:t>
            </a:r>
            <a:r>
              <a:rPr lang="en-US" sz="2200" kern="100">
                <a:effectLst/>
                <a:latin typeface="+mj-lt"/>
                <a:ea typeface="Aptos" panose="020B0004020202020204" pitchFamily="34" charset="0"/>
                <a:cs typeface="Times New Roman" panose="02020603050405020304" pitchFamily="18" charset="0"/>
              </a:rPr>
              <a:t>over the client, if the client is </a:t>
            </a:r>
            <a:r>
              <a:rPr lang="en-US" sz="2200" b="1" u="heavy" kern="100">
                <a:effectLst/>
                <a:uFill>
                  <a:solidFill>
                    <a:srgbClr val="FF0000"/>
                  </a:solidFill>
                </a:uFill>
                <a:latin typeface="+mj-lt"/>
                <a:ea typeface="Aptos" panose="020B0004020202020204" pitchFamily="34" charset="0"/>
                <a:cs typeface="Times New Roman" panose="02020603050405020304" pitchFamily="18" charset="0"/>
              </a:rPr>
              <a:t>material</a:t>
            </a:r>
            <a:r>
              <a:rPr lang="en-US" sz="2200" kern="100">
                <a:effectLst/>
                <a:latin typeface="+mj-lt"/>
                <a:ea typeface="Aptos" panose="020B0004020202020204" pitchFamily="34" charset="0"/>
                <a:cs typeface="Times New Roman" panose="02020603050405020304" pitchFamily="18" charset="0"/>
              </a:rPr>
              <a:t> to such entity</a:t>
            </a:r>
          </a:p>
          <a:p>
            <a:pPr marL="342900" marR="0" lvl="0" indent="-342900" algn="just">
              <a:lnSpc>
                <a:spcPct val="107000"/>
              </a:lnSpc>
              <a:spcBef>
                <a:spcPts val="0"/>
              </a:spcBef>
              <a:spcAft>
                <a:spcPts val="0"/>
              </a:spcAft>
              <a:buFont typeface="Symbol" panose="05050102010706020507" pitchFamily="18" charset="2"/>
              <a:buChar char=""/>
            </a:pPr>
            <a:r>
              <a:rPr lang="en-US" sz="2200" kern="100">
                <a:effectLst/>
                <a:latin typeface="+mj-lt"/>
                <a:ea typeface="Aptos" panose="020B0004020202020204" pitchFamily="34" charset="0"/>
                <a:cs typeface="Times New Roman" panose="02020603050405020304" pitchFamily="18" charset="0"/>
              </a:rPr>
              <a:t>An entity with a direct financial interest in the client if that entity has significant influence over the client and the interest in the client is material to such entity</a:t>
            </a:r>
          </a:p>
          <a:p>
            <a:pPr marL="342900" marR="0" lvl="0" indent="-342900" algn="just">
              <a:lnSpc>
                <a:spcPct val="107000"/>
              </a:lnSpc>
              <a:spcBef>
                <a:spcPts val="0"/>
              </a:spcBef>
              <a:spcAft>
                <a:spcPts val="0"/>
              </a:spcAft>
              <a:buFont typeface="Symbol" panose="05050102010706020507" pitchFamily="18" charset="2"/>
              <a:buChar char=""/>
            </a:pPr>
            <a:r>
              <a:rPr lang="en-US" sz="2200" kern="100">
                <a:effectLst/>
                <a:latin typeface="+mj-lt"/>
                <a:ea typeface="Aptos" panose="020B0004020202020204" pitchFamily="34" charset="0"/>
                <a:cs typeface="Times New Roman" panose="02020603050405020304" pitchFamily="18" charset="0"/>
              </a:rPr>
              <a:t>An entity which is under common control with the client (a “sister entity”) if the sister entity and the client are both material to the entity that controls both the client and sister entity</a:t>
            </a:r>
          </a:p>
        </p:txBody>
      </p:sp>
      <p:sp>
        <p:nvSpPr>
          <p:cNvPr id="5" name="Title 4">
            <a:extLst>
              <a:ext uri="{FF2B5EF4-FFF2-40B4-BE49-F238E27FC236}">
                <a16:creationId xmlns:a16="http://schemas.microsoft.com/office/drawing/2014/main" id="{281F45EA-567C-78E1-74ED-7A7BA1657CC0}"/>
              </a:ext>
            </a:extLst>
          </p:cNvPr>
          <p:cNvSpPr>
            <a:spLocks noGrp="1"/>
          </p:cNvSpPr>
          <p:nvPr>
            <p:ph type="title"/>
          </p:nvPr>
        </p:nvSpPr>
        <p:spPr>
          <a:xfrm>
            <a:off x="138023" y="36374"/>
            <a:ext cx="11215777" cy="1068518"/>
          </a:xfrm>
        </p:spPr>
        <p:txBody>
          <a:bodyPr/>
          <a:lstStyle/>
          <a:p>
            <a:r>
              <a:rPr lang="en-US">
                <a:latin typeface="+mj-lt"/>
              </a:rPr>
              <a:t>Current Application of the IESBA Code</a:t>
            </a:r>
            <a:endParaRPr lang="en-US"/>
          </a:p>
        </p:txBody>
      </p:sp>
      <p:sp>
        <p:nvSpPr>
          <p:cNvPr id="7" name="TextBox 6">
            <a:extLst>
              <a:ext uri="{FF2B5EF4-FFF2-40B4-BE49-F238E27FC236}">
                <a16:creationId xmlns:a16="http://schemas.microsoft.com/office/drawing/2014/main" id="{ECF6619E-6AE0-3FEA-E35A-00EBBDE59F01}"/>
              </a:ext>
            </a:extLst>
          </p:cNvPr>
          <p:cNvSpPr txBox="1"/>
          <p:nvPr/>
        </p:nvSpPr>
        <p:spPr>
          <a:xfrm>
            <a:off x="8860798" y="1867437"/>
            <a:ext cx="3009149" cy="2862322"/>
          </a:xfrm>
          <a:prstGeom prst="rect">
            <a:avLst/>
          </a:pr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r>
              <a:rPr lang="en-US" sz="2000" b="1" kern="100">
                <a:latin typeface="+mj-lt"/>
                <a:ea typeface="Aptos" panose="020B0004020202020204" pitchFamily="34" charset="0"/>
                <a:cs typeface="Times New Roman" panose="02020603050405020304" pitchFamily="18" charset="0"/>
              </a:rPr>
              <a:t>Publicly Traded Entity</a:t>
            </a:r>
          </a:p>
          <a:p>
            <a:pPr algn="just"/>
            <a:r>
              <a:rPr lang="en-US" sz="2000" kern="100">
                <a:latin typeface="+mj-lt"/>
                <a:ea typeface="Aptos" panose="020B0004020202020204" pitchFamily="34" charset="0"/>
                <a:cs typeface="Times New Roman" panose="02020603050405020304" pitchFamily="18" charset="0"/>
              </a:rPr>
              <a:t>An entity that issues financial instruments that are transferrable and traded through a publicly accessible market mechanism, including through listing on a stock exchange</a:t>
            </a:r>
            <a:endParaRPr lang="en-US" sz="2000" kern="100">
              <a:effectLst/>
              <a:latin typeface="+mj-lt"/>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27AB4A4-1028-5587-88A0-FA10C801523D}"/>
              </a:ext>
            </a:extLst>
          </p:cNvPr>
          <p:cNvSpPr txBox="1"/>
          <p:nvPr/>
        </p:nvSpPr>
        <p:spPr>
          <a:xfrm>
            <a:off x="254479" y="5525353"/>
            <a:ext cx="11615468" cy="830997"/>
          </a:xfrm>
          <a:prstGeom prst="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a:r>
              <a:rPr lang="en-US" sz="2400" kern="100">
                <a:effectLst/>
                <a:latin typeface="+mj-lt"/>
                <a:ea typeface="Aptos" panose="020B0004020202020204" pitchFamily="34" charset="0"/>
                <a:cs typeface="Times New Roman" panose="02020603050405020304" pitchFamily="18" charset="0"/>
              </a:rPr>
              <a:t>If the fund is not a PTE, then entities that control the fund, have a material direct financial interest, or ar</a:t>
            </a:r>
            <a:r>
              <a:rPr lang="en-US" sz="2400" kern="100">
                <a:latin typeface="+mj-lt"/>
                <a:ea typeface="Aptos" panose="020B0004020202020204" pitchFamily="34" charset="0"/>
                <a:cs typeface="Times New Roman" panose="02020603050405020304" pitchFamily="18" charset="0"/>
              </a:rPr>
              <a:t>e under common control are not related entities</a:t>
            </a:r>
            <a:endParaRPr lang="en-US" sz="2400" kern="10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88558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6FB952-5035-5319-84E0-387D4BB120B5}"/>
              </a:ext>
            </a:extLst>
          </p:cNvPr>
          <p:cNvSpPr>
            <a:spLocks noGrp="1"/>
          </p:cNvSpPr>
          <p:nvPr>
            <p:ph type="sldNum" sz="quarter" idx="12"/>
          </p:nvPr>
        </p:nvSpPr>
        <p:spPr/>
        <p:txBody>
          <a:bodyPr/>
          <a:lstStyle/>
          <a:p>
            <a:fld id="{A68F81FF-A8B7-8E49-9D5B-3CAD5ADFEE36}" type="slidenum">
              <a:rPr lang="en-US" smtClean="0"/>
              <a:t>9</a:t>
            </a:fld>
            <a:endParaRPr lang="en-US"/>
          </a:p>
        </p:txBody>
      </p:sp>
      <p:sp>
        <p:nvSpPr>
          <p:cNvPr id="4" name="Content Placeholder 3">
            <a:extLst>
              <a:ext uri="{FF2B5EF4-FFF2-40B4-BE49-F238E27FC236}">
                <a16:creationId xmlns:a16="http://schemas.microsoft.com/office/drawing/2014/main" id="{2A001C0F-C400-6B34-5495-F0F2E66304C1}"/>
              </a:ext>
            </a:extLst>
          </p:cNvPr>
          <p:cNvSpPr>
            <a:spLocks noGrp="1"/>
          </p:cNvSpPr>
          <p:nvPr>
            <p:ph sz="half" idx="2"/>
          </p:nvPr>
        </p:nvSpPr>
        <p:spPr>
          <a:xfrm>
            <a:off x="138023" y="1233577"/>
            <a:ext cx="7586055" cy="4986470"/>
          </a:xfrm>
        </p:spPr>
        <p:txBody>
          <a:bodyPr>
            <a:noAutofit/>
          </a:bodyPr>
          <a:lstStyle/>
          <a:p>
            <a:pPr marL="0" marR="0" indent="0" algn="just">
              <a:lnSpc>
                <a:spcPct val="107000"/>
              </a:lnSpc>
              <a:spcBef>
                <a:spcPts val="0"/>
              </a:spcBef>
              <a:spcAft>
                <a:spcPts val="0"/>
              </a:spcAft>
              <a:buNone/>
            </a:pPr>
            <a:r>
              <a:rPr lang="en-US" sz="2400" kern="100">
                <a:effectLst/>
                <a:latin typeface="+mj-lt"/>
                <a:ea typeface="Aptos" panose="020B0004020202020204" pitchFamily="34" charset="0"/>
                <a:cs typeface="Times New Roman" panose="02020603050405020304" pitchFamily="18" charset="0"/>
              </a:rPr>
              <a:t>Prior to the Public Interest Entity (PIE) revisions to the Code, only “listed entities” needed to assess whether upstream entities were related entities:</a:t>
            </a:r>
          </a:p>
          <a:p>
            <a:pPr marL="0" marR="0" indent="0">
              <a:lnSpc>
                <a:spcPct val="107000"/>
              </a:lnSpc>
              <a:spcBef>
                <a:spcPts val="0"/>
              </a:spcBef>
              <a:spcAft>
                <a:spcPts val="0"/>
              </a:spcAft>
              <a:buNone/>
            </a:pPr>
            <a:endParaRPr lang="en-US" sz="2400" kern="100">
              <a:effectLst/>
              <a:latin typeface="+mj-lt"/>
              <a:ea typeface="Aptos" panose="020B0004020202020204" pitchFamily="34" charset="0"/>
              <a:cs typeface="Times New Roman" panose="02020603050405020304" pitchFamily="18" charset="0"/>
            </a:endParaRPr>
          </a:p>
          <a:p>
            <a:pPr marR="0" lvl="0" algn="just">
              <a:lnSpc>
                <a:spcPct val="107000"/>
              </a:lnSpc>
              <a:spcBef>
                <a:spcPts val="0"/>
              </a:spcBef>
              <a:spcAft>
                <a:spcPts val="0"/>
              </a:spcAft>
            </a:pPr>
            <a:r>
              <a:rPr lang="en-US" sz="2400" kern="100">
                <a:effectLst/>
                <a:latin typeface="+mj-lt"/>
                <a:ea typeface="Aptos" panose="020B0004020202020204" pitchFamily="34" charset="0"/>
                <a:cs typeface="Times New Roman" panose="02020603050405020304" pitchFamily="18" charset="0"/>
              </a:rPr>
              <a:t>Many funds do not meet the definition of listed entity</a:t>
            </a:r>
          </a:p>
          <a:p>
            <a:pPr marL="0" marR="0" lvl="0" indent="0">
              <a:lnSpc>
                <a:spcPct val="107000"/>
              </a:lnSpc>
              <a:spcBef>
                <a:spcPts val="0"/>
              </a:spcBef>
              <a:spcAft>
                <a:spcPts val="0"/>
              </a:spcAft>
              <a:buNone/>
            </a:pPr>
            <a:endParaRPr lang="en-US" sz="2400" kern="100">
              <a:effectLst/>
              <a:latin typeface="+mj-lt"/>
              <a:ea typeface="Aptos" panose="020B0004020202020204" pitchFamily="34" charset="0"/>
              <a:cs typeface="Times New Roman" panose="02020603050405020304" pitchFamily="18" charset="0"/>
            </a:endParaRPr>
          </a:p>
          <a:p>
            <a:pPr marR="0" lvl="0" algn="just">
              <a:lnSpc>
                <a:spcPct val="107000"/>
              </a:lnSpc>
              <a:spcBef>
                <a:spcPts val="0"/>
              </a:spcBef>
              <a:spcAft>
                <a:spcPts val="0"/>
              </a:spcAft>
            </a:pPr>
            <a:r>
              <a:rPr lang="en-US" sz="2400" kern="100">
                <a:effectLst/>
                <a:latin typeface="+mj-lt"/>
                <a:ea typeface="Aptos" panose="020B0004020202020204" pitchFamily="34" charset="0"/>
                <a:cs typeface="Times New Roman" panose="02020603050405020304" pitchFamily="18" charset="0"/>
              </a:rPr>
              <a:t>Many funds that are not listed entities may be PTEs as interests in the fund are transferrable and traded through a publicly accessible market mechanism  </a:t>
            </a:r>
          </a:p>
          <a:p>
            <a:pPr marL="742950" marR="0" lvl="1" indent="-512763" algn="just">
              <a:lnSpc>
                <a:spcPct val="107000"/>
              </a:lnSpc>
              <a:spcBef>
                <a:spcPts val="0"/>
              </a:spcBef>
              <a:spcAft>
                <a:spcPts val="0"/>
              </a:spcAft>
              <a:buFont typeface="Courier New" panose="02070309020205020404" pitchFamily="49" charset="0"/>
              <a:buChar char="o"/>
            </a:pPr>
            <a:r>
              <a:rPr lang="en-US" sz="2200" kern="100">
                <a:effectLst/>
                <a:latin typeface="+mj-lt"/>
                <a:ea typeface="Aptos" panose="020B0004020202020204" pitchFamily="34" charset="0"/>
                <a:cs typeface="Times New Roman" panose="02020603050405020304" pitchFamily="18" charset="0"/>
              </a:rPr>
              <a:t>Thus, assessment of whether upstream entities are related entities will be required</a:t>
            </a:r>
          </a:p>
        </p:txBody>
      </p:sp>
      <p:sp>
        <p:nvSpPr>
          <p:cNvPr id="5" name="Title 4">
            <a:extLst>
              <a:ext uri="{FF2B5EF4-FFF2-40B4-BE49-F238E27FC236}">
                <a16:creationId xmlns:a16="http://schemas.microsoft.com/office/drawing/2014/main" id="{281F45EA-567C-78E1-74ED-7A7BA1657CC0}"/>
              </a:ext>
            </a:extLst>
          </p:cNvPr>
          <p:cNvSpPr>
            <a:spLocks noGrp="1"/>
          </p:cNvSpPr>
          <p:nvPr>
            <p:ph type="title"/>
          </p:nvPr>
        </p:nvSpPr>
        <p:spPr>
          <a:xfrm>
            <a:off x="138023" y="36374"/>
            <a:ext cx="11215777" cy="1068518"/>
          </a:xfrm>
        </p:spPr>
        <p:txBody>
          <a:bodyPr>
            <a:normAutofit fontScale="90000"/>
          </a:bodyPr>
          <a:lstStyle/>
          <a:p>
            <a:r>
              <a:rPr lang="en-US">
                <a:latin typeface="+mj-lt"/>
              </a:rPr>
              <a:t>PIE revision change to PTE from Listed Entity</a:t>
            </a:r>
            <a:endParaRPr lang="en-US"/>
          </a:p>
        </p:txBody>
      </p:sp>
      <p:sp>
        <p:nvSpPr>
          <p:cNvPr id="8" name="TextBox 7">
            <a:extLst>
              <a:ext uri="{FF2B5EF4-FFF2-40B4-BE49-F238E27FC236}">
                <a16:creationId xmlns:a16="http://schemas.microsoft.com/office/drawing/2014/main" id="{044B24A1-3E3A-C50B-4B3D-5DBCF29FF499}"/>
              </a:ext>
            </a:extLst>
          </p:cNvPr>
          <p:cNvSpPr txBox="1"/>
          <p:nvPr/>
        </p:nvSpPr>
        <p:spPr>
          <a:xfrm>
            <a:off x="7963618" y="2413337"/>
            <a:ext cx="4037163" cy="2554545"/>
          </a:xfrm>
          <a:prstGeom prst="rect">
            <a:avLst/>
          </a:pr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r>
              <a:rPr lang="en-US" sz="2000" b="1" kern="100">
                <a:latin typeface="+mj-lt"/>
                <a:ea typeface="Aptos" panose="020B0004020202020204" pitchFamily="34" charset="0"/>
                <a:cs typeface="Times New Roman" panose="02020603050405020304" pitchFamily="18" charset="0"/>
              </a:rPr>
              <a:t>Listed Entity	</a:t>
            </a:r>
          </a:p>
          <a:p>
            <a:pPr algn="just"/>
            <a:r>
              <a:rPr lang="en-US" sz="2000" kern="100">
                <a:effectLst/>
                <a:latin typeface="+mj-lt"/>
                <a:ea typeface="Aptos" panose="020B0004020202020204" pitchFamily="34" charset="0"/>
                <a:cs typeface="Times New Roman" panose="02020603050405020304" pitchFamily="18" charset="0"/>
              </a:rPr>
              <a:t>An entity whose </a:t>
            </a:r>
            <a:r>
              <a:rPr lang="en-US" sz="2000" kern="100">
                <a:latin typeface="+mj-lt"/>
                <a:ea typeface="Aptos" panose="020B0004020202020204" pitchFamily="34" charset="0"/>
                <a:cs typeface="Times New Roman" panose="02020603050405020304" pitchFamily="18" charset="0"/>
              </a:rPr>
              <a:t>shares, stock or debt are quoted or listed on a recognized stock exchange, or are marketed under the regulations of a recognized stock exchange or other equivalent body</a:t>
            </a:r>
            <a:endParaRPr lang="en-US" sz="2000" kern="10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84399630"/>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9dfa9c-9170-4325-9981-3fca022d30d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CCC45E2D24B034E9753314B62FD796D" ma:contentTypeVersion="13" ma:contentTypeDescription="Create a new document." ma:contentTypeScope="" ma:versionID="4d9cd0209b6a6bd3b9912584c6dc2aeb">
  <xsd:schema xmlns:xsd="http://www.w3.org/2001/XMLSchema" xmlns:xs="http://www.w3.org/2001/XMLSchema" xmlns:p="http://schemas.microsoft.com/office/2006/metadata/properties" xmlns:ns2="819dfa9c-9170-4325-9981-3fca022d30da" xmlns:ns3="eb38726a-7946-4f76-ac44-168b9754c339" targetNamespace="http://schemas.microsoft.com/office/2006/metadata/properties" ma:root="true" ma:fieldsID="335151e463c4164b6081a81078fac517" ns2:_="" ns3:_="">
    <xsd:import namespace="819dfa9c-9170-4325-9981-3fca022d30da"/>
    <xsd:import namespace="eb38726a-7946-4f76-ac44-168b9754c3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9dfa9c-9170-4325-9981-3fca022d30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b38726a-7946-4f76-ac44-168b9754c33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DD2078-4C86-4721-9438-7066A193DDDE}">
  <ds:schemaRefs>
    <ds:schemaRef ds:uri="819dfa9c-9170-4325-9981-3fca022d30da"/>
    <ds:schemaRef ds:uri="eb38726a-7946-4f76-ac44-168b9754c33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22126C9-5992-4406-81E2-1980D4FD00D1}">
  <ds:schemaRefs>
    <ds:schemaRef ds:uri="http://schemas.microsoft.com/sharepoint/v3/contenttype/forms"/>
  </ds:schemaRefs>
</ds:datastoreItem>
</file>

<file path=customXml/itemProps3.xml><?xml version="1.0" encoding="utf-8"?>
<ds:datastoreItem xmlns:ds="http://schemas.openxmlformats.org/officeDocument/2006/customXml" ds:itemID="{85D71070-A3AF-4ACB-9988-887ACA2B25AF}">
  <ds:schemaRefs>
    <ds:schemaRef ds:uri="819dfa9c-9170-4325-9981-3fca022d30da"/>
    <ds:schemaRef ds:uri="eb38726a-7946-4f76-ac44-168b9754c33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35</Slides>
  <Notes>18</Notes>
  <HiddenSlides>0</HiddenSlide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Custom Design</vt:lpstr>
      <vt:lpstr>1_Custom Design</vt:lpstr>
      <vt:lpstr>PowerPoint Presentation</vt:lpstr>
      <vt:lpstr>Agenda</vt:lpstr>
      <vt:lpstr>Introduction</vt:lpstr>
      <vt:lpstr>Introduction </vt:lpstr>
      <vt:lpstr>Introduction: Findings to Date</vt:lpstr>
      <vt:lpstr>Collective Investment Vehicles – Determination of related entities under extant Code and Investment Company Complex overview</vt:lpstr>
      <vt:lpstr>Current Application of the IESBA Code</vt:lpstr>
      <vt:lpstr>Current Application of the IESBA Code</vt:lpstr>
      <vt:lpstr>PIE revision change to PTE from Listed Entity</vt:lpstr>
      <vt:lpstr>Does an entity control a PTE?</vt:lpstr>
      <vt:lpstr>Other Considerations</vt:lpstr>
      <vt:lpstr>Other Considerations – cont.</vt:lpstr>
      <vt:lpstr>Other Common Circumstances</vt:lpstr>
      <vt:lpstr>US SEC Investment Company Complex </vt:lpstr>
      <vt:lpstr>Questions or Comments</vt:lpstr>
      <vt:lpstr>Potential Gap in the Code</vt:lpstr>
      <vt:lpstr>Application of the Code for CIVs </vt:lpstr>
      <vt:lpstr>Auditor’s Role in Oversight of Schemes</vt:lpstr>
      <vt:lpstr>PowerPoint Presentation</vt:lpstr>
      <vt:lpstr>PowerPoint Presentation</vt:lpstr>
      <vt:lpstr>Operational Structure and Management</vt:lpstr>
      <vt:lpstr>Investment Scheme Elements and Variations</vt:lpstr>
      <vt:lpstr>Governance and Oversight</vt:lpstr>
      <vt:lpstr>Management Activities</vt:lpstr>
      <vt:lpstr>Management Activities</vt:lpstr>
      <vt:lpstr>Management/Scheme Operation</vt:lpstr>
      <vt:lpstr>Paragraph 400.20 A3</vt:lpstr>
      <vt:lpstr>PowerPoint Presentation</vt:lpstr>
      <vt:lpstr>Stakeholder Engagement</vt:lpstr>
      <vt:lpstr>Stakeholder Engagement</vt:lpstr>
      <vt:lpstr>Global Investment Scheme Overview</vt:lpstr>
      <vt:lpstr>Consultation Paper</vt:lpstr>
      <vt:lpstr>PowerPoint Presentation</vt:lpstr>
      <vt:lpstr>Closing</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revision>1</cp:revision>
  <cp:lastPrinted>2024-09-13T19:27:55Z</cp:lastPrinted>
  <dcterms:created xsi:type="dcterms:W3CDTF">2018-10-18T19:25:41Z</dcterms:created>
  <dcterms:modified xsi:type="dcterms:W3CDTF">2024-09-18T16:58:48Z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5861800.00000000</vt:lpwstr>
  </property>
  <property fmtid="{D5CDD505-2E9C-101B-9397-08002B2CF9AE}" pid="3" name="ContentTypeId">
    <vt:lpwstr>0x010100ECCC45E2D24B034E9753314B62FD796D</vt:lpwstr>
  </property>
  <property fmtid="{D5CDD505-2E9C-101B-9397-08002B2CF9AE}" pid="4" name="MediaServiceImageTags">
    <vt:lpwstr/>
  </property>
</Properties>
</file>