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4"/>
  </p:notesMasterIdLst>
  <p:handoutMasterIdLst>
    <p:handoutMasterId r:id="rId35"/>
  </p:handoutMasterIdLst>
  <p:sldIdLst>
    <p:sldId id="256" r:id="rId5"/>
    <p:sldId id="257" r:id="rId6"/>
    <p:sldId id="546" r:id="rId7"/>
    <p:sldId id="513" r:id="rId8"/>
    <p:sldId id="455" r:id="rId9"/>
    <p:sldId id="514" r:id="rId10"/>
    <p:sldId id="541" r:id="rId11"/>
    <p:sldId id="542" r:id="rId12"/>
    <p:sldId id="539" r:id="rId13"/>
    <p:sldId id="532" r:id="rId14"/>
    <p:sldId id="537" r:id="rId15"/>
    <p:sldId id="538" r:id="rId16"/>
    <p:sldId id="543" r:id="rId17"/>
    <p:sldId id="540" r:id="rId18"/>
    <p:sldId id="520" r:id="rId19"/>
    <p:sldId id="521" r:id="rId20"/>
    <p:sldId id="535" r:id="rId21"/>
    <p:sldId id="536" r:id="rId22"/>
    <p:sldId id="523" r:id="rId23"/>
    <p:sldId id="524" r:id="rId24"/>
    <p:sldId id="527" r:id="rId25"/>
    <p:sldId id="529" r:id="rId26"/>
    <p:sldId id="533" r:id="rId27"/>
    <p:sldId id="544" r:id="rId28"/>
    <p:sldId id="526" r:id="rId29"/>
    <p:sldId id="442" r:id="rId30"/>
    <p:sldId id="545" r:id="rId31"/>
    <p:sldId id="261" r:id="rId32"/>
    <p:sldId id="262"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AAA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6" autoAdjust="0"/>
    <p:restoredTop sz="80667" autoAdjust="0"/>
  </p:normalViewPr>
  <p:slideViewPr>
    <p:cSldViewPr snapToGrid="0">
      <p:cViewPr varScale="1">
        <p:scale>
          <a:sx n="95" d="100"/>
          <a:sy n="95" d="100"/>
        </p:scale>
        <p:origin x="882" y="84"/>
      </p:cViewPr>
      <p:guideLst/>
    </p:cSldViewPr>
  </p:slideViewPr>
  <p:notesTextViewPr>
    <p:cViewPr>
      <p:scale>
        <a:sx n="1" d="1"/>
        <a:sy n="1" d="1"/>
      </p:scale>
      <p:origin x="0" y="0"/>
    </p:cViewPr>
  </p:notesTextViewPr>
  <p:notesViewPr>
    <p:cSldViewPr snapToGrid="0">
      <p:cViewPr varScale="1">
        <p:scale>
          <a:sx n="85" d="100"/>
          <a:sy n="85" d="100"/>
        </p:scale>
        <p:origin x="3804"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chulman, Jay" userId="d546ef38-e36e-414e-8ecf-1c24a7eda840" providerId="ADAL" clId="{1E3F226A-E748-464A-B2FD-8E9929DEB084}"/>
    <pc:docChg chg="modSld">
      <pc:chgData name="Schulman, Jay" userId="d546ef38-e36e-414e-8ecf-1c24a7eda840" providerId="ADAL" clId="{1E3F226A-E748-464A-B2FD-8E9929DEB084}" dt="2024-05-24T22:28:06.596" v="1"/>
      <pc:docMkLst>
        <pc:docMk/>
      </pc:docMkLst>
      <pc:sldChg chg="modSp mod">
        <pc:chgData name="Schulman, Jay" userId="d546ef38-e36e-414e-8ecf-1c24a7eda840" providerId="ADAL" clId="{1E3F226A-E748-464A-B2FD-8E9929DEB084}" dt="2024-05-24T22:27:56.316" v="0"/>
        <pc:sldMkLst>
          <pc:docMk/>
          <pc:sldMk cId="3838505599" sldId="541"/>
        </pc:sldMkLst>
        <pc:spChg chg="mod">
          <ac:chgData name="Schulman, Jay" userId="d546ef38-e36e-414e-8ecf-1c24a7eda840" providerId="ADAL" clId="{1E3F226A-E748-464A-B2FD-8E9929DEB084}" dt="2024-05-24T22:27:56.316" v="0"/>
          <ac:spMkLst>
            <pc:docMk/>
            <pc:sldMk cId="3838505599" sldId="541"/>
            <ac:spMk id="5" creationId="{00000000-0000-0000-0000-000000000000}"/>
          </ac:spMkLst>
        </pc:spChg>
      </pc:sldChg>
      <pc:sldChg chg="modSp mod">
        <pc:chgData name="Schulman, Jay" userId="d546ef38-e36e-414e-8ecf-1c24a7eda840" providerId="ADAL" clId="{1E3F226A-E748-464A-B2FD-8E9929DEB084}" dt="2024-05-24T22:28:06.596" v="1"/>
        <pc:sldMkLst>
          <pc:docMk/>
          <pc:sldMk cId="34431143" sldId="543"/>
        </pc:sldMkLst>
        <pc:spChg chg="mod">
          <ac:chgData name="Schulman, Jay" userId="d546ef38-e36e-414e-8ecf-1c24a7eda840" providerId="ADAL" clId="{1E3F226A-E748-464A-B2FD-8E9929DEB084}" dt="2024-05-24T22:28:06.596" v="1"/>
          <ac:spMkLst>
            <pc:docMk/>
            <pc:sldMk cId="34431143" sldId="543"/>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07D8E2C-4780-4119-B8CE-AAF0D3803AD6}" type="datetimeFigureOut">
              <a:rPr lang="en-US" smtClean="0"/>
              <a:t>5/24/2024</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A20C4D-E29C-4A6F-8174-AAF4CAF9B76D}" type="slidenum">
              <a:rPr lang="en-US" smtClean="0"/>
              <a:t>‹#›</a:t>
            </a:fld>
            <a:endParaRPr lang="en-US"/>
          </a:p>
        </p:txBody>
      </p:sp>
    </p:spTree>
    <p:extLst>
      <p:ext uri="{BB962C8B-B14F-4D97-AF65-F5344CB8AC3E}">
        <p14:creationId xmlns:p14="http://schemas.microsoft.com/office/powerpoint/2010/main" val="2862945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96218E-4FCD-4DB2-A0D4-DE7AD42B869B}" type="datetimeFigureOut">
              <a:rPr lang="en-US" smtClean="0"/>
              <a:t>5/24/2024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305BCE-0C6B-4DF8-ABFF-431DB9C064C4}" type="slidenum">
              <a:rPr lang="en-US" smtClean="0"/>
              <a:t>‹#›</a:t>
            </a:fld>
            <a:endParaRPr lang="en-US"/>
          </a:p>
        </p:txBody>
      </p:sp>
    </p:spTree>
    <p:extLst>
      <p:ext uri="{BB962C8B-B14F-4D97-AF65-F5344CB8AC3E}">
        <p14:creationId xmlns:p14="http://schemas.microsoft.com/office/powerpoint/2010/main" val="1931392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a:t>
            </a:r>
            <a:r>
              <a:rPr lang="en-US" sz="1200" kern="1200" dirty="0">
                <a:solidFill>
                  <a:schemeClr val="tx1"/>
                </a:solidFill>
                <a:effectLst/>
                <a:latin typeface="+mn-lt"/>
                <a:ea typeface="+mn-ea"/>
                <a:cs typeface="+mn-cs"/>
              </a:rPr>
              <a:t>Cover splash screen that can be displayed at the beginning of an</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event while people are coming in or logging on. This slide is optional and can be removed if desired.</a:t>
            </a:r>
            <a:endParaRPr lang="en-US" dirty="0"/>
          </a:p>
        </p:txBody>
      </p:sp>
      <p:sp>
        <p:nvSpPr>
          <p:cNvPr id="4" name="Slide Number Placeholder 3"/>
          <p:cNvSpPr>
            <a:spLocks noGrp="1"/>
          </p:cNvSpPr>
          <p:nvPr>
            <p:ph type="sldNum" sz="quarter" idx="10"/>
          </p:nvPr>
        </p:nvSpPr>
        <p:spPr/>
        <p:txBody>
          <a:bodyPr/>
          <a:lstStyle/>
          <a:p>
            <a:fld id="{48305BCE-0C6B-4DF8-ABFF-431DB9C064C4}" type="slidenum">
              <a:rPr lang="en-US" smtClean="0"/>
              <a:t>1</a:t>
            </a:fld>
            <a:endParaRPr lang="en-US"/>
          </a:p>
        </p:txBody>
      </p:sp>
    </p:spTree>
    <p:extLst>
      <p:ext uri="{BB962C8B-B14F-4D97-AF65-F5344CB8AC3E}">
        <p14:creationId xmlns:p14="http://schemas.microsoft.com/office/powerpoint/2010/main" val="1865496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[OPTIONAL] If</a:t>
            </a:r>
            <a:r>
              <a:rPr lang="en-US" baseline="0" dirty="0"/>
              <a:t> including a question and answer session, this is the preferred splash screen to denote that.</a:t>
            </a:r>
            <a:endParaRPr lang="en-US" dirty="0"/>
          </a:p>
        </p:txBody>
      </p:sp>
      <p:sp>
        <p:nvSpPr>
          <p:cNvPr id="4" name="Slide Number Placeholder 3"/>
          <p:cNvSpPr>
            <a:spLocks noGrp="1"/>
          </p:cNvSpPr>
          <p:nvPr>
            <p:ph type="sldNum" sz="quarter" idx="10"/>
          </p:nvPr>
        </p:nvSpPr>
        <p:spPr/>
        <p:txBody>
          <a:bodyPr/>
          <a:lstStyle/>
          <a:p>
            <a:fld id="{48305BCE-0C6B-4DF8-ABFF-431DB9C064C4}" type="slidenum">
              <a:rPr lang="en-US" smtClean="0"/>
              <a:t>28</a:t>
            </a:fld>
            <a:endParaRPr lang="en-US"/>
          </a:p>
        </p:txBody>
      </p:sp>
    </p:spTree>
    <p:extLst>
      <p:ext uri="{BB962C8B-B14F-4D97-AF65-F5344CB8AC3E}">
        <p14:creationId xmlns:p14="http://schemas.microsoft.com/office/powerpoint/2010/main" val="170577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[REQUIRED] This should be displayed </a:t>
            </a:r>
            <a:r>
              <a:rPr lang="en-US" baseline="0" dirty="0"/>
              <a:t>at the end of every presentation to cover us from a legal standpoint. Contact information </a:t>
            </a:r>
            <a:r>
              <a:rPr lang="en-US" baseline="0"/>
              <a:t>is optional.</a:t>
            </a:r>
            <a:endParaRPr lang="en-US" dirty="0"/>
          </a:p>
        </p:txBody>
      </p:sp>
      <p:sp>
        <p:nvSpPr>
          <p:cNvPr id="4" name="Slide Number Placeholder 3"/>
          <p:cNvSpPr>
            <a:spLocks noGrp="1"/>
          </p:cNvSpPr>
          <p:nvPr>
            <p:ph type="sldNum" sz="quarter" idx="10"/>
          </p:nvPr>
        </p:nvSpPr>
        <p:spPr/>
        <p:txBody>
          <a:bodyPr/>
          <a:lstStyle/>
          <a:p>
            <a:fld id="{48305BCE-0C6B-4DF8-ABFF-431DB9C064C4}" type="slidenum">
              <a:rPr lang="en-US" smtClean="0"/>
              <a:t>29</a:t>
            </a:fld>
            <a:endParaRPr lang="en-US"/>
          </a:p>
        </p:txBody>
      </p:sp>
    </p:spTree>
    <p:extLst>
      <p:ext uri="{BB962C8B-B14F-4D97-AF65-F5344CB8AC3E}">
        <p14:creationId xmlns:p14="http://schemas.microsoft.com/office/powerpoint/2010/main" val="3819721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Title page to</a:t>
            </a:r>
            <a:r>
              <a:rPr lang="en-US" sz="1200" kern="1200" baseline="0" dirty="0">
                <a:solidFill>
                  <a:schemeClr val="tx1"/>
                </a:solidFill>
                <a:effectLst/>
                <a:latin typeface="+mn-lt"/>
                <a:ea typeface="+mn-ea"/>
                <a:cs typeface="+mn-cs"/>
              </a:rPr>
              <a:t> include presentation </a:t>
            </a:r>
            <a:r>
              <a:rPr lang="en-US" sz="1200" kern="1200" dirty="0">
                <a:solidFill>
                  <a:schemeClr val="tx1"/>
                </a:solidFill>
                <a:effectLst/>
                <a:latin typeface="+mn-lt"/>
                <a:ea typeface="+mn-ea"/>
                <a:cs typeface="+mn-cs"/>
              </a:rPr>
              <a:t>title/topic, speaker, date etc. </a:t>
            </a:r>
            <a:endParaRPr lang="en-US" dirty="0"/>
          </a:p>
        </p:txBody>
      </p:sp>
      <p:sp>
        <p:nvSpPr>
          <p:cNvPr id="4" name="Slide Number Placeholder 3"/>
          <p:cNvSpPr>
            <a:spLocks noGrp="1"/>
          </p:cNvSpPr>
          <p:nvPr>
            <p:ph type="sldNum" sz="quarter" idx="10"/>
          </p:nvPr>
        </p:nvSpPr>
        <p:spPr/>
        <p:txBody>
          <a:bodyPr/>
          <a:lstStyle/>
          <a:p>
            <a:fld id="{48305BCE-0C6B-4DF8-ABFF-431DB9C064C4}" type="slidenum">
              <a:rPr lang="en-US" smtClean="0"/>
              <a:t>2</a:t>
            </a:fld>
            <a:endParaRPr lang="en-US"/>
          </a:p>
        </p:txBody>
      </p:sp>
    </p:spTree>
    <p:extLst>
      <p:ext uri="{BB962C8B-B14F-4D97-AF65-F5344CB8AC3E}">
        <p14:creationId xmlns:p14="http://schemas.microsoft.com/office/powerpoint/2010/main" val="1961218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06484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907637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560245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867164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062973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8305BCE-0C6B-4DF8-ABFF-431DB9C064C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3637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726718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plash screen">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 y="-1"/>
            <a:ext cx="12191616" cy="6858212"/>
          </a:xfrm>
          <a:prstGeom prst="rect">
            <a:avLst/>
          </a:prstGeom>
        </p:spPr>
      </p:pic>
      <p:sp>
        <p:nvSpPr>
          <p:cNvPr id="11" name="TextBox 10"/>
          <p:cNvSpPr txBox="1"/>
          <p:nvPr userDrawn="1"/>
        </p:nvSpPr>
        <p:spPr>
          <a:xfrm>
            <a:off x="508000" y="6453716"/>
            <a:ext cx="3056467"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Arial" panose="020B0604020202020204" pitchFamily="34" charset="0"/>
                <a:cs typeface="Arial" panose="020B0604020202020204" pitchFamily="34" charset="0"/>
              </a:rPr>
              <a:t>© 2021 RSM US LLP. All Rights Reserved. </a:t>
            </a:r>
          </a:p>
        </p:txBody>
      </p:sp>
    </p:spTree>
    <p:extLst>
      <p:ext uri="{BB962C8B-B14F-4D97-AF65-F5344CB8AC3E}">
        <p14:creationId xmlns:p14="http://schemas.microsoft.com/office/powerpoint/2010/main" val="2930866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peakers_Sing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a:xfrm>
            <a:off x="508000" y="6195483"/>
            <a:ext cx="2743200" cy="256117"/>
          </a:xfrm>
          <a:prstGeom prst="rect">
            <a:avLst/>
          </a:prstGeom>
        </p:spPr>
        <p:txBody>
          <a:bodyPr/>
          <a:lstStyle/>
          <a:p>
            <a:fld id="{936A99BC-3C9D-4DF8-8B8C-E1FD2BDF0AD4}" type="slidenum">
              <a:rPr lang="en-US" smtClean="0"/>
              <a:t>‹#›</a:t>
            </a:fld>
            <a:endParaRPr lang="en-US"/>
          </a:p>
        </p:txBody>
      </p:sp>
      <p:sp>
        <p:nvSpPr>
          <p:cNvPr id="7" name="Picture Placeholder 11"/>
          <p:cNvSpPr>
            <a:spLocks noGrp="1"/>
          </p:cNvSpPr>
          <p:nvPr>
            <p:ph type="pic" sz="quarter" idx="14"/>
          </p:nvPr>
        </p:nvSpPr>
        <p:spPr>
          <a:xfrm>
            <a:off x="508000" y="1606021"/>
            <a:ext cx="2459561" cy="2457866"/>
          </a:xfrm>
          <a:prstGeom prst="rect">
            <a:avLst/>
          </a:prstGeom>
        </p:spPr>
        <p:txBody>
          <a:bodyPr>
            <a:normAutofit/>
          </a:bodyPr>
          <a:lstStyle>
            <a:lvl1pPr marL="0" indent="0">
              <a:buNone/>
              <a:defRPr sz="1000"/>
            </a:lvl1pPr>
          </a:lstStyle>
          <a:p>
            <a:r>
              <a:rPr lang="en-US"/>
              <a:t>Click icon to add picture</a:t>
            </a:r>
            <a:endParaRPr lang="en-GB" dirty="0"/>
          </a:p>
        </p:txBody>
      </p:sp>
      <p:sp>
        <p:nvSpPr>
          <p:cNvPr id="8" name="Rectangle 7"/>
          <p:cNvSpPr/>
          <p:nvPr userDrawn="1"/>
        </p:nvSpPr>
        <p:spPr>
          <a:xfrm>
            <a:off x="3118586" y="1605722"/>
            <a:ext cx="6033881" cy="2458278"/>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24"/>
          <p:cNvSpPr>
            <a:spLocks noGrp="1"/>
          </p:cNvSpPr>
          <p:nvPr>
            <p:ph type="body" sz="quarter" idx="20" hasCustomPrompt="1"/>
          </p:nvPr>
        </p:nvSpPr>
        <p:spPr>
          <a:xfrm>
            <a:off x="3270986" y="2421464"/>
            <a:ext cx="5619014" cy="1436274"/>
          </a:xfrm>
          <a:prstGeom prst="rect">
            <a:avLst/>
          </a:prstGeom>
        </p:spPr>
        <p:txBody>
          <a:bodyPr>
            <a:noAutofit/>
          </a:bodyPr>
          <a:lstStyle>
            <a:lvl1pPr marL="0" indent="0">
              <a:buNone/>
              <a:defRPr sz="1400" b="0" baseline="0">
                <a:solidFill>
                  <a:schemeClr val="tx1"/>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Brief sentence or bio about the team member.</a:t>
            </a:r>
          </a:p>
        </p:txBody>
      </p:sp>
      <p:sp>
        <p:nvSpPr>
          <p:cNvPr id="10" name="Text Placeholder 24"/>
          <p:cNvSpPr>
            <a:spLocks noGrp="1"/>
          </p:cNvSpPr>
          <p:nvPr>
            <p:ph type="body" sz="quarter" idx="21" hasCustomPrompt="1"/>
          </p:nvPr>
        </p:nvSpPr>
        <p:spPr>
          <a:xfrm>
            <a:off x="3270987" y="1749738"/>
            <a:ext cx="5619010" cy="316129"/>
          </a:xfrm>
          <a:prstGeom prst="rect">
            <a:avLst/>
          </a:prstGeom>
        </p:spPr>
        <p:txBody>
          <a:bodyPr>
            <a:noAutofit/>
          </a:bodyPr>
          <a:lstStyle>
            <a:lvl1pPr marL="0" indent="0">
              <a:buNone/>
              <a:defRPr sz="1800" b="1"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Name</a:t>
            </a:r>
          </a:p>
        </p:txBody>
      </p:sp>
      <p:sp>
        <p:nvSpPr>
          <p:cNvPr id="11" name="Text Placeholder 24"/>
          <p:cNvSpPr>
            <a:spLocks noGrp="1"/>
          </p:cNvSpPr>
          <p:nvPr>
            <p:ph type="body" sz="quarter" idx="22" hasCustomPrompt="1"/>
          </p:nvPr>
        </p:nvSpPr>
        <p:spPr>
          <a:xfrm>
            <a:off x="3270987" y="2096541"/>
            <a:ext cx="5619010" cy="324923"/>
          </a:xfrm>
          <a:prstGeom prst="rect">
            <a:avLst/>
          </a:prstGeom>
        </p:spPr>
        <p:txBody>
          <a:bodyPr>
            <a:noAutofit/>
          </a:bodyPr>
          <a:lstStyle>
            <a:lvl1pPr marL="0" indent="0">
              <a:buNone/>
              <a:defRPr sz="1800" b="0"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Title</a:t>
            </a:r>
          </a:p>
        </p:txBody>
      </p:sp>
    </p:spTree>
    <p:extLst>
      <p:ext uri="{BB962C8B-B14F-4D97-AF65-F5344CB8AC3E}">
        <p14:creationId xmlns:p14="http://schemas.microsoft.com/office/powerpoint/2010/main" val="1294205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peakers_Grou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a:xfrm>
            <a:off x="508000" y="6195483"/>
            <a:ext cx="2743200" cy="256117"/>
          </a:xfrm>
          <a:prstGeom prst="rect">
            <a:avLst/>
          </a:prstGeom>
        </p:spPr>
        <p:txBody>
          <a:bodyPr/>
          <a:lstStyle/>
          <a:p>
            <a:fld id="{936A99BC-3C9D-4DF8-8B8C-E1FD2BDF0AD4}" type="slidenum">
              <a:rPr lang="en-US" smtClean="0"/>
              <a:t>‹#›</a:t>
            </a:fld>
            <a:endParaRPr lang="en-US"/>
          </a:p>
        </p:txBody>
      </p:sp>
      <p:sp>
        <p:nvSpPr>
          <p:cNvPr id="7" name="Picture Placeholder 11"/>
          <p:cNvSpPr>
            <a:spLocks noGrp="1"/>
          </p:cNvSpPr>
          <p:nvPr>
            <p:ph type="pic" sz="quarter" idx="14"/>
          </p:nvPr>
        </p:nvSpPr>
        <p:spPr>
          <a:xfrm>
            <a:off x="508000" y="1606021"/>
            <a:ext cx="1783077" cy="1781848"/>
          </a:xfrm>
          <a:prstGeom prst="rect">
            <a:avLst/>
          </a:prstGeom>
        </p:spPr>
        <p:txBody>
          <a:bodyPr>
            <a:normAutofit/>
          </a:bodyPr>
          <a:lstStyle>
            <a:lvl1pPr marL="0" indent="0">
              <a:buNone/>
              <a:defRPr sz="1000"/>
            </a:lvl1pPr>
          </a:lstStyle>
          <a:p>
            <a:r>
              <a:rPr lang="en-US"/>
              <a:t>Click icon to add picture</a:t>
            </a:r>
            <a:endParaRPr lang="en-GB" dirty="0"/>
          </a:p>
        </p:txBody>
      </p:sp>
      <p:sp>
        <p:nvSpPr>
          <p:cNvPr id="8" name="Rectangle 7"/>
          <p:cNvSpPr/>
          <p:nvPr userDrawn="1"/>
        </p:nvSpPr>
        <p:spPr>
          <a:xfrm>
            <a:off x="2407386" y="1605722"/>
            <a:ext cx="3499605" cy="1782147"/>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24"/>
          <p:cNvSpPr>
            <a:spLocks noGrp="1"/>
          </p:cNvSpPr>
          <p:nvPr>
            <p:ph type="body" sz="quarter" idx="20" hasCustomPrompt="1"/>
          </p:nvPr>
        </p:nvSpPr>
        <p:spPr>
          <a:xfrm>
            <a:off x="2559787" y="2325801"/>
            <a:ext cx="3141850" cy="883065"/>
          </a:xfrm>
          <a:prstGeom prst="rect">
            <a:avLst/>
          </a:prstGeom>
        </p:spPr>
        <p:txBody>
          <a:bodyPr>
            <a:noAutofit/>
          </a:bodyPr>
          <a:lstStyle>
            <a:lvl1pPr marL="0" indent="0">
              <a:buNone/>
              <a:defRPr sz="1400" b="0" baseline="0">
                <a:solidFill>
                  <a:schemeClr val="tx1"/>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Brief sentence about the team member.</a:t>
            </a:r>
          </a:p>
        </p:txBody>
      </p:sp>
      <p:sp>
        <p:nvSpPr>
          <p:cNvPr id="10" name="Text Placeholder 24"/>
          <p:cNvSpPr>
            <a:spLocks noGrp="1"/>
          </p:cNvSpPr>
          <p:nvPr>
            <p:ph type="body" sz="quarter" idx="21" hasCustomPrompt="1"/>
          </p:nvPr>
        </p:nvSpPr>
        <p:spPr>
          <a:xfrm>
            <a:off x="2559787" y="1749739"/>
            <a:ext cx="3141847" cy="286804"/>
          </a:xfrm>
          <a:prstGeom prst="rect">
            <a:avLst/>
          </a:prstGeom>
        </p:spPr>
        <p:txBody>
          <a:bodyPr>
            <a:noAutofit/>
          </a:bodyPr>
          <a:lstStyle>
            <a:lvl1pPr marL="0" indent="0">
              <a:buNone/>
              <a:defRPr sz="1400" b="1"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Name</a:t>
            </a:r>
          </a:p>
        </p:txBody>
      </p:sp>
      <p:sp>
        <p:nvSpPr>
          <p:cNvPr id="11" name="Text Placeholder 24"/>
          <p:cNvSpPr>
            <a:spLocks noGrp="1"/>
          </p:cNvSpPr>
          <p:nvPr>
            <p:ph type="body" sz="quarter" idx="22" hasCustomPrompt="1"/>
          </p:nvPr>
        </p:nvSpPr>
        <p:spPr>
          <a:xfrm>
            <a:off x="2559787" y="2037771"/>
            <a:ext cx="3141847" cy="286804"/>
          </a:xfrm>
          <a:prstGeom prst="rect">
            <a:avLst/>
          </a:prstGeom>
        </p:spPr>
        <p:txBody>
          <a:bodyPr>
            <a:noAutofit/>
          </a:bodyPr>
          <a:lstStyle>
            <a:lvl1pPr marL="0" indent="0">
              <a:buNone/>
              <a:defRPr sz="1400" b="0"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Title</a:t>
            </a:r>
          </a:p>
        </p:txBody>
      </p:sp>
      <p:sp>
        <p:nvSpPr>
          <p:cNvPr id="12" name="Picture Placeholder 11"/>
          <p:cNvSpPr>
            <a:spLocks noGrp="1"/>
          </p:cNvSpPr>
          <p:nvPr>
            <p:ph type="pic" sz="quarter" idx="27"/>
          </p:nvPr>
        </p:nvSpPr>
        <p:spPr>
          <a:xfrm>
            <a:off x="508000" y="3816348"/>
            <a:ext cx="1783077" cy="1781848"/>
          </a:xfrm>
          <a:prstGeom prst="rect">
            <a:avLst/>
          </a:prstGeom>
        </p:spPr>
        <p:txBody>
          <a:bodyPr>
            <a:normAutofit/>
          </a:bodyPr>
          <a:lstStyle>
            <a:lvl1pPr marL="0" indent="0">
              <a:buNone/>
              <a:defRPr sz="1000"/>
            </a:lvl1pPr>
          </a:lstStyle>
          <a:p>
            <a:r>
              <a:rPr lang="en-US"/>
              <a:t>Click icon to add picture</a:t>
            </a:r>
            <a:endParaRPr lang="en-GB" dirty="0"/>
          </a:p>
        </p:txBody>
      </p:sp>
      <p:sp>
        <p:nvSpPr>
          <p:cNvPr id="13" name="Rectangle 12"/>
          <p:cNvSpPr/>
          <p:nvPr userDrawn="1"/>
        </p:nvSpPr>
        <p:spPr>
          <a:xfrm>
            <a:off x="2407386" y="3816049"/>
            <a:ext cx="3496720" cy="1782147"/>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 Placeholder 24"/>
          <p:cNvSpPr>
            <a:spLocks noGrp="1"/>
          </p:cNvSpPr>
          <p:nvPr>
            <p:ph type="body" sz="quarter" idx="28" hasCustomPrompt="1"/>
          </p:nvPr>
        </p:nvSpPr>
        <p:spPr>
          <a:xfrm>
            <a:off x="2547137" y="4536129"/>
            <a:ext cx="3154500" cy="924872"/>
          </a:xfrm>
          <a:prstGeom prst="rect">
            <a:avLst/>
          </a:prstGeom>
        </p:spPr>
        <p:txBody>
          <a:bodyPr>
            <a:noAutofit/>
          </a:bodyPr>
          <a:lstStyle>
            <a:lvl1pPr marL="0" indent="0">
              <a:buNone/>
              <a:defRPr sz="1400" b="0" baseline="0">
                <a:solidFill>
                  <a:schemeClr val="tx1"/>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Brief sentence about the team member.</a:t>
            </a:r>
          </a:p>
        </p:txBody>
      </p:sp>
      <p:sp>
        <p:nvSpPr>
          <p:cNvPr id="15" name="Text Placeholder 24"/>
          <p:cNvSpPr>
            <a:spLocks noGrp="1"/>
          </p:cNvSpPr>
          <p:nvPr>
            <p:ph type="body" sz="quarter" idx="29" hasCustomPrompt="1"/>
          </p:nvPr>
        </p:nvSpPr>
        <p:spPr>
          <a:xfrm>
            <a:off x="2547137" y="3960066"/>
            <a:ext cx="3154497" cy="288032"/>
          </a:xfrm>
          <a:prstGeom prst="rect">
            <a:avLst/>
          </a:prstGeom>
        </p:spPr>
        <p:txBody>
          <a:bodyPr>
            <a:noAutofit/>
          </a:bodyPr>
          <a:lstStyle>
            <a:lvl1pPr marL="0" indent="0">
              <a:buNone/>
              <a:defRPr sz="1400" b="1" baseline="0">
                <a:solidFill>
                  <a:schemeClr val="accent2"/>
                </a:solidFill>
              </a:defRPr>
            </a:lvl1pPr>
            <a:lvl2pPr>
              <a:defRPr sz="1600"/>
            </a:lvl2pPr>
            <a:lvl3pPr>
              <a:defRPr sz="1400"/>
            </a:lvl3pPr>
            <a:lvl4pPr>
              <a:defRPr sz="1200"/>
            </a:lvl4pPr>
            <a:lvl5pPr>
              <a:defRPr sz="1200"/>
            </a:lvl5pPr>
          </a:lstStyle>
          <a:p>
            <a:pPr lvl="0"/>
            <a:r>
              <a:rPr lang="en-US" dirty="0"/>
              <a:t>Name</a:t>
            </a:r>
          </a:p>
        </p:txBody>
      </p:sp>
      <p:sp>
        <p:nvSpPr>
          <p:cNvPr id="16" name="Text Placeholder 24"/>
          <p:cNvSpPr>
            <a:spLocks noGrp="1"/>
          </p:cNvSpPr>
          <p:nvPr>
            <p:ph type="body" sz="quarter" idx="30" hasCustomPrompt="1"/>
          </p:nvPr>
        </p:nvSpPr>
        <p:spPr>
          <a:xfrm>
            <a:off x="2547137" y="4248098"/>
            <a:ext cx="3154497" cy="288032"/>
          </a:xfrm>
          <a:prstGeom prst="rect">
            <a:avLst/>
          </a:prstGeom>
        </p:spPr>
        <p:txBody>
          <a:bodyPr>
            <a:noAutofit/>
          </a:bodyPr>
          <a:lstStyle>
            <a:lvl1pPr marL="0" indent="0">
              <a:buNone/>
              <a:defRPr sz="1400" b="0"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Title</a:t>
            </a:r>
          </a:p>
        </p:txBody>
      </p:sp>
      <p:sp>
        <p:nvSpPr>
          <p:cNvPr id="28" name="Picture Placeholder 11"/>
          <p:cNvSpPr>
            <a:spLocks noGrp="1"/>
          </p:cNvSpPr>
          <p:nvPr>
            <p:ph type="pic" sz="quarter" idx="31"/>
          </p:nvPr>
        </p:nvSpPr>
        <p:spPr>
          <a:xfrm>
            <a:off x="6081908" y="1606021"/>
            <a:ext cx="1783077" cy="1781848"/>
          </a:xfrm>
          <a:prstGeom prst="rect">
            <a:avLst/>
          </a:prstGeom>
        </p:spPr>
        <p:txBody>
          <a:bodyPr>
            <a:normAutofit/>
          </a:bodyPr>
          <a:lstStyle>
            <a:lvl1pPr marL="0" indent="0">
              <a:buNone/>
              <a:defRPr sz="1000"/>
            </a:lvl1pPr>
          </a:lstStyle>
          <a:p>
            <a:r>
              <a:rPr lang="en-US"/>
              <a:t>Click icon to add picture</a:t>
            </a:r>
            <a:endParaRPr lang="en-GB" dirty="0"/>
          </a:p>
        </p:txBody>
      </p:sp>
      <p:sp>
        <p:nvSpPr>
          <p:cNvPr id="29" name="Rectangle 28"/>
          <p:cNvSpPr/>
          <p:nvPr userDrawn="1"/>
        </p:nvSpPr>
        <p:spPr>
          <a:xfrm>
            <a:off x="7981294" y="1605722"/>
            <a:ext cx="3499605" cy="1782147"/>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 Placeholder 24"/>
          <p:cNvSpPr>
            <a:spLocks noGrp="1"/>
          </p:cNvSpPr>
          <p:nvPr>
            <p:ph type="body" sz="quarter" idx="32" hasCustomPrompt="1"/>
          </p:nvPr>
        </p:nvSpPr>
        <p:spPr>
          <a:xfrm>
            <a:off x="8133695" y="2325801"/>
            <a:ext cx="3141850" cy="883065"/>
          </a:xfrm>
          <a:prstGeom prst="rect">
            <a:avLst/>
          </a:prstGeom>
        </p:spPr>
        <p:txBody>
          <a:bodyPr>
            <a:noAutofit/>
          </a:bodyPr>
          <a:lstStyle>
            <a:lvl1pPr marL="0" indent="0">
              <a:buNone/>
              <a:defRPr sz="1400" b="0" baseline="0">
                <a:solidFill>
                  <a:schemeClr val="tx1"/>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Brief sentence about the team member.</a:t>
            </a:r>
          </a:p>
        </p:txBody>
      </p:sp>
      <p:sp>
        <p:nvSpPr>
          <p:cNvPr id="31" name="Text Placeholder 24"/>
          <p:cNvSpPr>
            <a:spLocks noGrp="1"/>
          </p:cNvSpPr>
          <p:nvPr>
            <p:ph type="body" sz="quarter" idx="33" hasCustomPrompt="1"/>
          </p:nvPr>
        </p:nvSpPr>
        <p:spPr>
          <a:xfrm>
            <a:off x="8133695" y="1749739"/>
            <a:ext cx="3141847" cy="286804"/>
          </a:xfrm>
          <a:prstGeom prst="rect">
            <a:avLst/>
          </a:prstGeom>
        </p:spPr>
        <p:txBody>
          <a:bodyPr>
            <a:noAutofit/>
          </a:bodyPr>
          <a:lstStyle>
            <a:lvl1pPr marL="0" indent="0">
              <a:buNone/>
              <a:defRPr sz="1400" b="1"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Name</a:t>
            </a:r>
          </a:p>
        </p:txBody>
      </p:sp>
      <p:sp>
        <p:nvSpPr>
          <p:cNvPr id="32" name="Text Placeholder 24"/>
          <p:cNvSpPr>
            <a:spLocks noGrp="1"/>
          </p:cNvSpPr>
          <p:nvPr>
            <p:ph type="body" sz="quarter" idx="34" hasCustomPrompt="1"/>
          </p:nvPr>
        </p:nvSpPr>
        <p:spPr>
          <a:xfrm>
            <a:off x="8133695" y="2037771"/>
            <a:ext cx="3141847" cy="286804"/>
          </a:xfrm>
          <a:prstGeom prst="rect">
            <a:avLst/>
          </a:prstGeom>
        </p:spPr>
        <p:txBody>
          <a:bodyPr>
            <a:noAutofit/>
          </a:bodyPr>
          <a:lstStyle>
            <a:lvl1pPr marL="0" indent="0">
              <a:buNone/>
              <a:defRPr sz="1400" b="0"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Title</a:t>
            </a:r>
          </a:p>
        </p:txBody>
      </p:sp>
      <p:sp>
        <p:nvSpPr>
          <p:cNvPr id="33" name="Picture Placeholder 11"/>
          <p:cNvSpPr>
            <a:spLocks noGrp="1"/>
          </p:cNvSpPr>
          <p:nvPr>
            <p:ph type="pic" sz="quarter" idx="35"/>
          </p:nvPr>
        </p:nvSpPr>
        <p:spPr>
          <a:xfrm>
            <a:off x="6081908" y="3816348"/>
            <a:ext cx="1783077" cy="1781848"/>
          </a:xfrm>
          <a:prstGeom prst="rect">
            <a:avLst/>
          </a:prstGeom>
        </p:spPr>
        <p:txBody>
          <a:bodyPr>
            <a:normAutofit/>
          </a:bodyPr>
          <a:lstStyle>
            <a:lvl1pPr marL="0" indent="0">
              <a:buNone/>
              <a:defRPr sz="1000"/>
            </a:lvl1pPr>
          </a:lstStyle>
          <a:p>
            <a:r>
              <a:rPr lang="en-US"/>
              <a:t>Click icon to add picture</a:t>
            </a:r>
            <a:endParaRPr lang="en-GB" dirty="0"/>
          </a:p>
        </p:txBody>
      </p:sp>
      <p:sp>
        <p:nvSpPr>
          <p:cNvPr id="34" name="Rectangle 33"/>
          <p:cNvSpPr/>
          <p:nvPr userDrawn="1"/>
        </p:nvSpPr>
        <p:spPr>
          <a:xfrm>
            <a:off x="7981294" y="3816049"/>
            <a:ext cx="3496720" cy="1782147"/>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 Placeholder 24"/>
          <p:cNvSpPr>
            <a:spLocks noGrp="1"/>
          </p:cNvSpPr>
          <p:nvPr>
            <p:ph type="body" sz="quarter" idx="36" hasCustomPrompt="1"/>
          </p:nvPr>
        </p:nvSpPr>
        <p:spPr>
          <a:xfrm>
            <a:off x="8121045" y="4536129"/>
            <a:ext cx="3154500" cy="924872"/>
          </a:xfrm>
          <a:prstGeom prst="rect">
            <a:avLst/>
          </a:prstGeom>
        </p:spPr>
        <p:txBody>
          <a:bodyPr>
            <a:noAutofit/>
          </a:bodyPr>
          <a:lstStyle>
            <a:lvl1pPr marL="0" indent="0">
              <a:buNone/>
              <a:defRPr sz="1400" b="0" baseline="0">
                <a:solidFill>
                  <a:schemeClr val="tx1"/>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Brief sentence about the team member.</a:t>
            </a:r>
          </a:p>
        </p:txBody>
      </p:sp>
      <p:sp>
        <p:nvSpPr>
          <p:cNvPr id="36" name="Text Placeholder 24"/>
          <p:cNvSpPr>
            <a:spLocks noGrp="1"/>
          </p:cNvSpPr>
          <p:nvPr>
            <p:ph type="body" sz="quarter" idx="37" hasCustomPrompt="1"/>
          </p:nvPr>
        </p:nvSpPr>
        <p:spPr>
          <a:xfrm>
            <a:off x="8121045" y="3960066"/>
            <a:ext cx="3154497" cy="288032"/>
          </a:xfrm>
          <a:prstGeom prst="rect">
            <a:avLst/>
          </a:prstGeom>
        </p:spPr>
        <p:txBody>
          <a:bodyPr>
            <a:noAutofit/>
          </a:bodyPr>
          <a:lstStyle>
            <a:lvl1pPr marL="0" indent="0">
              <a:buNone/>
              <a:defRPr sz="1400" b="1" baseline="0">
                <a:solidFill>
                  <a:schemeClr val="accent2"/>
                </a:solidFill>
              </a:defRPr>
            </a:lvl1pPr>
            <a:lvl2pPr>
              <a:defRPr sz="1600"/>
            </a:lvl2pPr>
            <a:lvl3pPr>
              <a:defRPr sz="1400"/>
            </a:lvl3pPr>
            <a:lvl4pPr>
              <a:defRPr sz="1200"/>
            </a:lvl4pPr>
            <a:lvl5pPr>
              <a:defRPr sz="1200"/>
            </a:lvl5pPr>
          </a:lstStyle>
          <a:p>
            <a:pPr lvl="0"/>
            <a:r>
              <a:rPr lang="en-US" dirty="0"/>
              <a:t>Name</a:t>
            </a:r>
          </a:p>
        </p:txBody>
      </p:sp>
      <p:sp>
        <p:nvSpPr>
          <p:cNvPr id="37" name="Text Placeholder 24"/>
          <p:cNvSpPr>
            <a:spLocks noGrp="1"/>
          </p:cNvSpPr>
          <p:nvPr>
            <p:ph type="body" sz="quarter" idx="38" hasCustomPrompt="1"/>
          </p:nvPr>
        </p:nvSpPr>
        <p:spPr>
          <a:xfrm>
            <a:off x="8121045" y="4248098"/>
            <a:ext cx="3154497" cy="288032"/>
          </a:xfrm>
          <a:prstGeom prst="rect">
            <a:avLst/>
          </a:prstGeom>
        </p:spPr>
        <p:txBody>
          <a:bodyPr>
            <a:noAutofit/>
          </a:bodyPr>
          <a:lstStyle>
            <a:lvl1pPr marL="0" indent="0">
              <a:buNone/>
              <a:defRPr sz="1400" b="0" baseline="0">
                <a:solidFill>
                  <a:schemeClr val="accent2"/>
                </a:solidFill>
                <a:latin typeface="Arial" panose="020B0604020202020204" pitchFamily="34" charset="0"/>
                <a:cs typeface="Arial" panose="020B0604020202020204" pitchFamily="34" charset="0"/>
              </a:defRPr>
            </a:lvl1pPr>
            <a:lvl2pPr>
              <a:defRPr sz="1600"/>
            </a:lvl2pPr>
            <a:lvl3pPr>
              <a:defRPr sz="1400"/>
            </a:lvl3pPr>
            <a:lvl4pPr>
              <a:defRPr sz="1200"/>
            </a:lvl4pPr>
            <a:lvl5pPr>
              <a:defRPr sz="1200"/>
            </a:lvl5pPr>
          </a:lstStyle>
          <a:p>
            <a:pPr lvl="0"/>
            <a:r>
              <a:rPr lang="en-US" dirty="0"/>
              <a:t>Title</a:t>
            </a:r>
          </a:p>
        </p:txBody>
      </p:sp>
    </p:spTree>
    <p:extLst>
      <p:ext uri="{BB962C8B-B14F-4D97-AF65-F5344CB8AC3E}">
        <p14:creationId xmlns:p14="http://schemas.microsoft.com/office/powerpoint/2010/main" val="282776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plash screen 2">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 y="-1"/>
            <a:ext cx="12191617" cy="6858213"/>
          </a:xfrm>
          <a:prstGeom prst="rect">
            <a:avLst/>
          </a:prstGeom>
        </p:spPr>
      </p:pic>
      <p:sp>
        <p:nvSpPr>
          <p:cNvPr id="6" name="Slide Number Placeholder 5"/>
          <p:cNvSpPr>
            <a:spLocks noGrp="1"/>
          </p:cNvSpPr>
          <p:nvPr>
            <p:ph type="sldNum" sz="quarter" idx="12"/>
          </p:nvPr>
        </p:nvSpPr>
        <p:spPr>
          <a:xfrm>
            <a:off x="512233" y="6197599"/>
            <a:ext cx="2743200" cy="285751"/>
          </a:xfrm>
          <a:prstGeom prst="rect">
            <a:avLst/>
          </a:prstGeom>
        </p:spPr>
        <p:txBody>
          <a:bodyPr/>
          <a:lstStyle/>
          <a:p>
            <a:fld id="{936A99BC-3C9D-4DF8-8B8C-E1FD2BDF0AD4}" type="slidenum">
              <a:rPr lang="en-US" smtClean="0"/>
              <a:t>‹#›</a:t>
            </a:fld>
            <a:endParaRPr lang="en-US"/>
          </a:p>
        </p:txBody>
      </p:sp>
      <p:sp>
        <p:nvSpPr>
          <p:cNvPr id="11" name="TextBox 10"/>
          <p:cNvSpPr txBox="1"/>
          <p:nvPr userDrawn="1"/>
        </p:nvSpPr>
        <p:spPr>
          <a:xfrm>
            <a:off x="508000" y="6453716"/>
            <a:ext cx="3056467"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Arial" panose="020B0604020202020204" pitchFamily="34" charset="0"/>
                <a:cs typeface="Arial" panose="020B0604020202020204" pitchFamily="34" charset="0"/>
              </a:rPr>
              <a:t>© 2021 RSM US LLP. All Rights Reserved. </a:t>
            </a:r>
          </a:p>
        </p:txBody>
      </p:sp>
    </p:spTree>
    <p:extLst>
      <p:ext uri="{BB962C8B-B14F-4D97-AF65-F5344CB8AC3E}">
        <p14:creationId xmlns:p14="http://schemas.microsoft.com/office/powerpoint/2010/main" val="3475280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 y="-1"/>
            <a:ext cx="12191616" cy="6858212"/>
          </a:xfrm>
          <a:prstGeom prst="rect">
            <a:avLst/>
          </a:prstGeom>
        </p:spPr>
      </p:pic>
      <p:sp>
        <p:nvSpPr>
          <p:cNvPr id="6" name="Slide Number Placeholder 5"/>
          <p:cNvSpPr>
            <a:spLocks noGrp="1"/>
          </p:cNvSpPr>
          <p:nvPr>
            <p:ph type="sldNum" sz="quarter" idx="12"/>
          </p:nvPr>
        </p:nvSpPr>
        <p:spPr>
          <a:xfrm>
            <a:off x="512233" y="6197599"/>
            <a:ext cx="2743200" cy="285751"/>
          </a:xfrm>
          <a:prstGeom prst="rect">
            <a:avLst/>
          </a:prstGeom>
        </p:spPr>
        <p:txBody>
          <a:bodyPr/>
          <a:lstStyle/>
          <a:p>
            <a:fld id="{936A99BC-3C9D-4DF8-8B8C-E1FD2BDF0AD4}" type="slidenum">
              <a:rPr lang="en-US" smtClean="0"/>
              <a:t>‹#›</a:t>
            </a:fld>
            <a:endParaRPr lang="en-US"/>
          </a:p>
        </p:txBody>
      </p:sp>
      <p:sp>
        <p:nvSpPr>
          <p:cNvPr id="11" name="TextBox 10"/>
          <p:cNvSpPr txBox="1"/>
          <p:nvPr userDrawn="1"/>
        </p:nvSpPr>
        <p:spPr>
          <a:xfrm>
            <a:off x="508000" y="6453716"/>
            <a:ext cx="3056467"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Arial" panose="020B0604020202020204" pitchFamily="34" charset="0"/>
                <a:cs typeface="Arial" panose="020B0604020202020204" pitchFamily="34" charset="0"/>
              </a:rPr>
              <a:t>© 2021 RSM US LLP. All Rights Reserved. </a:t>
            </a:r>
          </a:p>
        </p:txBody>
      </p:sp>
    </p:spTree>
    <p:extLst>
      <p:ext uri="{BB962C8B-B14F-4D97-AF65-F5344CB8AC3E}">
        <p14:creationId xmlns:p14="http://schemas.microsoft.com/office/powerpoint/2010/main" val="11802903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ck Disclaimer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0" y="-1"/>
            <a:ext cx="12191619" cy="6858214"/>
          </a:xfrm>
          <a:prstGeom prst="rect">
            <a:avLst/>
          </a:prstGeom>
        </p:spPr>
      </p:pic>
      <p:sp>
        <p:nvSpPr>
          <p:cNvPr id="4" name="TextBox 3"/>
          <p:cNvSpPr txBox="1"/>
          <p:nvPr userDrawn="1"/>
        </p:nvSpPr>
        <p:spPr>
          <a:xfrm>
            <a:off x="508000" y="3310467"/>
            <a:ext cx="10651067" cy="1862048"/>
          </a:xfrm>
          <a:prstGeom prst="rect">
            <a:avLst/>
          </a:prstGeom>
          <a:noFill/>
        </p:spPr>
        <p:txBody>
          <a:bodyPr wrap="square" rtlCol="0">
            <a:spAutoFit/>
          </a:bodyPr>
          <a:lstStyle/>
          <a:p>
            <a:pPr>
              <a:spcAft>
                <a:spcPts val="600"/>
              </a:spcAft>
            </a:pPr>
            <a:r>
              <a:rPr lang="en-US" sz="1000" dirty="0">
                <a:latin typeface="Arial" panose="020B0604020202020204" pitchFamily="34" charset="0"/>
                <a:cs typeface="Arial" panose="020B0604020202020204" pitchFamily="34" charset="0"/>
              </a:rPr>
              <a:t>This document contains general information, may be based on authorities that are subject to change, and is not a substitute for professional advice or services. This document does not constitute audit, tax, consulting, business, financial, investment, legal or other professional advice, and you should consult a qualified professional advisor before taking any action based on the information herein. RSM US LLP, its affiliates and related entities are not responsible for any loss resulting from or relating to reliance on this document by any person. Internal Revenue Service rules require us to inform you that this communication may be deemed a solicitation to provide tax services.  This communication is being sent to individuals who have subscribed to receive it or who we believe would have an interest in the topics discussed.</a:t>
            </a:r>
          </a:p>
          <a:p>
            <a:pPr>
              <a:spcAft>
                <a:spcPts val="600"/>
              </a:spcAft>
            </a:pPr>
            <a:r>
              <a:rPr lang="en-US" sz="1000" dirty="0">
                <a:latin typeface="Arial" panose="020B0604020202020204" pitchFamily="34" charset="0"/>
                <a:cs typeface="Arial" panose="020B0604020202020204" pitchFamily="34" charset="0"/>
              </a:rPr>
              <a:t>RSM US LLP is a limited liability partnership and the U.S. member firm of RSM International, a global network of independent audit, tax and consulting firms. The member firms of RSM International collaborate to provide services to global clients, but are separate and distinct legal entities that cannot obligate each other. Each member firm is responsible only for its own acts and omissions, and not those of any other party. Visit rsmus.com/</a:t>
            </a:r>
            <a:r>
              <a:rPr lang="en-US" sz="1000" dirty="0" err="1">
                <a:latin typeface="Arial" panose="020B0604020202020204" pitchFamily="34" charset="0"/>
                <a:cs typeface="Arial" panose="020B0604020202020204" pitchFamily="34" charset="0"/>
              </a:rPr>
              <a:t>aboutus</a:t>
            </a:r>
            <a:r>
              <a:rPr lang="en-US" sz="1000" dirty="0">
                <a:latin typeface="Arial" panose="020B0604020202020204" pitchFamily="34" charset="0"/>
                <a:cs typeface="Arial" panose="020B0604020202020204" pitchFamily="34" charset="0"/>
              </a:rPr>
              <a:t> for more information regarding RSM US LLP and RSM International. </a:t>
            </a:r>
          </a:p>
          <a:p>
            <a:pPr marL="0" marR="0" lvl="0" indent="0" algn="l" defTabSz="914400" rtl="0" eaLnBrk="1" fontAlgn="auto" latinLnBrk="0" hangingPunct="1">
              <a:lnSpc>
                <a:spcPct val="100000"/>
              </a:lnSpc>
              <a:spcBef>
                <a:spcPts val="0"/>
              </a:spcBef>
              <a:spcAft>
                <a:spcPts val="600"/>
              </a:spcAft>
              <a:buClrTx/>
              <a:buSzTx/>
              <a:buFontTx/>
              <a:buNone/>
              <a:tabLst/>
              <a:defRPr/>
            </a:pPr>
            <a:r>
              <a:rPr lang="en-US" sz="1000" kern="1200" dirty="0">
                <a:solidFill>
                  <a:schemeClr val="tx1"/>
                </a:solidFill>
                <a:effectLst/>
                <a:latin typeface="+mn-lt"/>
                <a:ea typeface="+mn-ea"/>
                <a:cs typeface="+mn-cs"/>
              </a:rPr>
              <a:t>RSM, the RSM logo and </a:t>
            </a:r>
            <a:r>
              <a:rPr lang="en-US" sz="1000" i="1" kern="1200" dirty="0">
                <a:solidFill>
                  <a:schemeClr val="tx1"/>
                </a:solidFill>
                <a:effectLst/>
                <a:latin typeface="+mn-lt"/>
                <a:ea typeface="+mn-ea"/>
                <a:cs typeface="+mn-cs"/>
              </a:rPr>
              <a:t>the power of being understood </a:t>
            </a:r>
            <a:r>
              <a:rPr lang="en-US" sz="1000" kern="1200" dirty="0">
                <a:solidFill>
                  <a:schemeClr val="tx1"/>
                </a:solidFill>
                <a:effectLst/>
                <a:latin typeface="+mn-lt"/>
                <a:ea typeface="+mn-ea"/>
                <a:cs typeface="+mn-cs"/>
              </a:rPr>
              <a:t>are registered trademarks of RSM International Association</a:t>
            </a:r>
            <a:r>
              <a:rPr lang="en-US" sz="1000" dirty="0">
                <a:latin typeface="Arial" panose="020B0604020202020204" pitchFamily="34" charset="0"/>
                <a:cs typeface="Arial" panose="020B0604020202020204" pitchFamily="34" charset="0"/>
              </a:rPr>
              <a:t>. </a:t>
            </a:r>
          </a:p>
          <a:p>
            <a:pPr>
              <a:spcAft>
                <a:spcPts val="600"/>
              </a:spcAft>
            </a:pPr>
            <a:r>
              <a:rPr lang="en-US" sz="1000">
                <a:latin typeface="Arial" panose="020B0604020202020204" pitchFamily="34" charset="0"/>
                <a:cs typeface="Arial" panose="020B0604020202020204" pitchFamily="34" charset="0"/>
              </a:rPr>
              <a:t>© 2021 </a:t>
            </a:r>
            <a:r>
              <a:rPr lang="en-US" sz="1000" dirty="0">
                <a:latin typeface="Arial" panose="020B0604020202020204" pitchFamily="34" charset="0"/>
                <a:cs typeface="Arial" panose="020B0604020202020204" pitchFamily="34" charset="0"/>
              </a:rPr>
              <a:t>RSM US LLP. All Rights Reserved.</a:t>
            </a:r>
          </a:p>
        </p:txBody>
      </p:sp>
    </p:spTree>
    <p:extLst>
      <p:ext uri="{BB962C8B-B14F-4D97-AF65-F5344CB8AC3E}">
        <p14:creationId xmlns:p14="http://schemas.microsoft.com/office/powerpoint/2010/main" val="34098283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Only - No Logo">
    <p:spTree>
      <p:nvGrpSpPr>
        <p:cNvPr id="1" name=""/>
        <p:cNvGrpSpPr/>
        <p:nvPr/>
      </p:nvGrpSpPr>
      <p:grpSpPr>
        <a:xfrm>
          <a:off x="0" y="0"/>
          <a:ext cx="0" cy="0"/>
          <a:chOff x="0" y="0"/>
          <a:chExt cx="0" cy="0"/>
        </a:xfrm>
      </p:grpSpPr>
      <p:sp>
        <p:nvSpPr>
          <p:cNvPr id="3" name="WhiteCoverUpLogo"/>
          <p:cNvSpPr/>
          <p:nvPr userDrawn="1"/>
        </p:nvSpPr>
        <p:spPr>
          <a:xfrm>
            <a:off x="10763250" y="5995035"/>
            <a:ext cx="1152525" cy="6507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cNvSpPr>
            <a:spLocks noGrp="1"/>
          </p:cNvSpPr>
          <p:nvPr>
            <p:ph type="title" hasCustomPrompt="1"/>
          </p:nvPr>
        </p:nvSpPr>
        <p:spPr/>
        <p:txBody>
          <a:bodyPr>
            <a:normAutofit/>
          </a:bodyPr>
          <a:lstStyle>
            <a:lvl1pPr algn="l" defTabSz="914400" rtl="0" eaLnBrk="1" latinLnBrk="0" hangingPunct="1">
              <a:lnSpc>
                <a:spcPct val="90000"/>
              </a:lnSpc>
              <a:spcBef>
                <a:spcPct val="0"/>
              </a:spcBef>
              <a:buNone/>
              <a:defRPr lang="en-US" sz="2800" b="0" kern="1200" dirty="0">
                <a:solidFill>
                  <a:schemeClr val="bg1"/>
                </a:solidFill>
                <a:latin typeface="Arial" panose="020B0604020202020204" pitchFamily="34" charset="0"/>
                <a:ea typeface="+mj-ea"/>
                <a:cs typeface="Arial" panose="020B0604020202020204" pitchFamily="34" charset="0"/>
              </a:defRPr>
            </a:lvl1pPr>
          </a:lstStyle>
          <a:p>
            <a:r>
              <a:rPr lang="en-US"/>
              <a:t>Title (sentence case)</a:t>
            </a:r>
          </a:p>
        </p:txBody>
      </p:sp>
    </p:spTree>
    <p:extLst>
      <p:ext uri="{BB962C8B-B14F-4D97-AF65-F5344CB8AC3E}">
        <p14:creationId xmlns:p14="http://schemas.microsoft.com/office/powerpoint/2010/main" val="33634682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5D8964-52D3-4553-8B7F-28C9B5F15C1B}"/>
              </a:ext>
            </a:extLst>
          </p:cNvPr>
          <p:cNvSpPr>
            <a:spLocks noGrp="1"/>
          </p:cNvSpPr>
          <p:nvPr>
            <p:ph type="dt" sz="half" idx="10"/>
          </p:nvPr>
        </p:nvSpPr>
        <p:spPr/>
        <p:txBody>
          <a:bodyPr/>
          <a:lstStyle/>
          <a:p>
            <a:fld id="{E90CA60B-E64C-494E-8513-42D311AF8B1A}" type="datetimeFigureOut">
              <a:rPr lang="en-US" smtClean="0"/>
              <a:t>5/24/2024</a:t>
            </a:fld>
            <a:endParaRPr lang="en-US"/>
          </a:p>
        </p:txBody>
      </p:sp>
      <p:sp>
        <p:nvSpPr>
          <p:cNvPr id="3" name="Footer Placeholder 2">
            <a:extLst>
              <a:ext uri="{FF2B5EF4-FFF2-40B4-BE49-F238E27FC236}">
                <a16:creationId xmlns:a16="http://schemas.microsoft.com/office/drawing/2014/main" id="{931EE927-9622-4EDD-A3CF-4ABB8949981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79B607-51C9-4C94-8095-7A24B052E2CC}"/>
              </a:ext>
            </a:extLst>
          </p:cNvPr>
          <p:cNvSpPr>
            <a:spLocks noGrp="1"/>
          </p:cNvSpPr>
          <p:nvPr>
            <p:ph type="sldNum" sz="quarter" idx="12"/>
          </p:nvPr>
        </p:nvSpPr>
        <p:spPr/>
        <p:txBody>
          <a:bodyPr/>
          <a:lstStyle/>
          <a:p>
            <a:fld id="{7AC254D3-38B7-4329-9B92-50BE3E996AEF}" type="slidenum">
              <a:rPr lang="en-US" smtClean="0"/>
              <a:t>‹#›</a:t>
            </a:fld>
            <a:endParaRPr lang="en-US"/>
          </a:p>
        </p:txBody>
      </p:sp>
    </p:spTree>
    <p:extLst>
      <p:ext uri="{BB962C8B-B14F-4D97-AF65-F5344CB8AC3E}">
        <p14:creationId xmlns:p14="http://schemas.microsoft.com/office/powerpoint/2010/main" val="3100622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1616" cy="6858212"/>
          </a:xfrm>
          <a:prstGeom prst="rect">
            <a:avLst/>
          </a:prstGeom>
        </p:spPr>
      </p:pic>
      <p:sp>
        <p:nvSpPr>
          <p:cNvPr id="2" name="Title 1"/>
          <p:cNvSpPr>
            <a:spLocks noGrp="1"/>
          </p:cNvSpPr>
          <p:nvPr>
            <p:ph type="ctrTitle"/>
          </p:nvPr>
        </p:nvSpPr>
        <p:spPr>
          <a:xfrm>
            <a:off x="508000" y="1382394"/>
            <a:ext cx="10160000" cy="1129242"/>
          </a:xfrm>
        </p:spPr>
        <p:txBody>
          <a:bodyPr anchor="b">
            <a:normAutofit/>
          </a:bodyPr>
          <a:lstStyle>
            <a:lvl1pPr algn="l">
              <a:defRPr sz="3200" cap="all" baseline="0">
                <a:solidFill>
                  <a:srgbClr val="4AAA42"/>
                </a:solidFill>
              </a:defRPr>
            </a:lvl1pPr>
          </a:lstStyle>
          <a:p>
            <a:r>
              <a:rPr lang="en-US"/>
              <a:t>Click to edit Master title style</a:t>
            </a:r>
            <a:endParaRPr lang="en-US" dirty="0"/>
          </a:p>
        </p:txBody>
      </p:sp>
      <p:sp>
        <p:nvSpPr>
          <p:cNvPr id="3" name="Subtitle 2"/>
          <p:cNvSpPr>
            <a:spLocks noGrp="1"/>
          </p:cNvSpPr>
          <p:nvPr>
            <p:ph type="subTitle" idx="1"/>
          </p:nvPr>
        </p:nvSpPr>
        <p:spPr>
          <a:xfrm>
            <a:off x="508000" y="2598949"/>
            <a:ext cx="10160000" cy="770467"/>
          </a:xfrm>
        </p:spPr>
        <p:txBody>
          <a:bodyPr/>
          <a:lstStyle>
            <a:lvl1pPr marL="0" indent="0" algn="l">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Text Placeholder 4"/>
          <p:cNvSpPr>
            <a:spLocks noGrp="1"/>
          </p:cNvSpPr>
          <p:nvPr>
            <p:ph type="body" sz="quarter" idx="13" hasCustomPrompt="1"/>
          </p:nvPr>
        </p:nvSpPr>
        <p:spPr>
          <a:xfrm>
            <a:off x="508000" y="4715564"/>
            <a:ext cx="10160000" cy="387350"/>
          </a:xfrm>
        </p:spPr>
        <p:txBody>
          <a:bodyPr>
            <a:normAutofit/>
          </a:bodyPr>
          <a:lstStyle>
            <a:lvl1pPr marL="0" indent="0">
              <a:buNone/>
              <a:defRPr sz="1800"/>
            </a:lvl1pPr>
          </a:lstStyle>
          <a:p>
            <a:pPr lvl="0"/>
            <a:r>
              <a:rPr lang="en-US" dirty="0"/>
              <a:t>Click to edit Date (optional)</a:t>
            </a:r>
          </a:p>
        </p:txBody>
      </p:sp>
    </p:spTree>
    <p:extLst>
      <p:ext uri="{BB962C8B-B14F-4D97-AF65-F5344CB8AC3E}">
        <p14:creationId xmlns:p14="http://schemas.microsoft.com/office/powerpoint/2010/main" val="1072839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Break">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1" y="-1"/>
            <a:ext cx="12191617" cy="6858214"/>
          </a:xfrm>
          <a:prstGeom prst="rect">
            <a:avLst/>
          </a:prstGeom>
        </p:spPr>
      </p:pic>
      <p:sp>
        <p:nvSpPr>
          <p:cNvPr id="2" name="Title 1"/>
          <p:cNvSpPr>
            <a:spLocks noGrp="1"/>
          </p:cNvSpPr>
          <p:nvPr>
            <p:ph type="title"/>
          </p:nvPr>
        </p:nvSpPr>
        <p:spPr>
          <a:xfrm>
            <a:off x="2573866" y="2277006"/>
            <a:ext cx="6231468" cy="1973262"/>
          </a:xfrm>
        </p:spPr>
        <p:txBody>
          <a:bodyPr anchor="b">
            <a:normAutofit/>
          </a:bodyPr>
          <a:lstStyle>
            <a:lvl1pPr>
              <a:defRPr sz="4400" cap="all" baseline="0"/>
            </a:lvl1pPr>
          </a:lstStyle>
          <a:p>
            <a:r>
              <a:rPr lang="en-US"/>
              <a:t>Click to edit Master title style</a:t>
            </a:r>
            <a:endParaRPr lang="en-US" dirty="0"/>
          </a:p>
        </p:txBody>
      </p:sp>
      <p:sp>
        <p:nvSpPr>
          <p:cNvPr id="3" name="Text Placeholder 2"/>
          <p:cNvSpPr>
            <a:spLocks noGrp="1"/>
          </p:cNvSpPr>
          <p:nvPr>
            <p:ph type="body" idx="1"/>
          </p:nvPr>
        </p:nvSpPr>
        <p:spPr>
          <a:xfrm>
            <a:off x="2556932" y="4811448"/>
            <a:ext cx="5901268" cy="420951"/>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1" name="TextBox 10"/>
          <p:cNvSpPr txBox="1"/>
          <p:nvPr userDrawn="1"/>
        </p:nvSpPr>
        <p:spPr>
          <a:xfrm>
            <a:off x="508000" y="6453716"/>
            <a:ext cx="3056467"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Arial" panose="020B0604020202020204" pitchFamily="34" charset="0"/>
                <a:cs typeface="Arial" panose="020B0604020202020204" pitchFamily="34" charset="0"/>
              </a:rPr>
              <a:t>© 2021 RSM US LLP. All Rights Reserved. </a:t>
            </a:r>
          </a:p>
        </p:txBody>
      </p:sp>
    </p:spTree>
    <p:extLst>
      <p:ext uri="{BB962C8B-B14F-4D97-AF65-F5344CB8AC3E}">
        <p14:creationId xmlns:p14="http://schemas.microsoft.com/office/powerpoint/2010/main" val="3366862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ain 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508000" y="1380067"/>
            <a:ext cx="10845800" cy="463973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5"/>
          <p:cNvSpPr>
            <a:spLocks noGrp="1"/>
          </p:cNvSpPr>
          <p:nvPr>
            <p:ph type="sldNum" sz="quarter" idx="12"/>
          </p:nvPr>
        </p:nvSpPr>
        <p:spPr>
          <a:xfrm>
            <a:off x="508000" y="6206067"/>
            <a:ext cx="2743200" cy="264583"/>
          </a:xfrm>
          <a:prstGeom prst="rect">
            <a:avLst/>
          </a:prstGeom>
        </p:spPr>
        <p:txBody>
          <a:bodyPr/>
          <a:lstStyle>
            <a:lvl1pPr algn="l">
              <a:defRPr sz="1000">
                <a:solidFill>
                  <a:schemeClr val="tx1"/>
                </a:solidFill>
                <a:latin typeface="Arial" panose="020B0604020202020204" pitchFamily="34" charset="0"/>
                <a:cs typeface="Arial" panose="020B0604020202020204" pitchFamily="34" charset="0"/>
              </a:defRPr>
            </a:lvl1pPr>
          </a:lstStyle>
          <a:p>
            <a:fld id="{936A99BC-3C9D-4DF8-8B8C-E1FD2BDF0AD4}" type="slidenum">
              <a:rPr lang="en-US" smtClean="0"/>
              <a:pPr/>
              <a:t>‹#›</a:t>
            </a:fld>
            <a:endParaRPr lang="en-US" dirty="0"/>
          </a:p>
        </p:txBody>
      </p:sp>
    </p:spTree>
    <p:extLst>
      <p:ext uri="{BB962C8B-B14F-4D97-AF65-F5344CB8AC3E}">
        <p14:creationId xmlns:p14="http://schemas.microsoft.com/office/powerpoint/2010/main" val="144296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loumn Content">
    <p:spTree>
      <p:nvGrpSpPr>
        <p:cNvPr id="1" name=""/>
        <p:cNvGrpSpPr/>
        <p:nvPr/>
      </p:nvGrpSpPr>
      <p:grpSpPr>
        <a:xfrm>
          <a:off x="0" y="0"/>
          <a:ext cx="0" cy="0"/>
          <a:chOff x="0" y="0"/>
          <a:chExt cx="0" cy="0"/>
        </a:xfrm>
      </p:grpSpPr>
      <p:sp>
        <p:nvSpPr>
          <p:cNvPr id="2" name="Title 1"/>
          <p:cNvSpPr>
            <a:spLocks noGrp="1"/>
          </p:cNvSpPr>
          <p:nvPr>
            <p:ph type="title"/>
          </p:nvPr>
        </p:nvSpPr>
        <p:spPr>
          <a:xfrm>
            <a:off x="499532" y="237067"/>
            <a:ext cx="10854268" cy="880533"/>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99532" y="1363133"/>
            <a:ext cx="5342467" cy="48138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19800" y="1363133"/>
            <a:ext cx="5334000" cy="48138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a:xfrm>
            <a:off x="499533" y="6191781"/>
            <a:ext cx="2743200" cy="279664"/>
          </a:xfrm>
          <a:prstGeom prst="rect">
            <a:avLst/>
          </a:prstGeom>
        </p:spPr>
        <p:txBody>
          <a:bodyPr/>
          <a:lstStyle/>
          <a:p>
            <a:fld id="{936A99BC-3C9D-4DF8-8B8C-E1FD2BDF0AD4}" type="slidenum">
              <a:rPr lang="en-US" smtClean="0"/>
              <a:t>‹#›</a:t>
            </a:fld>
            <a:endParaRPr lang="en-US"/>
          </a:p>
        </p:txBody>
      </p:sp>
    </p:spTree>
    <p:extLst>
      <p:ext uri="{BB962C8B-B14F-4D97-AF65-F5344CB8AC3E}">
        <p14:creationId xmlns:p14="http://schemas.microsoft.com/office/powerpoint/2010/main" val="3317993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rt Layout with text">
    <p:spTree>
      <p:nvGrpSpPr>
        <p:cNvPr id="1" name=""/>
        <p:cNvGrpSpPr/>
        <p:nvPr/>
      </p:nvGrpSpPr>
      <p:grpSpPr>
        <a:xfrm>
          <a:off x="0" y="0"/>
          <a:ext cx="0" cy="0"/>
          <a:chOff x="0" y="0"/>
          <a:chExt cx="0" cy="0"/>
        </a:xfrm>
      </p:grpSpPr>
      <p:sp>
        <p:nvSpPr>
          <p:cNvPr id="2" name="Title 1"/>
          <p:cNvSpPr>
            <a:spLocks noGrp="1"/>
          </p:cNvSpPr>
          <p:nvPr>
            <p:ph type="title"/>
          </p:nvPr>
        </p:nvSpPr>
        <p:spPr>
          <a:xfrm>
            <a:off x="499532" y="237067"/>
            <a:ext cx="10854268" cy="880533"/>
          </a:xfrm>
        </p:spPr>
        <p:txBody>
          <a:bodyPr/>
          <a:lstStyle/>
          <a:p>
            <a:r>
              <a:rPr lang="en-US"/>
              <a:t>Click to edit Master title style</a:t>
            </a:r>
            <a:endParaRPr lang="en-US" dirty="0"/>
          </a:p>
        </p:txBody>
      </p:sp>
      <p:sp>
        <p:nvSpPr>
          <p:cNvPr id="4" name="Content Placeholder 3"/>
          <p:cNvSpPr>
            <a:spLocks noGrp="1"/>
          </p:cNvSpPr>
          <p:nvPr>
            <p:ph sz="half" idx="2"/>
          </p:nvPr>
        </p:nvSpPr>
        <p:spPr>
          <a:xfrm>
            <a:off x="6019800" y="1363133"/>
            <a:ext cx="5334000" cy="481383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2"/>
          </p:nvPr>
        </p:nvSpPr>
        <p:spPr>
          <a:xfrm>
            <a:off x="499533" y="6191781"/>
            <a:ext cx="2743200" cy="279664"/>
          </a:xfrm>
          <a:prstGeom prst="rect">
            <a:avLst/>
          </a:prstGeom>
        </p:spPr>
        <p:txBody>
          <a:bodyPr/>
          <a:lstStyle/>
          <a:p>
            <a:fld id="{936A99BC-3C9D-4DF8-8B8C-E1FD2BDF0AD4}" type="slidenum">
              <a:rPr lang="en-US" smtClean="0"/>
              <a:t>‹#›</a:t>
            </a:fld>
            <a:endParaRPr lang="en-US"/>
          </a:p>
        </p:txBody>
      </p:sp>
    </p:spTree>
    <p:extLst>
      <p:ext uri="{BB962C8B-B14F-4D97-AF65-F5344CB8AC3E}">
        <p14:creationId xmlns:p14="http://schemas.microsoft.com/office/powerpoint/2010/main" val="197442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rt Layout_No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936A99BC-3C9D-4DF8-8B8C-E1FD2BDF0AD4}" type="slidenum">
              <a:rPr lang="en-US" smtClean="0"/>
              <a:pPr/>
              <a:t>‹#›</a:t>
            </a:fld>
            <a:endParaRPr lang="en-US" dirty="0"/>
          </a:p>
        </p:txBody>
      </p:sp>
    </p:spTree>
    <p:extLst>
      <p:ext uri="{BB962C8B-B14F-4D97-AF65-F5344CB8AC3E}">
        <p14:creationId xmlns:p14="http://schemas.microsoft.com/office/powerpoint/2010/main" val="34177421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lient Qu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936A99BC-3C9D-4DF8-8B8C-E1FD2BDF0AD4}" type="slidenum">
              <a:rPr lang="en-US" smtClean="0"/>
              <a:pPr/>
              <a:t>‹#›</a:t>
            </a:fld>
            <a:endParaRPr lang="en-US" dirty="0"/>
          </a:p>
        </p:txBody>
      </p:sp>
      <p:sp>
        <p:nvSpPr>
          <p:cNvPr id="4" name="Rectangle 3"/>
          <p:cNvSpPr/>
          <p:nvPr userDrawn="1"/>
        </p:nvSpPr>
        <p:spPr>
          <a:xfrm>
            <a:off x="-1" y="1415521"/>
            <a:ext cx="5884334" cy="3987514"/>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p:cNvSpPr/>
          <p:nvPr userDrawn="1"/>
        </p:nvSpPr>
        <p:spPr>
          <a:xfrm>
            <a:off x="6138415" y="1415521"/>
            <a:ext cx="5697985" cy="2197250"/>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p:cNvSpPr/>
          <p:nvPr userDrawn="1"/>
        </p:nvSpPr>
        <p:spPr>
          <a:xfrm>
            <a:off x="6138416" y="3776057"/>
            <a:ext cx="5697984" cy="1627469"/>
          </a:xfrm>
          <a:prstGeom prst="rect">
            <a:avLst/>
          </a:prstGeom>
          <a:solidFill>
            <a:srgbClr val="D4E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5"/>
          <p:cNvSpPr>
            <a:spLocks noGrp="1"/>
          </p:cNvSpPr>
          <p:nvPr>
            <p:ph type="body" sz="quarter" idx="20" hasCustomPrompt="1"/>
          </p:nvPr>
        </p:nvSpPr>
        <p:spPr>
          <a:xfrm>
            <a:off x="6354763" y="3992082"/>
            <a:ext cx="4999037" cy="1139086"/>
          </a:xfrm>
          <a:prstGeom prst="rect">
            <a:avLst/>
          </a:prstGeom>
        </p:spPr>
        <p:txBody>
          <a:bodyPr anchor="ctr" anchorCtr="0">
            <a:normAutofit/>
          </a:bodyPr>
          <a:lstStyle>
            <a:lvl1pPr marL="0" indent="0">
              <a:buNone/>
              <a:defRPr sz="1600">
                <a:solidFill>
                  <a:schemeClr val="tx1"/>
                </a:solidFill>
                <a:latin typeface="Arial" panose="020B0604020202020204" pitchFamily="34" charset="0"/>
                <a:cs typeface="Arial" panose="020B0604020202020204" pitchFamily="34" charset="0"/>
              </a:defRPr>
            </a:lvl1pPr>
          </a:lstStyle>
          <a:p>
            <a:pPr lvl="0"/>
            <a:r>
              <a:rPr lang="en-US" dirty="0"/>
              <a:t>“Click to edit quote”</a:t>
            </a:r>
          </a:p>
        </p:txBody>
      </p:sp>
      <p:sp>
        <p:nvSpPr>
          <p:cNvPr id="8" name="Text Placeholder 5"/>
          <p:cNvSpPr>
            <a:spLocks noGrp="1"/>
          </p:cNvSpPr>
          <p:nvPr>
            <p:ph type="body" sz="quarter" idx="22" hasCustomPrompt="1"/>
          </p:nvPr>
        </p:nvSpPr>
        <p:spPr>
          <a:xfrm>
            <a:off x="6354763" y="1631420"/>
            <a:ext cx="4999037" cy="1749706"/>
          </a:xfrm>
          <a:prstGeom prst="rect">
            <a:avLst/>
          </a:prstGeom>
        </p:spPr>
        <p:txBody>
          <a:bodyPr anchor="ctr" anchorCtr="0">
            <a:normAutofit/>
          </a:bodyPr>
          <a:lstStyle>
            <a:lvl1pPr marL="0" indent="0">
              <a:buNone/>
              <a:defRPr sz="1600">
                <a:solidFill>
                  <a:schemeClr val="tx1"/>
                </a:solidFill>
                <a:latin typeface="Arial" panose="020B0604020202020204" pitchFamily="34" charset="0"/>
                <a:cs typeface="Arial" panose="020B0604020202020204" pitchFamily="34" charset="0"/>
              </a:defRPr>
            </a:lvl1pPr>
          </a:lstStyle>
          <a:p>
            <a:pPr lvl="0"/>
            <a:r>
              <a:rPr lang="en-US" dirty="0"/>
              <a:t>“Click to edit quote”</a:t>
            </a:r>
          </a:p>
        </p:txBody>
      </p:sp>
      <p:sp>
        <p:nvSpPr>
          <p:cNvPr id="9" name="Text Placeholder 5"/>
          <p:cNvSpPr>
            <a:spLocks noGrp="1"/>
          </p:cNvSpPr>
          <p:nvPr>
            <p:ph type="body" sz="quarter" idx="23" hasCustomPrompt="1"/>
          </p:nvPr>
        </p:nvSpPr>
        <p:spPr>
          <a:xfrm>
            <a:off x="468089" y="1631420"/>
            <a:ext cx="5128378" cy="3499748"/>
          </a:xfrm>
          <a:prstGeom prst="rect">
            <a:avLst/>
          </a:prstGeom>
        </p:spPr>
        <p:txBody>
          <a:bodyPr anchor="ctr" anchorCtr="0">
            <a:normAutofit/>
          </a:bodyPr>
          <a:lstStyle>
            <a:lvl1pPr marL="0" indent="0">
              <a:buNone/>
              <a:defRPr sz="1600">
                <a:solidFill>
                  <a:schemeClr val="tx1"/>
                </a:solidFill>
                <a:latin typeface="Arial" panose="020B0604020202020204" pitchFamily="34" charset="0"/>
                <a:cs typeface="Arial" panose="020B0604020202020204" pitchFamily="34" charset="0"/>
              </a:defRPr>
            </a:lvl1pPr>
          </a:lstStyle>
          <a:p>
            <a:pPr lvl="0"/>
            <a:r>
              <a:rPr lang="en-US" dirty="0"/>
              <a:t>“Click to edit quote”</a:t>
            </a:r>
          </a:p>
        </p:txBody>
      </p:sp>
    </p:spTree>
    <p:extLst>
      <p:ext uri="{BB962C8B-B14F-4D97-AF65-F5344CB8AC3E}">
        <p14:creationId xmlns:p14="http://schemas.microsoft.com/office/powerpoint/2010/main" val="3844352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lient Quote">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0" y="-1"/>
            <a:ext cx="12191619" cy="6858214"/>
          </a:xfrm>
          <a:prstGeom prst="rect">
            <a:avLst/>
          </a:prstGeom>
        </p:spPr>
      </p:pic>
      <p:sp>
        <p:nvSpPr>
          <p:cNvPr id="10" name="TextBox 9"/>
          <p:cNvSpPr txBox="1"/>
          <p:nvPr userDrawn="1"/>
        </p:nvSpPr>
        <p:spPr>
          <a:xfrm>
            <a:off x="381001" y="6453716"/>
            <a:ext cx="2292350"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Arial" panose="020B0604020202020204" pitchFamily="34" charset="0"/>
                <a:cs typeface="Arial" panose="020B0604020202020204" pitchFamily="34" charset="0"/>
              </a:rPr>
              <a:t>© 2021 RSM US LLP. All Rights Reserved. </a:t>
            </a:r>
          </a:p>
        </p:txBody>
      </p:sp>
      <p:sp>
        <p:nvSpPr>
          <p:cNvPr id="11" name="Slide Number Placeholder 6"/>
          <p:cNvSpPr>
            <a:spLocks noGrp="1"/>
          </p:cNvSpPr>
          <p:nvPr>
            <p:ph type="sldNum" sz="quarter" idx="12"/>
          </p:nvPr>
        </p:nvSpPr>
        <p:spPr>
          <a:xfrm>
            <a:off x="457200" y="6191781"/>
            <a:ext cx="2057400" cy="279664"/>
          </a:xfrm>
          <a:prstGeom prst="rect">
            <a:avLst/>
          </a:prstGeom>
        </p:spPr>
        <p:txBody>
          <a:bodyPr/>
          <a:lstStyle>
            <a:lvl1pPr algn="l">
              <a:defRPr sz="1000">
                <a:latin typeface="Arial" panose="020B0604020202020204" pitchFamily="34" charset="0"/>
                <a:cs typeface="Arial" panose="020B0604020202020204" pitchFamily="34" charset="0"/>
              </a:defRPr>
            </a:lvl1pPr>
          </a:lstStyle>
          <a:p>
            <a:pPr>
              <a:defRPr/>
            </a:pPr>
            <a:fld id="{ABDC1C6B-09BF-4217-9C23-75AABD498AE3}" type="slidenum">
              <a:rPr lang="en-US" smtClean="0"/>
              <a:pPr>
                <a:defRPr/>
              </a:pPr>
              <a:t>‹#›</a:t>
            </a:fld>
            <a:endParaRPr lang="en-US" dirty="0"/>
          </a:p>
        </p:txBody>
      </p:sp>
      <p:sp>
        <p:nvSpPr>
          <p:cNvPr id="12" name="Text Placeholder 2"/>
          <p:cNvSpPr>
            <a:spLocks noGrp="1"/>
          </p:cNvSpPr>
          <p:nvPr>
            <p:ph type="body" sz="quarter" idx="13"/>
          </p:nvPr>
        </p:nvSpPr>
        <p:spPr>
          <a:xfrm>
            <a:off x="1558397" y="1211263"/>
            <a:ext cx="6535736" cy="2514600"/>
          </a:xfrm>
        </p:spPr>
        <p:txBody>
          <a:bodyPr/>
          <a:lstStyle>
            <a:lvl1pPr marL="0" indent="0">
              <a:buNone/>
              <a:defRPr>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655512" y="1557867"/>
            <a:ext cx="2018754" cy="1786466"/>
          </a:xfrm>
          <a:prstGeom prst="rect">
            <a:avLst/>
          </a:prstGeom>
        </p:spPr>
      </p:pic>
      <p:sp>
        <p:nvSpPr>
          <p:cNvPr id="14" name="Content Placeholder 7"/>
          <p:cNvSpPr>
            <a:spLocks noGrp="1"/>
          </p:cNvSpPr>
          <p:nvPr>
            <p:ph sz="quarter" idx="14"/>
          </p:nvPr>
        </p:nvSpPr>
        <p:spPr>
          <a:xfrm>
            <a:off x="1558395" y="4047067"/>
            <a:ext cx="6536569" cy="601662"/>
          </a:xfrm>
        </p:spPr>
        <p:txBody>
          <a:bodyPr>
            <a:normAutofit/>
          </a:bodyPr>
          <a:lstStyle>
            <a:lvl1pPr marL="0" indent="0">
              <a:buNone/>
              <a:defRPr sz="18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a:t>Edit Master text styles</a:t>
            </a:r>
          </a:p>
        </p:txBody>
      </p:sp>
    </p:spTree>
    <p:extLst>
      <p:ext uri="{BB962C8B-B14F-4D97-AF65-F5344CB8AC3E}">
        <p14:creationId xmlns:p14="http://schemas.microsoft.com/office/powerpoint/2010/main" val="4095342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82" y="0"/>
            <a:ext cx="12191617" cy="6858214"/>
          </a:xfrm>
          <a:prstGeom prst="rect">
            <a:avLst/>
          </a:prstGeom>
        </p:spPr>
      </p:pic>
      <p:sp>
        <p:nvSpPr>
          <p:cNvPr id="2" name="Title Placeholder 1"/>
          <p:cNvSpPr>
            <a:spLocks noGrp="1"/>
          </p:cNvSpPr>
          <p:nvPr>
            <p:ph type="title"/>
          </p:nvPr>
        </p:nvSpPr>
        <p:spPr>
          <a:xfrm>
            <a:off x="508000" y="237067"/>
            <a:ext cx="10845800" cy="85513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08000" y="1383086"/>
            <a:ext cx="10845800" cy="463671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5"/>
          <p:cNvSpPr>
            <a:spLocks noGrp="1"/>
          </p:cNvSpPr>
          <p:nvPr>
            <p:ph type="sldNum" sz="quarter" idx="4"/>
          </p:nvPr>
        </p:nvSpPr>
        <p:spPr>
          <a:xfrm>
            <a:off x="508000" y="6176963"/>
            <a:ext cx="2743200" cy="276753"/>
          </a:xfrm>
          <a:prstGeom prst="rect">
            <a:avLst/>
          </a:prstGeom>
        </p:spPr>
        <p:txBody>
          <a:bodyPr/>
          <a:lstStyle>
            <a:lvl1pPr algn="l">
              <a:defRPr sz="1000">
                <a:solidFill>
                  <a:schemeClr val="tx1"/>
                </a:solidFill>
                <a:latin typeface="Arial" panose="020B0604020202020204" pitchFamily="34" charset="0"/>
                <a:cs typeface="Arial" panose="020B0604020202020204" pitchFamily="34" charset="0"/>
              </a:defRPr>
            </a:lvl1pPr>
          </a:lstStyle>
          <a:p>
            <a:fld id="{936A99BC-3C9D-4DF8-8B8C-E1FD2BDF0AD4}" type="slidenum">
              <a:rPr lang="en-US" smtClean="0"/>
              <a:pPr/>
              <a:t>‹#›</a:t>
            </a:fld>
            <a:endParaRPr lang="en-US" dirty="0"/>
          </a:p>
        </p:txBody>
      </p:sp>
      <p:sp>
        <p:nvSpPr>
          <p:cNvPr id="12" name="TextBox 11"/>
          <p:cNvSpPr txBox="1"/>
          <p:nvPr userDrawn="1"/>
        </p:nvSpPr>
        <p:spPr>
          <a:xfrm>
            <a:off x="508000" y="6453716"/>
            <a:ext cx="3056467" cy="215444"/>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solidFill>
                  <a:schemeClr val="tx1">
                    <a:lumMod val="50000"/>
                    <a:lumOff val="50000"/>
                  </a:schemeClr>
                </a:solidFill>
                <a:latin typeface="Arial" panose="020B0604020202020204" pitchFamily="34" charset="0"/>
                <a:cs typeface="Arial" panose="020B0604020202020204" pitchFamily="34" charset="0"/>
              </a:rPr>
              <a:t>© 2021 RSM US LLP. All Rights Reserved. </a:t>
            </a:r>
          </a:p>
        </p:txBody>
      </p:sp>
    </p:spTree>
    <p:extLst>
      <p:ext uri="{BB962C8B-B14F-4D97-AF65-F5344CB8AC3E}">
        <p14:creationId xmlns:p14="http://schemas.microsoft.com/office/powerpoint/2010/main" val="3072203259"/>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5" r:id="rId3"/>
    <p:sldLayoutId id="2147483665" r:id="rId4"/>
    <p:sldLayoutId id="2147483652" r:id="rId5"/>
    <p:sldLayoutId id="2147483661" r:id="rId6"/>
    <p:sldLayoutId id="2147483662" r:id="rId7"/>
    <p:sldLayoutId id="2147483660" r:id="rId8"/>
    <p:sldLayoutId id="2147483666" r:id="rId9"/>
    <p:sldLayoutId id="2147483659" r:id="rId10"/>
    <p:sldLayoutId id="2147483654" r:id="rId11"/>
    <p:sldLayoutId id="2147483657" r:id="rId12"/>
    <p:sldLayoutId id="2147483658" r:id="rId13"/>
    <p:sldLayoutId id="2147483663" r:id="rId14"/>
    <p:sldLayoutId id="2147483667" r:id="rId15"/>
    <p:sldLayoutId id="2147483668" r:id="rId16"/>
  </p:sldLayoutIdLst>
  <p:hf hdr="0" ftr="0" dt="0"/>
  <p:txStyles>
    <p:titleStyle>
      <a:lvl1pPr algn="l" defTabSz="914400" rtl="0" eaLnBrk="1" latinLnBrk="0" hangingPunct="1">
        <a:lnSpc>
          <a:spcPct val="90000"/>
        </a:lnSpc>
        <a:spcBef>
          <a:spcPct val="0"/>
        </a:spcBef>
        <a:buNone/>
        <a:defRPr sz="2800" b="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Calibri" panose="020F050202020403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Calibri" panose="020F050202020403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718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91734" y="1279803"/>
            <a:ext cx="9107704" cy="4738660"/>
          </a:xfrm>
          <a:prstGeom prst="rect">
            <a:avLst/>
          </a:prstGeom>
        </p:spPr>
      </p:pic>
      <p:sp>
        <p:nvSpPr>
          <p:cNvPr id="5" name="Title 1"/>
          <p:cNvSpPr txBox="1">
            <a:spLocks/>
          </p:cNvSpPr>
          <p:nvPr/>
        </p:nvSpPr>
        <p:spPr>
          <a:xfrm>
            <a:off x="620890" y="365127"/>
            <a:ext cx="10732911" cy="779730"/>
          </a:xfrm>
          <a:prstGeom prst="rect">
            <a:avLst/>
          </a:prstGeom>
        </p:spPr>
        <p:txBody>
          <a:bodyPr anchor="ctr"/>
          <a:lstStyle>
            <a:lvl1pPr algn="l" defTabSz="914400" rtl="0" eaLnBrk="1" latinLnBrk="0" hangingPunct="1">
              <a:lnSpc>
                <a:spcPct val="90000"/>
              </a:lnSpc>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r>
              <a:rPr lang="en-US" dirty="0"/>
              <a:t>Tracing Food on a Blockchain and Independence</a:t>
            </a:r>
          </a:p>
        </p:txBody>
      </p:sp>
      <p:sp>
        <p:nvSpPr>
          <p:cNvPr id="9" name="TextBox 8"/>
          <p:cNvSpPr txBox="1"/>
          <p:nvPr/>
        </p:nvSpPr>
        <p:spPr>
          <a:xfrm flipH="1">
            <a:off x="7371383" y="2840616"/>
            <a:ext cx="1306664" cy="369332"/>
          </a:xfrm>
          <a:prstGeom prst="rect">
            <a:avLst/>
          </a:prstGeom>
          <a:noFill/>
        </p:spPr>
        <p:txBody>
          <a:bodyPr wrap="square" rtlCol="0">
            <a:spAutoFit/>
          </a:bodyPr>
          <a:lstStyle/>
          <a:p>
            <a:r>
              <a:rPr lang="en-US" b="1" dirty="0">
                <a:solidFill>
                  <a:srgbClr val="7030A0"/>
                </a:solidFill>
              </a:rPr>
              <a:t>Audit Client</a:t>
            </a:r>
          </a:p>
        </p:txBody>
      </p:sp>
      <p:sp>
        <p:nvSpPr>
          <p:cNvPr id="7" name="TextBox 6"/>
          <p:cNvSpPr txBox="1"/>
          <p:nvPr/>
        </p:nvSpPr>
        <p:spPr>
          <a:xfrm flipH="1">
            <a:off x="5106062" y="2840616"/>
            <a:ext cx="1306664" cy="369332"/>
          </a:xfrm>
          <a:prstGeom prst="rect">
            <a:avLst/>
          </a:prstGeom>
          <a:noFill/>
        </p:spPr>
        <p:txBody>
          <a:bodyPr wrap="square" rtlCol="0">
            <a:spAutoFit/>
          </a:bodyPr>
          <a:lstStyle/>
          <a:p>
            <a:r>
              <a:rPr lang="en-US" b="1">
                <a:solidFill>
                  <a:srgbClr val="7030A0"/>
                </a:solidFill>
              </a:rPr>
              <a:t>Audit Client</a:t>
            </a:r>
            <a:endParaRPr lang="en-US" b="1" dirty="0">
              <a:solidFill>
                <a:srgbClr val="7030A0"/>
              </a:solidFill>
            </a:endParaRPr>
          </a:p>
        </p:txBody>
      </p:sp>
      <p:sp>
        <p:nvSpPr>
          <p:cNvPr id="10" name="TextBox 9"/>
          <p:cNvSpPr txBox="1"/>
          <p:nvPr/>
        </p:nvSpPr>
        <p:spPr>
          <a:xfrm flipH="1">
            <a:off x="7488989" y="5968743"/>
            <a:ext cx="1853794" cy="369332"/>
          </a:xfrm>
          <a:prstGeom prst="rect">
            <a:avLst/>
          </a:prstGeom>
          <a:noFill/>
        </p:spPr>
        <p:txBody>
          <a:bodyPr wrap="square" rtlCol="0">
            <a:spAutoFit/>
          </a:bodyPr>
          <a:lstStyle/>
          <a:p>
            <a:r>
              <a:rPr lang="en-US" b="1" dirty="0">
                <a:solidFill>
                  <a:srgbClr val="7030A0"/>
                </a:solidFill>
              </a:rPr>
              <a:t>Consulting Client</a:t>
            </a:r>
          </a:p>
        </p:txBody>
      </p:sp>
    </p:spTree>
    <p:extLst>
      <p:ext uri="{BB962C8B-B14F-4D97-AF65-F5344CB8AC3E}">
        <p14:creationId xmlns:p14="http://schemas.microsoft.com/office/powerpoint/2010/main" val="353772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91734" y="1279803"/>
            <a:ext cx="9107704" cy="4738660"/>
          </a:xfrm>
          <a:prstGeom prst="rect">
            <a:avLst/>
          </a:prstGeom>
        </p:spPr>
      </p:pic>
      <p:sp>
        <p:nvSpPr>
          <p:cNvPr id="5" name="Title 1"/>
          <p:cNvSpPr txBox="1">
            <a:spLocks/>
          </p:cNvSpPr>
          <p:nvPr/>
        </p:nvSpPr>
        <p:spPr>
          <a:xfrm>
            <a:off x="620890" y="365127"/>
            <a:ext cx="10732911" cy="779730"/>
          </a:xfrm>
          <a:prstGeom prst="rect">
            <a:avLst/>
          </a:prstGeom>
        </p:spPr>
        <p:txBody>
          <a:bodyPr anchor="ctr"/>
          <a:lstStyle>
            <a:lvl1pPr algn="l" defTabSz="914400" rtl="0" eaLnBrk="1" latinLnBrk="0" hangingPunct="1">
              <a:lnSpc>
                <a:spcPct val="90000"/>
              </a:lnSpc>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r>
              <a:rPr lang="en-US" dirty="0"/>
              <a:t>Tracing Food on a Blockchain and Independence</a:t>
            </a:r>
          </a:p>
        </p:txBody>
      </p:sp>
      <p:sp>
        <p:nvSpPr>
          <p:cNvPr id="9" name="TextBox 8"/>
          <p:cNvSpPr txBox="1"/>
          <p:nvPr/>
        </p:nvSpPr>
        <p:spPr>
          <a:xfrm flipH="1">
            <a:off x="7361335" y="2758806"/>
            <a:ext cx="1306664" cy="369332"/>
          </a:xfrm>
          <a:prstGeom prst="rect">
            <a:avLst/>
          </a:prstGeom>
          <a:noFill/>
        </p:spPr>
        <p:txBody>
          <a:bodyPr wrap="square" rtlCol="0">
            <a:spAutoFit/>
          </a:bodyPr>
          <a:lstStyle/>
          <a:p>
            <a:r>
              <a:rPr lang="en-US" b="1" dirty="0">
                <a:solidFill>
                  <a:srgbClr val="7030A0"/>
                </a:solidFill>
              </a:rPr>
              <a:t>Audit Client</a:t>
            </a:r>
          </a:p>
        </p:txBody>
      </p:sp>
      <p:sp>
        <p:nvSpPr>
          <p:cNvPr id="7" name="TextBox 6"/>
          <p:cNvSpPr txBox="1"/>
          <p:nvPr/>
        </p:nvSpPr>
        <p:spPr>
          <a:xfrm flipH="1">
            <a:off x="5329896" y="2758806"/>
            <a:ext cx="1306664" cy="369332"/>
          </a:xfrm>
          <a:prstGeom prst="rect">
            <a:avLst/>
          </a:prstGeom>
          <a:noFill/>
        </p:spPr>
        <p:txBody>
          <a:bodyPr wrap="square" rtlCol="0">
            <a:spAutoFit/>
          </a:bodyPr>
          <a:lstStyle/>
          <a:p>
            <a:r>
              <a:rPr lang="en-US" b="1" dirty="0">
                <a:solidFill>
                  <a:srgbClr val="7030A0"/>
                </a:solidFill>
              </a:rPr>
              <a:t>Audit Client</a:t>
            </a:r>
          </a:p>
        </p:txBody>
      </p:sp>
      <p:sp>
        <p:nvSpPr>
          <p:cNvPr id="10" name="TextBox 9"/>
          <p:cNvSpPr txBox="1"/>
          <p:nvPr/>
        </p:nvSpPr>
        <p:spPr>
          <a:xfrm flipH="1">
            <a:off x="7196454" y="3549635"/>
            <a:ext cx="2238293" cy="369332"/>
          </a:xfrm>
          <a:prstGeom prst="rect">
            <a:avLst/>
          </a:prstGeom>
          <a:noFill/>
        </p:spPr>
        <p:txBody>
          <a:bodyPr wrap="square" rtlCol="0">
            <a:spAutoFit/>
          </a:bodyPr>
          <a:lstStyle/>
          <a:p>
            <a:r>
              <a:rPr lang="en-US" b="1" dirty="0">
                <a:solidFill>
                  <a:srgbClr val="7030A0"/>
                </a:solidFill>
              </a:rPr>
              <a:t>Consulting Product</a:t>
            </a:r>
          </a:p>
        </p:txBody>
      </p:sp>
    </p:spTree>
    <p:extLst>
      <p:ext uri="{BB962C8B-B14F-4D97-AF65-F5344CB8AC3E}">
        <p14:creationId xmlns:p14="http://schemas.microsoft.com/office/powerpoint/2010/main" val="41679980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91734" y="1279803"/>
            <a:ext cx="9107704" cy="4738660"/>
          </a:xfrm>
          <a:prstGeom prst="rect">
            <a:avLst/>
          </a:prstGeom>
        </p:spPr>
      </p:pic>
      <p:sp>
        <p:nvSpPr>
          <p:cNvPr id="5" name="Title 1"/>
          <p:cNvSpPr txBox="1">
            <a:spLocks/>
          </p:cNvSpPr>
          <p:nvPr/>
        </p:nvSpPr>
        <p:spPr>
          <a:xfrm>
            <a:off x="620890" y="365127"/>
            <a:ext cx="10732911" cy="779730"/>
          </a:xfrm>
          <a:prstGeom prst="rect">
            <a:avLst/>
          </a:prstGeom>
        </p:spPr>
        <p:txBody>
          <a:bodyPr anchor="ctr"/>
          <a:lstStyle>
            <a:lvl1pPr algn="l" defTabSz="914400" rtl="0" eaLnBrk="1" latinLnBrk="0" hangingPunct="1">
              <a:lnSpc>
                <a:spcPct val="90000"/>
              </a:lnSpc>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r>
              <a:rPr lang="en-US" dirty="0"/>
              <a:t>Tracing Food on a Blockchain and Independence</a:t>
            </a:r>
          </a:p>
        </p:txBody>
      </p:sp>
      <p:sp>
        <p:nvSpPr>
          <p:cNvPr id="9" name="TextBox 8"/>
          <p:cNvSpPr txBox="1"/>
          <p:nvPr/>
        </p:nvSpPr>
        <p:spPr>
          <a:xfrm flipH="1">
            <a:off x="7258839" y="2707792"/>
            <a:ext cx="1789045" cy="369332"/>
          </a:xfrm>
          <a:prstGeom prst="rect">
            <a:avLst/>
          </a:prstGeom>
          <a:noFill/>
        </p:spPr>
        <p:txBody>
          <a:bodyPr wrap="square" rtlCol="0">
            <a:spAutoFit/>
          </a:bodyPr>
          <a:lstStyle/>
          <a:p>
            <a:r>
              <a:rPr lang="en-US" b="1" dirty="0">
                <a:solidFill>
                  <a:srgbClr val="7030A0"/>
                </a:solidFill>
              </a:rPr>
              <a:t>Consulting Client</a:t>
            </a:r>
          </a:p>
        </p:txBody>
      </p:sp>
      <p:sp>
        <p:nvSpPr>
          <p:cNvPr id="7" name="TextBox 6"/>
          <p:cNvSpPr txBox="1"/>
          <p:nvPr/>
        </p:nvSpPr>
        <p:spPr>
          <a:xfrm flipH="1">
            <a:off x="7335660" y="3563500"/>
            <a:ext cx="1306664" cy="369332"/>
          </a:xfrm>
          <a:prstGeom prst="rect">
            <a:avLst/>
          </a:prstGeom>
          <a:noFill/>
        </p:spPr>
        <p:txBody>
          <a:bodyPr wrap="square" rtlCol="0">
            <a:spAutoFit/>
          </a:bodyPr>
          <a:lstStyle/>
          <a:p>
            <a:r>
              <a:rPr lang="en-US" b="1" dirty="0">
                <a:solidFill>
                  <a:srgbClr val="7030A0"/>
                </a:solidFill>
              </a:rPr>
              <a:t>Audit Client</a:t>
            </a:r>
          </a:p>
        </p:txBody>
      </p:sp>
      <p:sp>
        <p:nvSpPr>
          <p:cNvPr id="8" name="TextBox 7"/>
          <p:cNvSpPr txBox="1"/>
          <p:nvPr/>
        </p:nvSpPr>
        <p:spPr>
          <a:xfrm flipH="1">
            <a:off x="4883424" y="2873095"/>
            <a:ext cx="1789045" cy="369332"/>
          </a:xfrm>
          <a:prstGeom prst="rect">
            <a:avLst/>
          </a:prstGeom>
          <a:noFill/>
        </p:spPr>
        <p:txBody>
          <a:bodyPr wrap="square" rtlCol="0">
            <a:spAutoFit/>
          </a:bodyPr>
          <a:lstStyle/>
          <a:p>
            <a:r>
              <a:rPr lang="en-US" b="1" dirty="0">
                <a:solidFill>
                  <a:srgbClr val="7030A0"/>
                </a:solidFill>
              </a:rPr>
              <a:t>Consulting Client</a:t>
            </a:r>
          </a:p>
        </p:txBody>
      </p:sp>
    </p:spTree>
    <p:extLst>
      <p:ext uri="{BB962C8B-B14F-4D97-AF65-F5344CB8AC3E}">
        <p14:creationId xmlns:p14="http://schemas.microsoft.com/office/powerpoint/2010/main" val="18099003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Consideration</a:t>
            </a:r>
          </a:p>
        </p:txBody>
      </p:sp>
      <p:sp>
        <p:nvSpPr>
          <p:cNvPr id="5" name="Content Placeholder 4"/>
          <p:cNvSpPr>
            <a:spLocks noGrp="1"/>
          </p:cNvSpPr>
          <p:nvPr>
            <p:ph idx="1"/>
          </p:nvPr>
        </p:nvSpPr>
        <p:spPr/>
        <p:txBody>
          <a:bodyPr>
            <a:normAutofit fontScale="92500" lnSpcReduction="10000"/>
          </a:bodyPr>
          <a:lstStyle/>
          <a:p>
            <a:pPr>
              <a:lnSpc>
                <a:spcPct val="200000"/>
              </a:lnSpc>
              <a:spcBef>
                <a:spcPts val="0"/>
              </a:spcBef>
            </a:pPr>
            <a:r>
              <a:rPr lang="en-US" dirty="0">
                <a:latin typeface="Segoe UI Semilight" panose="020B0402040204020203" pitchFamily="34" charset="0"/>
                <a:cs typeface="Segoe UI Semilight" panose="020B0402040204020203" pitchFamily="34" charset="0"/>
              </a:rPr>
              <a:t>Does implementing a blockchain for a client analogous to implementing any other technology?</a:t>
            </a:r>
          </a:p>
          <a:p>
            <a:pPr>
              <a:lnSpc>
                <a:spcPct val="200000"/>
              </a:lnSpc>
              <a:spcBef>
                <a:spcPts val="0"/>
              </a:spcBef>
            </a:pPr>
            <a:r>
              <a:rPr lang="en-US" dirty="0">
                <a:latin typeface="Segoe UI Semilight" panose="020B0402040204020203" pitchFamily="34" charset="0"/>
                <a:cs typeface="Segoe UI Semilight" panose="020B0402040204020203" pitchFamily="34" charset="0"/>
              </a:rPr>
              <a:t>As a shared database – potentially of financial data – how do you assess the intricacies of independence?</a:t>
            </a:r>
          </a:p>
          <a:p>
            <a:pPr>
              <a:lnSpc>
                <a:spcPct val="200000"/>
              </a:lnSpc>
              <a:spcBef>
                <a:spcPts val="0"/>
              </a:spcBef>
            </a:pPr>
            <a:r>
              <a:rPr lang="en-US" dirty="0">
                <a:latin typeface="Segoe UI Semilight" panose="020B0402040204020203" pitchFamily="34" charset="0"/>
                <a:cs typeface="Segoe UI Semilight" panose="020B0402040204020203" pitchFamily="34" charset="0"/>
              </a:rPr>
              <a:t>How does the relationship that the users of the blockchain have change the potential threats to independence?</a:t>
            </a:r>
          </a:p>
        </p:txBody>
      </p:sp>
    </p:spTree>
    <p:extLst>
      <p:ext uri="{BB962C8B-B14F-4D97-AF65-F5344CB8AC3E}">
        <p14:creationId xmlns:p14="http://schemas.microsoft.com/office/powerpoint/2010/main" val="34431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1597F3-945D-34F7-769A-44D5852B6546}"/>
              </a:ext>
            </a:extLst>
          </p:cNvPr>
          <p:cNvSpPr>
            <a:spLocks noGrp="1"/>
          </p:cNvSpPr>
          <p:nvPr>
            <p:ph type="title"/>
          </p:nvPr>
        </p:nvSpPr>
        <p:spPr/>
        <p:txBody>
          <a:bodyPr/>
          <a:lstStyle/>
          <a:p>
            <a:r>
              <a:rPr lang="en-US" dirty="0"/>
              <a:t>Blockchain and AI</a:t>
            </a:r>
          </a:p>
        </p:txBody>
      </p:sp>
      <p:sp>
        <p:nvSpPr>
          <p:cNvPr id="4" name="Text Placeholder 3">
            <a:extLst>
              <a:ext uri="{FF2B5EF4-FFF2-40B4-BE49-F238E27FC236}">
                <a16:creationId xmlns:a16="http://schemas.microsoft.com/office/drawing/2014/main" id="{62FB974F-9701-586A-5F69-93D03B43DA40}"/>
              </a:ext>
            </a:extLst>
          </p:cNvPr>
          <p:cNvSpPr>
            <a:spLocks noGrp="1"/>
          </p:cNvSpPr>
          <p:nvPr>
            <p:ph type="body" idx="1"/>
          </p:nvPr>
        </p:nvSpPr>
        <p:spPr/>
        <p:txBody>
          <a:bodyPr>
            <a:normAutofit lnSpcReduction="10000"/>
          </a:bodyPr>
          <a:lstStyle/>
          <a:p>
            <a:endParaRPr lang="en-US"/>
          </a:p>
        </p:txBody>
      </p:sp>
    </p:spTree>
    <p:extLst>
      <p:ext uri="{BB962C8B-B14F-4D97-AF65-F5344CB8AC3E}">
        <p14:creationId xmlns:p14="http://schemas.microsoft.com/office/powerpoint/2010/main" val="23921334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10BCBA5-3CE6-B059-2826-3016BDAE5592}"/>
              </a:ext>
            </a:extLst>
          </p:cNvPr>
          <p:cNvSpPr>
            <a:spLocks noGrp="1"/>
          </p:cNvSpPr>
          <p:nvPr>
            <p:ph type="title"/>
          </p:nvPr>
        </p:nvSpPr>
        <p:spPr>
          <a:xfrm>
            <a:off x="499532" y="237067"/>
            <a:ext cx="10854268" cy="880533"/>
          </a:xfrm>
        </p:spPr>
        <p:txBody>
          <a:bodyPr/>
          <a:lstStyle/>
          <a:p>
            <a:r>
              <a:rPr lang="en-US" dirty="0"/>
              <a:t>Plausibly Looks Real or Real?</a:t>
            </a:r>
          </a:p>
        </p:txBody>
      </p:sp>
      <p:pic>
        <p:nvPicPr>
          <p:cNvPr id="6" name="Content Placeholder 5">
            <a:extLst>
              <a:ext uri="{FF2B5EF4-FFF2-40B4-BE49-F238E27FC236}">
                <a16:creationId xmlns:a16="http://schemas.microsoft.com/office/drawing/2014/main" id="{EFB8EBB2-4F16-0BF3-D4B8-DEC52C85FB4A}"/>
              </a:ext>
            </a:extLst>
          </p:cNvPr>
          <p:cNvPicPr>
            <a:picLocks noGrp="1" noChangeAspect="1"/>
          </p:cNvPicPr>
          <p:nvPr>
            <p:ph sz="half" idx="2"/>
          </p:nvPr>
        </p:nvPicPr>
        <p:blipFill rotWithShape="1">
          <a:blip r:embed="rId2"/>
          <a:srcRect r="2" b="39761"/>
          <a:stretch/>
        </p:blipFill>
        <p:spPr>
          <a:xfrm>
            <a:off x="6019800" y="1363133"/>
            <a:ext cx="5334000" cy="4813830"/>
          </a:xfrm>
          <a:noFill/>
        </p:spPr>
      </p:pic>
      <p:sp>
        <p:nvSpPr>
          <p:cNvPr id="4" name="Slide Number Placeholder 3">
            <a:extLst>
              <a:ext uri="{FF2B5EF4-FFF2-40B4-BE49-F238E27FC236}">
                <a16:creationId xmlns:a16="http://schemas.microsoft.com/office/drawing/2014/main" id="{A8A77496-79F0-343B-0B68-83BAF5700CC6}"/>
              </a:ext>
            </a:extLst>
          </p:cNvPr>
          <p:cNvSpPr>
            <a:spLocks noGrp="1"/>
          </p:cNvSpPr>
          <p:nvPr>
            <p:ph type="sldNum" sz="quarter" idx="12"/>
          </p:nvPr>
        </p:nvSpPr>
        <p:spPr>
          <a:xfrm>
            <a:off x="499533" y="6191781"/>
            <a:ext cx="2743200" cy="279664"/>
          </a:xfrm>
        </p:spPr>
        <p:txBody>
          <a:bodyPr>
            <a:normAutofit/>
          </a:bodyPr>
          <a:lstStyle/>
          <a:p>
            <a:pPr>
              <a:spcAft>
                <a:spcPts val="600"/>
              </a:spcAft>
            </a:pPr>
            <a:fld id="{936A99BC-3C9D-4DF8-8B8C-E1FD2BDF0AD4}" type="slidenum">
              <a:rPr lang="en-US" smtClean="0"/>
              <a:pPr>
                <a:spcAft>
                  <a:spcPts val="600"/>
                </a:spcAft>
              </a:pPr>
              <a:t>15</a:t>
            </a:fld>
            <a:endParaRPr lang="en-US"/>
          </a:p>
        </p:txBody>
      </p:sp>
      <p:sp>
        <p:nvSpPr>
          <p:cNvPr id="7" name="TextBox 6">
            <a:extLst>
              <a:ext uri="{FF2B5EF4-FFF2-40B4-BE49-F238E27FC236}">
                <a16:creationId xmlns:a16="http://schemas.microsoft.com/office/drawing/2014/main" id="{521622D1-922D-5043-77D4-85A1C20E8E8C}"/>
              </a:ext>
            </a:extLst>
          </p:cNvPr>
          <p:cNvSpPr txBox="1"/>
          <p:nvPr/>
        </p:nvSpPr>
        <p:spPr>
          <a:xfrm>
            <a:off x="1093298" y="2885704"/>
            <a:ext cx="3826689" cy="646331"/>
          </a:xfrm>
          <a:prstGeom prst="rect">
            <a:avLst/>
          </a:prstGeom>
          <a:noFill/>
        </p:spPr>
        <p:txBody>
          <a:bodyPr wrap="none" rtlCol="0">
            <a:spAutoFit/>
          </a:bodyPr>
          <a:lstStyle/>
          <a:p>
            <a:r>
              <a:rPr lang="en-US" sz="3600" dirty="0"/>
              <a:t>Is this photo real?</a:t>
            </a:r>
          </a:p>
        </p:txBody>
      </p:sp>
    </p:spTree>
    <p:extLst>
      <p:ext uri="{BB962C8B-B14F-4D97-AF65-F5344CB8AC3E}">
        <p14:creationId xmlns:p14="http://schemas.microsoft.com/office/powerpoint/2010/main" val="754185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10BCBA5-3CE6-B059-2826-3016BDAE5592}"/>
              </a:ext>
            </a:extLst>
          </p:cNvPr>
          <p:cNvSpPr>
            <a:spLocks noGrp="1"/>
          </p:cNvSpPr>
          <p:nvPr>
            <p:ph type="title"/>
          </p:nvPr>
        </p:nvSpPr>
        <p:spPr>
          <a:xfrm>
            <a:off x="499532" y="237067"/>
            <a:ext cx="10854268" cy="880533"/>
          </a:xfrm>
        </p:spPr>
        <p:txBody>
          <a:bodyPr/>
          <a:lstStyle/>
          <a:p>
            <a:r>
              <a:rPr lang="en-US" dirty="0"/>
              <a:t>Plausibly Looks Real or Real?</a:t>
            </a:r>
          </a:p>
        </p:txBody>
      </p:sp>
      <p:pic>
        <p:nvPicPr>
          <p:cNvPr id="6" name="Content Placeholder 5">
            <a:extLst>
              <a:ext uri="{FF2B5EF4-FFF2-40B4-BE49-F238E27FC236}">
                <a16:creationId xmlns:a16="http://schemas.microsoft.com/office/drawing/2014/main" id="{EFB8EBB2-4F16-0BF3-D4B8-DEC52C85FB4A}"/>
              </a:ext>
            </a:extLst>
          </p:cNvPr>
          <p:cNvPicPr>
            <a:picLocks noGrp="1" noChangeAspect="1"/>
          </p:cNvPicPr>
          <p:nvPr>
            <p:ph sz="half" idx="2"/>
          </p:nvPr>
        </p:nvPicPr>
        <p:blipFill rotWithShape="1">
          <a:blip r:embed="rId2"/>
          <a:srcRect r="2" b="39761"/>
          <a:stretch/>
        </p:blipFill>
        <p:spPr>
          <a:xfrm>
            <a:off x="6019800" y="1363133"/>
            <a:ext cx="5334000" cy="4813830"/>
          </a:xfrm>
          <a:noFill/>
        </p:spPr>
      </p:pic>
      <p:sp>
        <p:nvSpPr>
          <p:cNvPr id="4" name="Slide Number Placeholder 3">
            <a:extLst>
              <a:ext uri="{FF2B5EF4-FFF2-40B4-BE49-F238E27FC236}">
                <a16:creationId xmlns:a16="http://schemas.microsoft.com/office/drawing/2014/main" id="{A8A77496-79F0-343B-0B68-83BAF5700CC6}"/>
              </a:ext>
            </a:extLst>
          </p:cNvPr>
          <p:cNvSpPr>
            <a:spLocks noGrp="1"/>
          </p:cNvSpPr>
          <p:nvPr>
            <p:ph type="sldNum" sz="quarter" idx="12"/>
          </p:nvPr>
        </p:nvSpPr>
        <p:spPr>
          <a:xfrm>
            <a:off x="499533" y="6191781"/>
            <a:ext cx="2743200" cy="279664"/>
          </a:xfrm>
        </p:spPr>
        <p:txBody>
          <a:bodyPr>
            <a:normAutofit/>
          </a:bodyPr>
          <a:lstStyle/>
          <a:p>
            <a:pPr>
              <a:spcAft>
                <a:spcPts val="600"/>
              </a:spcAft>
            </a:pPr>
            <a:fld id="{936A99BC-3C9D-4DF8-8B8C-E1FD2BDF0AD4}" type="slidenum">
              <a:rPr lang="en-US" smtClean="0"/>
              <a:pPr>
                <a:spcAft>
                  <a:spcPts val="600"/>
                </a:spcAft>
              </a:pPr>
              <a:t>16</a:t>
            </a:fld>
            <a:endParaRPr lang="en-US"/>
          </a:p>
        </p:txBody>
      </p:sp>
      <p:sp>
        <p:nvSpPr>
          <p:cNvPr id="7" name="TextBox 6">
            <a:extLst>
              <a:ext uri="{FF2B5EF4-FFF2-40B4-BE49-F238E27FC236}">
                <a16:creationId xmlns:a16="http://schemas.microsoft.com/office/drawing/2014/main" id="{521622D1-922D-5043-77D4-85A1C20E8E8C}"/>
              </a:ext>
            </a:extLst>
          </p:cNvPr>
          <p:cNvSpPr txBox="1"/>
          <p:nvPr/>
        </p:nvSpPr>
        <p:spPr>
          <a:xfrm>
            <a:off x="148810" y="1346366"/>
            <a:ext cx="5870990" cy="3416320"/>
          </a:xfrm>
          <a:prstGeom prst="rect">
            <a:avLst/>
          </a:prstGeom>
          <a:noFill/>
        </p:spPr>
        <p:txBody>
          <a:bodyPr wrap="square" rtlCol="0">
            <a:spAutoFit/>
          </a:bodyPr>
          <a:lstStyle/>
          <a:p>
            <a:r>
              <a:rPr lang="en-US" sz="3600" dirty="0"/>
              <a:t>May 1, 2023</a:t>
            </a:r>
          </a:p>
          <a:p>
            <a:r>
              <a:rPr lang="en-US" sz="3600" dirty="0"/>
              <a:t>Met Gala</a:t>
            </a:r>
          </a:p>
          <a:p>
            <a:r>
              <a:rPr lang="en-US" sz="3600" dirty="0"/>
              <a:t>Jared Leto, dressed as Karl Lagerfeld’s cat </a:t>
            </a:r>
            <a:r>
              <a:rPr lang="en-US" sz="3600" dirty="0" err="1"/>
              <a:t>Choupette</a:t>
            </a:r>
            <a:endParaRPr lang="en-US" sz="3600" dirty="0"/>
          </a:p>
          <a:p>
            <a:endParaRPr lang="en-US" sz="3600" dirty="0"/>
          </a:p>
          <a:p>
            <a:r>
              <a:rPr lang="en-US" sz="3600" dirty="0"/>
              <a:t>Photo: Getty Images</a:t>
            </a:r>
          </a:p>
        </p:txBody>
      </p:sp>
    </p:spTree>
    <p:extLst>
      <p:ext uri="{BB962C8B-B14F-4D97-AF65-F5344CB8AC3E}">
        <p14:creationId xmlns:p14="http://schemas.microsoft.com/office/powerpoint/2010/main" val="2002451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10BCBA5-3CE6-B059-2826-3016BDAE5592}"/>
              </a:ext>
            </a:extLst>
          </p:cNvPr>
          <p:cNvSpPr>
            <a:spLocks noGrp="1"/>
          </p:cNvSpPr>
          <p:nvPr>
            <p:ph type="title"/>
          </p:nvPr>
        </p:nvSpPr>
        <p:spPr>
          <a:xfrm>
            <a:off x="499532" y="237067"/>
            <a:ext cx="10854268" cy="880533"/>
          </a:xfrm>
        </p:spPr>
        <p:txBody>
          <a:bodyPr/>
          <a:lstStyle/>
          <a:p>
            <a:r>
              <a:rPr lang="en-US" dirty="0"/>
              <a:t>Plausibly Looks Real or Real?</a:t>
            </a:r>
          </a:p>
        </p:txBody>
      </p:sp>
      <p:sp>
        <p:nvSpPr>
          <p:cNvPr id="4" name="Slide Number Placeholder 3">
            <a:extLst>
              <a:ext uri="{FF2B5EF4-FFF2-40B4-BE49-F238E27FC236}">
                <a16:creationId xmlns:a16="http://schemas.microsoft.com/office/drawing/2014/main" id="{A8A77496-79F0-343B-0B68-83BAF5700CC6}"/>
              </a:ext>
            </a:extLst>
          </p:cNvPr>
          <p:cNvSpPr>
            <a:spLocks noGrp="1"/>
          </p:cNvSpPr>
          <p:nvPr>
            <p:ph type="sldNum" sz="quarter" idx="12"/>
          </p:nvPr>
        </p:nvSpPr>
        <p:spPr>
          <a:xfrm>
            <a:off x="499533" y="6191781"/>
            <a:ext cx="2743200" cy="279664"/>
          </a:xfrm>
        </p:spPr>
        <p:txBody>
          <a:bodyPr>
            <a:normAutofit/>
          </a:bodyPr>
          <a:lstStyle/>
          <a:p>
            <a:pPr>
              <a:spcAft>
                <a:spcPts val="600"/>
              </a:spcAft>
            </a:pPr>
            <a:fld id="{936A99BC-3C9D-4DF8-8B8C-E1FD2BDF0AD4}" type="slidenum">
              <a:rPr lang="en-US" smtClean="0"/>
              <a:pPr>
                <a:spcAft>
                  <a:spcPts val="600"/>
                </a:spcAft>
              </a:pPr>
              <a:t>17</a:t>
            </a:fld>
            <a:endParaRPr lang="en-US"/>
          </a:p>
        </p:txBody>
      </p:sp>
      <p:sp>
        <p:nvSpPr>
          <p:cNvPr id="7" name="TextBox 6">
            <a:extLst>
              <a:ext uri="{FF2B5EF4-FFF2-40B4-BE49-F238E27FC236}">
                <a16:creationId xmlns:a16="http://schemas.microsoft.com/office/drawing/2014/main" id="{521622D1-922D-5043-77D4-85A1C20E8E8C}"/>
              </a:ext>
            </a:extLst>
          </p:cNvPr>
          <p:cNvSpPr txBox="1"/>
          <p:nvPr/>
        </p:nvSpPr>
        <p:spPr>
          <a:xfrm>
            <a:off x="1093298" y="2885704"/>
            <a:ext cx="3826689" cy="646331"/>
          </a:xfrm>
          <a:prstGeom prst="rect">
            <a:avLst/>
          </a:prstGeom>
          <a:noFill/>
        </p:spPr>
        <p:txBody>
          <a:bodyPr wrap="none" rtlCol="0">
            <a:spAutoFit/>
          </a:bodyPr>
          <a:lstStyle/>
          <a:p>
            <a:r>
              <a:rPr lang="en-US" sz="3600" dirty="0"/>
              <a:t>Is this photo real?</a:t>
            </a:r>
          </a:p>
        </p:txBody>
      </p:sp>
      <p:pic>
        <p:nvPicPr>
          <p:cNvPr id="1026" name="Picture 2" descr="Image">
            <a:extLst>
              <a:ext uri="{FF2B5EF4-FFF2-40B4-BE49-F238E27FC236}">
                <a16:creationId xmlns:a16="http://schemas.microsoft.com/office/drawing/2014/main" id="{7C7D258C-E1EB-EF83-B183-FB6A6C13EF5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734739" y="1363663"/>
            <a:ext cx="3904121" cy="4813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0030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10BCBA5-3CE6-B059-2826-3016BDAE5592}"/>
              </a:ext>
            </a:extLst>
          </p:cNvPr>
          <p:cNvSpPr>
            <a:spLocks noGrp="1"/>
          </p:cNvSpPr>
          <p:nvPr>
            <p:ph type="title"/>
          </p:nvPr>
        </p:nvSpPr>
        <p:spPr>
          <a:xfrm>
            <a:off x="499532" y="237067"/>
            <a:ext cx="10854268" cy="880533"/>
          </a:xfrm>
        </p:spPr>
        <p:txBody>
          <a:bodyPr/>
          <a:lstStyle/>
          <a:p>
            <a:r>
              <a:rPr lang="en-US" dirty="0"/>
              <a:t>Plausibly Looks Real or Real?</a:t>
            </a:r>
          </a:p>
        </p:txBody>
      </p:sp>
      <p:sp>
        <p:nvSpPr>
          <p:cNvPr id="4" name="Slide Number Placeholder 3">
            <a:extLst>
              <a:ext uri="{FF2B5EF4-FFF2-40B4-BE49-F238E27FC236}">
                <a16:creationId xmlns:a16="http://schemas.microsoft.com/office/drawing/2014/main" id="{A8A77496-79F0-343B-0B68-83BAF5700CC6}"/>
              </a:ext>
            </a:extLst>
          </p:cNvPr>
          <p:cNvSpPr>
            <a:spLocks noGrp="1"/>
          </p:cNvSpPr>
          <p:nvPr>
            <p:ph type="sldNum" sz="quarter" idx="12"/>
          </p:nvPr>
        </p:nvSpPr>
        <p:spPr>
          <a:xfrm>
            <a:off x="499533" y="6191781"/>
            <a:ext cx="2743200" cy="279664"/>
          </a:xfrm>
        </p:spPr>
        <p:txBody>
          <a:bodyPr>
            <a:normAutofit/>
          </a:bodyPr>
          <a:lstStyle/>
          <a:p>
            <a:pPr>
              <a:spcAft>
                <a:spcPts val="600"/>
              </a:spcAft>
            </a:pPr>
            <a:fld id="{936A99BC-3C9D-4DF8-8B8C-E1FD2BDF0AD4}" type="slidenum">
              <a:rPr lang="en-US" smtClean="0"/>
              <a:pPr>
                <a:spcAft>
                  <a:spcPts val="600"/>
                </a:spcAft>
              </a:pPr>
              <a:t>18</a:t>
            </a:fld>
            <a:endParaRPr lang="en-US"/>
          </a:p>
        </p:txBody>
      </p:sp>
      <p:pic>
        <p:nvPicPr>
          <p:cNvPr id="1026" name="Picture 2" descr="Image">
            <a:extLst>
              <a:ext uri="{FF2B5EF4-FFF2-40B4-BE49-F238E27FC236}">
                <a16:creationId xmlns:a16="http://schemas.microsoft.com/office/drawing/2014/main" id="{7C7D258C-E1EB-EF83-B183-FB6A6C13EF55}"/>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734739" y="1363663"/>
            <a:ext cx="3904121" cy="48133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41A777C-A949-EA6C-B7DA-87FF045E4DEA}"/>
              </a:ext>
            </a:extLst>
          </p:cNvPr>
          <p:cNvPicPr>
            <a:picLocks noChangeAspect="1"/>
          </p:cNvPicPr>
          <p:nvPr/>
        </p:nvPicPr>
        <p:blipFill>
          <a:blip r:embed="rId3"/>
          <a:stretch>
            <a:fillRect/>
          </a:stretch>
        </p:blipFill>
        <p:spPr>
          <a:xfrm>
            <a:off x="680541" y="1720716"/>
            <a:ext cx="5415459" cy="3112540"/>
          </a:xfrm>
          <a:prstGeom prst="rect">
            <a:avLst/>
          </a:prstGeom>
        </p:spPr>
      </p:pic>
    </p:spTree>
    <p:extLst>
      <p:ext uri="{BB962C8B-B14F-4D97-AF65-F5344CB8AC3E}">
        <p14:creationId xmlns:p14="http://schemas.microsoft.com/office/powerpoint/2010/main" val="737888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6AB56F-A277-D677-92B3-80ECFEA170AF}"/>
              </a:ext>
            </a:extLst>
          </p:cNvPr>
          <p:cNvSpPr>
            <a:spLocks noGrp="1"/>
          </p:cNvSpPr>
          <p:nvPr>
            <p:ph type="title"/>
          </p:nvPr>
        </p:nvSpPr>
        <p:spPr>
          <a:xfrm>
            <a:off x="526473" y="3429000"/>
            <a:ext cx="10845800" cy="855133"/>
          </a:xfrm>
        </p:spPr>
        <p:txBody>
          <a:bodyPr/>
          <a:lstStyle/>
          <a:p>
            <a:r>
              <a:rPr lang="en-US" dirty="0">
                <a:solidFill>
                  <a:srgbClr val="FF0000"/>
                </a:solidFill>
              </a:rPr>
              <a:t>WE HAVE A TRUST PROBLEM</a:t>
            </a:r>
          </a:p>
        </p:txBody>
      </p:sp>
      <p:sp>
        <p:nvSpPr>
          <p:cNvPr id="4" name="Slide Number Placeholder 3">
            <a:extLst>
              <a:ext uri="{FF2B5EF4-FFF2-40B4-BE49-F238E27FC236}">
                <a16:creationId xmlns:a16="http://schemas.microsoft.com/office/drawing/2014/main" id="{BE08A39D-14B9-E888-54BF-C1619F384760}"/>
              </a:ext>
            </a:extLst>
          </p:cNvPr>
          <p:cNvSpPr>
            <a:spLocks noGrp="1"/>
          </p:cNvSpPr>
          <p:nvPr>
            <p:ph type="sldNum" sz="quarter" idx="4294967295"/>
          </p:nvPr>
        </p:nvSpPr>
        <p:spPr>
          <a:xfrm>
            <a:off x="0" y="6191250"/>
            <a:ext cx="2743200" cy="280988"/>
          </a:xfrm>
        </p:spPr>
        <p:txBody>
          <a:bodyPr/>
          <a:lstStyle/>
          <a:p>
            <a:fld id="{936A99BC-3C9D-4DF8-8B8C-E1FD2BDF0AD4}" type="slidenum">
              <a:rPr lang="en-US" smtClean="0"/>
              <a:t>19</a:t>
            </a:fld>
            <a:endParaRPr lang="en-US"/>
          </a:p>
        </p:txBody>
      </p:sp>
    </p:spTree>
    <p:extLst>
      <p:ext uri="{BB962C8B-B14F-4D97-AF65-F5344CB8AC3E}">
        <p14:creationId xmlns:p14="http://schemas.microsoft.com/office/powerpoint/2010/main" val="1428340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Future of technology:</a:t>
            </a:r>
            <a:br>
              <a:rPr lang="en-US" dirty="0"/>
            </a:br>
            <a:r>
              <a:rPr lang="en-US" dirty="0"/>
              <a:t>AI and blockchain</a:t>
            </a:r>
          </a:p>
        </p:txBody>
      </p:sp>
      <p:sp>
        <p:nvSpPr>
          <p:cNvPr id="3" name="Subtitle 2"/>
          <p:cNvSpPr>
            <a:spLocks noGrp="1"/>
          </p:cNvSpPr>
          <p:nvPr>
            <p:ph type="subTitle" idx="1"/>
          </p:nvPr>
        </p:nvSpPr>
        <p:spPr/>
        <p:txBody>
          <a:bodyPr/>
          <a:lstStyle/>
          <a:p>
            <a:r>
              <a:rPr lang="en-US" dirty="0"/>
              <a:t>What is the next iteration of the internet evolution?</a:t>
            </a:r>
          </a:p>
        </p:txBody>
      </p:sp>
      <p:sp>
        <p:nvSpPr>
          <p:cNvPr id="4" name="Text Placeholder 3"/>
          <p:cNvSpPr>
            <a:spLocks noGrp="1"/>
          </p:cNvSpPr>
          <p:nvPr>
            <p:ph type="body" sz="quarter" idx="13"/>
          </p:nvPr>
        </p:nvSpPr>
        <p:spPr/>
        <p:txBody>
          <a:bodyPr/>
          <a:lstStyle/>
          <a:p>
            <a:r>
              <a:rPr lang="en-US" dirty="0"/>
              <a:t>June 2024 </a:t>
            </a:r>
          </a:p>
        </p:txBody>
      </p:sp>
    </p:spTree>
    <p:extLst>
      <p:ext uri="{BB962C8B-B14F-4D97-AF65-F5344CB8AC3E}">
        <p14:creationId xmlns:p14="http://schemas.microsoft.com/office/powerpoint/2010/main" val="3777531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6AB56F-A277-D677-92B3-80ECFEA170AF}"/>
              </a:ext>
            </a:extLst>
          </p:cNvPr>
          <p:cNvSpPr>
            <a:spLocks noGrp="1"/>
          </p:cNvSpPr>
          <p:nvPr>
            <p:ph type="title"/>
          </p:nvPr>
        </p:nvSpPr>
        <p:spPr>
          <a:xfrm>
            <a:off x="526473" y="3429000"/>
            <a:ext cx="10845800" cy="855133"/>
          </a:xfrm>
        </p:spPr>
        <p:txBody>
          <a:bodyPr/>
          <a:lstStyle/>
          <a:p>
            <a:r>
              <a:rPr lang="en-US" dirty="0">
                <a:solidFill>
                  <a:srgbClr val="FF0000"/>
                </a:solidFill>
              </a:rPr>
              <a:t>WE ALSO HAVE A PROVENANCE PROBLEM</a:t>
            </a:r>
          </a:p>
        </p:txBody>
      </p:sp>
      <p:sp>
        <p:nvSpPr>
          <p:cNvPr id="4" name="Slide Number Placeholder 3">
            <a:extLst>
              <a:ext uri="{FF2B5EF4-FFF2-40B4-BE49-F238E27FC236}">
                <a16:creationId xmlns:a16="http://schemas.microsoft.com/office/drawing/2014/main" id="{BE08A39D-14B9-E888-54BF-C1619F384760}"/>
              </a:ext>
            </a:extLst>
          </p:cNvPr>
          <p:cNvSpPr>
            <a:spLocks noGrp="1"/>
          </p:cNvSpPr>
          <p:nvPr>
            <p:ph type="sldNum" sz="quarter" idx="4294967295"/>
          </p:nvPr>
        </p:nvSpPr>
        <p:spPr>
          <a:xfrm>
            <a:off x="0" y="6191250"/>
            <a:ext cx="2743200" cy="280988"/>
          </a:xfrm>
        </p:spPr>
        <p:txBody>
          <a:bodyPr/>
          <a:lstStyle/>
          <a:p>
            <a:fld id="{936A99BC-3C9D-4DF8-8B8C-E1FD2BDF0AD4}" type="slidenum">
              <a:rPr lang="en-US" smtClean="0"/>
              <a:t>20</a:t>
            </a:fld>
            <a:endParaRPr lang="en-US"/>
          </a:p>
        </p:txBody>
      </p:sp>
    </p:spTree>
    <p:extLst>
      <p:ext uri="{BB962C8B-B14F-4D97-AF65-F5344CB8AC3E}">
        <p14:creationId xmlns:p14="http://schemas.microsoft.com/office/powerpoint/2010/main" val="3602177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1597F3-945D-34F7-769A-44D5852B6546}"/>
              </a:ext>
            </a:extLst>
          </p:cNvPr>
          <p:cNvSpPr>
            <a:spLocks noGrp="1"/>
          </p:cNvSpPr>
          <p:nvPr>
            <p:ph type="title"/>
          </p:nvPr>
        </p:nvSpPr>
        <p:spPr/>
        <p:txBody>
          <a:bodyPr/>
          <a:lstStyle/>
          <a:p>
            <a:r>
              <a:rPr lang="en-US" dirty="0"/>
              <a:t>Building trust in a trustless ecosystem</a:t>
            </a:r>
          </a:p>
        </p:txBody>
      </p:sp>
      <p:sp>
        <p:nvSpPr>
          <p:cNvPr id="4" name="Text Placeholder 3">
            <a:extLst>
              <a:ext uri="{FF2B5EF4-FFF2-40B4-BE49-F238E27FC236}">
                <a16:creationId xmlns:a16="http://schemas.microsoft.com/office/drawing/2014/main" id="{62FB974F-9701-586A-5F69-93D03B43DA40}"/>
              </a:ext>
            </a:extLst>
          </p:cNvPr>
          <p:cNvSpPr>
            <a:spLocks noGrp="1"/>
          </p:cNvSpPr>
          <p:nvPr>
            <p:ph type="body" idx="1"/>
          </p:nvPr>
        </p:nvSpPr>
        <p:spPr/>
        <p:txBody>
          <a:bodyPr>
            <a:normAutofit lnSpcReduction="10000"/>
          </a:bodyPr>
          <a:lstStyle/>
          <a:p>
            <a:endParaRPr lang="en-US"/>
          </a:p>
        </p:txBody>
      </p:sp>
    </p:spTree>
    <p:extLst>
      <p:ext uri="{BB962C8B-B14F-4D97-AF65-F5344CB8AC3E}">
        <p14:creationId xmlns:p14="http://schemas.microsoft.com/office/powerpoint/2010/main" val="765932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6A2D916-EAB4-4261-974E-C97875C5C6A9}"/>
              </a:ext>
            </a:extLst>
          </p:cNvPr>
          <p:cNvSpPr>
            <a:spLocks noGrp="1"/>
          </p:cNvSpPr>
          <p:nvPr>
            <p:ph type="title"/>
          </p:nvPr>
        </p:nvSpPr>
        <p:spPr/>
        <p:txBody>
          <a:bodyPr/>
          <a:lstStyle/>
          <a:p>
            <a:endParaRPr lang="en-US"/>
          </a:p>
        </p:txBody>
      </p:sp>
      <p:pic>
        <p:nvPicPr>
          <p:cNvPr id="6" name="Picture 5">
            <a:extLst>
              <a:ext uri="{FF2B5EF4-FFF2-40B4-BE49-F238E27FC236}">
                <a16:creationId xmlns:a16="http://schemas.microsoft.com/office/drawing/2014/main" id="{8953EF79-F340-1193-A384-734281B8C3D6}"/>
              </a:ext>
            </a:extLst>
          </p:cNvPr>
          <p:cNvPicPr>
            <a:picLocks noChangeAspect="1"/>
          </p:cNvPicPr>
          <p:nvPr/>
        </p:nvPicPr>
        <p:blipFill>
          <a:blip r:embed="rId2"/>
          <a:stretch>
            <a:fillRect/>
          </a:stretch>
        </p:blipFill>
        <p:spPr>
          <a:xfrm>
            <a:off x="0" y="8965"/>
            <a:ext cx="12192000" cy="6858000"/>
          </a:xfrm>
          <a:prstGeom prst="rect">
            <a:avLst/>
          </a:prstGeom>
        </p:spPr>
      </p:pic>
    </p:spTree>
    <p:extLst>
      <p:ext uri="{BB962C8B-B14F-4D97-AF65-F5344CB8AC3E}">
        <p14:creationId xmlns:p14="http://schemas.microsoft.com/office/powerpoint/2010/main" val="575377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B4B6A-BB8F-0F06-2B0E-7C399206FF84}"/>
              </a:ext>
            </a:extLst>
          </p:cNvPr>
          <p:cNvSpPr>
            <a:spLocks noGrp="1"/>
          </p:cNvSpPr>
          <p:nvPr>
            <p:ph type="title"/>
          </p:nvPr>
        </p:nvSpPr>
        <p:spPr/>
        <p:txBody>
          <a:bodyPr/>
          <a:lstStyle/>
          <a:p>
            <a:r>
              <a:rPr lang="en-US" dirty="0"/>
              <a:t>What about REAL information?</a:t>
            </a:r>
          </a:p>
        </p:txBody>
      </p:sp>
      <p:pic>
        <p:nvPicPr>
          <p:cNvPr id="9" name="Content Placeholder 8">
            <a:extLst>
              <a:ext uri="{FF2B5EF4-FFF2-40B4-BE49-F238E27FC236}">
                <a16:creationId xmlns:a16="http://schemas.microsoft.com/office/drawing/2014/main" id="{D10AB99C-B5D2-CEBB-7D00-510946A6BC7E}"/>
              </a:ext>
            </a:extLst>
          </p:cNvPr>
          <p:cNvPicPr>
            <a:picLocks noGrp="1" noChangeAspect="1"/>
          </p:cNvPicPr>
          <p:nvPr>
            <p:ph sz="half" idx="1"/>
          </p:nvPr>
        </p:nvPicPr>
        <p:blipFill>
          <a:blip r:embed="rId2"/>
          <a:stretch>
            <a:fillRect/>
          </a:stretch>
        </p:blipFill>
        <p:spPr>
          <a:xfrm>
            <a:off x="500063" y="2257203"/>
            <a:ext cx="5341937" cy="3026220"/>
          </a:xfrm>
        </p:spPr>
      </p:pic>
      <p:pic>
        <p:nvPicPr>
          <p:cNvPr id="7" name="Content Placeholder 6">
            <a:extLst>
              <a:ext uri="{FF2B5EF4-FFF2-40B4-BE49-F238E27FC236}">
                <a16:creationId xmlns:a16="http://schemas.microsoft.com/office/drawing/2014/main" id="{7D99617B-847B-B4AF-1650-E6FDC1AB5C93}"/>
              </a:ext>
            </a:extLst>
          </p:cNvPr>
          <p:cNvPicPr>
            <a:picLocks noGrp="1" noChangeAspect="1"/>
          </p:cNvPicPr>
          <p:nvPr>
            <p:ph sz="half" idx="2"/>
          </p:nvPr>
        </p:nvPicPr>
        <p:blipFill>
          <a:blip r:embed="rId3"/>
          <a:stretch>
            <a:fillRect/>
          </a:stretch>
        </p:blipFill>
        <p:spPr>
          <a:xfrm>
            <a:off x="6019800" y="1600042"/>
            <a:ext cx="5334000" cy="4340542"/>
          </a:xfrm>
        </p:spPr>
      </p:pic>
      <p:sp>
        <p:nvSpPr>
          <p:cNvPr id="5" name="Slide Number Placeholder 4">
            <a:extLst>
              <a:ext uri="{FF2B5EF4-FFF2-40B4-BE49-F238E27FC236}">
                <a16:creationId xmlns:a16="http://schemas.microsoft.com/office/drawing/2014/main" id="{5B3782F3-6767-3D54-4ADF-8126B8D89D25}"/>
              </a:ext>
            </a:extLst>
          </p:cNvPr>
          <p:cNvSpPr>
            <a:spLocks noGrp="1"/>
          </p:cNvSpPr>
          <p:nvPr>
            <p:ph type="sldNum" sz="quarter" idx="12"/>
          </p:nvPr>
        </p:nvSpPr>
        <p:spPr/>
        <p:txBody>
          <a:bodyPr/>
          <a:lstStyle/>
          <a:p>
            <a:fld id="{936A99BC-3C9D-4DF8-8B8C-E1FD2BDF0AD4}" type="slidenum">
              <a:rPr lang="en-US" smtClean="0"/>
              <a:t>23</a:t>
            </a:fld>
            <a:endParaRPr lang="en-US"/>
          </a:p>
        </p:txBody>
      </p:sp>
      <p:sp>
        <p:nvSpPr>
          <p:cNvPr id="10" name="TextBox 9">
            <a:extLst>
              <a:ext uri="{FF2B5EF4-FFF2-40B4-BE49-F238E27FC236}">
                <a16:creationId xmlns:a16="http://schemas.microsoft.com/office/drawing/2014/main" id="{8EB4EC83-6823-70F6-8726-AEF81A227E3B}"/>
              </a:ext>
            </a:extLst>
          </p:cNvPr>
          <p:cNvSpPr txBox="1"/>
          <p:nvPr/>
        </p:nvSpPr>
        <p:spPr>
          <a:xfrm>
            <a:off x="3131127" y="6105236"/>
            <a:ext cx="2484526" cy="369332"/>
          </a:xfrm>
          <a:prstGeom prst="rect">
            <a:avLst/>
          </a:prstGeom>
          <a:noFill/>
        </p:spPr>
        <p:txBody>
          <a:bodyPr wrap="none" rtlCol="0">
            <a:spAutoFit/>
          </a:bodyPr>
          <a:lstStyle/>
          <a:p>
            <a:r>
              <a:rPr lang="en-US" dirty="0">
                <a:solidFill>
                  <a:prstClr val="black"/>
                </a:solidFill>
                <a:latin typeface="AppleSystemUIFont"/>
              </a:rPr>
              <a:t>C2PA Standard: c2pa.org</a:t>
            </a:r>
            <a:endParaRPr lang="en-US" dirty="0"/>
          </a:p>
        </p:txBody>
      </p:sp>
    </p:spTree>
    <p:extLst>
      <p:ext uri="{BB962C8B-B14F-4D97-AF65-F5344CB8AC3E}">
        <p14:creationId xmlns:p14="http://schemas.microsoft.com/office/powerpoint/2010/main" val="4192336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1597F3-945D-34F7-769A-44D5852B6546}"/>
              </a:ext>
            </a:extLst>
          </p:cNvPr>
          <p:cNvSpPr>
            <a:spLocks noGrp="1"/>
          </p:cNvSpPr>
          <p:nvPr>
            <p:ph type="title"/>
          </p:nvPr>
        </p:nvSpPr>
        <p:spPr/>
        <p:txBody>
          <a:bodyPr/>
          <a:lstStyle/>
          <a:p>
            <a:r>
              <a:rPr lang="en-US" dirty="0"/>
              <a:t>The future of the internet</a:t>
            </a:r>
          </a:p>
        </p:txBody>
      </p:sp>
      <p:sp>
        <p:nvSpPr>
          <p:cNvPr id="4" name="Text Placeholder 3">
            <a:extLst>
              <a:ext uri="{FF2B5EF4-FFF2-40B4-BE49-F238E27FC236}">
                <a16:creationId xmlns:a16="http://schemas.microsoft.com/office/drawing/2014/main" id="{62FB974F-9701-586A-5F69-93D03B43DA40}"/>
              </a:ext>
            </a:extLst>
          </p:cNvPr>
          <p:cNvSpPr>
            <a:spLocks noGrp="1"/>
          </p:cNvSpPr>
          <p:nvPr>
            <p:ph type="body" idx="1"/>
          </p:nvPr>
        </p:nvSpPr>
        <p:spPr/>
        <p:txBody>
          <a:bodyPr>
            <a:normAutofit lnSpcReduction="10000"/>
          </a:bodyPr>
          <a:lstStyle/>
          <a:p>
            <a:endParaRPr lang="en-US"/>
          </a:p>
        </p:txBody>
      </p:sp>
    </p:spTree>
    <p:extLst>
      <p:ext uri="{BB962C8B-B14F-4D97-AF65-F5344CB8AC3E}">
        <p14:creationId xmlns:p14="http://schemas.microsoft.com/office/powerpoint/2010/main" val="2000456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D5AB15B8-EFA0-12AC-7888-C88884810EF8}"/>
              </a:ext>
            </a:extLst>
          </p:cNvPr>
          <p:cNvSpPr>
            <a:spLocks noGrp="1"/>
          </p:cNvSpPr>
          <p:nvPr>
            <p:ph type="title"/>
          </p:nvPr>
        </p:nvSpPr>
        <p:spPr>
          <a:xfrm>
            <a:off x="508000" y="237067"/>
            <a:ext cx="10845800" cy="855133"/>
          </a:xfrm>
        </p:spPr>
        <p:txBody>
          <a:bodyPr/>
          <a:lstStyle/>
          <a:p>
            <a:r>
              <a:rPr lang="en-US" dirty="0"/>
              <a:t>Blockchain vs AI</a:t>
            </a:r>
          </a:p>
        </p:txBody>
      </p:sp>
      <p:pic>
        <p:nvPicPr>
          <p:cNvPr id="7" name="Picture 6">
            <a:extLst>
              <a:ext uri="{FF2B5EF4-FFF2-40B4-BE49-F238E27FC236}">
                <a16:creationId xmlns:a16="http://schemas.microsoft.com/office/drawing/2014/main" id="{260B559E-9D20-AB69-B7DD-B1E37425AE9D}"/>
              </a:ext>
            </a:extLst>
          </p:cNvPr>
          <p:cNvPicPr>
            <a:picLocks noChangeAspect="1"/>
          </p:cNvPicPr>
          <p:nvPr/>
        </p:nvPicPr>
        <p:blipFill>
          <a:blip r:embed="rId2"/>
          <a:stretch>
            <a:fillRect/>
          </a:stretch>
        </p:blipFill>
        <p:spPr>
          <a:xfrm>
            <a:off x="3388659" y="1157692"/>
            <a:ext cx="5628590" cy="5628590"/>
          </a:xfrm>
          <a:prstGeom prst="rect">
            <a:avLst/>
          </a:prstGeom>
          <a:noFill/>
        </p:spPr>
      </p:pic>
      <p:sp>
        <p:nvSpPr>
          <p:cNvPr id="5" name="Slide Number Placeholder 4">
            <a:extLst>
              <a:ext uri="{FF2B5EF4-FFF2-40B4-BE49-F238E27FC236}">
                <a16:creationId xmlns:a16="http://schemas.microsoft.com/office/drawing/2014/main" id="{6ED0A47A-3B4E-7A82-ACE2-A27CEE4E3AB5}"/>
              </a:ext>
            </a:extLst>
          </p:cNvPr>
          <p:cNvSpPr>
            <a:spLocks noGrp="1"/>
          </p:cNvSpPr>
          <p:nvPr>
            <p:ph type="sldNum" sz="quarter" idx="12"/>
          </p:nvPr>
        </p:nvSpPr>
        <p:spPr>
          <a:xfrm>
            <a:off x="508000" y="6206067"/>
            <a:ext cx="2743200" cy="264583"/>
          </a:xfrm>
        </p:spPr>
        <p:txBody>
          <a:bodyPr>
            <a:normAutofit/>
          </a:bodyPr>
          <a:lstStyle/>
          <a:p>
            <a:pPr>
              <a:spcAft>
                <a:spcPts val="600"/>
              </a:spcAft>
            </a:pPr>
            <a:fld id="{936A99BC-3C9D-4DF8-8B8C-E1FD2BDF0AD4}" type="slidenum">
              <a:rPr lang="en-US" smtClean="0"/>
              <a:pPr>
                <a:spcAft>
                  <a:spcPts val="600"/>
                </a:spcAft>
              </a:pPr>
              <a:t>25</a:t>
            </a:fld>
            <a:endParaRPr lang="en-US"/>
          </a:p>
        </p:txBody>
      </p:sp>
    </p:spTree>
    <p:extLst>
      <p:ext uri="{BB962C8B-B14F-4D97-AF65-F5344CB8AC3E}">
        <p14:creationId xmlns:p14="http://schemas.microsoft.com/office/powerpoint/2010/main" val="40307547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907817DA-1935-4A5B-80CB-EBC1212F7C5E}"/>
              </a:ext>
            </a:extLst>
          </p:cNvPr>
          <p:cNvSpPr txBox="1">
            <a:spLocks/>
          </p:cNvSpPr>
          <p:nvPr/>
        </p:nvSpPr>
        <p:spPr>
          <a:xfrm>
            <a:off x="492501" y="255343"/>
            <a:ext cx="10845800" cy="8551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US" sz="2800" b="0" kern="1200" dirty="0">
                <a:solidFill>
                  <a:schemeClr val="bg1"/>
                </a:solidFill>
                <a:latin typeface="Arial" panose="020B0604020202020204" pitchFamily="34" charset="0"/>
                <a:ea typeface="+mj-ea"/>
                <a:cs typeface="Arial" panose="020B0604020202020204" pitchFamily="34" charset="0"/>
              </a:defRPr>
            </a:lvl1pPr>
          </a:lstStyle>
          <a:p>
            <a:r>
              <a:rPr lang="en-US" dirty="0"/>
              <a:t>The Future of The Internet</a:t>
            </a:r>
            <a:endParaRPr lang="en-US" dirty="0">
              <a:solidFill>
                <a:srgbClr val="FF0000"/>
              </a:solidFill>
            </a:endParaRPr>
          </a:p>
        </p:txBody>
      </p:sp>
      <p:sp>
        <p:nvSpPr>
          <p:cNvPr id="11" name="TextBox 10">
            <a:extLst>
              <a:ext uri="{FF2B5EF4-FFF2-40B4-BE49-F238E27FC236}">
                <a16:creationId xmlns:a16="http://schemas.microsoft.com/office/drawing/2014/main" id="{08793CD9-5E18-4E22-878E-B5D120D23A02}"/>
              </a:ext>
            </a:extLst>
          </p:cNvPr>
          <p:cNvSpPr txBox="1"/>
          <p:nvPr/>
        </p:nvSpPr>
        <p:spPr>
          <a:xfrm>
            <a:off x="1481131" y="1688153"/>
            <a:ext cx="10143424" cy="3816429"/>
          </a:xfrm>
          <a:prstGeom prst="rect">
            <a:avLst/>
          </a:prstGeom>
          <a:noFill/>
        </p:spPr>
        <p:txBody>
          <a:bodyPr wrap="square" rtlCol="0">
            <a:spAutoFit/>
          </a:bodyPr>
          <a:lstStyle/>
          <a:p>
            <a:pPr marL="342900" rtl="0" fontAlgn="ctr">
              <a:spcBef>
                <a:spcPts val="0"/>
              </a:spcBef>
              <a:spcAft>
                <a:spcPts val="0"/>
              </a:spcAft>
              <a:buFont typeface="Arial" panose="020B0604020202020204" pitchFamily="34" charset="0"/>
              <a:buNone/>
            </a:pPr>
            <a:endParaRPr lang="en-US" sz="2200" b="1" u="sng" dirty="0"/>
          </a:p>
          <a:p>
            <a:pPr marL="342900" rtl="0" fontAlgn="ctr">
              <a:spcBef>
                <a:spcPts val="0"/>
              </a:spcBef>
              <a:spcAft>
                <a:spcPts val="0"/>
              </a:spcAft>
              <a:buFont typeface="Arial" panose="020B0604020202020204" pitchFamily="34" charset="0"/>
              <a:buNone/>
            </a:pPr>
            <a:r>
              <a:rPr lang="en-US" sz="2200" b="1" dirty="0"/>
              <a:t>Web1</a:t>
            </a:r>
            <a:r>
              <a:rPr lang="en-US" sz="2200" dirty="0"/>
              <a:t> (90’ – 05’) 	</a:t>
            </a:r>
            <a:r>
              <a:rPr lang="en-US" sz="2200" i="1" dirty="0"/>
              <a:t>Read Only </a:t>
            </a:r>
            <a:r>
              <a:rPr lang="en-US" sz="2200" dirty="0"/>
              <a:t>– Open protocols</a:t>
            </a:r>
          </a:p>
          <a:p>
            <a:pPr marL="342900" rtl="0" fontAlgn="ctr">
              <a:spcBef>
                <a:spcPts val="0"/>
              </a:spcBef>
              <a:spcAft>
                <a:spcPts val="0"/>
              </a:spcAft>
              <a:buFont typeface="Arial" panose="020B0604020202020204" pitchFamily="34" charset="0"/>
              <a:buNone/>
            </a:pPr>
            <a:endParaRPr lang="en-US" sz="2200" dirty="0"/>
          </a:p>
          <a:p>
            <a:pPr marL="342900" rtl="0" fontAlgn="ctr">
              <a:spcBef>
                <a:spcPts val="0"/>
              </a:spcBef>
              <a:spcAft>
                <a:spcPts val="0"/>
              </a:spcAft>
              <a:buFont typeface="Arial" panose="020B0604020202020204" pitchFamily="34" charset="0"/>
              <a:buNone/>
            </a:pPr>
            <a:endParaRPr lang="en-US" sz="2200" dirty="0"/>
          </a:p>
          <a:p>
            <a:pPr marL="342900" rtl="0" fontAlgn="ctr">
              <a:spcBef>
                <a:spcPts val="0"/>
              </a:spcBef>
              <a:spcAft>
                <a:spcPts val="0"/>
              </a:spcAft>
              <a:buFont typeface="Arial" panose="020B0604020202020204" pitchFamily="34" charset="0"/>
              <a:buNone/>
            </a:pPr>
            <a:endParaRPr lang="en-US" sz="2200" dirty="0"/>
          </a:p>
          <a:p>
            <a:pPr marL="342900" rtl="0" fontAlgn="ctr">
              <a:spcBef>
                <a:spcPts val="0"/>
              </a:spcBef>
              <a:spcAft>
                <a:spcPts val="0"/>
              </a:spcAft>
              <a:buFont typeface="Arial" panose="020B0604020202020204" pitchFamily="34" charset="0"/>
              <a:buNone/>
            </a:pPr>
            <a:r>
              <a:rPr lang="en-US" sz="2200" b="1" dirty="0"/>
              <a:t>Web2</a:t>
            </a:r>
            <a:r>
              <a:rPr lang="en-US" sz="2200" dirty="0"/>
              <a:t> (05’ – 20’)</a:t>
            </a:r>
            <a:r>
              <a:rPr lang="en-US" sz="2200" b="1" dirty="0"/>
              <a:t> 	</a:t>
            </a:r>
            <a:r>
              <a:rPr lang="en-US" sz="2200" i="1" dirty="0"/>
              <a:t>Read-Write</a:t>
            </a:r>
            <a:r>
              <a:rPr lang="en-US" sz="2200" dirty="0"/>
              <a:t> – Walled gardens</a:t>
            </a:r>
          </a:p>
          <a:p>
            <a:pPr marL="342900" rtl="0" fontAlgn="ctr">
              <a:spcBef>
                <a:spcPts val="0"/>
              </a:spcBef>
              <a:spcAft>
                <a:spcPts val="0"/>
              </a:spcAft>
              <a:buFont typeface="Arial" panose="020B0604020202020204" pitchFamily="34" charset="0"/>
              <a:buNone/>
            </a:pPr>
            <a:endParaRPr lang="en-US" sz="2200" i="1" dirty="0"/>
          </a:p>
          <a:p>
            <a:pPr marL="342900" rtl="0" fontAlgn="ctr">
              <a:spcBef>
                <a:spcPts val="0"/>
              </a:spcBef>
              <a:spcAft>
                <a:spcPts val="0"/>
              </a:spcAft>
              <a:buFont typeface="Arial" panose="020B0604020202020204" pitchFamily="34" charset="0"/>
              <a:buNone/>
            </a:pPr>
            <a:endParaRPr lang="en-US" sz="2200" i="1" dirty="0"/>
          </a:p>
          <a:p>
            <a:pPr marL="342900" rtl="0" fontAlgn="ctr">
              <a:spcBef>
                <a:spcPts val="0"/>
              </a:spcBef>
              <a:spcAft>
                <a:spcPts val="0"/>
              </a:spcAft>
              <a:buFont typeface="Arial" panose="020B0604020202020204" pitchFamily="34" charset="0"/>
              <a:buNone/>
            </a:pPr>
            <a:endParaRPr lang="en-US" sz="2200" dirty="0"/>
          </a:p>
          <a:p>
            <a:pPr marL="342900" rtl="0" fontAlgn="ctr">
              <a:spcBef>
                <a:spcPts val="0"/>
              </a:spcBef>
              <a:spcAft>
                <a:spcPts val="0"/>
              </a:spcAft>
              <a:buFont typeface="Arial" panose="020B0604020202020204" pitchFamily="34" charset="0"/>
              <a:buNone/>
            </a:pPr>
            <a:r>
              <a:rPr lang="en-US" sz="2200" b="1" dirty="0"/>
              <a:t>Web3</a:t>
            </a:r>
            <a:r>
              <a:rPr lang="en-US" sz="2200" dirty="0"/>
              <a:t> (20’ – </a:t>
            </a:r>
            <a:r>
              <a:rPr lang="en-US" sz="2200" dirty="0">
                <a:solidFill>
                  <a:srgbClr val="202124"/>
                </a:solidFill>
                <a:effectLst/>
                <a:latin typeface="Roboto" panose="02000000000000000000" pitchFamily="2" charset="0"/>
              </a:rPr>
              <a:t>∞</a:t>
            </a:r>
            <a:r>
              <a:rPr lang="en-US" sz="2200" dirty="0"/>
              <a:t>) 	</a:t>
            </a:r>
            <a:r>
              <a:rPr lang="en-US" sz="2200" i="1" dirty="0"/>
              <a:t>Read-Write-Execute</a:t>
            </a:r>
            <a:r>
              <a:rPr lang="en-US" sz="2200" dirty="0"/>
              <a:t> – </a:t>
            </a:r>
            <a:r>
              <a:rPr lang="en-US" sz="1600" dirty="0"/>
              <a:t>Trustless infrastructure driven by a blockchain</a:t>
            </a:r>
            <a:endParaRPr lang="en-US" sz="1600" i="1" dirty="0"/>
          </a:p>
          <a:p>
            <a:pPr marL="342900" rtl="0" fontAlgn="ctr">
              <a:spcBef>
                <a:spcPts val="0"/>
              </a:spcBef>
              <a:spcAft>
                <a:spcPts val="0"/>
              </a:spcAft>
              <a:buFont typeface="Arial" panose="020B0604020202020204" pitchFamily="34" charset="0"/>
              <a:buNone/>
            </a:pPr>
            <a:r>
              <a:rPr kumimoji="0" lang="en-US" sz="2200" b="0" i="0" u="none" strike="noStrike" kern="1200" cap="none" spc="0" normalizeH="0" baseline="0" noProof="0" dirty="0">
                <a:ln>
                  <a:noFill/>
                </a:ln>
                <a:solidFill>
                  <a:srgbClr val="414042"/>
                </a:solidFill>
                <a:effectLst/>
                <a:highlight>
                  <a:srgbClr val="FFFF00"/>
                </a:highlight>
                <a:uLnTx/>
                <a:uFillTx/>
                <a:latin typeface="Arial" panose="020B0604020202020204"/>
                <a:ea typeface="+mn-ea"/>
                <a:cs typeface="+mn-cs"/>
              </a:rPr>
              <a:t>	</a:t>
            </a:r>
            <a:endParaRPr kumimoji="0" lang="en-US" sz="2400" b="0" i="0" u="none" strike="noStrike" kern="1200" cap="none" spc="0" normalizeH="0" baseline="0" noProof="0" dirty="0">
              <a:ln>
                <a:noFill/>
              </a:ln>
              <a:solidFill>
                <a:srgbClr val="414042"/>
              </a:solidFill>
              <a:effectLst/>
              <a:uLnTx/>
              <a:uFillTx/>
              <a:latin typeface="Arial" panose="020B0604020202020204"/>
              <a:ea typeface="+mn-ea"/>
              <a:cs typeface="+mn-cs"/>
            </a:endParaRPr>
          </a:p>
        </p:txBody>
      </p:sp>
      <p:pic>
        <p:nvPicPr>
          <p:cNvPr id="12" name="Graphic 11" descr="Child with balloon outline">
            <a:extLst>
              <a:ext uri="{FF2B5EF4-FFF2-40B4-BE49-F238E27FC236}">
                <a16:creationId xmlns:a16="http://schemas.microsoft.com/office/drawing/2014/main" id="{7ABC7FA8-EA11-4E48-B99F-19807925EB5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6731" y="1688153"/>
            <a:ext cx="914400" cy="914400"/>
          </a:xfrm>
          <a:prstGeom prst="rect">
            <a:avLst/>
          </a:prstGeom>
        </p:spPr>
      </p:pic>
      <p:pic>
        <p:nvPicPr>
          <p:cNvPr id="14" name="Graphic 13" descr="Connections outline">
            <a:extLst>
              <a:ext uri="{FF2B5EF4-FFF2-40B4-BE49-F238E27FC236}">
                <a16:creationId xmlns:a16="http://schemas.microsoft.com/office/drawing/2014/main" id="{7F055D72-D901-4F19-8FFF-5E17B46B59C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66731" y="4586592"/>
            <a:ext cx="914400" cy="914400"/>
          </a:xfrm>
          <a:prstGeom prst="rect">
            <a:avLst/>
          </a:prstGeom>
        </p:spPr>
      </p:pic>
      <p:pic>
        <p:nvPicPr>
          <p:cNvPr id="15" name="Graphic 14" descr="Robber outline">
            <a:extLst>
              <a:ext uri="{FF2B5EF4-FFF2-40B4-BE49-F238E27FC236}">
                <a16:creationId xmlns:a16="http://schemas.microsoft.com/office/drawing/2014/main" id="{4233A1CA-A85B-47A8-8E86-424AC846DF2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06905" y="3177546"/>
            <a:ext cx="834053" cy="834053"/>
          </a:xfrm>
          <a:prstGeom prst="rect">
            <a:avLst/>
          </a:prstGeom>
        </p:spPr>
      </p:pic>
    </p:spTree>
    <p:extLst>
      <p:ext uri="{BB962C8B-B14F-4D97-AF65-F5344CB8AC3E}">
        <p14:creationId xmlns:p14="http://schemas.microsoft.com/office/powerpoint/2010/main" val="37940127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Consideration</a:t>
            </a:r>
          </a:p>
        </p:txBody>
      </p:sp>
      <p:sp>
        <p:nvSpPr>
          <p:cNvPr id="5" name="Content Placeholder 4"/>
          <p:cNvSpPr>
            <a:spLocks noGrp="1"/>
          </p:cNvSpPr>
          <p:nvPr>
            <p:ph idx="1"/>
          </p:nvPr>
        </p:nvSpPr>
        <p:spPr/>
        <p:txBody>
          <a:bodyPr>
            <a:normAutofit/>
          </a:bodyPr>
          <a:lstStyle/>
          <a:p>
            <a:pPr>
              <a:lnSpc>
                <a:spcPct val="200000"/>
              </a:lnSpc>
              <a:spcBef>
                <a:spcPts val="0"/>
              </a:spcBef>
            </a:pPr>
            <a:r>
              <a:rPr lang="en-US" dirty="0">
                <a:latin typeface="Segoe UI Semilight" panose="020B0402040204020203" pitchFamily="34" charset="0"/>
                <a:cs typeface="Segoe UI Semilight" panose="020B0402040204020203" pitchFamily="34" charset="0"/>
              </a:rPr>
              <a:t>Does the independence framework support the constantly changing technology landscape?</a:t>
            </a:r>
          </a:p>
          <a:p>
            <a:pPr>
              <a:lnSpc>
                <a:spcPct val="200000"/>
              </a:lnSpc>
              <a:spcBef>
                <a:spcPts val="0"/>
              </a:spcBef>
            </a:pPr>
            <a:r>
              <a:rPr lang="en-US" dirty="0">
                <a:latin typeface="Segoe UI Semilight" panose="020B0402040204020203" pitchFamily="34" charset="0"/>
                <a:cs typeface="Segoe UI Semilight" panose="020B0402040204020203" pitchFamily="34" charset="0"/>
              </a:rPr>
              <a:t>How do we address the concept of “decentralized” as it relates to independence?</a:t>
            </a:r>
          </a:p>
        </p:txBody>
      </p:sp>
    </p:spTree>
    <p:extLst>
      <p:ext uri="{BB962C8B-B14F-4D97-AF65-F5344CB8AC3E}">
        <p14:creationId xmlns:p14="http://schemas.microsoft.com/office/powerpoint/2010/main" val="1069992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36A99BC-3C9D-4DF8-8B8C-E1FD2BDF0AD4}" type="slidenum">
              <a:rPr lang="en-US" smtClean="0"/>
              <a:t>28</a:t>
            </a:fld>
            <a:endParaRPr lang="en-US"/>
          </a:p>
        </p:txBody>
      </p:sp>
    </p:spTree>
    <p:extLst>
      <p:ext uri="{BB962C8B-B14F-4D97-AF65-F5344CB8AC3E}">
        <p14:creationId xmlns:p14="http://schemas.microsoft.com/office/powerpoint/2010/main" val="4655289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81832" y="1290796"/>
            <a:ext cx="6984367" cy="1661993"/>
          </a:xfrm>
          <a:prstGeom prst="rect">
            <a:avLst/>
          </a:prstGeom>
          <a:noFill/>
        </p:spPr>
        <p:txBody>
          <a:bodyPr wrap="square" rtlCol="0">
            <a:spAutoFit/>
          </a:bodyPr>
          <a:lstStyle/>
          <a:p>
            <a:pPr fontAlgn="auto">
              <a:spcBef>
                <a:spcPct val="75000"/>
              </a:spcBef>
              <a:spcAft>
                <a:spcPts val="0"/>
              </a:spcAft>
              <a:defRPr/>
            </a:pPr>
            <a:r>
              <a:rPr lang="en-US" sz="1400" b="1" dirty="0">
                <a:solidFill>
                  <a:schemeClr val="bg1"/>
                </a:solidFill>
                <a:latin typeface="Arial" panose="020B0604020202020204" pitchFamily="34" charset="0"/>
                <a:cs typeface="Arial" panose="020B0604020202020204" pitchFamily="34" charset="0"/>
              </a:rPr>
              <a:t>RSM US LLP</a:t>
            </a:r>
          </a:p>
          <a:p>
            <a:pPr fontAlgn="auto">
              <a:spcBef>
                <a:spcPct val="75000"/>
              </a:spcBef>
              <a:spcAft>
                <a:spcPts val="0"/>
              </a:spcAft>
              <a:defRPr/>
            </a:pPr>
            <a:r>
              <a:rPr lang="en-US" sz="1400" dirty="0">
                <a:solidFill>
                  <a:schemeClr val="bg1"/>
                </a:solidFill>
                <a:latin typeface="Arial" panose="020B0604020202020204" pitchFamily="34" charset="0"/>
                <a:cs typeface="Arial" panose="020B0604020202020204" pitchFamily="34" charset="0"/>
              </a:rPr>
              <a:t>Address</a:t>
            </a:r>
            <a:br>
              <a:rPr lang="en-US" sz="1400" dirty="0">
                <a:solidFill>
                  <a:schemeClr val="bg1"/>
                </a:solidFill>
                <a:latin typeface="Arial" panose="020B0604020202020204" pitchFamily="34" charset="0"/>
                <a:cs typeface="Arial" panose="020B0604020202020204" pitchFamily="34" charset="0"/>
              </a:rPr>
            </a:br>
            <a:r>
              <a:rPr lang="en-US" sz="1400" dirty="0">
                <a:solidFill>
                  <a:schemeClr val="bg1"/>
                </a:solidFill>
                <a:latin typeface="Arial" panose="020B0604020202020204" pitchFamily="34" charset="0"/>
                <a:cs typeface="Arial" panose="020B0604020202020204" pitchFamily="34" charset="0"/>
              </a:rPr>
              <a:t>City</a:t>
            </a:r>
            <a:br>
              <a:rPr lang="en-US" sz="1400" dirty="0">
                <a:solidFill>
                  <a:schemeClr val="bg1"/>
                </a:solidFill>
                <a:latin typeface="Arial" panose="020B0604020202020204" pitchFamily="34" charset="0"/>
                <a:cs typeface="Arial" panose="020B0604020202020204" pitchFamily="34" charset="0"/>
              </a:rPr>
            </a:br>
            <a:r>
              <a:rPr lang="en-US" sz="1400" dirty="0">
                <a:solidFill>
                  <a:schemeClr val="bg1"/>
                </a:solidFill>
                <a:latin typeface="Arial" panose="020B0604020202020204" pitchFamily="34" charset="0"/>
                <a:cs typeface="Arial" panose="020B0604020202020204" pitchFamily="34" charset="0"/>
              </a:rPr>
              <a:t>Phone</a:t>
            </a:r>
          </a:p>
          <a:p>
            <a:pPr>
              <a:spcBef>
                <a:spcPts val="900"/>
              </a:spcBef>
            </a:pPr>
            <a:r>
              <a:rPr lang="en-US" sz="1400" dirty="0">
                <a:solidFill>
                  <a:schemeClr val="bg1"/>
                </a:solidFill>
                <a:latin typeface="Arial" panose="020B0604020202020204" pitchFamily="34" charset="0"/>
                <a:cs typeface="Arial" panose="020B0604020202020204" pitchFamily="34" charset="0"/>
              </a:rPr>
              <a:t>+1 800 274 3978</a:t>
            </a:r>
          </a:p>
          <a:p>
            <a:r>
              <a:rPr lang="en-US" sz="1400" dirty="0">
                <a:solidFill>
                  <a:schemeClr val="bg1"/>
                </a:solidFill>
                <a:latin typeface="Arial" panose="020B0604020202020204" pitchFamily="34" charset="0"/>
                <a:cs typeface="Arial" panose="020B0604020202020204" pitchFamily="34" charset="0"/>
              </a:rPr>
              <a:t>rsmus.com</a:t>
            </a:r>
          </a:p>
        </p:txBody>
      </p:sp>
      <p:sp>
        <p:nvSpPr>
          <p:cNvPr id="2" name="Slide Number Placeholder 1"/>
          <p:cNvSpPr>
            <a:spLocks noGrp="1"/>
          </p:cNvSpPr>
          <p:nvPr>
            <p:ph type="sldNum" sz="quarter" idx="4294967295"/>
          </p:nvPr>
        </p:nvSpPr>
        <p:spPr>
          <a:xfrm>
            <a:off x="508000" y="6206067"/>
            <a:ext cx="2743200" cy="264583"/>
          </a:xfrm>
        </p:spPr>
        <p:txBody>
          <a:bodyPr/>
          <a:lstStyle/>
          <a:p>
            <a:fld id="{936A99BC-3C9D-4DF8-8B8C-E1FD2BDF0AD4}" type="slidenum">
              <a:rPr lang="en-US" smtClean="0"/>
              <a:pPr/>
              <a:t>29</a:t>
            </a:fld>
            <a:endParaRPr lang="en-US" dirty="0"/>
          </a:p>
        </p:txBody>
      </p:sp>
    </p:spTree>
    <p:extLst>
      <p:ext uri="{BB962C8B-B14F-4D97-AF65-F5344CB8AC3E}">
        <p14:creationId xmlns:p14="http://schemas.microsoft.com/office/powerpoint/2010/main" val="7734286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Challenge of Technology-related Guidance</a:t>
            </a:r>
          </a:p>
        </p:txBody>
      </p:sp>
      <p:sp>
        <p:nvSpPr>
          <p:cNvPr id="5" name="Content Placeholder 4"/>
          <p:cNvSpPr>
            <a:spLocks noGrp="1"/>
          </p:cNvSpPr>
          <p:nvPr>
            <p:ph idx="1"/>
          </p:nvPr>
        </p:nvSpPr>
        <p:spPr/>
        <p:txBody>
          <a:bodyPr>
            <a:normAutofit fontScale="92500" lnSpcReduction="10000"/>
          </a:bodyPr>
          <a:lstStyle/>
          <a:p>
            <a:pPr marL="0" indent="0">
              <a:lnSpc>
                <a:spcPct val="200000"/>
              </a:lnSpc>
              <a:spcBef>
                <a:spcPts val="0"/>
              </a:spcBef>
              <a:buNone/>
            </a:pPr>
            <a:r>
              <a:rPr lang="en-US" dirty="0">
                <a:latin typeface="Segoe UI Semilight" panose="020B0402040204020203" pitchFamily="34" charset="0"/>
                <a:cs typeface="Segoe UI Semilight" panose="020B0402040204020203" pitchFamily="34" charset="0"/>
              </a:rPr>
              <a:t>Technology is a fast, ever-changing area where nuanced details matter.</a:t>
            </a:r>
          </a:p>
          <a:p>
            <a:pPr marL="0" indent="0">
              <a:lnSpc>
                <a:spcPct val="200000"/>
              </a:lnSpc>
              <a:spcBef>
                <a:spcPts val="0"/>
              </a:spcBef>
              <a:buNone/>
            </a:pPr>
            <a:r>
              <a:rPr lang="en-US" dirty="0">
                <a:latin typeface="Segoe UI Semilight" panose="020B0402040204020203" pitchFamily="34" charset="0"/>
                <a:cs typeface="Segoe UI Semilight" panose="020B0402040204020203" pitchFamily="34" charset="0"/>
              </a:rPr>
              <a:t>Blockchain in 2014 looks completely different in 2024 as it will look completely different in 2034.</a:t>
            </a:r>
          </a:p>
          <a:p>
            <a:pPr marL="0" indent="0">
              <a:lnSpc>
                <a:spcPct val="200000"/>
              </a:lnSpc>
              <a:spcBef>
                <a:spcPts val="0"/>
              </a:spcBef>
              <a:buNone/>
            </a:pPr>
            <a:r>
              <a:rPr lang="en-US" dirty="0">
                <a:latin typeface="Segoe UI Semilight" panose="020B0402040204020203" pitchFamily="34" charset="0"/>
                <a:cs typeface="Segoe UI Semilight" panose="020B0402040204020203" pitchFamily="34" charset="0"/>
              </a:rPr>
              <a:t>As we think about these topics, we need to think about the principles which guide us not only today but well into the future.</a:t>
            </a:r>
          </a:p>
          <a:p>
            <a:pPr marL="0" indent="0">
              <a:lnSpc>
                <a:spcPct val="200000"/>
              </a:lnSpc>
              <a:spcBef>
                <a:spcPts val="0"/>
              </a:spcBef>
              <a:buNone/>
            </a:pPr>
            <a:r>
              <a:rPr lang="en-US" i="1" dirty="0">
                <a:latin typeface="Segoe UI Semilight" panose="020B0402040204020203" pitchFamily="34" charset="0"/>
                <a:cs typeface="Segoe UI Semilight" panose="020B0402040204020203" pitchFamily="34" charset="0"/>
              </a:rPr>
              <a:t>While the nuances matter, hopefully the principles and framework still apply.</a:t>
            </a:r>
          </a:p>
        </p:txBody>
      </p:sp>
    </p:spTree>
    <p:extLst>
      <p:ext uri="{BB962C8B-B14F-4D97-AF65-F5344CB8AC3E}">
        <p14:creationId xmlns:p14="http://schemas.microsoft.com/office/powerpoint/2010/main" val="1726732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 what exactly is a Blockchain anyways?</a:t>
            </a:r>
          </a:p>
        </p:txBody>
      </p:sp>
      <p:sp>
        <p:nvSpPr>
          <p:cNvPr id="5" name="Content Placeholder 4"/>
          <p:cNvSpPr>
            <a:spLocks noGrp="1"/>
          </p:cNvSpPr>
          <p:nvPr>
            <p:ph idx="1"/>
          </p:nvPr>
        </p:nvSpPr>
        <p:spPr/>
        <p:txBody>
          <a:bodyPr>
            <a:normAutofit/>
          </a:bodyPr>
          <a:lstStyle/>
          <a:p>
            <a:pPr marL="0" indent="0">
              <a:lnSpc>
                <a:spcPct val="200000"/>
              </a:lnSpc>
              <a:spcBef>
                <a:spcPts val="0"/>
              </a:spcBef>
              <a:buNone/>
            </a:pPr>
            <a:r>
              <a:rPr lang="en-US" sz="3200" b="1" dirty="0">
                <a:solidFill>
                  <a:srgbClr val="595959"/>
                </a:solidFill>
                <a:latin typeface="Segoe UI Semilight" panose="020B0402040204020203" pitchFamily="34" charset="0"/>
                <a:cs typeface="Segoe UI Semilight" panose="020B0402040204020203" pitchFamily="34" charset="0"/>
              </a:rPr>
              <a:t>A Blockchain is a ledger where transactions are recorded and confirmed </a:t>
            </a:r>
            <a:r>
              <a:rPr lang="en-US" sz="3200" b="1" dirty="0">
                <a:solidFill>
                  <a:srgbClr val="00B0F0"/>
                </a:solidFill>
                <a:latin typeface="Segoe UI Semilight" panose="020B0402040204020203" pitchFamily="34" charset="0"/>
                <a:cs typeface="Segoe UI Semilight" panose="020B0402040204020203" pitchFamily="34" charset="0"/>
              </a:rPr>
              <a:t>anonymously</a:t>
            </a:r>
            <a:r>
              <a:rPr lang="en-US" sz="3200" b="1" dirty="0">
                <a:solidFill>
                  <a:srgbClr val="595959"/>
                </a:solidFill>
                <a:latin typeface="Segoe UI Semilight" panose="020B0402040204020203" pitchFamily="34" charset="0"/>
                <a:cs typeface="Segoe UI Semilight" panose="020B0402040204020203" pitchFamily="34" charset="0"/>
              </a:rPr>
              <a:t>. It’s </a:t>
            </a:r>
            <a:r>
              <a:rPr lang="en-US" sz="3200" b="1" dirty="0">
                <a:latin typeface="Segoe UI Semilight" panose="020B0402040204020203" pitchFamily="34" charset="0"/>
                <a:cs typeface="Segoe UI Semilight" panose="020B0402040204020203" pitchFamily="34" charset="0"/>
              </a:rPr>
              <a:t>a record of events </a:t>
            </a:r>
            <a:r>
              <a:rPr lang="en-US" sz="3200" b="1" dirty="0">
                <a:solidFill>
                  <a:srgbClr val="595959"/>
                </a:solidFill>
                <a:latin typeface="Segoe UI Semilight" panose="020B0402040204020203" pitchFamily="34" charset="0"/>
                <a:cs typeface="Segoe UI Semilight" panose="020B0402040204020203" pitchFamily="34" charset="0"/>
              </a:rPr>
              <a:t>that is </a:t>
            </a:r>
            <a:r>
              <a:rPr lang="en-US" sz="3200" b="1" dirty="0">
                <a:solidFill>
                  <a:srgbClr val="00B0F0"/>
                </a:solidFill>
                <a:latin typeface="Segoe UI Semilight" panose="020B0402040204020203" pitchFamily="34" charset="0"/>
                <a:cs typeface="Segoe UI Semilight" panose="020B0402040204020203" pitchFamily="34" charset="0"/>
              </a:rPr>
              <a:t>shared between many parties</a:t>
            </a:r>
            <a:r>
              <a:rPr lang="en-US" sz="3200" b="1" dirty="0">
                <a:solidFill>
                  <a:srgbClr val="595959"/>
                </a:solidFill>
                <a:latin typeface="Segoe UI Semilight" panose="020B0402040204020203" pitchFamily="34" charset="0"/>
                <a:cs typeface="Segoe UI Semilight" panose="020B0402040204020203" pitchFamily="34" charset="0"/>
              </a:rPr>
              <a:t>. More importantly, once information is entered, </a:t>
            </a:r>
            <a:r>
              <a:rPr lang="en-US" sz="3200" b="1" dirty="0">
                <a:solidFill>
                  <a:srgbClr val="FF0000"/>
                </a:solidFill>
                <a:latin typeface="Segoe UI Semilight" panose="020B0402040204020203" pitchFamily="34" charset="0"/>
                <a:cs typeface="Segoe UI Semilight" panose="020B0402040204020203" pitchFamily="34" charset="0"/>
              </a:rPr>
              <a:t>it cannot be altered</a:t>
            </a:r>
            <a:r>
              <a:rPr lang="en-US" sz="3200" b="1" dirty="0">
                <a:solidFill>
                  <a:srgbClr val="595959"/>
                </a:solidFill>
                <a:latin typeface="Segoe UI Semilight" panose="020B0402040204020203" pitchFamily="34" charset="0"/>
                <a:cs typeface="Segoe UI Semilight" panose="020B0402040204020203" pitchFamily="34" charset="0"/>
              </a:rPr>
              <a:t>. </a:t>
            </a:r>
          </a:p>
        </p:txBody>
      </p:sp>
    </p:spTree>
    <p:extLst>
      <p:ext uri="{BB962C8B-B14F-4D97-AF65-F5344CB8AC3E}">
        <p14:creationId xmlns:p14="http://schemas.microsoft.com/office/powerpoint/2010/main" val="3106449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3F67FE2-EDB7-4580-8DDA-DE2DF570275C}"/>
              </a:ext>
            </a:extLst>
          </p:cNvPr>
          <p:cNvSpPr>
            <a:spLocks noGrp="1"/>
          </p:cNvSpPr>
          <p:nvPr>
            <p:ph type="sldNum" sz="quarter" idx="12"/>
          </p:nvPr>
        </p:nvSpPr>
        <p:spPr/>
        <p:txBody>
          <a:bodyPr/>
          <a:lstStyle/>
          <a:p>
            <a:pPr>
              <a:defRPr/>
            </a:pPr>
            <a:fld id="{ABDC1C6B-09BF-4217-9C23-75AABD498AE3}" type="slidenum">
              <a:rPr lang="en-US" smtClean="0"/>
              <a:pPr>
                <a:defRPr/>
              </a:pPr>
              <a:t>5</a:t>
            </a:fld>
            <a:endParaRPr lang="en-US" dirty="0"/>
          </a:p>
        </p:txBody>
      </p:sp>
      <p:sp>
        <p:nvSpPr>
          <p:cNvPr id="3" name="Text Placeholder 2">
            <a:extLst>
              <a:ext uri="{FF2B5EF4-FFF2-40B4-BE49-F238E27FC236}">
                <a16:creationId xmlns:a16="http://schemas.microsoft.com/office/drawing/2014/main" id="{8452D2FF-CE2B-4A51-8247-94757BA63A72}"/>
              </a:ext>
            </a:extLst>
          </p:cNvPr>
          <p:cNvSpPr>
            <a:spLocks noGrp="1"/>
          </p:cNvSpPr>
          <p:nvPr>
            <p:ph type="body" sz="quarter" idx="13"/>
          </p:nvPr>
        </p:nvSpPr>
        <p:spPr/>
        <p:txBody>
          <a:bodyPr>
            <a:normAutofit fontScale="92500" lnSpcReduction="20000"/>
          </a:bodyPr>
          <a:lstStyle/>
          <a:p>
            <a:r>
              <a:rPr lang="en-US" dirty="0"/>
              <a:t>Blockchains are virtual computers that run on top of a network of physical computers that trade off performance (overhead of consensus mechanism) for the novel property that you can </a:t>
            </a:r>
            <a:r>
              <a:rPr lang="en-US" i="1" dirty="0"/>
              <a:t>make credible long-term commitments to users and developers.</a:t>
            </a:r>
          </a:p>
        </p:txBody>
      </p:sp>
      <p:sp>
        <p:nvSpPr>
          <p:cNvPr id="4" name="Content Placeholder 3">
            <a:extLst>
              <a:ext uri="{FF2B5EF4-FFF2-40B4-BE49-F238E27FC236}">
                <a16:creationId xmlns:a16="http://schemas.microsoft.com/office/drawing/2014/main" id="{942F3036-086F-470A-B769-B487B6E59D99}"/>
              </a:ext>
            </a:extLst>
          </p:cNvPr>
          <p:cNvSpPr>
            <a:spLocks noGrp="1"/>
          </p:cNvSpPr>
          <p:nvPr>
            <p:ph sz="quarter" idx="14"/>
          </p:nvPr>
        </p:nvSpPr>
        <p:spPr/>
        <p:txBody>
          <a:bodyPr>
            <a:normAutofit fontScale="85000" lnSpcReduction="20000"/>
          </a:bodyPr>
          <a:lstStyle/>
          <a:p>
            <a:r>
              <a:rPr lang="en-US" dirty="0"/>
              <a:t>Chris Dixon</a:t>
            </a:r>
          </a:p>
          <a:p>
            <a:r>
              <a:rPr lang="en-US" dirty="0"/>
              <a:t>General Partner, Andreessen Horowitz</a:t>
            </a:r>
          </a:p>
        </p:txBody>
      </p:sp>
    </p:spTree>
    <p:extLst>
      <p:ext uri="{BB962C8B-B14F-4D97-AF65-F5344CB8AC3E}">
        <p14:creationId xmlns:p14="http://schemas.microsoft.com/office/powerpoint/2010/main" val="42515275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Bitcoin was merely one of the first applications</a:t>
            </a:r>
          </a:p>
        </p:txBody>
      </p:sp>
      <p:sp>
        <p:nvSpPr>
          <p:cNvPr id="5" name="Content Placeholder 4"/>
          <p:cNvSpPr>
            <a:spLocks noGrp="1"/>
          </p:cNvSpPr>
          <p:nvPr>
            <p:ph idx="1"/>
          </p:nvPr>
        </p:nvSpPr>
        <p:spPr/>
        <p:txBody>
          <a:bodyPr>
            <a:normAutofit/>
          </a:bodyPr>
          <a:lstStyle/>
          <a:p>
            <a:pPr marL="0" indent="0">
              <a:lnSpc>
                <a:spcPct val="200000"/>
              </a:lnSpc>
              <a:spcBef>
                <a:spcPts val="0"/>
              </a:spcBef>
              <a:buNone/>
            </a:pPr>
            <a:r>
              <a:rPr lang="en-US" dirty="0">
                <a:latin typeface="Segoe UI Semilight" panose="020B0402040204020203" pitchFamily="34" charset="0"/>
                <a:cs typeface="Segoe UI Semilight" panose="020B0402040204020203" pitchFamily="34" charset="0"/>
              </a:rPr>
              <a:t>“Blockchain is to Bitcoin, what the internet is to email. A big electronic system, on top of which you can build applications. Currency is just one.” </a:t>
            </a:r>
          </a:p>
          <a:p>
            <a:pPr marL="0" indent="0" algn="r">
              <a:lnSpc>
                <a:spcPct val="200000"/>
              </a:lnSpc>
              <a:spcBef>
                <a:spcPts val="0"/>
              </a:spcBef>
              <a:buNone/>
            </a:pPr>
            <a:r>
              <a:rPr lang="en-US" dirty="0">
                <a:latin typeface="Segoe UI Semilight" panose="020B0402040204020203" pitchFamily="34" charset="0"/>
                <a:cs typeface="Segoe UI Semilight" panose="020B0402040204020203" pitchFamily="34" charset="0"/>
              </a:rPr>
              <a:t>— Sally Davies</a:t>
            </a:r>
          </a:p>
        </p:txBody>
      </p:sp>
    </p:spTree>
    <p:extLst>
      <p:ext uri="{BB962C8B-B14F-4D97-AF65-F5344CB8AC3E}">
        <p14:creationId xmlns:p14="http://schemas.microsoft.com/office/powerpoint/2010/main" val="1109466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for Consideration</a:t>
            </a:r>
          </a:p>
        </p:txBody>
      </p:sp>
      <p:sp>
        <p:nvSpPr>
          <p:cNvPr id="5" name="Content Placeholder 4"/>
          <p:cNvSpPr>
            <a:spLocks noGrp="1"/>
          </p:cNvSpPr>
          <p:nvPr>
            <p:ph idx="1"/>
          </p:nvPr>
        </p:nvSpPr>
        <p:spPr/>
        <p:txBody>
          <a:bodyPr>
            <a:normAutofit/>
          </a:bodyPr>
          <a:lstStyle/>
          <a:p>
            <a:pPr>
              <a:lnSpc>
                <a:spcPct val="200000"/>
              </a:lnSpc>
              <a:spcBef>
                <a:spcPts val="0"/>
              </a:spcBef>
            </a:pPr>
            <a:r>
              <a:rPr lang="en-US" dirty="0">
                <a:latin typeface="Segoe UI Semilight" panose="020B0402040204020203" pitchFamily="34" charset="0"/>
                <a:cs typeface="Segoe UI Semilight" panose="020B0402040204020203" pitchFamily="34" charset="0"/>
              </a:rPr>
              <a:t>If blockchains are immutable (permanent, unchangeable data), if there is a threat to independence, can you safeguard that threat to an acceptable level?</a:t>
            </a:r>
          </a:p>
          <a:p>
            <a:pPr>
              <a:lnSpc>
                <a:spcPct val="200000"/>
              </a:lnSpc>
              <a:spcBef>
                <a:spcPts val="0"/>
              </a:spcBef>
            </a:pPr>
            <a:r>
              <a:rPr lang="en-US" dirty="0">
                <a:latin typeface="Segoe UI Semilight" panose="020B0402040204020203" pitchFamily="34" charset="0"/>
                <a:cs typeface="Segoe UI Semilight" panose="020B0402040204020203" pitchFamily="34" charset="0"/>
              </a:rPr>
              <a:t>What constitutes being ‘independent’ of a blockchain? </a:t>
            </a:r>
          </a:p>
        </p:txBody>
      </p:sp>
    </p:spTree>
    <p:extLst>
      <p:ext uri="{BB962C8B-B14F-4D97-AF65-F5344CB8AC3E}">
        <p14:creationId xmlns:p14="http://schemas.microsoft.com/office/powerpoint/2010/main" val="3838505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1597F3-945D-34F7-769A-44D5852B6546}"/>
              </a:ext>
            </a:extLst>
          </p:cNvPr>
          <p:cNvSpPr>
            <a:spLocks noGrp="1"/>
          </p:cNvSpPr>
          <p:nvPr>
            <p:ph type="title"/>
          </p:nvPr>
        </p:nvSpPr>
        <p:spPr/>
        <p:txBody>
          <a:bodyPr/>
          <a:lstStyle/>
          <a:p>
            <a:r>
              <a:rPr lang="en-US" dirty="0"/>
              <a:t>Building blockchains and independence</a:t>
            </a:r>
          </a:p>
        </p:txBody>
      </p:sp>
      <p:sp>
        <p:nvSpPr>
          <p:cNvPr id="4" name="Text Placeholder 3">
            <a:extLst>
              <a:ext uri="{FF2B5EF4-FFF2-40B4-BE49-F238E27FC236}">
                <a16:creationId xmlns:a16="http://schemas.microsoft.com/office/drawing/2014/main" id="{62FB974F-9701-586A-5F69-93D03B43DA40}"/>
              </a:ext>
            </a:extLst>
          </p:cNvPr>
          <p:cNvSpPr>
            <a:spLocks noGrp="1"/>
          </p:cNvSpPr>
          <p:nvPr>
            <p:ph type="body" idx="1"/>
          </p:nvPr>
        </p:nvSpPr>
        <p:spPr/>
        <p:txBody>
          <a:bodyPr>
            <a:normAutofit lnSpcReduction="10000"/>
          </a:bodyPr>
          <a:lstStyle/>
          <a:p>
            <a:endParaRPr lang="en-US"/>
          </a:p>
        </p:txBody>
      </p:sp>
    </p:spTree>
    <p:extLst>
      <p:ext uri="{BB962C8B-B14F-4D97-AF65-F5344CB8AC3E}">
        <p14:creationId xmlns:p14="http://schemas.microsoft.com/office/powerpoint/2010/main" val="2978431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91734" y="1279803"/>
            <a:ext cx="9107704" cy="4738660"/>
          </a:xfrm>
          <a:prstGeom prst="rect">
            <a:avLst/>
          </a:prstGeom>
        </p:spPr>
      </p:pic>
      <p:sp>
        <p:nvSpPr>
          <p:cNvPr id="5" name="Title 1"/>
          <p:cNvSpPr txBox="1">
            <a:spLocks/>
          </p:cNvSpPr>
          <p:nvPr/>
        </p:nvSpPr>
        <p:spPr>
          <a:xfrm>
            <a:off x="620890" y="365127"/>
            <a:ext cx="10732911" cy="779730"/>
          </a:xfrm>
          <a:prstGeom prst="rect">
            <a:avLst/>
          </a:prstGeom>
        </p:spPr>
        <p:txBody>
          <a:bodyPr anchor="ctr"/>
          <a:lstStyle>
            <a:lvl1pPr algn="l" defTabSz="914400" rtl="0" eaLnBrk="1" latinLnBrk="0" hangingPunct="1">
              <a:lnSpc>
                <a:spcPct val="90000"/>
              </a:lnSpc>
              <a:spcBef>
                <a:spcPct val="0"/>
              </a:spcBef>
              <a:buNone/>
              <a:defRPr sz="2800" kern="1200">
                <a:solidFill>
                  <a:schemeClr val="bg1"/>
                </a:solidFill>
                <a:latin typeface="Arial" panose="020B0604020202020204" pitchFamily="34" charset="0"/>
                <a:ea typeface="+mj-ea"/>
                <a:cs typeface="Arial" panose="020B0604020202020204" pitchFamily="34" charset="0"/>
              </a:defRPr>
            </a:lvl1pPr>
          </a:lstStyle>
          <a:p>
            <a:r>
              <a:rPr lang="en-US" dirty="0"/>
              <a:t>Tracing Food on a Blockchain and Independence</a:t>
            </a:r>
          </a:p>
        </p:txBody>
      </p:sp>
    </p:spTree>
    <p:extLst>
      <p:ext uri="{BB962C8B-B14F-4D97-AF65-F5344CB8AC3E}">
        <p14:creationId xmlns:p14="http://schemas.microsoft.com/office/powerpoint/2010/main" val="2286918849"/>
      </p:ext>
    </p:extLst>
  </p:cSld>
  <p:clrMapOvr>
    <a:masterClrMapping/>
  </p:clrMapOvr>
</p:sld>
</file>

<file path=ppt/theme/theme1.xml><?xml version="1.0" encoding="utf-8"?>
<a:theme xmlns:a="http://schemas.openxmlformats.org/drawingml/2006/main" name="Office Theme">
  <a:themeElements>
    <a:clrScheme name="RSM Color Palette">
      <a:dk1>
        <a:srgbClr val="595959"/>
      </a:dk1>
      <a:lt1>
        <a:sysClr val="window" lastClr="FFFFFF"/>
      </a:lt1>
      <a:dk2>
        <a:srgbClr val="7F7F7F"/>
      </a:dk2>
      <a:lt2>
        <a:srgbClr val="E7E6E6"/>
      </a:lt2>
      <a:accent1>
        <a:srgbClr val="009CDE"/>
      </a:accent1>
      <a:accent2>
        <a:srgbClr val="3F9C35"/>
      </a:accent2>
      <a:accent3>
        <a:srgbClr val="50A6A6"/>
      </a:accent3>
      <a:accent4>
        <a:srgbClr val="9F5CC0"/>
      </a:accent4>
      <a:accent5>
        <a:srgbClr val="F1B434"/>
      </a:accent5>
      <a:accent6>
        <a:srgbClr val="E40046"/>
      </a:accent6>
      <a:hlink>
        <a:srgbClr val="009CDE"/>
      </a:hlink>
      <a:folHlink>
        <a:srgbClr val="7F7F7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D506F072-14D5-4EE5-8398-5E769116BEDF}" vid="{59B60AFF-2CE0-4FC8-ADAA-A52968906D1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a5f5a3eb-0a2d-4d6a-9165-21ef9946a014" xsi:nil="true"/>
    <lcf76f155ced4ddcb4097134ff3c332f xmlns="38e2ba9e-27b9-4c48-9a8a-216353f5706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5070AA681E7D548B8B494A836FA7E69" ma:contentTypeVersion="19" ma:contentTypeDescription="Create a new document." ma:contentTypeScope="" ma:versionID="d464cd65c375594d67cb4f0494574b6e">
  <xsd:schema xmlns:xsd="http://www.w3.org/2001/XMLSchema" xmlns:xs="http://www.w3.org/2001/XMLSchema" xmlns:p="http://schemas.microsoft.com/office/2006/metadata/properties" xmlns:ns2="38e2ba9e-27b9-4c48-9a8a-216353f57068" xmlns:ns3="a5f5a3eb-0a2d-4d6a-9165-21ef9946a014" targetNamespace="http://schemas.microsoft.com/office/2006/metadata/properties" ma:root="true" ma:fieldsID="14ef489e8370de89dd9afd9a6333c468" ns2:_="" ns3:_="">
    <xsd:import namespace="38e2ba9e-27b9-4c48-9a8a-216353f57068"/>
    <xsd:import namespace="a5f5a3eb-0a2d-4d6a-9165-21ef9946a01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lcf76f155ced4ddcb4097134ff3c332f" minOccurs="0"/>
                <xsd:element ref="ns3:TaxCatchAll"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e2ba9e-27b9-4c48-9a8a-216353f5706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0c7e2ae9-edfb-4f0f-b9fa-bdacd0fc226d"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description="" ma:indexed="true" ma:internalName="MediaServiceLocation" ma:readOnly="true">
      <xsd:simpleType>
        <xsd:restriction base="dms:Text"/>
      </xsd:simple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5f5a3eb-0a2d-4d6a-9165-21ef9946a014"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f7cc8cff-5d31-4a56-b24b-a9f0825dd0ce}" ma:internalName="TaxCatchAll" ma:showField="CatchAllData" ma:web="a5f5a3eb-0a2d-4d6a-9165-21ef9946a01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2353182-CABC-4C5E-B0D1-DE924E4D39F5}">
  <ds:schemaRefs>
    <ds:schemaRef ds:uri="http://www.w3.org/XML/1998/namespace"/>
    <ds:schemaRef ds:uri="http://purl.org/dc/dcmitype/"/>
    <ds:schemaRef ds:uri="ab27b041-29fe-466d-a0e1-82938e8ee419"/>
    <ds:schemaRef ds:uri="7f3c9950-393e-4e0d-a124-25b78ddad330"/>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8A2E7FFB-740D-4075-8B51-7BE1213446BC}">
  <ds:schemaRefs>
    <ds:schemaRef ds:uri="http://schemas.microsoft.com/sharepoint/v3/contenttype/forms"/>
  </ds:schemaRefs>
</ds:datastoreItem>
</file>

<file path=customXml/itemProps3.xml><?xml version="1.0" encoding="utf-8"?>
<ds:datastoreItem xmlns:ds="http://schemas.openxmlformats.org/officeDocument/2006/customXml" ds:itemID="{18177291-039D-49B0-9ACD-600D216CBA93}"/>
</file>

<file path=docProps/app.xml><?xml version="1.0" encoding="utf-8"?>
<Properties xmlns="http://schemas.openxmlformats.org/officeDocument/2006/extended-properties" xmlns:vt="http://schemas.openxmlformats.org/officeDocument/2006/docPropsVTypes">
  <Template>RSM PPT Template_Widescreen</Template>
  <TotalTime>20712</TotalTime>
  <Words>672</Words>
  <Application>Microsoft Office PowerPoint</Application>
  <PresentationFormat>Widescreen</PresentationFormat>
  <Paragraphs>95</Paragraphs>
  <Slides>29</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AppleSystemUIFont</vt:lpstr>
      <vt:lpstr>Arial</vt:lpstr>
      <vt:lpstr>Calibri</vt:lpstr>
      <vt:lpstr>Roboto</vt:lpstr>
      <vt:lpstr>Segoe UI Semilight</vt:lpstr>
      <vt:lpstr>Office Theme</vt:lpstr>
      <vt:lpstr>PowerPoint Presentation</vt:lpstr>
      <vt:lpstr>Future of technology: AI and blockchain</vt:lpstr>
      <vt:lpstr>The Challenge of Technology-related Guidance</vt:lpstr>
      <vt:lpstr>So what exactly is a Blockchain anyways?</vt:lpstr>
      <vt:lpstr>PowerPoint Presentation</vt:lpstr>
      <vt:lpstr>Bitcoin was merely one of the first applications</vt:lpstr>
      <vt:lpstr>Questions for Consideration</vt:lpstr>
      <vt:lpstr>Building blockchains and independence</vt:lpstr>
      <vt:lpstr>PowerPoint Presentation</vt:lpstr>
      <vt:lpstr>PowerPoint Presentation</vt:lpstr>
      <vt:lpstr>PowerPoint Presentation</vt:lpstr>
      <vt:lpstr>PowerPoint Presentation</vt:lpstr>
      <vt:lpstr>Questions for Consideration</vt:lpstr>
      <vt:lpstr>Blockchain and AI</vt:lpstr>
      <vt:lpstr>Plausibly Looks Real or Real?</vt:lpstr>
      <vt:lpstr>Plausibly Looks Real or Real?</vt:lpstr>
      <vt:lpstr>Plausibly Looks Real or Real?</vt:lpstr>
      <vt:lpstr>Plausibly Looks Real or Real?</vt:lpstr>
      <vt:lpstr>WE HAVE A TRUST PROBLEM</vt:lpstr>
      <vt:lpstr>WE ALSO HAVE A PROVENANCE PROBLEM</vt:lpstr>
      <vt:lpstr>Building trust in a trustless ecosystem</vt:lpstr>
      <vt:lpstr>PowerPoint Presentation</vt:lpstr>
      <vt:lpstr>What about REAL information?</vt:lpstr>
      <vt:lpstr>The future of the internet</vt:lpstr>
      <vt:lpstr>Blockchain vs AI</vt:lpstr>
      <vt:lpstr>PowerPoint Presentation</vt:lpstr>
      <vt:lpstr>Questions for Consideration</vt:lpstr>
      <vt:lpstr>PowerPoint Presentation</vt:lpstr>
      <vt:lpstr>PowerPoint Presentation</vt:lpstr>
    </vt:vector>
  </TitlesOfParts>
  <Company>RSM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Schulman, Jay</dc:creator>
  <cp:lastModifiedBy>Schulman, Jay</cp:lastModifiedBy>
  <cp:revision>22</cp:revision>
  <dcterms:created xsi:type="dcterms:W3CDTF">2021-07-16T17:04:41Z</dcterms:created>
  <dcterms:modified xsi:type="dcterms:W3CDTF">2024-05-24T22:28:16Z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0x010100B5070AA681E7D548B8B494A836FA7E69</vt:lpwstr>
  </property>
</Properties>
</file>