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71" r:id="rId4"/>
  </p:sldMasterIdLst>
  <p:notesMasterIdLst>
    <p:notesMasterId r:id="rId19"/>
  </p:notesMasterIdLst>
  <p:sldIdLst>
    <p:sldId id="1033" r:id="rId5"/>
    <p:sldId id="1037" r:id="rId6"/>
    <p:sldId id="1038" r:id="rId7"/>
    <p:sldId id="1049" r:id="rId8"/>
    <p:sldId id="1040" r:id="rId9"/>
    <p:sldId id="1052" r:id="rId10"/>
    <p:sldId id="1048" r:id="rId11"/>
    <p:sldId id="1042" r:id="rId12"/>
    <p:sldId id="1043" r:id="rId13"/>
    <p:sldId id="1050" r:id="rId14"/>
    <p:sldId id="1053" r:id="rId15"/>
    <p:sldId id="1046" r:id="rId16"/>
    <p:sldId id="1047" r:id="rId17"/>
    <p:sldId id="277" r:id="rId18"/>
  </p:sldIdLst>
  <p:sldSz cx="12192000" cy="6858000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592E50E-9424-D5E1-C0C0-B4789EB01FAC}" name="Geoff Kwan" initials="GK" userId="S::geoffkwan@ethicsboard.org::c3a5c4b8-7020-4697-b49e-ebe9f60812c0" providerId="AD"/>
  <p188:author id="{67850364-DD18-1A34-E98F-3B441CDEA6C7}" name="Jon Reid" initials="JR" userId="S::jonreid@ethicsboard.org::d20ac94e-951d-486b-b95e-024d48430245" providerId="AD"/>
  <p188:author id="{FE8B5C9F-7B18-B143-6551-47BF86F7ED3A}" name="Geoff Kwan" initials="GK" userId="S::GeoffKwan@ethicsboard.org::c3a5c4b8-7020-4697-b49e-ebe9f60812c0" providerId="AD"/>
  <p188:author id="{B62276D6-496F-52B6-6D00-824CB7935334}" name="Ken Siong" initials="KS" userId="S::KenSiong@ethicsboard.org::f7679ae9-de6b-4f69-a967-87584c14b709" providerId="AD"/>
  <p188:author id="{6C994DDF-10B3-0649-7ECC-69B90EAAD86F}" name="Szilvia Sramko" initials="SS" userId="S::SzilviaSramko@ethicsboard.org::ea6f34b9-fe87-46d6-b158-703cc6b3cc9d" providerId="AD"/>
  <p188:author id="{579ECFEE-90DD-DF6F-AC7E-BA7526220BCD}" name="Laura Leal" initials="LL" userId="S::lauraleal@ethicsboard.org::4720af35-0a04-4b32-b28a-0692a15a4541" providerId="AD"/>
  <p188:author id="{607421F1-7BFB-BDC8-A8B4-DD717C6C0C7B}" name="Keith Billing" initials="KB" userId="S::k.billing@frc.org.uk::b5e9eaf5-1c17-4d9e-874f-0a8fd44cef07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egan Zietsman" initials="MZ" lastIdx="79" clrIdx="0">
    <p:extLst>
      <p:ext uri="{19B8F6BF-5375-455C-9EA6-DF929625EA0E}">
        <p15:presenceInfo xmlns:p15="http://schemas.microsoft.com/office/powerpoint/2012/main" userId="Megan Zietsman" providerId="None"/>
      </p:ext>
    </p:extLst>
  </p:cmAuthor>
  <p:cmAuthor id="2" name="Dan Montgomery" initials="DM" lastIdx="2" clrIdx="1">
    <p:extLst>
      <p:ext uri="{19B8F6BF-5375-455C-9EA6-DF929625EA0E}">
        <p15:presenceInfo xmlns:p15="http://schemas.microsoft.com/office/powerpoint/2012/main" userId="8ba5e3d143c5e0b2" providerId="Windows Live"/>
      </p:ext>
    </p:extLst>
  </p:cmAuthor>
  <p:cmAuthor id="3" name="Natalie Klonaridis" initials="NK" lastIdx="115" clrIdx="2">
    <p:extLst>
      <p:ext uri="{19B8F6BF-5375-455C-9EA6-DF929625EA0E}">
        <p15:presenceInfo xmlns:p15="http://schemas.microsoft.com/office/powerpoint/2012/main" userId="S-1-5-21-1801674531-1972579041-839522115-13323" providerId="AD"/>
      </p:ext>
    </p:extLst>
  </p:cmAuthor>
  <p:cmAuthor id="4" name="James Grosvenor" initials="JG" lastIdx="10" clrIdx="3">
    <p:extLst>
      <p:ext uri="{19B8F6BF-5375-455C-9EA6-DF929625EA0E}">
        <p15:presenceInfo xmlns:p15="http://schemas.microsoft.com/office/powerpoint/2012/main" userId="S-1-5-21-1801674531-1972579041-839522115-17641" providerId="AD"/>
      </p:ext>
    </p:extLst>
  </p:cmAuthor>
  <p:cmAuthor id="5" name="Joy Thurgood" initials="JT" lastIdx="20" clrIdx="4">
    <p:extLst>
      <p:ext uri="{19B8F6BF-5375-455C-9EA6-DF929625EA0E}">
        <p15:presenceInfo xmlns:p15="http://schemas.microsoft.com/office/powerpoint/2012/main" userId="S-1-5-21-1801674531-1972579041-839522115-17607" providerId="AD"/>
      </p:ext>
    </p:extLst>
  </p:cmAuthor>
  <p:cmAuthor id="6" name="BJ" initials="BJ" lastIdx="14" clrIdx="5">
    <p:extLst>
      <p:ext uri="{19B8F6BF-5375-455C-9EA6-DF929625EA0E}">
        <p15:presenceInfo xmlns:p15="http://schemas.microsoft.com/office/powerpoint/2012/main" userId="BJ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472C4"/>
    <a:srgbClr val="FCEAE4"/>
    <a:srgbClr val="13B4BB"/>
    <a:srgbClr val="E65722"/>
    <a:srgbClr val="EE9012"/>
    <a:srgbClr val="007F40"/>
    <a:srgbClr val="00AA55"/>
    <a:srgbClr val="92D050"/>
    <a:srgbClr val="EEDDF7"/>
    <a:srgbClr val="7030A0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ABACADF-C418-4A58-9F64-A495F7C44397}" v="39" dt="2024-06-05T16:14:33.395"/>
    <p1510:client id="{BB53A268-3F49-4607-8FA8-DB13C2D7CE1C}" v="6" dt="2024-06-05T20:39:13.36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0905" autoAdjust="0"/>
  </p:normalViewPr>
  <p:slideViewPr>
    <p:cSldViewPr snapToGrid="0">
      <p:cViewPr varScale="1">
        <p:scale>
          <a:sx n="61" d="100"/>
          <a:sy n="61" d="100"/>
        </p:scale>
        <p:origin x="28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Relationship Id="rId27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en Siong" userId="f7679ae9-de6b-4f69-a967-87584c14b709" providerId="ADAL" clId="{BB53A268-3F49-4607-8FA8-DB13C2D7CE1C}"/>
    <pc:docChg chg="undo custSel modSld">
      <pc:chgData name="Ken Siong" userId="f7679ae9-de6b-4f69-a967-87584c14b709" providerId="ADAL" clId="{BB53A268-3F49-4607-8FA8-DB13C2D7CE1C}" dt="2024-06-05T21:16:07.505" v="454" actId="20577"/>
      <pc:docMkLst>
        <pc:docMk/>
      </pc:docMkLst>
      <pc:sldChg chg="modSp mod">
        <pc:chgData name="Ken Siong" userId="f7679ae9-de6b-4f69-a967-87584c14b709" providerId="ADAL" clId="{BB53A268-3F49-4607-8FA8-DB13C2D7CE1C}" dt="2024-06-05T19:54:34.817" v="50" actId="14100"/>
        <pc:sldMkLst>
          <pc:docMk/>
          <pc:sldMk cId="3183727403" sldId="1033"/>
        </pc:sldMkLst>
        <pc:spChg chg="mod">
          <ac:chgData name="Ken Siong" userId="f7679ae9-de6b-4f69-a967-87584c14b709" providerId="ADAL" clId="{BB53A268-3F49-4607-8FA8-DB13C2D7CE1C}" dt="2024-06-05T19:54:34.817" v="50" actId="14100"/>
          <ac:spMkLst>
            <pc:docMk/>
            <pc:sldMk cId="3183727403" sldId="1033"/>
            <ac:spMk id="2" creationId="{04F6D522-6D73-0ADC-2AD0-503AEBACFDA1}"/>
          </ac:spMkLst>
        </pc:spChg>
        <pc:spChg chg="mod">
          <ac:chgData name="Ken Siong" userId="f7679ae9-de6b-4f69-a967-87584c14b709" providerId="ADAL" clId="{BB53A268-3F49-4607-8FA8-DB13C2D7CE1C}" dt="2024-06-05T19:54:23.171" v="47" actId="20577"/>
          <ac:spMkLst>
            <pc:docMk/>
            <pc:sldMk cId="3183727403" sldId="1033"/>
            <ac:spMk id="3" creationId="{43CE89FC-A3B3-243A-61C6-D5358CA2F3E2}"/>
          </ac:spMkLst>
        </pc:spChg>
        <pc:spChg chg="mod">
          <ac:chgData name="Ken Siong" userId="f7679ae9-de6b-4f69-a967-87584c14b709" providerId="ADAL" clId="{BB53A268-3F49-4607-8FA8-DB13C2D7CE1C}" dt="2024-06-05T19:53:06.307" v="22" actId="20577"/>
          <ac:spMkLst>
            <pc:docMk/>
            <pc:sldMk cId="3183727403" sldId="1033"/>
            <ac:spMk id="4" creationId="{BE3DDC28-FE5A-682A-7463-6EC9CCB2D99C}"/>
          </ac:spMkLst>
        </pc:spChg>
        <pc:spChg chg="mod">
          <ac:chgData name="Ken Siong" userId="f7679ae9-de6b-4f69-a967-87584c14b709" providerId="ADAL" clId="{BB53A268-3F49-4607-8FA8-DB13C2D7CE1C}" dt="2024-06-05T19:52:32.755" v="3" actId="1076"/>
          <ac:spMkLst>
            <pc:docMk/>
            <pc:sldMk cId="3183727403" sldId="1033"/>
            <ac:spMk id="6" creationId="{84DB5026-306E-84CE-82E4-B66E7111A397}"/>
          </ac:spMkLst>
        </pc:spChg>
      </pc:sldChg>
      <pc:sldChg chg="modSp mod">
        <pc:chgData name="Ken Siong" userId="f7679ae9-de6b-4f69-a967-87584c14b709" providerId="ADAL" clId="{BB53A268-3F49-4607-8FA8-DB13C2D7CE1C}" dt="2024-06-05T19:58:41.137" v="80" actId="20577"/>
        <pc:sldMkLst>
          <pc:docMk/>
          <pc:sldMk cId="2371248894" sldId="1037"/>
        </pc:sldMkLst>
        <pc:spChg chg="mod">
          <ac:chgData name="Ken Siong" userId="f7679ae9-de6b-4f69-a967-87584c14b709" providerId="ADAL" clId="{BB53A268-3F49-4607-8FA8-DB13C2D7CE1C}" dt="2024-06-05T19:58:00.650" v="79" actId="20577"/>
          <ac:spMkLst>
            <pc:docMk/>
            <pc:sldMk cId="2371248894" sldId="1037"/>
            <ac:spMk id="2" creationId="{6D7555F8-B26A-53E6-0CCC-84B8E9EC544B}"/>
          </ac:spMkLst>
        </pc:spChg>
        <pc:spChg chg="mod">
          <ac:chgData name="Ken Siong" userId="f7679ae9-de6b-4f69-a967-87584c14b709" providerId="ADAL" clId="{BB53A268-3F49-4607-8FA8-DB13C2D7CE1C}" dt="2024-06-05T19:58:41.137" v="80" actId="20577"/>
          <ac:spMkLst>
            <pc:docMk/>
            <pc:sldMk cId="2371248894" sldId="1037"/>
            <ac:spMk id="4" creationId="{9C69720D-4890-3E24-72CD-66A845D00E5F}"/>
          </ac:spMkLst>
        </pc:spChg>
        <pc:spChg chg="mod">
          <ac:chgData name="Ken Siong" userId="f7679ae9-de6b-4f69-a967-87584c14b709" providerId="ADAL" clId="{BB53A268-3F49-4607-8FA8-DB13C2D7CE1C}" dt="2024-06-05T19:55:01.955" v="52" actId="2711"/>
          <ac:spMkLst>
            <pc:docMk/>
            <pc:sldMk cId="2371248894" sldId="1037"/>
            <ac:spMk id="7" creationId="{8D5C2E3D-3477-B829-4A0C-5C9B42B23188}"/>
          </ac:spMkLst>
        </pc:spChg>
        <pc:spChg chg="mod">
          <ac:chgData name="Ken Siong" userId="f7679ae9-de6b-4f69-a967-87584c14b709" providerId="ADAL" clId="{BB53A268-3F49-4607-8FA8-DB13C2D7CE1C}" dt="2024-06-05T19:55:06.429" v="53" actId="6549"/>
          <ac:spMkLst>
            <pc:docMk/>
            <pc:sldMk cId="2371248894" sldId="1037"/>
            <ac:spMk id="11" creationId="{63EA9B19-BADC-EF32-3DC1-E56F7AA31605}"/>
          </ac:spMkLst>
        </pc:spChg>
      </pc:sldChg>
      <pc:sldChg chg="modSp mod">
        <pc:chgData name="Ken Siong" userId="f7679ae9-de6b-4f69-a967-87584c14b709" providerId="ADAL" clId="{BB53A268-3F49-4607-8FA8-DB13C2D7CE1C}" dt="2024-06-05T20:03:02.388" v="125" actId="27636"/>
        <pc:sldMkLst>
          <pc:docMk/>
          <pc:sldMk cId="3616129510" sldId="1038"/>
        </pc:sldMkLst>
        <pc:spChg chg="mod">
          <ac:chgData name="Ken Siong" userId="f7679ae9-de6b-4f69-a967-87584c14b709" providerId="ADAL" clId="{BB53A268-3F49-4607-8FA8-DB13C2D7CE1C}" dt="2024-06-05T20:00:49.040" v="118" actId="20577"/>
          <ac:spMkLst>
            <pc:docMk/>
            <pc:sldMk cId="3616129510" sldId="1038"/>
            <ac:spMk id="2" creationId="{3C6313A6-2790-F19D-14D8-6EB6602048D3}"/>
          </ac:spMkLst>
        </pc:spChg>
        <pc:spChg chg="mod">
          <ac:chgData name="Ken Siong" userId="f7679ae9-de6b-4f69-a967-87584c14b709" providerId="ADAL" clId="{BB53A268-3F49-4607-8FA8-DB13C2D7CE1C}" dt="2024-06-05T19:59:10.769" v="84" actId="2711"/>
          <ac:spMkLst>
            <pc:docMk/>
            <pc:sldMk cId="3616129510" sldId="1038"/>
            <ac:spMk id="9" creationId="{3326E4EA-F89C-EC86-093D-2FC7340816A8}"/>
          </ac:spMkLst>
        </pc:spChg>
        <pc:spChg chg="mod">
          <ac:chgData name="Ken Siong" userId="f7679ae9-de6b-4f69-a967-87584c14b709" providerId="ADAL" clId="{BB53A268-3F49-4607-8FA8-DB13C2D7CE1C}" dt="2024-06-05T20:03:02.388" v="125" actId="27636"/>
          <ac:spMkLst>
            <pc:docMk/>
            <pc:sldMk cId="3616129510" sldId="1038"/>
            <ac:spMk id="10" creationId="{3298558B-7705-58D4-C3ED-51541DEFF466}"/>
          </ac:spMkLst>
        </pc:spChg>
        <pc:spChg chg="mod">
          <ac:chgData name="Ken Siong" userId="f7679ae9-de6b-4f69-a967-87584c14b709" providerId="ADAL" clId="{BB53A268-3F49-4607-8FA8-DB13C2D7CE1C}" dt="2024-06-05T19:59:24.195" v="85" actId="255"/>
          <ac:spMkLst>
            <pc:docMk/>
            <pc:sldMk cId="3616129510" sldId="1038"/>
            <ac:spMk id="11" creationId="{DD51FF57-DFB5-56A6-F7D6-4A5056B0673A}"/>
          </ac:spMkLst>
        </pc:spChg>
        <pc:graphicFrameChg chg="modGraphic">
          <ac:chgData name="Ken Siong" userId="f7679ae9-de6b-4f69-a967-87584c14b709" providerId="ADAL" clId="{BB53A268-3F49-4607-8FA8-DB13C2D7CE1C}" dt="2024-06-05T20:01:35.914" v="121" actId="207"/>
          <ac:graphicFrameMkLst>
            <pc:docMk/>
            <pc:sldMk cId="3616129510" sldId="1038"/>
            <ac:graphicFrameMk id="7" creationId="{B103EA30-7B04-FEE8-6F9A-93098493C67F}"/>
          </ac:graphicFrameMkLst>
        </pc:graphicFrameChg>
      </pc:sldChg>
      <pc:sldChg chg="modSp mod">
        <pc:chgData name="Ken Siong" userId="f7679ae9-de6b-4f69-a967-87584c14b709" providerId="ADAL" clId="{BB53A268-3F49-4607-8FA8-DB13C2D7CE1C}" dt="2024-06-05T20:09:37.130" v="182" actId="20577"/>
        <pc:sldMkLst>
          <pc:docMk/>
          <pc:sldMk cId="2344942344" sldId="1040"/>
        </pc:sldMkLst>
        <pc:spChg chg="mod">
          <ac:chgData name="Ken Siong" userId="f7679ae9-de6b-4f69-a967-87584c14b709" providerId="ADAL" clId="{BB53A268-3F49-4607-8FA8-DB13C2D7CE1C}" dt="2024-06-05T20:09:37.130" v="182" actId="20577"/>
          <ac:spMkLst>
            <pc:docMk/>
            <pc:sldMk cId="2344942344" sldId="1040"/>
            <ac:spMk id="2" creationId="{D1A275DF-0D3A-DE0B-E2E1-62E7FDC2EC99}"/>
          </ac:spMkLst>
        </pc:spChg>
        <pc:spChg chg="mod">
          <ac:chgData name="Ken Siong" userId="f7679ae9-de6b-4f69-a967-87584c14b709" providerId="ADAL" clId="{BB53A268-3F49-4607-8FA8-DB13C2D7CE1C}" dt="2024-06-05T20:09:17.337" v="178" actId="20577"/>
          <ac:spMkLst>
            <pc:docMk/>
            <pc:sldMk cId="2344942344" sldId="1040"/>
            <ac:spMk id="3" creationId="{F882DF4C-B772-8960-0A5C-8C564F0DEB89}"/>
          </ac:spMkLst>
        </pc:spChg>
      </pc:sldChg>
      <pc:sldChg chg="modSp mod">
        <pc:chgData name="Ken Siong" userId="f7679ae9-de6b-4f69-a967-87584c14b709" providerId="ADAL" clId="{BB53A268-3F49-4607-8FA8-DB13C2D7CE1C}" dt="2024-06-05T20:24:54.620" v="296" actId="6549"/>
        <pc:sldMkLst>
          <pc:docMk/>
          <pc:sldMk cId="3789987047" sldId="1042"/>
        </pc:sldMkLst>
        <pc:spChg chg="mod">
          <ac:chgData name="Ken Siong" userId="f7679ae9-de6b-4f69-a967-87584c14b709" providerId="ADAL" clId="{BB53A268-3F49-4607-8FA8-DB13C2D7CE1C}" dt="2024-06-05T20:24:54.620" v="296" actId="6549"/>
          <ac:spMkLst>
            <pc:docMk/>
            <pc:sldMk cId="3789987047" sldId="1042"/>
            <ac:spMk id="3" creationId="{F882DF4C-B772-8960-0A5C-8C564F0DEB89}"/>
          </ac:spMkLst>
        </pc:spChg>
      </pc:sldChg>
      <pc:sldChg chg="modSp mod">
        <pc:chgData name="Ken Siong" userId="f7679ae9-de6b-4f69-a967-87584c14b709" providerId="ADAL" clId="{BB53A268-3F49-4607-8FA8-DB13C2D7CE1C}" dt="2024-06-05T20:29:57.252" v="333" actId="12"/>
        <pc:sldMkLst>
          <pc:docMk/>
          <pc:sldMk cId="1706949994" sldId="1043"/>
        </pc:sldMkLst>
        <pc:spChg chg="mod">
          <ac:chgData name="Ken Siong" userId="f7679ae9-de6b-4f69-a967-87584c14b709" providerId="ADAL" clId="{BB53A268-3F49-4607-8FA8-DB13C2D7CE1C}" dt="2024-06-05T20:10:02.365" v="185" actId="255"/>
          <ac:spMkLst>
            <pc:docMk/>
            <pc:sldMk cId="1706949994" sldId="1043"/>
            <ac:spMk id="2" creationId="{D1A275DF-0D3A-DE0B-E2E1-62E7FDC2EC99}"/>
          </ac:spMkLst>
        </pc:spChg>
        <pc:spChg chg="mod">
          <ac:chgData name="Ken Siong" userId="f7679ae9-de6b-4f69-a967-87584c14b709" providerId="ADAL" clId="{BB53A268-3F49-4607-8FA8-DB13C2D7CE1C}" dt="2024-06-05T20:29:57.252" v="333" actId="12"/>
          <ac:spMkLst>
            <pc:docMk/>
            <pc:sldMk cId="1706949994" sldId="1043"/>
            <ac:spMk id="3" creationId="{F882DF4C-B772-8960-0A5C-8C564F0DEB89}"/>
          </ac:spMkLst>
        </pc:spChg>
      </pc:sldChg>
      <pc:sldChg chg="modSp mod">
        <pc:chgData name="Ken Siong" userId="f7679ae9-de6b-4f69-a967-87584c14b709" providerId="ADAL" clId="{BB53A268-3F49-4607-8FA8-DB13C2D7CE1C}" dt="2024-06-05T20:39:28.863" v="373" actId="6549"/>
        <pc:sldMkLst>
          <pc:docMk/>
          <pc:sldMk cId="4192479801" sldId="1046"/>
        </pc:sldMkLst>
        <pc:spChg chg="mod">
          <ac:chgData name="Ken Siong" userId="f7679ae9-de6b-4f69-a967-87584c14b709" providerId="ADAL" clId="{BB53A268-3F49-4607-8FA8-DB13C2D7CE1C}" dt="2024-06-05T20:10:16.291" v="187" actId="255"/>
          <ac:spMkLst>
            <pc:docMk/>
            <pc:sldMk cId="4192479801" sldId="1046"/>
            <ac:spMk id="2" creationId="{D1A275DF-0D3A-DE0B-E2E1-62E7FDC2EC99}"/>
          </ac:spMkLst>
        </pc:spChg>
        <pc:spChg chg="mod">
          <ac:chgData name="Ken Siong" userId="f7679ae9-de6b-4f69-a967-87584c14b709" providerId="ADAL" clId="{BB53A268-3F49-4607-8FA8-DB13C2D7CE1C}" dt="2024-06-05T20:39:28.863" v="373" actId="6549"/>
          <ac:spMkLst>
            <pc:docMk/>
            <pc:sldMk cId="4192479801" sldId="1046"/>
            <ac:spMk id="3" creationId="{F882DF4C-B772-8960-0A5C-8C564F0DEB89}"/>
          </ac:spMkLst>
        </pc:spChg>
      </pc:sldChg>
      <pc:sldChg chg="modSp mod">
        <pc:chgData name="Ken Siong" userId="f7679ae9-de6b-4f69-a967-87584c14b709" providerId="ADAL" clId="{BB53A268-3F49-4607-8FA8-DB13C2D7CE1C}" dt="2024-06-05T20:40:11.414" v="428" actId="6549"/>
        <pc:sldMkLst>
          <pc:docMk/>
          <pc:sldMk cId="2856480854" sldId="1047"/>
        </pc:sldMkLst>
        <pc:spChg chg="mod">
          <ac:chgData name="Ken Siong" userId="f7679ae9-de6b-4f69-a967-87584c14b709" providerId="ADAL" clId="{BB53A268-3F49-4607-8FA8-DB13C2D7CE1C}" dt="2024-06-05T20:10:21.705" v="188" actId="255"/>
          <ac:spMkLst>
            <pc:docMk/>
            <pc:sldMk cId="2856480854" sldId="1047"/>
            <ac:spMk id="2" creationId="{D1A275DF-0D3A-DE0B-E2E1-62E7FDC2EC99}"/>
          </ac:spMkLst>
        </pc:spChg>
        <pc:spChg chg="mod">
          <ac:chgData name="Ken Siong" userId="f7679ae9-de6b-4f69-a967-87584c14b709" providerId="ADAL" clId="{BB53A268-3F49-4607-8FA8-DB13C2D7CE1C}" dt="2024-06-05T20:40:11.414" v="428" actId="6549"/>
          <ac:spMkLst>
            <pc:docMk/>
            <pc:sldMk cId="2856480854" sldId="1047"/>
            <ac:spMk id="9" creationId="{595A2D2C-19C4-4F05-77B0-4FB330BC7F1E}"/>
          </ac:spMkLst>
        </pc:spChg>
      </pc:sldChg>
      <pc:sldChg chg="modSp mod">
        <pc:chgData name="Ken Siong" userId="f7679ae9-de6b-4f69-a967-87584c14b709" providerId="ADAL" clId="{BB53A268-3F49-4607-8FA8-DB13C2D7CE1C}" dt="2024-06-05T21:16:07.505" v="454" actId="20577"/>
        <pc:sldMkLst>
          <pc:docMk/>
          <pc:sldMk cId="850077875" sldId="1048"/>
        </pc:sldMkLst>
        <pc:spChg chg="mod">
          <ac:chgData name="Ken Siong" userId="f7679ae9-de6b-4f69-a967-87584c14b709" providerId="ADAL" clId="{BB53A268-3F49-4607-8FA8-DB13C2D7CE1C}" dt="2024-06-05T20:09:54.068" v="184" actId="255"/>
          <ac:spMkLst>
            <pc:docMk/>
            <pc:sldMk cId="850077875" sldId="1048"/>
            <ac:spMk id="2" creationId="{D1A275DF-0D3A-DE0B-E2E1-62E7FDC2EC99}"/>
          </ac:spMkLst>
        </pc:spChg>
        <pc:spChg chg="mod">
          <ac:chgData name="Ken Siong" userId="f7679ae9-de6b-4f69-a967-87584c14b709" providerId="ADAL" clId="{BB53A268-3F49-4607-8FA8-DB13C2D7CE1C}" dt="2024-06-05T21:16:07.505" v="454" actId="20577"/>
          <ac:spMkLst>
            <pc:docMk/>
            <pc:sldMk cId="850077875" sldId="1048"/>
            <ac:spMk id="3" creationId="{F882DF4C-B772-8960-0A5C-8C564F0DEB89}"/>
          </ac:spMkLst>
        </pc:spChg>
      </pc:sldChg>
      <pc:sldChg chg="modSp mod">
        <pc:chgData name="Ken Siong" userId="f7679ae9-de6b-4f69-a967-87584c14b709" providerId="ADAL" clId="{BB53A268-3F49-4607-8FA8-DB13C2D7CE1C}" dt="2024-06-05T20:07:26.977" v="159" actId="20577"/>
        <pc:sldMkLst>
          <pc:docMk/>
          <pc:sldMk cId="2983563003" sldId="1049"/>
        </pc:sldMkLst>
        <pc:spChg chg="mod">
          <ac:chgData name="Ken Siong" userId="f7679ae9-de6b-4f69-a967-87584c14b709" providerId="ADAL" clId="{BB53A268-3F49-4607-8FA8-DB13C2D7CE1C}" dt="2024-06-05T20:07:26.977" v="159" actId="20577"/>
          <ac:spMkLst>
            <pc:docMk/>
            <pc:sldMk cId="2983563003" sldId="1049"/>
            <ac:spMk id="3" creationId="{89A29C2F-3E72-B922-2878-221ECF269E14}"/>
          </ac:spMkLst>
        </pc:spChg>
        <pc:spChg chg="mod">
          <ac:chgData name="Ken Siong" userId="f7679ae9-de6b-4f69-a967-87584c14b709" providerId="ADAL" clId="{BB53A268-3F49-4607-8FA8-DB13C2D7CE1C}" dt="2024-06-05T20:06:26.970" v="151" actId="1076"/>
          <ac:spMkLst>
            <pc:docMk/>
            <pc:sldMk cId="2983563003" sldId="1049"/>
            <ac:spMk id="6" creationId="{7C9285AF-13F5-410C-B7CE-8D1FEC05FC2F}"/>
          </ac:spMkLst>
        </pc:spChg>
      </pc:sldChg>
      <pc:sldChg chg="modSp mod">
        <pc:chgData name="Ken Siong" userId="f7679ae9-de6b-4f69-a967-87584c14b709" providerId="ADAL" clId="{BB53A268-3F49-4607-8FA8-DB13C2D7CE1C}" dt="2024-06-05T21:06:22.352" v="445" actId="20577"/>
        <pc:sldMkLst>
          <pc:docMk/>
          <pc:sldMk cId="3588924673" sldId="1050"/>
        </pc:sldMkLst>
        <pc:spChg chg="mod">
          <ac:chgData name="Ken Siong" userId="f7679ae9-de6b-4f69-a967-87584c14b709" providerId="ADAL" clId="{BB53A268-3F49-4607-8FA8-DB13C2D7CE1C}" dt="2024-06-05T21:06:22.352" v="445" actId="20577"/>
          <ac:spMkLst>
            <pc:docMk/>
            <pc:sldMk cId="3588924673" sldId="1050"/>
            <ac:spMk id="8" creationId="{A1268C12-69BC-CA20-70DA-6846EC806018}"/>
          </ac:spMkLst>
        </pc:spChg>
        <pc:graphicFrameChg chg="mod">
          <ac:chgData name="Ken Siong" userId="f7679ae9-de6b-4f69-a967-87584c14b709" providerId="ADAL" clId="{BB53A268-3F49-4607-8FA8-DB13C2D7CE1C}" dt="2024-06-05T20:28:09.751" v="321" actId="2711"/>
          <ac:graphicFrameMkLst>
            <pc:docMk/>
            <pc:sldMk cId="3588924673" sldId="1050"/>
            <ac:graphicFrameMk id="6" creationId="{1D20739F-1A64-5B8C-9B94-657FC1AEC877}"/>
          </ac:graphicFrameMkLst>
        </pc:graphicFrameChg>
      </pc:sldChg>
      <pc:sldChg chg="modSp mod">
        <pc:chgData name="Ken Siong" userId="f7679ae9-de6b-4f69-a967-87584c14b709" providerId="ADAL" clId="{BB53A268-3F49-4607-8FA8-DB13C2D7CE1C}" dt="2024-06-05T20:12:00.754" v="204" actId="20577"/>
        <pc:sldMkLst>
          <pc:docMk/>
          <pc:sldMk cId="2001777177" sldId="1052"/>
        </pc:sldMkLst>
        <pc:spChg chg="mod">
          <ac:chgData name="Ken Siong" userId="f7679ae9-de6b-4f69-a967-87584c14b709" providerId="ADAL" clId="{BB53A268-3F49-4607-8FA8-DB13C2D7CE1C}" dt="2024-06-05T20:09:48.037" v="183" actId="255"/>
          <ac:spMkLst>
            <pc:docMk/>
            <pc:sldMk cId="2001777177" sldId="1052"/>
            <ac:spMk id="4" creationId="{02E9C98A-E6C7-6FD1-F56D-76D20FD54E7E}"/>
          </ac:spMkLst>
        </pc:spChg>
        <pc:spChg chg="mod">
          <ac:chgData name="Ken Siong" userId="f7679ae9-de6b-4f69-a967-87584c14b709" providerId="ADAL" clId="{BB53A268-3F49-4607-8FA8-DB13C2D7CE1C}" dt="2024-06-05T20:12:00.754" v="204" actId="20577"/>
          <ac:spMkLst>
            <pc:docMk/>
            <pc:sldMk cId="2001777177" sldId="1052"/>
            <ac:spMk id="6" creationId="{5137E135-64D3-DAAA-DCDF-5626C3B60048}"/>
          </ac:spMkLst>
        </pc:spChg>
      </pc:sldChg>
      <pc:sldChg chg="modSp mod">
        <pc:chgData name="Ken Siong" userId="f7679ae9-de6b-4f69-a967-87584c14b709" providerId="ADAL" clId="{BB53A268-3F49-4607-8FA8-DB13C2D7CE1C}" dt="2024-06-05T20:35:41.256" v="354" actId="20577"/>
        <pc:sldMkLst>
          <pc:docMk/>
          <pc:sldMk cId="4201230426" sldId="1053"/>
        </pc:sldMkLst>
        <pc:spChg chg="mod">
          <ac:chgData name="Ken Siong" userId="f7679ae9-de6b-4f69-a967-87584c14b709" providerId="ADAL" clId="{BB53A268-3F49-4607-8FA8-DB13C2D7CE1C}" dt="2024-06-05T20:10:11.261" v="186" actId="255"/>
          <ac:spMkLst>
            <pc:docMk/>
            <pc:sldMk cId="4201230426" sldId="1053"/>
            <ac:spMk id="4" creationId="{E05D1A44-B96F-23F4-6A2C-08C6C0D3FBAE}"/>
          </ac:spMkLst>
        </pc:spChg>
        <pc:spChg chg="mod">
          <ac:chgData name="Ken Siong" userId="f7679ae9-de6b-4f69-a967-87584c14b709" providerId="ADAL" clId="{BB53A268-3F49-4607-8FA8-DB13C2D7CE1C}" dt="2024-06-05T20:35:41.256" v="354" actId="20577"/>
          <ac:spMkLst>
            <pc:docMk/>
            <pc:sldMk cId="4201230426" sldId="1053"/>
            <ac:spMk id="6" creationId="{83877594-418A-EB79-FDE8-1E9682112599}"/>
          </ac:spMkLst>
        </pc:spChg>
      </pc:sldChg>
    </pc:docChg>
  </pc:docChgLst>
  <pc:docChgLst>
    <pc:chgData name="Szilvia Sramko" userId="ea6f34b9-fe87-46d6-b158-703cc6b3cc9d" providerId="ADAL" clId="{1ABACADF-C418-4A58-9F64-A495F7C44397}"/>
    <pc:docChg chg="undo custSel addSld delSld modSld sldOrd">
      <pc:chgData name="Szilvia Sramko" userId="ea6f34b9-fe87-46d6-b158-703cc6b3cc9d" providerId="ADAL" clId="{1ABACADF-C418-4A58-9F64-A495F7C44397}" dt="2024-06-05T18:29:39.103" v="5529" actId="20577"/>
      <pc:docMkLst>
        <pc:docMk/>
      </pc:docMkLst>
      <pc:sldChg chg="addSp delSp modSp mod">
        <pc:chgData name="Szilvia Sramko" userId="ea6f34b9-fe87-46d6-b158-703cc6b3cc9d" providerId="ADAL" clId="{1ABACADF-C418-4A58-9F64-A495F7C44397}" dt="2024-06-05T14:18:25.290" v="3887" actId="113"/>
        <pc:sldMkLst>
          <pc:docMk/>
          <pc:sldMk cId="3183727403" sldId="1033"/>
        </pc:sldMkLst>
        <pc:spChg chg="mod">
          <ac:chgData name="Szilvia Sramko" userId="ea6f34b9-fe87-46d6-b158-703cc6b3cc9d" providerId="ADAL" clId="{1ABACADF-C418-4A58-9F64-A495F7C44397}" dt="2024-06-05T14:17:21.334" v="3846" actId="20577"/>
          <ac:spMkLst>
            <pc:docMk/>
            <pc:sldMk cId="3183727403" sldId="1033"/>
            <ac:spMk id="2" creationId="{04F6D522-6D73-0ADC-2AD0-503AEBACFDA1}"/>
          </ac:spMkLst>
        </pc:spChg>
        <pc:spChg chg="mod">
          <ac:chgData name="Szilvia Sramko" userId="ea6f34b9-fe87-46d6-b158-703cc6b3cc9d" providerId="ADAL" clId="{1ABACADF-C418-4A58-9F64-A495F7C44397}" dt="2024-06-05T14:17:05.226" v="3843" actId="20577"/>
          <ac:spMkLst>
            <pc:docMk/>
            <pc:sldMk cId="3183727403" sldId="1033"/>
            <ac:spMk id="3" creationId="{43CE89FC-A3B3-243A-61C6-D5358CA2F3E2}"/>
          </ac:spMkLst>
        </pc:spChg>
        <pc:spChg chg="mod">
          <ac:chgData name="Szilvia Sramko" userId="ea6f34b9-fe87-46d6-b158-703cc6b3cc9d" providerId="ADAL" clId="{1ABACADF-C418-4A58-9F64-A495F7C44397}" dt="2024-06-05T14:16:22.482" v="3810" actId="255"/>
          <ac:spMkLst>
            <pc:docMk/>
            <pc:sldMk cId="3183727403" sldId="1033"/>
            <ac:spMk id="4" creationId="{BE3DDC28-FE5A-682A-7463-6EC9CCB2D99C}"/>
          </ac:spMkLst>
        </pc:spChg>
        <pc:spChg chg="add del mod">
          <ac:chgData name="Szilvia Sramko" userId="ea6f34b9-fe87-46d6-b158-703cc6b3cc9d" providerId="ADAL" clId="{1ABACADF-C418-4A58-9F64-A495F7C44397}" dt="2024-06-05T14:17:48.061" v="3863" actId="478"/>
          <ac:spMkLst>
            <pc:docMk/>
            <pc:sldMk cId="3183727403" sldId="1033"/>
            <ac:spMk id="5" creationId="{7781513B-EAB2-303E-8E3C-BD7666FE0383}"/>
          </ac:spMkLst>
        </pc:spChg>
        <pc:spChg chg="add mod">
          <ac:chgData name="Szilvia Sramko" userId="ea6f34b9-fe87-46d6-b158-703cc6b3cc9d" providerId="ADAL" clId="{1ABACADF-C418-4A58-9F64-A495F7C44397}" dt="2024-06-05T14:18:25.290" v="3887" actId="113"/>
          <ac:spMkLst>
            <pc:docMk/>
            <pc:sldMk cId="3183727403" sldId="1033"/>
            <ac:spMk id="6" creationId="{84DB5026-306E-84CE-82E4-B66E7111A397}"/>
          </ac:spMkLst>
        </pc:spChg>
      </pc:sldChg>
      <pc:sldChg chg="del">
        <pc:chgData name="Szilvia Sramko" userId="ea6f34b9-fe87-46d6-b158-703cc6b3cc9d" providerId="ADAL" clId="{1ABACADF-C418-4A58-9F64-A495F7C44397}" dt="2024-06-04T13:35:40.372" v="1" actId="47"/>
        <pc:sldMkLst>
          <pc:docMk/>
          <pc:sldMk cId="4247166204" sldId="1034"/>
        </pc:sldMkLst>
      </pc:sldChg>
      <pc:sldChg chg="del">
        <pc:chgData name="Szilvia Sramko" userId="ea6f34b9-fe87-46d6-b158-703cc6b3cc9d" providerId="ADAL" clId="{1ABACADF-C418-4A58-9F64-A495F7C44397}" dt="2024-06-04T13:35:43.453" v="5" actId="47"/>
        <pc:sldMkLst>
          <pc:docMk/>
          <pc:sldMk cId="645274371" sldId="1035"/>
        </pc:sldMkLst>
      </pc:sldChg>
      <pc:sldChg chg="addSp delSp modSp mod">
        <pc:chgData name="Szilvia Sramko" userId="ea6f34b9-fe87-46d6-b158-703cc6b3cc9d" providerId="ADAL" clId="{1ABACADF-C418-4A58-9F64-A495F7C44397}" dt="2024-06-05T18:29:39.103" v="5529" actId="20577"/>
        <pc:sldMkLst>
          <pc:docMk/>
          <pc:sldMk cId="2371248894" sldId="1037"/>
        </pc:sldMkLst>
        <pc:spChg chg="mod">
          <ac:chgData name="Szilvia Sramko" userId="ea6f34b9-fe87-46d6-b158-703cc6b3cc9d" providerId="ADAL" clId="{1ABACADF-C418-4A58-9F64-A495F7C44397}" dt="2024-06-05T18:29:39.103" v="5529" actId="20577"/>
          <ac:spMkLst>
            <pc:docMk/>
            <pc:sldMk cId="2371248894" sldId="1037"/>
            <ac:spMk id="2" creationId="{6D7555F8-B26A-53E6-0CCC-84B8E9EC544B}"/>
          </ac:spMkLst>
        </pc:spChg>
        <pc:spChg chg="mod">
          <ac:chgData name="Szilvia Sramko" userId="ea6f34b9-fe87-46d6-b158-703cc6b3cc9d" providerId="ADAL" clId="{1ABACADF-C418-4A58-9F64-A495F7C44397}" dt="2024-06-04T16:00:14.253" v="1114" actId="108"/>
          <ac:spMkLst>
            <pc:docMk/>
            <pc:sldMk cId="2371248894" sldId="1037"/>
            <ac:spMk id="4" creationId="{9C69720D-4890-3E24-72CD-66A845D00E5F}"/>
          </ac:spMkLst>
        </pc:spChg>
        <pc:spChg chg="del">
          <ac:chgData name="Szilvia Sramko" userId="ea6f34b9-fe87-46d6-b158-703cc6b3cc9d" providerId="ADAL" clId="{1ABACADF-C418-4A58-9F64-A495F7C44397}" dt="2024-06-04T13:35:52.893" v="14" actId="478"/>
          <ac:spMkLst>
            <pc:docMk/>
            <pc:sldMk cId="2371248894" sldId="1037"/>
            <ac:spMk id="5" creationId="{A960A781-5160-CE27-DE9A-CDBBB15290C2}"/>
          </ac:spMkLst>
        </pc:spChg>
        <pc:spChg chg="del">
          <ac:chgData name="Szilvia Sramko" userId="ea6f34b9-fe87-46d6-b158-703cc6b3cc9d" providerId="ADAL" clId="{1ABACADF-C418-4A58-9F64-A495F7C44397}" dt="2024-06-04T13:35:54.705" v="15" actId="478"/>
          <ac:spMkLst>
            <pc:docMk/>
            <pc:sldMk cId="2371248894" sldId="1037"/>
            <ac:spMk id="6" creationId="{7CB6A89B-E72C-82F6-AC14-EBDE25FA4D57}"/>
          </ac:spMkLst>
        </pc:spChg>
        <pc:spChg chg="add mod">
          <ac:chgData name="Szilvia Sramko" userId="ea6f34b9-fe87-46d6-b158-703cc6b3cc9d" providerId="ADAL" clId="{1ABACADF-C418-4A58-9F64-A495F7C44397}" dt="2024-06-05T14:13:46.388" v="3680" actId="1076"/>
          <ac:spMkLst>
            <pc:docMk/>
            <pc:sldMk cId="2371248894" sldId="1037"/>
            <ac:spMk id="7" creationId="{8D5C2E3D-3477-B829-4A0C-5C9B42B23188}"/>
          </ac:spMkLst>
        </pc:spChg>
        <pc:spChg chg="add del mod">
          <ac:chgData name="Szilvia Sramko" userId="ea6f34b9-fe87-46d6-b158-703cc6b3cc9d" providerId="ADAL" clId="{1ABACADF-C418-4A58-9F64-A495F7C44397}" dt="2024-06-04T15:00:58.451" v="610" actId="478"/>
          <ac:spMkLst>
            <pc:docMk/>
            <pc:sldMk cId="2371248894" sldId="1037"/>
            <ac:spMk id="8" creationId="{DBC59290-1604-F0FA-7C4C-E5C9A1A5A9E1}"/>
          </ac:spMkLst>
        </pc:spChg>
        <pc:spChg chg="add del mod">
          <ac:chgData name="Szilvia Sramko" userId="ea6f34b9-fe87-46d6-b158-703cc6b3cc9d" providerId="ADAL" clId="{1ABACADF-C418-4A58-9F64-A495F7C44397}" dt="2024-06-04T15:00:57.656" v="609" actId="478"/>
          <ac:spMkLst>
            <pc:docMk/>
            <pc:sldMk cId="2371248894" sldId="1037"/>
            <ac:spMk id="9" creationId="{370EB877-0D4F-E802-BB89-ECDAC5A7FDDA}"/>
          </ac:spMkLst>
        </pc:spChg>
        <pc:spChg chg="add del">
          <ac:chgData name="Szilvia Sramko" userId="ea6f34b9-fe87-46d6-b158-703cc6b3cc9d" providerId="ADAL" clId="{1ABACADF-C418-4A58-9F64-A495F7C44397}" dt="2024-06-04T15:01:08.859" v="614" actId="11529"/>
          <ac:spMkLst>
            <pc:docMk/>
            <pc:sldMk cId="2371248894" sldId="1037"/>
            <ac:spMk id="10" creationId="{4E332FCF-E61D-4D86-C1CA-90E67D6D806E}"/>
          </ac:spMkLst>
        </pc:spChg>
        <pc:spChg chg="add mod">
          <ac:chgData name="Szilvia Sramko" userId="ea6f34b9-fe87-46d6-b158-703cc6b3cc9d" providerId="ADAL" clId="{1ABACADF-C418-4A58-9F64-A495F7C44397}" dt="2024-06-05T14:13:54.801" v="3702" actId="20577"/>
          <ac:spMkLst>
            <pc:docMk/>
            <pc:sldMk cId="2371248894" sldId="1037"/>
            <ac:spMk id="11" creationId="{63EA9B19-BADC-EF32-3DC1-E56F7AA31605}"/>
          </ac:spMkLst>
        </pc:spChg>
      </pc:sldChg>
      <pc:sldChg chg="del">
        <pc:chgData name="Szilvia Sramko" userId="ea6f34b9-fe87-46d6-b158-703cc6b3cc9d" providerId="ADAL" clId="{1ABACADF-C418-4A58-9F64-A495F7C44397}" dt="2024-06-04T13:35:44.272" v="6" actId="47"/>
        <pc:sldMkLst>
          <pc:docMk/>
          <pc:sldMk cId="3530195949" sldId="1038"/>
        </pc:sldMkLst>
      </pc:sldChg>
      <pc:sldChg chg="addSp delSp modSp new mod">
        <pc:chgData name="Szilvia Sramko" userId="ea6f34b9-fe87-46d6-b158-703cc6b3cc9d" providerId="ADAL" clId="{1ABACADF-C418-4A58-9F64-A495F7C44397}" dt="2024-06-05T16:07:19.501" v="5120" actId="20577"/>
        <pc:sldMkLst>
          <pc:docMk/>
          <pc:sldMk cId="3616129510" sldId="1038"/>
        </pc:sldMkLst>
        <pc:spChg chg="mod">
          <ac:chgData name="Szilvia Sramko" userId="ea6f34b9-fe87-46d6-b158-703cc6b3cc9d" providerId="ADAL" clId="{1ABACADF-C418-4A58-9F64-A495F7C44397}" dt="2024-06-04T16:00:08.700" v="1113" actId="255"/>
          <ac:spMkLst>
            <pc:docMk/>
            <pc:sldMk cId="3616129510" sldId="1038"/>
            <ac:spMk id="2" creationId="{3C6313A6-2790-F19D-14D8-6EB6602048D3}"/>
          </ac:spMkLst>
        </pc:spChg>
        <pc:spChg chg="add del mod">
          <ac:chgData name="Szilvia Sramko" userId="ea6f34b9-fe87-46d6-b158-703cc6b3cc9d" providerId="ADAL" clId="{1ABACADF-C418-4A58-9F64-A495F7C44397}" dt="2024-06-04T13:49:11.822" v="22" actId="3680"/>
          <ac:spMkLst>
            <pc:docMk/>
            <pc:sldMk cId="3616129510" sldId="1038"/>
            <ac:spMk id="3" creationId="{E046BBEF-2278-325F-9687-8FDE117CAAE1}"/>
          </ac:spMkLst>
        </pc:spChg>
        <pc:spChg chg="mod">
          <ac:chgData name="Szilvia Sramko" userId="ea6f34b9-fe87-46d6-b158-703cc6b3cc9d" providerId="ADAL" clId="{1ABACADF-C418-4A58-9F64-A495F7C44397}" dt="2024-06-04T15:51:01.402" v="1050" actId="1076"/>
          <ac:spMkLst>
            <pc:docMk/>
            <pc:sldMk cId="3616129510" sldId="1038"/>
            <ac:spMk id="4" creationId="{1E45EE4D-8096-7323-6D67-04D66315E2A7}"/>
          </ac:spMkLst>
        </pc:spChg>
        <pc:spChg chg="del">
          <ac:chgData name="Szilvia Sramko" userId="ea6f34b9-fe87-46d6-b158-703cc6b3cc9d" providerId="ADAL" clId="{1ABACADF-C418-4A58-9F64-A495F7C44397}" dt="2024-06-04T13:36:06.300" v="18" actId="478"/>
          <ac:spMkLst>
            <pc:docMk/>
            <pc:sldMk cId="3616129510" sldId="1038"/>
            <ac:spMk id="5" creationId="{05454EF7-A288-387C-1B12-554D8FA2EAB7}"/>
          </ac:spMkLst>
        </pc:spChg>
        <pc:spChg chg="add del">
          <ac:chgData name="Szilvia Sramko" userId="ea6f34b9-fe87-46d6-b158-703cc6b3cc9d" providerId="ADAL" clId="{1ABACADF-C418-4A58-9F64-A495F7C44397}" dt="2024-06-04T15:35:07.825" v="772" actId="478"/>
          <ac:spMkLst>
            <pc:docMk/>
            <pc:sldMk cId="3616129510" sldId="1038"/>
            <ac:spMk id="8" creationId="{AD778988-0AE6-231B-01A3-D0E316712E6D}"/>
          </ac:spMkLst>
        </pc:spChg>
        <pc:spChg chg="add mod">
          <ac:chgData name="Szilvia Sramko" userId="ea6f34b9-fe87-46d6-b158-703cc6b3cc9d" providerId="ADAL" clId="{1ABACADF-C418-4A58-9F64-A495F7C44397}" dt="2024-06-05T16:07:19.501" v="5120" actId="20577"/>
          <ac:spMkLst>
            <pc:docMk/>
            <pc:sldMk cId="3616129510" sldId="1038"/>
            <ac:spMk id="9" creationId="{3326E4EA-F89C-EC86-093D-2FC7340816A8}"/>
          </ac:spMkLst>
        </pc:spChg>
        <pc:spChg chg="add mod">
          <ac:chgData name="Szilvia Sramko" userId="ea6f34b9-fe87-46d6-b158-703cc6b3cc9d" providerId="ADAL" clId="{1ABACADF-C418-4A58-9F64-A495F7C44397}" dt="2024-06-04T15:54:13.114" v="1076" actId="207"/>
          <ac:spMkLst>
            <pc:docMk/>
            <pc:sldMk cId="3616129510" sldId="1038"/>
            <ac:spMk id="10" creationId="{3298558B-7705-58D4-C3ED-51541DEFF466}"/>
          </ac:spMkLst>
        </pc:spChg>
        <pc:spChg chg="add mod">
          <ac:chgData name="Szilvia Sramko" userId="ea6f34b9-fe87-46d6-b158-703cc6b3cc9d" providerId="ADAL" clId="{1ABACADF-C418-4A58-9F64-A495F7C44397}" dt="2024-06-05T16:06:59.354" v="5091" actId="242"/>
          <ac:spMkLst>
            <pc:docMk/>
            <pc:sldMk cId="3616129510" sldId="1038"/>
            <ac:spMk id="11" creationId="{DD51FF57-DFB5-56A6-F7D6-4A5056B0673A}"/>
          </ac:spMkLst>
        </pc:spChg>
        <pc:spChg chg="add mod">
          <ac:chgData name="Szilvia Sramko" userId="ea6f34b9-fe87-46d6-b158-703cc6b3cc9d" providerId="ADAL" clId="{1ABACADF-C418-4A58-9F64-A495F7C44397}" dt="2024-06-04T18:09:14.889" v="2148" actId="20577"/>
          <ac:spMkLst>
            <pc:docMk/>
            <pc:sldMk cId="3616129510" sldId="1038"/>
            <ac:spMk id="12" creationId="{0E43453C-B0C7-1B59-FAEF-B2C9D7A976FA}"/>
          </ac:spMkLst>
        </pc:spChg>
        <pc:spChg chg="add del">
          <ac:chgData name="Szilvia Sramko" userId="ea6f34b9-fe87-46d6-b158-703cc6b3cc9d" providerId="ADAL" clId="{1ABACADF-C418-4A58-9F64-A495F7C44397}" dt="2024-06-04T15:50:54.724" v="1049" actId="478"/>
          <ac:spMkLst>
            <pc:docMk/>
            <pc:sldMk cId="3616129510" sldId="1038"/>
            <ac:spMk id="15" creationId="{2C438EBA-53F9-6D8C-9B14-209958CD258F}"/>
          </ac:spMkLst>
        </pc:spChg>
        <pc:spChg chg="add mod">
          <ac:chgData name="Szilvia Sramko" userId="ea6f34b9-fe87-46d6-b158-703cc6b3cc9d" providerId="ADAL" clId="{1ABACADF-C418-4A58-9F64-A495F7C44397}" dt="2024-06-04T16:02:06.457" v="1125" actId="14100"/>
          <ac:spMkLst>
            <pc:docMk/>
            <pc:sldMk cId="3616129510" sldId="1038"/>
            <ac:spMk id="16" creationId="{651A6AE4-92A7-F70E-1013-35787F876DD9}"/>
          </ac:spMkLst>
        </pc:spChg>
        <pc:spChg chg="add mod">
          <ac:chgData name="Szilvia Sramko" userId="ea6f34b9-fe87-46d6-b158-703cc6b3cc9d" providerId="ADAL" clId="{1ABACADF-C418-4A58-9F64-A495F7C44397}" dt="2024-06-04T16:02:12.050" v="1126" actId="14100"/>
          <ac:spMkLst>
            <pc:docMk/>
            <pc:sldMk cId="3616129510" sldId="1038"/>
            <ac:spMk id="17" creationId="{CBCE1B21-D721-6A0C-4BA9-082B9215782E}"/>
          </ac:spMkLst>
        </pc:spChg>
        <pc:spChg chg="add mod">
          <ac:chgData name="Szilvia Sramko" userId="ea6f34b9-fe87-46d6-b158-703cc6b3cc9d" providerId="ADAL" clId="{1ABACADF-C418-4A58-9F64-A495F7C44397}" dt="2024-06-04T16:06:44.038" v="1131" actId="14100"/>
          <ac:spMkLst>
            <pc:docMk/>
            <pc:sldMk cId="3616129510" sldId="1038"/>
            <ac:spMk id="18" creationId="{E1641BA2-C10E-31EF-DF5B-D72E41EEBD8F}"/>
          </ac:spMkLst>
        </pc:spChg>
        <pc:graphicFrameChg chg="add del mod ord modGraphic">
          <ac:chgData name="Szilvia Sramko" userId="ea6f34b9-fe87-46d6-b158-703cc6b3cc9d" providerId="ADAL" clId="{1ABACADF-C418-4A58-9F64-A495F7C44397}" dt="2024-06-04T13:48:56.988" v="21" actId="3680"/>
          <ac:graphicFrameMkLst>
            <pc:docMk/>
            <pc:sldMk cId="3616129510" sldId="1038"/>
            <ac:graphicFrameMk id="6" creationId="{4A21B349-E689-5590-E73C-9848FCE23FD9}"/>
          </ac:graphicFrameMkLst>
        </pc:graphicFrameChg>
        <pc:graphicFrameChg chg="add mod ord modGraphic">
          <ac:chgData name="Szilvia Sramko" userId="ea6f34b9-fe87-46d6-b158-703cc6b3cc9d" providerId="ADAL" clId="{1ABACADF-C418-4A58-9F64-A495F7C44397}" dt="2024-06-04T16:03:48.819" v="1130" actId="207"/>
          <ac:graphicFrameMkLst>
            <pc:docMk/>
            <pc:sldMk cId="3616129510" sldId="1038"/>
            <ac:graphicFrameMk id="7" creationId="{B103EA30-7B04-FEE8-6F9A-93098493C67F}"/>
          </ac:graphicFrameMkLst>
        </pc:graphicFrameChg>
        <pc:picChg chg="add del">
          <ac:chgData name="Szilvia Sramko" userId="ea6f34b9-fe87-46d6-b158-703cc6b3cc9d" providerId="ADAL" clId="{1ABACADF-C418-4A58-9F64-A495F7C44397}" dt="2024-06-04T17:39:53.823" v="1755" actId="22"/>
          <ac:picMkLst>
            <pc:docMk/>
            <pc:sldMk cId="3616129510" sldId="1038"/>
            <ac:picMk id="20" creationId="{8B9F6252-DB90-8D04-1DEB-BF0A0AC9E1B2}"/>
          </ac:picMkLst>
        </pc:picChg>
        <pc:cxnChg chg="add del">
          <ac:chgData name="Szilvia Sramko" userId="ea6f34b9-fe87-46d6-b158-703cc6b3cc9d" providerId="ADAL" clId="{1ABACADF-C418-4A58-9F64-A495F7C44397}" dt="2024-06-04T15:46:39.555" v="1041" actId="478"/>
          <ac:cxnSpMkLst>
            <pc:docMk/>
            <pc:sldMk cId="3616129510" sldId="1038"/>
            <ac:cxnSpMk id="14" creationId="{2A97F72C-FEB0-49EB-5976-350A7C4A598A}"/>
          </ac:cxnSpMkLst>
        </pc:cxnChg>
      </pc:sldChg>
      <pc:sldChg chg="add del">
        <pc:chgData name="Szilvia Sramko" userId="ea6f34b9-fe87-46d6-b158-703cc6b3cc9d" providerId="ADAL" clId="{1ABACADF-C418-4A58-9F64-A495F7C44397}" dt="2024-06-04T13:51:47.595" v="65" actId="47"/>
        <pc:sldMkLst>
          <pc:docMk/>
          <pc:sldMk cId="3280374762" sldId="1039"/>
        </pc:sldMkLst>
      </pc:sldChg>
      <pc:sldChg chg="delSp modSp new del mod">
        <pc:chgData name="Szilvia Sramko" userId="ea6f34b9-fe87-46d6-b158-703cc6b3cc9d" providerId="ADAL" clId="{1ABACADF-C418-4A58-9F64-A495F7C44397}" dt="2024-06-04T16:25:51.482" v="1492" actId="47"/>
        <pc:sldMkLst>
          <pc:docMk/>
          <pc:sldMk cId="4151820018" sldId="1039"/>
        </pc:sldMkLst>
        <pc:spChg chg="mod">
          <ac:chgData name="Szilvia Sramko" userId="ea6f34b9-fe87-46d6-b158-703cc6b3cc9d" providerId="ADAL" clId="{1ABACADF-C418-4A58-9F64-A495F7C44397}" dt="2024-06-04T16:13:46.141" v="1136" actId="255"/>
          <ac:spMkLst>
            <pc:docMk/>
            <pc:sldMk cId="4151820018" sldId="1039"/>
            <ac:spMk id="2" creationId="{D1A275DF-0D3A-DE0B-E2E1-62E7FDC2EC99}"/>
          </ac:spMkLst>
        </pc:spChg>
        <pc:spChg chg="del">
          <ac:chgData name="Szilvia Sramko" userId="ea6f34b9-fe87-46d6-b158-703cc6b3cc9d" providerId="ADAL" clId="{1ABACADF-C418-4A58-9F64-A495F7C44397}" dt="2024-06-04T15:39:46.819" v="1004" actId="478"/>
          <ac:spMkLst>
            <pc:docMk/>
            <pc:sldMk cId="4151820018" sldId="1039"/>
            <ac:spMk id="5" creationId="{0181BC53-3450-B66E-4B07-FF7F435691A3}"/>
          </ac:spMkLst>
        </pc:spChg>
      </pc:sldChg>
      <pc:sldChg chg="del">
        <pc:chgData name="Szilvia Sramko" userId="ea6f34b9-fe87-46d6-b158-703cc6b3cc9d" providerId="ADAL" clId="{1ABACADF-C418-4A58-9F64-A495F7C44397}" dt="2024-06-04T13:35:39.010" v="0" actId="47"/>
        <pc:sldMkLst>
          <pc:docMk/>
          <pc:sldMk cId="1391389112" sldId="1040"/>
        </pc:sldMkLst>
      </pc:sldChg>
      <pc:sldChg chg="delSp modSp add mod ord">
        <pc:chgData name="Szilvia Sramko" userId="ea6f34b9-fe87-46d6-b158-703cc6b3cc9d" providerId="ADAL" clId="{1ABACADF-C418-4A58-9F64-A495F7C44397}" dt="2024-06-05T16:07:42.508" v="5122" actId="20577"/>
        <pc:sldMkLst>
          <pc:docMk/>
          <pc:sldMk cId="2344942344" sldId="1040"/>
        </pc:sldMkLst>
        <pc:spChg chg="mod">
          <ac:chgData name="Szilvia Sramko" userId="ea6f34b9-fe87-46d6-b158-703cc6b3cc9d" providerId="ADAL" clId="{1ABACADF-C418-4A58-9F64-A495F7C44397}" dt="2024-06-04T16:25:48.030" v="1491" actId="20577"/>
          <ac:spMkLst>
            <pc:docMk/>
            <pc:sldMk cId="2344942344" sldId="1040"/>
            <ac:spMk id="2" creationId="{D1A275DF-0D3A-DE0B-E2E1-62E7FDC2EC99}"/>
          </ac:spMkLst>
        </pc:spChg>
        <pc:spChg chg="mod">
          <ac:chgData name="Szilvia Sramko" userId="ea6f34b9-fe87-46d6-b158-703cc6b3cc9d" providerId="ADAL" clId="{1ABACADF-C418-4A58-9F64-A495F7C44397}" dt="2024-06-05T16:07:42.508" v="5122" actId="20577"/>
          <ac:spMkLst>
            <pc:docMk/>
            <pc:sldMk cId="2344942344" sldId="1040"/>
            <ac:spMk id="3" creationId="{F882DF4C-B772-8960-0A5C-8C564F0DEB89}"/>
          </ac:spMkLst>
        </pc:spChg>
        <pc:spChg chg="del">
          <ac:chgData name="Szilvia Sramko" userId="ea6f34b9-fe87-46d6-b158-703cc6b3cc9d" providerId="ADAL" clId="{1ABACADF-C418-4A58-9F64-A495F7C44397}" dt="2024-06-04T15:39:44.410" v="1003" actId="478"/>
          <ac:spMkLst>
            <pc:docMk/>
            <pc:sldMk cId="2344942344" sldId="1040"/>
            <ac:spMk id="5" creationId="{0181BC53-3450-B66E-4B07-FF7F435691A3}"/>
          </ac:spMkLst>
        </pc:spChg>
      </pc:sldChg>
      <pc:sldChg chg="delSp modSp add del mod">
        <pc:chgData name="Szilvia Sramko" userId="ea6f34b9-fe87-46d6-b158-703cc6b3cc9d" providerId="ADAL" clId="{1ABACADF-C418-4A58-9F64-A495F7C44397}" dt="2024-06-05T14:36:38.523" v="3948" actId="47"/>
        <pc:sldMkLst>
          <pc:docMk/>
          <pc:sldMk cId="733911439" sldId="1041"/>
        </pc:sldMkLst>
        <pc:spChg chg="mod">
          <ac:chgData name="Szilvia Sramko" userId="ea6f34b9-fe87-46d6-b158-703cc6b3cc9d" providerId="ADAL" clId="{1ABACADF-C418-4A58-9F64-A495F7C44397}" dt="2024-06-05T14:36:31.663" v="3946" actId="21"/>
          <ac:spMkLst>
            <pc:docMk/>
            <pc:sldMk cId="733911439" sldId="1041"/>
            <ac:spMk id="2" creationId="{D1A275DF-0D3A-DE0B-E2E1-62E7FDC2EC99}"/>
          </ac:spMkLst>
        </pc:spChg>
        <pc:spChg chg="mod">
          <ac:chgData name="Szilvia Sramko" userId="ea6f34b9-fe87-46d6-b158-703cc6b3cc9d" providerId="ADAL" clId="{1ABACADF-C418-4A58-9F64-A495F7C44397}" dt="2024-06-05T14:32:04.225" v="3937" actId="14100"/>
          <ac:spMkLst>
            <pc:docMk/>
            <pc:sldMk cId="733911439" sldId="1041"/>
            <ac:spMk id="3" creationId="{F882DF4C-B772-8960-0A5C-8C564F0DEB89}"/>
          </ac:spMkLst>
        </pc:spChg>
        <pc:spChg chg="del">
          <ac:chgData name="Szilvia Sramko" userId="ea6f34b9-fe87-46d6-b158-703cc6b3cc9d" providerId="ADAL" clId="{1ABACADF-C418-4A58-9F64-A495F7C44397}" dt="2024-06-04T15:39:49.110" v="1005" actId="478"/>
          <ac:spMkLst>
            <pc:docMk/>
            <pc:sldMk cId="733911439" sldId="1041"/>
            <ac:spMk id="5" creationId="{0181BC53-3450-B66E-4B07-FF7F435691A3}"/>
          </ac:spMkLst>
        </pc:spChg>
      </pc:sldChg>
      <pc:sldChg chg="del">
        <pc:chgData name="Szilvia Sramko" userId="ea6f34b9-fe87-46d6-b158-703cc6b3cc9d" providerId="ADAL" clId="{1ABACADF-C418-4A58-9F64-A495F7C44397}" dt="2024-06-04T13:35:42.629" v="4" actId="47"/>
        <pc:sldMkLst>
          <pc:docMk/>
          <pc:sldMk cId="1887164624" sldId="1042"/>
        </pc:sldMkLst>
      </pc:sldChg>
      <pc:sldChg chg="addSp delSp modSp add mod">
        <pc:chgData name="Szilvia Sramko" userId="ea6f34b9-fe87-46d6-b158-703cc6b3cc9d" providerId="ADAL" clId="{1ABACADF-C418-4A58-9F64-A495F7C44397}" dt="2024-06-05T16:08:46.160" v="5125" actId="20577"/>
        <pc:sldMkLst>
          <pc:docMk/>
          <pc:sldMk cId="3789987047" sldId="1042"/>
        </pc:sldMkLst>
        <pc:spChg chg="mod">
          <ac:chgData name="Szilvia Sramko" userId="ea6f34b9-fe87-46d6-b158-703cc6b3cc9d" providerId="ADAL" clId="{1ABACADF-C418-4A58-9F64-A495F7C44397}" dt="2024-06-04T22:43:16.302" v="2678" actId="255"/>
          <ac:spMkLst>
            <pc:docMk/>
            <pc:sldMk cId="3789987047" sldId="1042"/>
            <ac:spMk id="2" creationId="{D1A275DF-0D3A-DE0B-E2E1-62E7FDC2EC99}"/>
          </ac:spMkLst>
        </pc:spChg>
        <pc:spChg chg="mod">
          <ac:chgData name="Szilvia Sramko" userId="ea6f34b9-fe87-46d6-b158-703cc6b3cc9d" providerId="ADAL" clId="{1ABACADF-C418-4A58-9F64-A495F7C44397}" dt="2024-06-05T16:08:46.160" v="5125" actId="20577"/>
          <ac:spMkLst>
            <pc:docMk/>
            <pc:sldMk cId="3789987047" sldId="1042"/>
            <ac:spMk id="3" creationId="{F882DF4C-B772-8960-0A5C-8C564F0DEB89}"/>
          </ac:spMkLst>
        </pc:spChg>
        <pc:spChg chg="del">
          <ac:chgData name="Szilvia Sramko" userId="ea6f34b9-fe87-46d6-b158-703cc6b3cc9d" providerId="ADAL" clId="{1ABACADF-C418-4A58-9F64-A495F7C44397}" dt="2024-06-04T15:39:56.249" v="1007" actId="478"/>
          <ac:spMkLst>
            <pc:docMk/>
            <pc:sldMk cId="3789987047" sldId="1042"/>
            <ac:spMk id="5" creationId="{0181BC53-3450-B66E-4B07-FF7F435691A3}"/>
          </ac:spMkLst>
        </pc:spChg>
        <pc:picChg chg="add del mod">
          <ac:chgData name="Szilvia Sramko" userId="ea6f34b9-fe87-46d6-b158-703cc6b3cc9d" providerId="ADAL" clId="{1ABACADF-C418-4A58-9F64-A495F7C44397}" dt="2024-06-04T20:04:55.075" v="2242" actId="478"/>
          <ac:picMkLst>
            <pc:docMk/>
            <pc:sldMk cId="3789987047" sldId="1042"/>
            <ac:picMk id="7" creationId="{34D143C6-80E6-25A5-6DF0-B732ABFC6D12}"/>
          </ac:picMkLst>
        </pc:picChg>
        <pc:picChg chg="add mod">
          <ac:chgData name="Szilvia Sramko" userId="ea6f34b9-fe87-46d6-b158-703cc6b3cc9d" providerId="ADAL" clId="{1ABACADF-C418-4A58-9F64-A495F7C44397}" dt="2024-06-04T22:43:00.018" v="2674" actId="1076"/>
          <ac:picMkLst>
            <pc:docMk/>
            <pc:sldMk cId="3789987047" sldId="1042"/>
            <ac:picMk id="9" creationId="{D26FE07C-367B-85CE-0873-B420E89BDF62}"/>
          </ac:picMkLst>
        </pc:picChg>
      </pc:sldChg>
      <pc:sldChg chg="addSp delSp modSp add mod">
        <pc:chgData name="Szilvia Sramko" userId="ea6f34b9-fe87-46d6-b158-703cc6b3cc9d" providerId="ADAL" clId="{1ABACADF-C418-4A58-9F64-A495F7C44397}" dt="2024-06-05T16:06:40.247" v="5086" actId="255"/>
        <pc:sldMkLst>
          <pc:docMk/>
          <pc:sldMk cId="1706949994" sldId="1043"/>
        </pc:sldMkLst>
        <pc:spChg chg="mod">
          <ac:chgData name="Szilvia Sramko" userId="ea6f34b9-fe87-46d6-b158-703cc6b3cc9d" providerId="ADAL" clId="{1ABACADF-C418-4A58-9F64-A495F7C44397}" dt="2024-06-05T16:06:40.247" v="5086" actId="255"/>
          <ac:spMkLst>
            <pc:docMk/>
            <pc:sldMk cId="1706949994" sldId="1043"/>
            <ac:spMk id="2" creationId="{D1A275DF-0D3A-DE0B-E2E1-62E7FDC2EC99}"/>
          </ac:spMkLst>
        </pc:spChg>
        <pc:spChg chg="mod">
          <ac:chgData name="Szilvia Sramko" userId="ea6f34b9-fe87-46d6-b158-703cc6b3cc9d" providerId="ADAL" clId="{1ABACADF-C418-4A58-9F64-A495F7C44397}" dt="2024-06-05T16:05:25.256" v="5052" actId="20577"/>
          <ac:spMkLst>
            <pc:docMk/>
            <pc:sldMk cId="1706949994" sldId="1043"/>
            <ac:spMk id="3" creationId="{F882DF4C-B772-8960-0A5C-8C564F0DEB89}"/>
          </ac:spMkLst>
        </pc:spChg>
        <pc:spChg chg="del">
          <ac:chgData name="Szilvia Sramko" userId="ea6f34b9-fe87-46d6-b158-703cc6b3cc9d" providerId="ADAL" clId="{1ABACADF-C418-4A58-9F64-A495F7C44397}" dt="2024-06-04T23:18:07.715" v="2745" actId="478"/>
          <ac:spMkLst>
            <pc:docMk/>
            <pc:sldMk cId="1706949994" sldId="1043"/>
            <ac:spMk id="5" creationId="{0181BC53-3450-B66E-4B07-FF7F435691A3}"/>
          </ac:spMkLst>
        </pc:spChg>
        <pc:spChg chg="add mod">
          <ac:chgData name="Szilvia Sramko" userId="ea6f34b9-fe87-46d6-b158-703cc6b3cc9d" providerId="ADAL" clId="{1ABACADF-C418-4A58-9F64-A495F7C44397}" dt="2024-06-05T16:06:30.437" v="5084" actId="207"/>
          <ac:spMkLst>
            <pc:docMk/>
            <pc:sldMk cId="1706949994" sldId="1043"/>
            <ac:spMk id="5" creationId="{83C6F1D1-2EB4-DFE7-3AD1-3223C69B9595}"/>
          </ac:spMkLst>
        </pc:spChg>
      </pc:sldChg>
      <pc:sldChg chg="del">
        <pc:chgData name="Szilvia Sramko" userId="ea6f34b9-fe87-46d6-b158-703cc6b3cc9d" providerId="ADAL" clId="{1ABACADF-C418-4A58-9F64-A495F7C44397}" dt="2024-06-04T13:35:41.184" v="2" actId="47"/>
        <pc:sldMkLst>
          <pc:docMk/>
          <pc:sldMk cId="3853514287" sldId="1043"/>
        </pc:sldMkLst>
      </pc:sldChg>
      <pc:sldChg chg="delSp modSp add del mod">
        <pc:chgData name="Szilvia Sramko" userId="ea6f34b9-fe87-46d6-b158-703cc6b3cc9d" providerId="ADAL" clId="{1ABACADF-C418-4A58-9F64-A495F7C44397}" dt="2024-06-05T15:59:27.891" v="4931" actId="47"/>
        <pc:sldMkLst>
          <pc:docMk/>
          <pc:sldMk cId="392875059" sldId="1044"/>
        </pc:sldMkLst>
        <pc:spChg chg="mod">
          <ac:chgData name="Szilvia Sramko" userId="ea6f34b9-fe87-46d6-b158-703cc6b3cc9d" providerId="ADAL" clId="{1ABACADF-C418-4A58-9F64-A495F7C44397}" dt="2024-06-05T15:49:16.618" v="4796" actId="255"/>
          <ac:spMkLst>
            <pc:docMk/>
            <pc:sldMk cId="392875059" sldId="1044"/>
            <ac:spMk id="2" creationId="{D1A275DF-0D3A-DE0B-E2E1-62E7FDC2EC99}"/>
          </ac:spMkLst>
        </pc:spChg>
        <pc:spChg chg="mod">
          <ac:chgData name="Szilvia Sramko" userId="ea6f34b9-fe87-46d6-b158-703cc6b3cc9d" providerId="ADAL" clId="{1ABACADF-C418-4A58-9F64-A495F7C44397}" dt="2024-06-05T15:58:56.569" v="4923" actId="14100"/>
          <ac:spMkLst>
            <pc:docMk/>
            <pc:sldMk cId="392875059" sldId="1044"/>
            <ac:spMk id="3" creationId="{F882DF4C-B772-8960-0A5C-8C564F0DEB89}"/>
          </ac:spMkLst>
        </pc:spChg>
        <pc:spChg chg="del">
          <ac:chgData name="Szilvia Sramko" userId="ea6f34b9-fe87-46d6-b158-703cc6b3cc9d" providerId="ADAL" clId="{1ABACADF-C418-4A58-9F64-A495F7C44397}" dt="2024-06-04T23:18:27.017" v="2747" actId="478"/>
          <ac:spMkLst>
            <pc:docMk/>
            <pc:sldMk cId="392875059" sldId="1044"/>
            <ac:spMk id="5" creationId="{0181BC53-3450-B66E-4B07-FF7F435691A3}"/>
          </ac:spMkLst>
        </pc:spChg>
      </pc:sldChg>
      <pc:sldChg chg="del">
        <pc:chgData name="Szilvia Sramko" userId="ea6f34b9-fe87-46d6-b158-703cc6b3cc9d" providerId="ADAL" clId="{1ABACADF-C418-4A58-9F64-A495F7C44397}" dt="2024-06-04T13:35:47.196" v="10" actId="47"/>
        <pc:sldMkLst>
          <pc:docMk/>
          <pc:sldMk cId="2052386049" sldId="1045"/>
        </pc:sldMkLst>
      </pc:sldChg>
      <pc:sldChg chg="addSp delSp modSp add del mod">
        <pc:chgData name="Szilvia Sramko" userId="ea6f34b9-fe87-46d6-b158-703cc6b3cc9d" providerId="ADAL" clId="{1ABACADF-C418-4A58-9F64-A495F7C44397}" dt="2024-06-04T23:43:10.171" v="3099" actId="47"/>
        <pc:sldMkLst>
          <pc:docMk/>
          <pc:sldMk cId="3101149276" sldId="1045"/>
        </pc:sldMkLst>
        <pc:spChg chg="mod">
          <ac:chgData name="Szilvia Sramko" userId="ea6f34b9-fe87-46d6-b158-703cc6b3cc9d" providerId="ADAL" clId="{1ABACADF-C418-4A58-9F64-A495F7C44397}" dt="2024-06-04T14:19:40.496" v="226" actId="20577"/>
          <ac:spMkLst>
            <pc:docMk/>
            <pc:sldMk cId="3101149276" sldId="1045"/>
            <ac:spMk id="2" creationId="{D1A275DF-0D3A-DE0B-E2E1-62E7FDC2EC99}"/>
          </ac:spMkLst>
        </pc:spChg>
        <pc:spChg chg="mod">
          <ac:chgData name="Szilvia Sramko" userId="ea6f34b9-fe87-46d6-b158-703cc6b3cc9d" providerId="ADAL" clId="{1ABACADF-C418-4A58-9F64-A495F7C44397}" dt="2024-06-04T23:18:01.653" v="2742" actId="27636"/>
          <ac:spMkLst>
            <pc:docMk/>
            <pc:sldMk cId="3101149276" sldId="1045"/>
            <ac:spMk id="3" creationId="{F882DF4C-B772-8960-0A5C-8C564F0DEB89}"/>
          </ac:spMkLst>
        </pc:spChg>
        <pc:spChg chg="del">
          <ac:chgData name="Szilvia Sramko" userId="ea6f34b9-fe87-46d6-b158-703cc6b3cc9d" providerId="ADAL" clId="{1ABACADF-C418-4A58-9F64-A495F7C44397}" dt="2024-06-04T23:22:42.084" v="2762" actId="478"/>
          <ac:spMkLst>
            <pc:docMk/>
            <pc:sldMk cId="3101149276" sldId="1045"/>
            <ac:spMk id="5" creationId="{0181BC53-3450-B66E-4B07-FF7F435691A3}"/>
          </ac:spMkLst>
        </pc:spChg>
        <pc:picChg chg="add del mod">
          <ac:chgData name="Szilvia Sramko" userId="ea6f34b9-fe87-46d6-b158-703cc6b3cc9d" providerId="ADAL" clId="{1ABACADF-C418-4A58-9F64-A495F7C44397}" dt="2024-06-04T23:22:47.986" v="2764" actId="478"/>
          <ac:picMkLst>
            <pc:docMk/>
            <pc:sldMk cId="3101149276" sldId="1045"/>
            <ac:picMk id="6" creationId="{F23365D7-CE41-5CC8-4512-3428030CAEA2}"/>
          </ac:picMkLst>
        </pc:picChg>
      </pc:sldChg>
      <pc:sldChg chg="del">
        <pc:chgData name="Szilvia Sramko" userId="ea6f34b9-fe87-46d6-b158-703cc6b3cc9d" providerId="ADAL" clId="{1ABACADF-C418-4A58-9F64-A495F7C44397}" dt="2024-06-04T13:35:44.984" v="7" actId="47"/>
        <pc:sldMkLst>
          <pc:docMk/>
          <pc:sldMk cId="1979429251" sldId="1046"/>
        </pc:sldMkLst>
      </pc:sldChg>
      <pc:sldChg chg="delSp modSp add mod">
        <pc:chgData name="Szilvia Sramko" userId="ea6f34b9-fe87-46d6-b158-703cc6b3cc9d" providerId="ADAL" clId="{1ABACADF-C418-4A58-9F64-A495F7C44397}" dt="2024-06-05T16:17:44.053" v="5526" actId="20577"/>
        <pc:sldMkLst>
          <pc:docMk/>
          <pc:sldMk cId="4192479801" sldId="1046"/>
        </pc:sldMkLst>
        <pc:spChg chg="mod">
          <ac:chgData name="Szilvia Sramko" userId="ea6f34b9-fe87-46d6-b158-703cc6b3cc9d" providerId="ADAL" clId="{1ABACADF-C418-4A58-9F64-A495F7C44397}" dt="2024-06-05T15:49:08.841" v="4794" actId="255"/>
          <ac:spMkLst>
            <pc:docMk/>
            <pc:sldMk cId="4192479801" sldId="1046"/>
            <ac:spMk id="2" creationId="{D1A275DF-0D3A-DE0B-E2E1-62E7FDC2EC99}"/>
          </ac:spMkLst>
        </pc:spChg>
        <pc:spChg chg="mod">
          <ac:chgData name="Szilvia Sramko" userId="ea6f34b9-fe87-46d6-b158-703cc6b3cc9d" providerId="ADAL" clId="{1ABACADF-C418-4A58-9F64-A495F7C44397}" dt="2024-06-05T16:17:44.053" v="5526" actId="20577"/>
          <ac:spMkLst>
            <pc:docMk/>
            <pc:sldMk cId="4192479801" sldId="1046"/>
            <ac:spMk id="3" creationId="{F882DF4C-B772-8960-0A5C-8C564F0DEB89}"/>
          </ac:spMkLst>
        </pc:spChg>
        <pc:spChg chg="del">
          <ac:chgData name="Szilvia Sramko" userId="ea6f34b9-fe87-46d6-b158-703cc6b3cc9d" providerId="ADAL" clId="{1ABACADF-C418-4A58-9F64-A495F7C44397}" dt="2024-06-04T23:45:33.960" v="3115" actId="478"/>
          <ac:spMkLst>
            <pc:docMk/>
            <pc:sldMk cId="4192479801" sldId="1046"/>
            <ac:spMk id="5" creationId="{0181BC53-3450-B66E-4B07-FF7F435691A3}"/>
          </ac:spMkLst>
        </pc:spChg>
      </pc:sldChg>
      <pc:sldChg chg="del">
        <pc:chgData name="Szilvia Sramko" userId="ea6f34b9-fe87-46d6-b158-703cc6b3cc9d" providerId="ADAL" clId="{1ABACADF-C418-4A58-9F64-A495F7C44397}" dt="2024-06-04T13:35:45.700" v="8" actId="47"/>
        <pc:sldMkLst>
          <pc:docMk/>
          <pc:sldMk cId="1503588162" sldId="1047"/>
        </pc:sldMkLst>
      </pc:sldChg>
      <pc:sldChg chg="addSp delSp modSp add mod">
        <pc:chgData name="Szilvia Sramko" userId="ea6f34b9-fe87-46d6-b158-703cc6b3cc9d" providerId="ADAL" clId="{1ABACADF-C418-4A58-9F64-A495F7C44397}" dt="2024-06-05T15:48:58.845" v="4792" actId="255"/>
        <pc:sldMkLst>
          <pc:docMk/>
          <pc:sldMk cId="2856480854" sldId="1047"/>
        </pc:sldMkLst>
        <pc:spChg chg="mod">
          <ac:chgData name="Szilvia Sramko" userId="ea6f34b9-fe87-46d6-b158-703cc6b3cc9d" providerId="ADAL" clId="{1ABACADF-C418-4A58-9F64-A495F7C44397}" dt="2024-06-05T15:48:58.845" v="4792" actId="255"/>
          <ac:spMkLst>
            <pc:docMk/>
            <pc:sldMk cId="2856480854" sldId="1047"/>
            <ac:spMk id="2" creationId="{D1A275DF-0D3A-DE0B-E2E1-62E7FDC2EC99}"/>
          </ac:spMkLst>
        </pc:spChg>
        <pc:spChg chg="del mod">
          <ac:chgData name="Szilvia Sramko" userId="ea6f34b9-fe87-46d6-b158-703cc6b3cc9d" providerId="ADAL" clId="{1ABACADF-C418-4A58-9F64-A495F7C44397}" dt="2024-06-04T14:31:11.224" v="278" actId="931"/>
          <ac:spMkLst>
            <pc:docMk/>
            <pc:sldMk cId="2856480854" sldId="1047"/>
            <ac:spMk id="3" creationId="{F882DF4C-B772-8960-0A5C-8C564F0DEB89}"/>
          </ac:spMkLst>
        </pc:spChg>
        <pc:spChg chg="add mod">
          <ac:chgData name="Szilvia Sramko" userId="ea6f34b9-fe87-46d6-b158-703cc6b3cc9d" providerId="ADAL" clId="{1ABACADF-C418-4A58-9F64-A495F7C44397}" dt="2024-06-05T00:44:12.582" v="3535" actId="207"/>
          <ac:spMkLst>
            <pc:docMk/>
            <pc:sldMk cId="2856480854" sldId="1047"/>
            <ac:spMk id="3" creationId="{FCA2BA2A-F117-57C2-B092-6C52C93A11CD}"/>
          </ac:spMkLst>
        </pc:spChg>
        <pc:spChg chg="del">
          <ac:chgData name="Szilvia Sramko" userId="ea6f34b9-fe87-46d6-b158-703cc6b3cc9d" providerId="ADAL" clId="{1ABACADF-C418-4A58-9F64-A495F7C44397}" dt="2024-06-04T14:32:12.256" v="289" actId="478"/>
          <ac:spMkLst>
            <pc:docMk/>
            <pc:sldMk cId="2856480854" sldId="1047"/>
            <ac:spMk id="5" creationId="{0181BC53-3450-B66E-4B07-FF7F435691A3}"/>
          </ac:spMkLst>
        </pc:spChg>
        <pc:spChg chg="add mod">
          <ac:chgData name="Szilvia Sramko" userId="ea6f34b9-fe87-46d6-b158-703cc6b3cc9d" providerId="ADAL" clId="{1ABACADF-C418-4A58-9F64-A495F7C44397}" dt="2024-06-05T15:48:48.224" v="4790" actId="20577"/>
          <ac:spMkLst>
            <pc:docMk/>
            <pc:sldMk cId="2856480854" sldId="1047"/>
            <ac:spMk id="9" creationId="{595A2D2C-19C4-4F05-77B0-4FB330BC7F1E}"/>
          </ac:spMkLst>
        </pc:spChg>
        <pc:picChg chg="add del mod">
          <ac:chgData name="Szilvia Sramko" userId="ea6f34b9-fe87-46d6-b158-703cc6b3cc9d" providerId="ADAL" clId="{1ABACADF-C418-4A58-9F64-A495F7C44397}" dt="2024-06-04T14:31:40.190" v="280" actId="478"/>
          <ac:picMkLst>
            <pc:docMk/>
            <pc:sldMk cId="2856480854" sldId="1047"/>
            <ac:picMk id="7" creationId="{0222902E-7FDA-26EA-374A-FDAA12D4EAA3}"/>
          </ac:picMkLst>
        </pc:picChg>
        <pc:picChg chg="add mod">
          <ac:chgData name="Szilvia Sramko" userId="ea6f34b9-fe87-46d6-b158-703cc6b3cc9d" providerId="ADAL" clId="{1ABACADF-C418-4A58-9F64-A495F7C44397}" dt="2024-06-05T15:46:13.656" v="4520" actId="14100"/>
          <ac:picMkLst>
            <pc:docMk/>
            <pc:sldMk cId="2856480854" sldId="1047"/>
            <ac:picMk id="10" creationId="{AC40F431-3CA7-81A8-F8CE-F30A79C686EB}"/>
          </ac:picMkLst>
        </pc:picChg>
      </pc:sldChg>
      <pc:sldChg chg="addSp delSp modSp add mod">
        <pc:chgData name="Szilvia Sramko" userId="ea6f34b9-fe87-46d6-b158-703cc6b3cc9d" providerId="ADAL" clId="{1ABACADF-C418-4A58-9F64-A495F7C44397}" dt="2024-06-05T15:03:57.809" v="4446" actId="1076"/>
        <pc:sldMkLst>
          <pc:docMk/>
          <pc:sldMk cId="850077875" sldId="1048"/>
        </pc:sldMkLst>
        <pc:spChg chg="mod">
          <ac:chgData name="Szilvia Sramko" userId="ea6f34b9-fe87-46d6-b158-703cc6b3cc9d" providerId="ADAL" clId="{1ABACADF-C418-4A58-9F64-A495F7C44397}" dt="2024-06-05T15:00:29.111" v="4438" actId="2711"/>
          <ac:spMkLst>
            <pc:docMk/>
            <pc:sldMk cId="850077875" sldId="1048"/>
            <ac:spMk id="2" creationId="{D1A275DF-0D3A-DE0B-E2E1-62E7FDC2EC99}"/>
          </ac:spMkLst>
        </pc:spChg>
        <pc:spChg chg="mod">
          <ac:chgData name="Szilvia Sramko" userId="ea6f34b9-fe87-46d6-b158-703cc6b3cc9d" providerId="ADAL" clId="{1ABACADF-C418-4A58-9F64-A495F7C44397}" dt="2024-06-05T15:00:34.958" v="4439" actId="255"/>
          <ac:spMkLst>
            <pc:docMk/>
            <pc:sldMk cId="850077875" sldId="1048"/>
            <ac:spMk id="3" creationId="{F882DF4C-B772-8960-0A5C-8C564F0DEB89}"/>
          </ac:spMkLst>
        </pc:spChg>
        <pc:spChg chg="del">
          <ac:chgData name="Szilvia Sramko" userId="ea6f34b9-fe87-46d6-b158-703cc6b3cc9d" providerId="ADAL" clId="{1ABACADF-C418-4A58-9F64-A495F7C44397}" dt="2024-06-04T15:39:52.699" v="1006" actId="478"/>
          <ac:spMkLst>
            <pc:docMk/>
            <pc:sldMk cId="850077875" sldId="1048"/>
            <ac:spMk id="5" creationId="{0181BC53-3450-B66E-4B07-FF7F435691A3}"/>
          </ac:spMkLst>
        </pc:spChg>
        <pc:picChg chg="add del mod">
          <ac:chgData name="Szilvia Sramko" userId="ea6f34b9-fe87-46d6-b158-703cc6b3cc9d" providerId="ADAL" clId="{1ABACADF-C418-4A58-9F64-A495F7C44397}" dt="2024-06-05T15:02:48.298" v="4441" actId="478"/>
          <ac:picMkLst>
            <pc:docMk/>
            <pc:sldMk cId="850077875" sldId="1048"/>
            <ac:picMk id="6" creationId="{B8D5B06B-3C21-6E60-6F57-AE844F989477}"/>
          </ac:picMkLst>
        </pc:picChg>
        <pc:picChg chg="add del mod">
          <ac:chgData name="Szilvia Sramko" userId="ea6f34b9-fe87-46d6-b158-703cc6b3cc9d" providerId="ADAL" clId="{1ABACADF-C418-4A58-9F64-A495F7C44397}" dt="2024-06-05T15:03:41.440" v="4443" actId="478"/>
          <ac:picMkLst>
            <pc:docMk/>
            <pc:sldMk cId="850077875" sldId="1048"/>
            <ac:picMk id="8" creationId="{A5F988C0-7C7A-6E2C-F9F8-27C7EF9080D6}"/>
          </ac:picMkLst>
        </pc:picChg>
        <pc:picChg chg="add mod">
          <ac:chgData name="Szilvia Sramko" userId="ea6f34b9-fe87-46d6-b158-703cc6b3cc9d" providerId="ADAL" clId="{1ABACADF-C418-4A58-9F64-A495F7C44397}" dt="2024-06-05T15:03:57.809" v="4446" actId="1076"/>
          <ac:picMkLst>
            <pc:docMk/>
            <pc:sldMk cId="850077875" sldId="1048"/>
            <ac:picMk id="10" creationId="{1B7C3AC0-E517-F6C9-EC62-F374113BC0D3}"/>
          </ac:picMkLst>
        </pc:picChg>
      </pc:sldChg>
      <pc:sldChg chg="add del ord">
        <pc:chgData name="Szilvia Sramko" userId="ea6f34b9-fe87-46d6-b158-703cc6b3cc9d" providerId="ADAL" clId="{1ABACADF-C418-4A58-9F64-A495F7C44397}" dt="2024-06-04T14:32:15.717" v="290" actId="47"/>
        <pc:sldMkLst>
          <pc:docMk/>
          <pc:sldMk cId="1091676986" sldId="1048"/>
        </pc:sldMkLst>
      </pc:sldChg>
      <pc:sldChg chg="del">
        <pc:chgData name="Szilvia Sramko" userId="ea6f34b9-fe87-46d6-b158-703cc6b3cc9d" providerId="ADAL" clId="{1ABACADF-C418-4A58-9F64-A495F7C44397}" dt="2024-06-04T13:35:50.306" v="13" actId="47"/>
        <pc:sldMkLst>
          <pc:docMk/>
          <pc:sldMk cId="1258012508" sldId="1048"/>
        </pc:sldMkLst>
      </pc:sldChg>
      <pc:sldChg chg="del">
        <pc:chgData name="Szilvia Sramko" userId="ea6f34b9-fe87-46d6-b158-703cc6b3cc9d" providerId="ADAL" clId="{1ABACADF-C418-4A58-9F64-A495F7C44397}" dt="2024-06-04T13:35:41.903" v="3" actId="47"/>
        <pc:sldMkLst>
          <pc:docMk/>
          <pc:sldMk cId="2828484282" sldId="1049"/>
        </pc:sldMkLst>
      </pc:sldChg>
      <pc:sldChg chg="addSp delSp modSp new mod">
        <pc:chgData name="Szilvia Sramko" userId="ea6f34b9-fe87-46d6-b158-703cc6b3cc9d" providerId="ADAL" clId="{1ABACADF-C418-4A58-9F64-A495F7C44397}" dt="2024-06-05T14:26:54.885" v="3933" actId="207"/>
        <pc:sldMkLst>
          <pc:docMk/>
          <pc:sldMk cId="2983563003" sldId="1049"/>
        </pc:sldMkLst>
        <pc:spChg chg="mod">
          <ac:chgData name="Szilvia Sramko" userId="ea6f34b9-fe87-46d6-b158-703cc6b3cc9d" providerId="ADAL" clId="{1ABACADF-C418-4A58-9F64-A495F7C44397}" dt="2024-06-04T22:34:07.054" v="2520" actId="27636"/>
          <ac:spMkLst>
            <pc:docMk/>
            <pc:sldMk cId="2983563003" sldId="1049"/>
            <ac:spMk id="2" creationId="{E74AA050-32E2-4FA2-CF36-7FC34D721502}"/>
          </ac:spMkLst>
        </pc:spChg>
        <pc:spChg chg="mod">
          <ac:chgData name="Szilvia Sramko" userId="ea6f34b9-fe87-46d6-b158-703cc6b3cc9d" providerId="ADAL" clId="{1ABACADF-C418-4A58-9F64-A495F7C44397}" dt="2024-06-05T14:14:50.316" v="3709" actId="20577"/>
          <ac:spMkLst>
            <pc:docMk/>
            <pc:sldMk cId="2983563003" sldId="1049"/>
            <ac:spMk id="3" creationId="{89A29C2F-3E72-B922-2878-221ECF269E14}"/>
          </ac:spMkLst>
        </pc:spChg>
        <pc:spChg chg="del">
          <ac:chgData name="Szilvia Sramko" userId="ea6f34b9-fe87-46d6-b158-703cc6b3cc9d" providerId="ADAL" clId="{1ABACADF-C418-4A58-9F64-A495F7C44397}" dt="2024-06-04T17:50:57.794" v="2064" actId="478"/>
          <ac:spMkLst>
            <pc:docMk/>
            <pc:sldMk cId="2983563003" sldId="1049"/>
            <ac:spMk id="5" creationId="{851736D6-416E-4C34-47CB-0BAF97464822}"/>
          </ac:spMkLst>
        </pc:spChg>
        <pc:spChg chg="add mod">
          <ac:chgData name="Szilvia Sramko" userId="ea6f34b9-fe87-46d6-b158-703cc6b3cc9d" providerId="ADAL" clId="{1ABACADF-C418-4A58-9F64-A495F7C44397}" dt="2024-06-05T14:26:54.885" v="3933" actId="207"/>
          <ac:spMkLst>
            <pc:docMk/>
            <pc:sldMk cId="2983563003" sldId="1049"/>
            <ac:spMk id="6" creationId="{7C9285AF-13F5-410C-B7CE-8D1FEC05FC2F}"/>
          </ac:spMkLst>
        </pc:spChg>
      </pc:sldChg>
      <pc:sldChg chg="del">
        <pc:chgData name="Szilvia Sramko" userId="ea6f34b9-fe87-46d6-b158-703cc6b3cc9d" providerId="ADAL" clId="{1ABACADF-C418-4A58-9F64-A495F7C44397}" dt="2024-06-04T13:35:46.375" v="9" actId="47"/>
        <pc:sldMkLst>
          <pc:docMk/>
          <pc:sldMk cId="1371564636" sldId="1050"/>
        </pc:sldMkLst>
      </pc:sldChg>
      <pc:sldChg chg="addSp delSp modSp new mod">
        <pc:chgData name="Szilvia Sramko" userId="ea6f34b9-fe87-46d6-b158-703cc6b3cc9d" providerId="ADAL" clId="{1ABACADF-C418-4A58-9F64-A495F7C44397}" dt="2024-06-05T15:09:10.401" v="4516" actId="255"/>
        <pc:sldMkLst>
          <pc:docMk/>
          <pc:sldMk cId="3588924673" sldId="1050"/>
        </pc:sldMkLst>
        <pc:spChg chg="mod">
          <ac:chgData name="Szilvia Sramko" userId="ea6f34b9-fe87-46d6-b158-703cc6b3cc9d" providerId="ADAL" clId="{1ABACADF-C418-4A58-9F64-A495F7C44397}" dt="2024-06-05T15:09:10.401" v="4516" actId="255"/>
          <ac:spMkLst>
            <pc:docMk/>
            <pc:sldMk cId="3588924673" sldId="1050"/>
            <ac:spMk id="2" creationId="{06E743E6-C455-09A5-5D2E-5BDB29998A3D}"/>
          </ac:spMkLst>
        </pc:spChg>
        <pc:spChg chg="del mod">
          <ac:chgData name="Szilvia Sramko" userId="ea6f34b9-fe87-46d6-b158-703cc6b3cc9d" providerId="ADAL" clId="{1ABACADF-C418-4A58-9F64-A495F7C44397}" dt="2024-06-05T00:38:10.077" v="3258" actId="12084"/>
          <ac:spMkLst>
            <pc:docMk/>
            <pc:sldMk cId="3588924673" sldId="1050"/>
            <ac:spMk id="3" creationId="{65B7A748-F887-D04D-8737-6AB1B3A8F9B9}"/>
          </ac:spMkLst>
        </pc:spChg>
        <pc:spChg chg="del">
          <ac:chgData name="Szilvia Sramko" userId="ea6f34b9-fe87-46d6-b158-703cc6b3cc9d" providerId="ADAL" clId="{1ABACADF-C418-4A58-9F64-A495F7C44397}" dt="2024-06-05T00:36:15.155" v="3134" actId="478"/>
          <ac:spMkLst>
            <pc:docMk/>
            <pc:sldMk cId="3588924673" sldId="1050"/>
            <ac:spMk id="5" creationId="{56AF4DF8-4C04-70C6-96B3-F0EFFC883974}"/>
          </ac:spMkLst>
        </pc:spChg>
        <pc:spChg chg="add del">
          <ac:chgData name="Szilvia Sramko" userId="ea6f34b9-fe87-46d6-b158-703cc6b3cc9d" providerId="ADAL" clId="{1ABACADF-C418-4A58-9F64-A495F7C44397}" dt="2024-06-05T00:38:44.556" v="3302" actId="478"/>
          <ac:spMkLst>
            <pc:docMk/>
            <pc:sldMk cId="3588924673" sldId="1050"/>
            <ac:spMk id="7" creationId="{F293431A-7617-97F4-50A2-9CC8F441398A}"/>
          </ac:spMkLst>
        </pc:spChg>
        <pc:spChg chg="add mod">
          <ac:chgData name="Szilvia Sramko" userId="ea6f34b9-fe87-46d6-b158-703cc6b3cc9d" providerId="ADAL" clId="{1ABACADF-C418-4A58-9F64-A495F7C44397}" dt="2024-06-05T15:08:30.364" v="4513" actId="20577"/>
          <ac:spMkLst>
            <pc:docMk/>
            <pc:sldMk cId="3588924673" sldId="1050"/>
            <ac:spMk id="8" creationId="{A1268C12-69BC-CA20-70DA-6846EC806018}"/>
          </ac:spMkLst>
        </pc:spChg>
        <pc:graphicFrameChg chg="add mod">
          <ac:chgData name="Szilvia Sramko" userId="ea6f34b9-fe87-46d6-b158-703cc6b3cc9d" providerId="ADAL" clId="{1ABACADF-C418-4A58-9F64-A495F7C44397}" dt="2024-06-05T15:08:58.267" v="4514" actId="12100"/>
          <ac:graphicFrameMkLst>
            <pc:docMk/>
            <pc:sldMk cId="3588924673" sldId="1050"/>
            <ac:graphicFrameMk id="6" creationId="{1D20739F-1A64-5B8C-9B94-657FC1AEC877}"/>
          </ac:graphicFrameMkLst>
        </pc:graphicFrameChg>
      </pc:sldChg>
      <pc:sldChg chg="new del">
        <pc:chgData name="Szilvia Sramko" userId="ea6f34b9-fe87-46d6-b158-703cc6b3cc9d" providerId="ADAL" clId="{1ABACADF-C418-4A58-9F64-A495F7C44397}" dt="2024-06-05T14:36:45.597" v="3949" actId="47"/>
        <pc:sldMkLst>
          <pc:docMk/>
          <pc:sldMk cId="1952034074" sldId="1051"/>
        </pc:sldMkLst>
      </pc:sldChg>
      <pc:sldChg chg="del">
        <pc:chgData name="Szilvia Sramko" userId="ea6f34b9-fe87-46d6-b158-703cc6b3cc9d" providerId="ADAL" clId="{1ABACADF-C418-4A58-9F64-A495F7C44397}" dt="2024-06-04T13:35:47.876" v="11" actId="47"/>
        <pc:sldMkLst>
          <pc:docMk/>
          <pc:sldMk cId="4116174833" sldId="1051"/>
        </pc:sldMkLst>
      </pc:sldChg>
      <pc:sldChg chg="addSp delSp modSp new mod ord">
        <pc:chgData name="Szilvia Sramko" userId="ea6f34b9-fe87-46d6-b158-703cc6b3cc9d" providerId="ADAL" clId="{1ABACADF-C418-4A58-9F64-A495F7C44397}" dt="2024-06-05T15:04:57.971" v="4448" actId="2711"/>
        <pc:sldMkLst>
          <pc:docMk/>
          <pc:sldMk cId="2001777177" sldId="1052"/>
        </pc:sldMkLst>
        <pc:spChg chg="del">
          <ac:chgData name="Szilvia Sramko" userId="ea6f34b9-fe87-46d6-b158-703cc6b3cc9d" providerId="ADAL" clId="{1ABACADF-C418-4A58-9F64-A495F7C44397}" dt="2024-06-05T14:36:19.486" v="3940"/>
          <ac:spMkLst>
            <pc:docMk/>
            <pc:sldMk cId="2001777177" sldId="1052"/>
            <ac:spMk id="2" creationId="{E9E36FC9-ACDE-5435-C536-CE514AF552E1}"/>
          </ac:spMkLst>
        </pc:spChg>
        <pc:spChg chg="mod">
          <ac:chgData name="Szilvia Sramko" userId="ea6f34b9-fe87-46d6-b158-703cc6b3cc9d" providerId="ADAL" clId="{1ABACADF-C418-4A58-9F64-A495F7C44397}" dt="2024-06-05T15:04:57.971" v="4448" actId="2711"/>
          <ac:spMkLst>
            <pc:docMk/>
            <pc:sldMk cId="2001777177" sldId="1052"/>
            <ac:spMk id="4" creationId="{02E9C98A-E6C7-6FD1-F56D-76D20FD54E7E}"/>
          </ac:spMkLst>
        </pc:spChg>
        <pc:spChg chg="del">
          <ac:chgData name="Szilvia Sramko" userId="ea6f34b9-fe87-46d6-b158-703cc6b3cc9d" providerId="ADAL" clId="{1ABACADF-C418-4A58-9F64-A495F7C44397}" dt="2024-06-05T14:36:24.151" v="3941" actId="478"/>
          <ac:spMkLst>
            <pc:docMk/>
            <pc:sldMk cId="2001777177" sldId="1052"/>
            <ac:spMk id="5" creationId="{6C774955-7D9A-431D-D18D-2174B7B3939F}"/>
          </ac:spMkLst>
        </pc:spChg>
        <pc:spChg chg="add mod">
          <ac:chgData name="Szilvia Sramko" userId="ea6f34b9-fe87-46d6-b158-703cc6b3cc9d" providerId="ADAL" clId="{1ABACADF-C418-4A58-9F64-A495F7C44397}" dt="2024-06-05T14:36:19.486" v="3940"/>
          <ac:spMkLst>
            <pc:docMk/>
            <pc:sldMk cId="2001777177" sldId="1052"/>
            <ac:spMk id="6" creationId="{5137E135-64D3-DAAA-DCDF-5626C3B60048}"/>
          </ac:spMkLst>
        </pc:spChg>
      </pc:sldChg>
      <pc:sldChg chg="del">
        <pc:chgData name="Szilvia Sramko" userId="ea6f34b9-fe87-46d6-b158-703cc6b3cc9d" providerId="ADAL" clId="{1ABACADF-C418-4A58-9F64-A495F7C44397}" dt="2024-06-04T13:35:48.853" v="12" actId="47"/>
        <pc:sldMkLst>
          <pc:docMk/>
          <pc:sldMk cId="2543230050" sldId="1052"/>
        </pc:sldMkLst>
      </pc:sldChg>
      <pc:sldChg chg="addSp delSp modSp new mod">
        <pc:chgData name="Szilvia Sramko" userId="ea6f34b9-fe87-46d6-b158-703cc6b3cc9d" providerId="ADAL" clId="{1ABACADF-C418-4A58-9F64-A495F7C44397}" dt="2024-06-05T16:09:36.212" v="5126" actId="255"/>
        <pc:sldMkLst>
          <pc:docMk/>
          <pc:sldMk cId="4201230426" sldId="1053"/>
        </pc:sldMkLst>
        <pc:spChg chg="del">
          <ac:chgData name="Szilvia Sramko" userId="ea6f34b9-fe87-46d6-b158-703cc6b3cc9d" providerId="ADAL" clId="{1ABACADF-C418-4A58-9F64-A495F7C44397}" dt="2024-06-05T15:59:02.732" v="4924" actId="478"/>
          <ac:spMkLst>
            <pc:docMk/>
            <pc:sldMk cId="4201230426" sldId="1053"/>
            <ac:spMk id="2" creationId="{ED302CF8-ABD8-2E06-32AC-186E2460489E}"/>
          </ac:spMkLst>
        </pc:spChg>
        <pc:spChg chg="mod">
          <ac:chgData name="Szilvia Sramko" userId="ea6f34b9-fe87-46d6-b158-703cc6b3cc9d" providerId="ADAL" clId="{1ABACADF-C418-4A58-9F64-A495F7C44397}" dt="2024-06-05T15:59:26.418" v="4930"/>
          <ac:spMkLst>
            <pc:docMk/>
            <pc:sldMk cId="4201230426" sldId="1053"/>
            <ac:spMk id="4" creationId="{E05D1A44-B96F-23F4-6A2C-08C6C0D3FBAE}"/>
          </ac:spMkLst>
        </pc:spChg>
        <pc:spChg chg="del">
          <ac:chgData name="Szilvia Sramko" userId="ea6f34b9-fe87-46d6-b158-703cc6b3cc9d" providerId="ADAL" clId="{1ABACADF-C418-4A58-9F64-A495F7C44397}" dt="2024-06-05T15:59:06.714" v="4926" actId="478"/>
          <ac:spMkLst>
            <pc:docMk/>
            <pc:sldMk cId="4201230426" sldId="1053"/>
            <ac:spMk id="5" creationId="{AD9FD37F-CF01-E6D2-8EBD-D34090607AA1}"/>
          </ac:spMkLst>
        </pc:spChg>
        <pc:spChg chg="add mod">
          <ac:chgData name="Szilvia Sramko" userId="ea6f34b9-fe87-46d6-b158-703cc6b3cc9d" providerId="ADAL" clId="{1ABACADF-C418-4A58-9F64-A495F7C44397}" dt="2024-06-05T16:09:36.212" v="5126" actId="255"/>
          <ac:spMkLst>
            <pc:docMk/>
            <pc:sldMk cId="4201230426" sldId="1053"/>
            <ac:spMk id="6" creationId="{83877594-418A-EB79-FDE8-1E9682112599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92043D3-3748-40DF-B66E-48F73867D559}" type="doc">
      <dgm:prSet loTypeId="urn:microsoft.com/office/officeart/2005/8/layout/default" loCatId="list" qsTypeId="urn:microsoft.com/office/officeart/2005/8/quickstyle/simple1" qsCatId="simple" csTypeId="urn:microsoft.com/office/officeart/2005/8/colors/colorful5" csCatId="colorful"/>
      <dgm:spPr/>
      <dgm:t>
        <a:bodyPr/>
        <a:lstStyle/>
        <a:p>
          <a:endParaRPr lang="en-US"/>
        </a:p>
      </dgm:t>
    </dgm:pt>
    <dgm:pt modelId="{F4AC4CE0-FB00-413C-8BBF-E3017959EF75}">
      <dgm:prSet/>
      <dgm:spPr/>
      <dgm:t>
        <a:bodyPr/>
        <a:lstStyle/>
        <a:p>
          <a:r>
            <a:rPr lang="en-US" dirty="0">
              <a:latin typeface="Arial" panose="020B0604020202020204" pitchFamily="34" charset="0"/>
              <a:cs typeface="Arial" panose="020B0604020202020204" pitchFamily="34" charset="0"/>
            </a:rPr>
            <a:t>Financial interest</a:t>
          </a:r>
        </a:p>
      </dgm:t>
    </dgm:pt>
    <dgm:pt modelId="{49D25DAF-95FC-4FB1-8D99-6486CB21C7A1}" type="parTrans" cxnId="{64D873FA-EE8B-4B1E-B789-88BE43FA3DDD}">
      <dgm:prSet/>
      <dgm:spPr/>
      <dgm:t>
        <a:bodyPr/>
        <a:lstStyle/>
        <a:p>
          <a:endParaRPr lang="en-US"/>
        </a:p>
      </dgm:t>
    </dgm:pt>
    <dgm:pt modelId="{938DF5B7-B53A-41AA-A41D-927E8DF11CAF}" type="sibTrans" cxnId="{64D873FA-EE8B-4B1E-B789-88BE43FA3DDD}">
      <dgm:prSet/>
      <dgm:spPr/>
      <dgm:t>
        <a:bodyPr/>
        <a:lstStyle/>
        <a:p>
          <a:endParaRPr lang="en-US"/>
        </a:p>
      </dgm:t>
    </dgm:pt>
    <dgm:pt modelId="{F4E418EE-E580-46B6-ABF6-89A01EC4636B}">
      <dgm:prSet/>
      <dgm:spPr/>
      <dgm:t>
        <a:bodyPr/>
        <a:lstStyle/>
        <a:p>
          <a:r>
            <a:rPr lang="en-US" dirty="0">
              <a:latin typeface="Arial" panose="020B0604020202020204" pitchFamily="34" charset="0"/>
              <a:cs typeface="Arial" panose="020B0604020202020204" pitchFamily="34" charset="0"/>
            </a:rPr>
            <a:t>Business relationship</a:t>
          </a:r>
        </a:p>
      </dgm:t>
    </dgm:pt>
    <dgm:pt modelId="{1F10F1A1-4F1A-44F9-B746-7ED18725030F}" type="parTrans" cxnId="{C865115A-44BD-4744-9446-A148E6D7F5BE}">
      <dgm:prSet/>
      <dgm:spPr/>
      <dgm:t>
        <a:bodyPr/>
        <a:lstStyle/>
        <a:p>
          <a:endParaRPr lang="en-US"/>
        </a:p>
      </dgm:t>
    </dgm:pt>
    <dgm:pt modelId="{3B10C816-F96C-4026-A75A-93D250B63094}" type="sibTrans" cxnId="{C865115A-44BD-4744-9446-A148E6D7F5BE}">
      <dgm:prSet/>
      <dgm:spPr/>
      <dgm:t>
        <a:bodyPr/>
        <a:lstStyle/>
        <a:p>
          <a:endParaRPr lang="en-US"/>
        </a:p>
      </dgm:t>
    </dgm:pt>
    <dgm:pt modelId="{ABE8EBAD-42DF-4292-AAC5-32B8520F2F96}">
      <dgm:prSet/>
      <dgm:spPr/>
      <dgm:t>
        <a:bodyPr/>
        <a:lstStyle/>
        <a:p>
          <a:r>
            <a:rPr lang="en-US" dirty="0">
              <a:latin typeface="Arial" panose="020B0604020202020204" pitchFamily="34" charset="0"/>
              <a:cs typeface="Arial" panose="020B0604020202020204" pitchFamily="34" charset="0"/>
            </a:rPr>
            <a:t>Employment </a:t>
          </a:r>
        </a:p>
      </dgm:t>
    </dgm:pt>
    <dgm:pt modelId="{F1500D5B-2EB8-46DA-AA0D-E3A6E5CF3A81}" type="parTrans" cxnId="{2D82B630-6300-4AE5-8B2E-9312252F3443}">
      <dgm:prSet/>
      <dgm:spPr/>
      <dgm:t>
        <a:bodyPr/>
        <a:lstStyle/>
        <a:p>
          <a:endParaRPr lang="en-US"/>
        </a:p>
      </dgm:t>
    </dgm:pt>
    <dgm:pt modelId="{FC5F8BC8-A76C-422C-BBB6-BDC2DBED29A7}" type="sibTrans" cxnId="{2D82B630-6300-4AE5-8B2E-9312252F3443}">
      <dgm:prSet/>
      <dgm:spPr/>
      <dgm:t>
        <a:bodyPr/>
        <a:lstStyle/>
        <a:p>
          <a:endParaRPr lang="en-US"/>
        </a:p>
      </dgm:t>
    </dgm:pt>
    <dgm:pt modelId="{15D761D1-5546-49B3-9F0D-4162AAB8A4E2}">
      <dgm:prSet/>
      <dgm:spPr/>
      <dgm:t>
        <a:bodyPr/>
        <a:lstStyle/>
        <a:p>
          <a:r>
            <a:rPr lang="en-US" dirty="0">
              <a:latin typeface="Arial" panose="020B0604020202020204" pitchFamily="34" charset="0"/>
              <a:cs typeface="Arial" panose="020B0604020202020204" pitchFamily="34" charset="0"/>
            </a:rPr>
            <a:t>Other relationship</a:t>
          </a:r>
        </a:p>
      </dgm:t>
    </dgm:pt>
    <dgm:pt modelId="{89AA6811-FB87-4180-A5F5-D78EF2DB7878}" type="parTrans" cxnId="{5AFCCE05-2525-4C83-9963-3B15F8ED4E29}">
      <dgm:prSet/>
      <dgm:spPr/>
      <dgm:t>
        <a:bodyPr/>
        <a:lstStyle/>
        <a:p>
          <a:endParaRPr lang="en-US"/>
        </a:p>
      </dgm:t>
    </dgm:pt>
    <dgm:pt modelId="{B5F8661B-7921-46C4-979A-F1FC2247136D}" type="sibTrans" cxnId="{5AFCCE05-2525-4C83-9963-3B15F8ED4E29}">
      <dgm:prSet/>
      <dgm:spPr/>
      <dgm:t>
        <a:bodyPr/>
        <a:lstStyle/>
        <a:p>
          <a:endParaRPr lang="en-US"/>
        </a:p>
      </dgm:t>
    </dgm:pt>
    <dgm:pt modelId="{34E59E55-D2D7-4677-AE05-7624DB358FE5}">
      <dgm:prSet/>
      <dgm:spPr/>
      <dgm:t>
        <a:bodyPr/>
        <a:lstStyle/>
        <a:p>
          <a:r>
            <a:rPr lang="en-US" dirty="0">
              <a:latin typeface="Arial" panose="020B0604020202020204" pitchFamily="34" charset="0"/>
              <a:cs typeface="Arial" panose="020B0604020202020204" pitchFamily="34" charset="0"/>
            </a:rPr>
            <a:t>Gifts</a:t>
          </a:r>
        </a:p>
      </dgm:t>
    </dgm:pt>
    <dgm:pt modelId="{B75DCB65-A273-4A3C-BE25-E0C2E5B3CB11}" type="parTrans" cxnId="{DCD368C6-F02C-4EE5-9FC3-02EEB750A493}">
      <dgm:prSet/>
      <dgm:spPr/>
      <dgm:t>
        <a:bodyPr/>
        <a:lstStyle/>
        <a:p>
          <a:endParaRPr lang="en-US"/>
        </a:p>
      </dgm:t>
    </dgm:pt>
    <dgm:pt modelId="{9C346FC9-CC3D-4685-A727-4D4036EE0508}" type="sibTrans" cxnId="{DCD368C6-F02C-4EE5-9FC3-02EEB750A493}">
      <dgm:prSet/>
      <dgm:spPr/>
      <dgm:t>
        <a:bodyPr/>
        <a:lstStyle/>
        <a:p>
          <a:endParaRPr lang="en-US"/>
        </a:p>
      </dgm:t>
    </dgm:pt>
    <dgm:pt modelId="{8F7BC852-1C42-428B-BCB3-0396E1F48B0F}" type="pres">
      <dgm:prSet presAssocID="{492043D3-3748-40DF-B66E-48F73867D559}" presName="diagram" presStyleCnt="0">
        <dgm:presLayoutVars>
          <dgm:dir/>
          <dgm:resizeHandles val="exact"/>
        </dgm:presLayoutVars>
      </dgm:prSet>
      <dgm:spPr/>
    </dgm:pt>
    <dgm:pt modelId="{5861B4AE-D9F3-46B5-B3C6-7040527FDDB4}" type="pres">
      <dgm:prSet presAssocID="{F4AC4CE0-FB00-413C-8BBF-E3017959EF75}" presName="node" presStyleLbl="node1" presStyleIdx="0" presStyleCnt="5">
        <dgm:presLayoutVars>
          <dgm:bulletEnabled val="1"/>
        </dgm:presLayoutVars>
      </dgm:prSet>
      <dgm:spPr/>
    </dgm:pt>
    <dgm:pt modelId="{22AC6994-A740-4E07-BF4C-3500C5A852BA}" type="pres">
      <dgm:prSet presAssocID="{938DF5B7-B53A-41AA-A41D-927E8DF11CAF}" presName="sibTrans" presStyleCnt="0"/>
      <dgm:spPr/>
    </dgm:pt>
    <dgm:pt modelId="{216A727D-27D0-4466-86F9-F043890B9803}" type="pres">
      <dgm:prSet presAssocID="{F4E418EE-E580-46B6-ABF6-89A01EC4636B}" presName="node" presStyleLbl="node1" presStyleIdx="1" presStyleCnt="5">
        <dgm:presLayoutVars>
          <dgm:bulletEnabled val="1"/>
        </dgm:presLayoutVars>
      </dgm:prSet>
      <dgm:spPr/>
    </dgm:pt>
    <dgm:pt modelId="{1B22C634-E0BD-419E-93DD-9E1F8CD44D11}" type="pres">
      <dgm:prSet presAssocID="{3B10C816-F96C-4026-A75A-93D250B63094}" presName="sibTrans" presStyleCnt="0"/>
      <dgm:spPr/>
    </dgm:pt>
    <dgm:pt modelId="{D33AFFD8-C710-45AD-884C-95D7A8DAE5CB}" type="pres">
      <dgm:prSet presAssocID="{ABE8EBAD-42DF-4292-AAC5-32B8520F2F96}" presName="node" presStyleLbl="node1" presStyleIdx="2" presStyleCnt="5">
        <dgm:presLayoutVars>
          <dgm:bulletEnabled val="1"/>
        </dgm:presLayoutVars>
      </dgm:prSet>
      <dgm:spPr/>
    </dgm:pt>
    <dgm:pt modelId="{590F8C97-306B-4531-82FE-F9FEE7BC37A4}" type="pres">
      <dgm:prSet presAssocID="{FC5F8BC8-A76C-422C-BBB6-BDC2DBED29A7}" presName="sibTrans" presStyleCnt="0"/>
      <dgm:spPr/>
    </dgm:pt>
    <dgm:pt modelId="{65696E70-95E9-4E41-A5CF-E21F730A792B}" type="pres">
      <dgm:prSet presAssocID="{15D761D1-5546-49B3-9F0D-4162AAB8A4E2}" presName="node" presStyleLbl="node1" presStyleIdx="3" presStyleCnt="5">
        <dgm:presLayoutVars>
          <dgm:bulletEnabled val="1"/>
        </dgm:presLayoutVars>
      </dgm:prSet>
      <dgm:spPr/>
    </dgm:pt>
    <dgm:pt modelId="{2397CD76-1E54-43AD-B2CB-73F064CF61D6}" type="pres">
      <dgm:prSet presAssocID="{B5F8661B-7921-46C4-979A-F1FC2247136D}" presName="sibTrans" presStyleCnt="0"/>
      <dgm:spPr/>
    </dgm:pt>
    <dgm:pt modelId="{A6533DCE-339E-4ED3-84B8-0C0865F8D6F4}" type="pres">
      <dgm:prSet presAssocID="{34E59E55-D2D7-4677-AE05-7624DB358FE5}" presName="node" presStyleLbl="node1" presStyleIdx="4" presStyleCnt="5">
        <dgm:presLayoutVars>
          <dgm:bulletEnabled val="1"/>
        </dgm:presLayoutVars>
      </dgm:prSet>
      <dgm:spPr/>
    </dgm:pt>
  </dgm:ptLst>
  <dgm:cxnLst>
    <dgm:cxn modelId="{5AFCCE05-2525-4C83-9963-3B15F8ED4E29}" srcId="{492043D3-3748-40DF-B66E-48F73867D559}" destId="{15D761D1-5546-49B3-9F0D-4162AAB8A4E2}" srcOrd="3" destOrd="0" parTransId="{89AA6811-FB87-4180-A5F5-D78EF2DB7878}" sibTransId="{B5F8661B-7921-46C4-979A-F1FC2247136D}"/>
    <dgm:cxn modelId="{3180942E-C441-4A75-8051-AC937C5A073B}" type="presOf" srcId="{F4E418EE-E580-46B6-ABF6-89A01EC4636B}" destId="{216A727D-27D0-4466-86F9-F043890B9803}" srcOrd="0" destOrd="0" presId="urn:microsoft.com/office/officeart/2005/8/layout/default"/>
    <dgm:cxn modelId="{2D82B630-6300-4AE5-8B2E-9312252F3443}" srcId="{492043D3-3748-40DF-B66E-48F73867D559}" destId="{ABE8EBAD-42DF-4292-AAC5-32B8520F2F96}" srcOrd="2" destOrd="0" parTransId="{F1500D5B-2EB8-46DA-AA0D-E3A6E5CF3A81}" sibTransId="{FC5F8BC8-A76C-422C-BBB6-BDC2DBED29A7}"/>
    <dgm:cxn modelId="{C5E15765-AB86-4D30-B33E-6DCA6A1F099D}" type="presOf" srcId="{F4AC4CE0-FB00-413C-8BBF-E3017959EF75}" destId="{5861B4AE-D9F3-46B5-B3C6-7040527FDDB4}" srcOrd="0" destOrd="0" presId="urn:microsoft.com/office/officeart/2005/8/layout/default"/>
    <dgm:cxn modelId="{6A75DA4A-AA9E-4E7E-A06B-51F3A8B19A4C}" type="presOf" srcId="{ABE8EBAD-42DF-4292-AAC5-32B8520F2F96}" destId="{D33AFFD8-C710-45AD-884C-95D7A8DAE5CB}" srcOrd="0" destOrd="0" presId="urn:microsoft.com/office/officeart/2005/8/layout/default"/>
    <dgm:cxn modelId="{7D49DA55-DF83-48E1-9404-983D1AF5C577}" type="presOf" srcId="{492043D3-3748-40DF-B66E-48F73867D559}" destId="{8F7BC852-1C42-428B-BCB3-0396E1F48B0F}" srcOrd="0" destOrd="0" presId="urn:microsoft.com/office/officeart/2005/8/layout/default"/>
    <dgm:cxn modelId="{C865115A-44BD-4744-9446-A148E6D7F5BE}" srcId="{492043D3-3748-40DF-B66E-48F73867D559}" destId="{F4E418EE-E580-46B6-ABF6-89A01EC4636B}" srcOrd="1" destOrd="0" parTransId="{1F10F1A1-4F1A-44F9-B746-7ED18725030F}" sibTransId="{3B10C816-F96C-4026-A75A-93D250B63094}"/>
    <dgm:cxn modelId="{BBCC197F-EF7E-4109-B397-089464A4B795}" type="presOf" srcId="{15D761D1-5546-49B3-9F0D-4162AAB8A4E2}" destId="{65696E70-95E9-4E41-A5CF-E21F730A792B}" srcOrd="0" destOrd="0" presId="urn:microsoft.com/office/officeart/2005/8/layout/default"/>
    <dgm:cxn modelId="{DCD368C6-F02C-4EE5-9FC3-02EEB750A493}" srcId="{492043D3-3748-40DF-B66E-48F73867D559}" destId="{34E59E55-D2D7-4677-AE05-7624DB358FE5}" srcOrd="4" destOrd="0" parTransId="{B75DCB65-A273-4A3C-BE25-E0C2E5B3CB11}" sibTransId="{9C346FC9-CC3D-4685-A727-4D4036EE0508}"/>
    <dgm:cxn modelId="{AE1C8AD5-7A75-4780-AD41-9D41ECA41B64}" type="presOf" srcId="{34E59E55-D2D7-4677-AE05-7624DB358FE5}" destId="{A6533DCE-339E-4ED3-84B8-0C0865F8D6F4}" srcOrd="0" destOrd="0" presId="urn:microsoft.com/office/officeart/2005/8/layout/default"/>
    <dgm:cxn modelId="{64D873FA-EE8B-4B1E-B789-88BE43FA3DDD}" srcId="{492043D3-3748-40DF-B66E-48F73867D559}" destId="{F4AC4CE0-FB00-413C-8BBF-E3017959EF75}" srcOrd="0" destOrd="0" parTransId="{49D25DAF-95FC-4FB1-8D99-6486CB21C7A1}" sibTransId="{938DF5B7-B53A-41AA-A41D-927E8DF11CAF}"/>
    <dgm:cxn modelId="{F78C2BF8-F152-4C7B-88DD-F3B9763DB34B}" type="presParOf" srcId="{8F7BC852-1C42-428B-BCB3-0396E1F48B0F}" destId="{5861B4AE-D9F3-46B5-B3C6-7040527FDDB4}" srcOrd="0" destOrd="0" presId="urn:microsoft.com/office/officeart/2005/8/layout/default"/>
    <dgm:cxn modelId="{A89CA6E1-1F80-45E2-944E-5B39240E68C3}" type="presParOf" srcId="{8F7BC852-1C42-428B-BCB3-0396E1F48B0F}" destId="{22AC6994-A740-4E07-BF4C-3500C5A852BA}" srcOrd="1" destOrd="0" presId="urn:microsoft.com/office/officeart/2005/8/layout/default"/>
    <dgm:cxn modelId="{A80BF20A-A912-4F00-B7E5-3323483A9486}" type="presParOf" srcId="{8F7BC852-1C42-428B-BCB3-0396E1F48B0F}" destId="{216A727D-27D0-4466-86F9-F043890B9803}" srcOrd="2" destOrd="0" presId="urn:microsoft.com/office/officeart/2005/8/layout/default"/>
    <dgm:cxn modelId="{18E31711-9358-4AA3-B1A2-60D1BD35A7A8}" type="presParOf" srcId="{8F7BC852-1C42-428B-BCB3-0396E1F48B0F}" destId="{1B22C634-E0BD-419E-93DD-9E1F8CD44D11}" srcOrd="3" destOrd="0" presId="urn:microsoft.com/office/officeart/2005/8/layout/default"/>
    <dgm:cxn modelId="{086B3229-7A5D-42A4-8567-BE2F679430BB}" type="presParOf" srcId="{8F7BC852-1C42-428B-BCB3-0396E1F48B0F}" destId="{D33AFFD8-C710-45AD-884C-95D7A8DAE5CB}" srcOrd="4" destOrd="0" presId="urn:microsoft.com/office/officeart/2005/8/layout/default"/>
    <dgm:cxn modelId="{BB4389B7-EA5C-4E5B-841D-689E9286E25F}" type="presParOf" srcId="{8F7BC852-1C42-428B-BCB3-0396E1F48B0F}" destId="{590F8C97-306B-4531-82FE-F9FEE7BC37A4}" srcOrd="5" destOrd="0" presId="urn:microsoft.com/office/officeart/2005/8/layout/default"/>
    <dgm:cxn modelId="{5E4548ED-5089-4BD0-9388-6F22F5EDCCD0}" type="presParOf" srcId="{8F7BC852-1C42-428B-BCB3-0396E1F48B0F}" destId="{65696E70-95E9-4E41-A5CF-E21F730A792B}" srcOrd="6" destOrd="0" presId="urn:microsoft.com/office/officeart/2005/8/layout/default"/>
    <dgm:cxn modelId="{B513C73F-FE8C-4425-9E23-660C0DA79C69}" type="presParOf" srcId="{8F7BC852-1C42-428B-BCB3-0396E1F48B0F}" destId="{2397CD76-1E54-43AD-B2CB-73F064CF61D6}" srcOrd="7" destOrd="0" presId="urn:microsoft.com/office/officeart/2005/8/layout/default"/>
    <dgm:cxn modelId="{25E9164F-36D5-4BED-BE56-6DEF4B28D362}" type="presParOf" srcId="{8F7BC852-1C42-428B-BCB3-0396E1F48B0F}" destId="{A6533DCE-339E-4ED3-84B8-0C0865F8D6F4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861B4AE-D9F3-46B5-B3C6-7040527FDDB4}">
      <dsp:nvSpPr>
        <dsp:cNvPr id="0" name=""/>
        <dsp:cNvSpPr/>
      </dsp:nvSpPr>
      <dsp:spPr>
        <a:xfrm>
          <a:off x="467" y="558127"/>
          <a:ext cx="1823122" cy="1093873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>
              <a:latin typeface="Arial" panose="020B0604020202020204" pitchFamily="34" charset="0"/>
              <a:cs typeface="Arial" panose="020B0604020202020204" pitchFamily="34" charset="0"/>
            </a:rPr>
            <a:t>Financial interest</a:t>
          </a:r>
        </a:p>
      </dsp:txBody>
      <dsp:txXfrm>
        <a:off x="467" y="558127"/>
        <a:ext cx="1823122" cy="1093873"/>
      </dsp:txXfrm>
    </dsp:sp>
    <dsp:sp modelId="{216A727D-27D0-4466-86F9-F043890B9803}">
      <dsp:nvSpPr>
        <dsp:cNvPr id="0" name=""/>
        <dsp:cNvSpPr/>
      </dsp:nvSpPr>
      <dsp:spPr>
        <a:xfrm>
          <a:off x="2005902" y="558127"/>
          <a:ext cx="1823122" cy="1093873"/>
        </a:xfrm>
        <a:prstGeom prst="rect">
          <a:avLst/>
        </a:prstGeom>
        <a:solidFill>
          <a:schemeClr val="accent5">
            <a:hueOff val="2871253"/>
            <a:satOff val="1269"/>
            <a:lumOff val="-779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>
              <a:latin typeface="Arial" panose="020B0604020202020204" pitchFamily="34" charset="0"/>
              <a:cs typeface="Arial" panose="020B0604020202020204" pitchFamily="34" charset="0"/>
            </a:rPr>
            <a:t>Business relationship</a:t>
          </a:r>
        </a:p>
      </dsp:txBody>
      <dsp:txXfrm>
        <a:off x="2005902" y="558127"/>
        <a:ext cx="1823122" cy="1093873"/>
      </dsp:txXfrm>
    </dsp:sp>
    <dsp:sp modelId="{D33AFFD8-C710-45AD-884C-95D7A8DAE5CB}">
      <dsp:nvSpPr>
        <dsp:cNvPr id="0" name=""/>
        <dsp:cNvSpPr/>
      </dsp:nvSpPr>
      <dsp:spPr>
        <a:xfrm>
          <a:off x="467" y="1834313"/>
          <a:ext cx="1823122" cy="1093873"/>
        </a:xfrm>
        <a:prstGeom prst="rect">
          <a:avLst/>
        </a:prstGeom>
        <a:solidFill>
          <a:schemeClr val="accent5">
            <a:hueOff val="5742506"/>
            <a:satOff val="2538"/>
            <a:lumOff val="-1558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>
              <a:latin typeface="Arial" panose="020B0604020202020204" pitchFamily="34" charset="0"/>
              <a:cs typeface="Arial" panose="020B0604020202020204" pitchFamily="34" charset="0"/>
            </a:rPr>
            <a:t>Employment </a:t>
          </a:r>
        </a:p>
      </dsp:txBody>
      <dsp:txXfrm>
        <a:off x="467" y="1834313"/>
        <a:ext cx="1823122" cy="1093873"/>
      </dsp:txXfrm>
    </dsp:sp>
    <dsp:sp modelId="{65696E70-95E9-4E41-A5CF-E21F730A792B}">
      <dsp:nvSpPr>
        <dsp:cNvPr id="0" name=""/>
        <dsp:cNvSpPr/>
      </dsp:nvSpPr>
      <dsp:spPr>
        <a:xfrm>
          <a:off x="2005902" y="1834313"/>
          <a:ext cx="1823122" cy="1093873"/>
        </a:xfrm>
        <a:prstGeom prst="rect">
          <a:avLst/>
        </a:prstGeom>
        <a:solidFill>
          <a:schemeClr val="accent5">
            <a:hueOff val="8613759"/>
            <a:satOff val="3808"/>
            <a:lumOff val="-2338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>
              <a:latin typeface="Arial" panose="020B0604020202020204" pitchFamily="34" charset="0"/>
              <a:cs typeface="Arial" panose="020B0604020202020204" pitchFamily="34" charset="0"/>
            </a:rPr>
            <a:t>Other relationship</a:t>
          </a:r>
        </a:p>
      </dsp:txBody>
      <dsp:txXfrm>
        <a:off x="2005902" y="1834313"/>
        <a:ext cx="1823122" cy="1093873"/>
      </dsp:txXfrm>
    </dsp:sp>
    <dsp:sp modelId="{A6533DCE-339E-4ED3-84B8-0C0865F8D6F4}">
      <dsp:nvSpPr>
        <dsp:cNvPr id="0" name=""/>
        <dsp:cNvSpPr/>
      </dsp:nvSpPr>
      <dsp:spPr>
        <a:xfrm>
          <a:off x="1003184" y="3110498"/>
          <a:ext cx="1823122" cy="1093873"/>
        </a:xfrm>
        <a:prstGeom prst="rect">
          <a:avLst/>
        </a:prstGeom>
        <a:solidFill>
          <a:schemeClr val="accent5">
            <a:hueOff val="11485012"/>
            <a:satOff val="5077"/>
            <a:lumOff val="-3117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>
              <a:latin typeface="Arial" panose="020B0604020202020204" pitchFamily="34" charset="0"/>
              <a:cs typeface="Arial" panose="020B0604020202020204" pitchFamily="34" charset="0"/>
            </a:rPr>
            <a:t>Gifts</a:t>
          </a:r>
        </a:p>
      </dsp:txBody>
      <dsp:txXfrm>
        <a:off x="1003184" y="3110498"/>
        <a:ext cx="1823122" cy="109387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1728"/>
          </a:xfrm>
          <a:prstGeom prst="rect">
            <a:avLst/>
          </a:prstGeom>
        </p:spPr>
        <p:txBody>
          <a:bodyPr vert="horz" lIns="96663" tIns="48332" rIns="96663" bIns="48332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8" y="0"/>
            <a:ext cx="3169920" cy="481728"/>
          </a:xfrm>
          <a:prstGeom prst="rect">
            <a:avLst/>
          </a:prstGeom>
        </p:spPr>
        <p:txBody>
          <a:bodyPr vert="horz" lIns="96663" tIns="48332" rIns="96663" bIns="48332" rtlCol="0"/>
          <a:lstStyle>
            <a:lvl1pPr algn="r">
              <a:defRPr sz="1300"/>
            </a:lvl1pPr>
          </a:lstStyle>
          <a:p>
            <a:fld id="{8217F18B-FBA3-4F6B-97D9-EA188CD16FE5}" type="datetimeFigureOut">
              <a:rPr lang="en-US" smtClean="0"/>
              <a:t>6/5/2024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77875" y="1200150"/>
            <a:ext cx="5759450" cy="3240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3" tIns="48332" rIns="96663" bIns="48332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1" y="4620578"/>
            <a:ext cx="5852160" cy="3780473"/>
          </a:xfrm>
          <a:prstGeom prst="rect">
            <a:avLst/>
          </a:prstGeom>
        </p:spPr>
        <p:txBody>
          <a:bodyPr vert="horz" lIns="96663" tIns="48332" rIns="96663" bIns="48332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5"/>
            <a:ext cx="3169920" cy="481727"/>
          </a:xfrm>
          <a:prstGeom prst="rect">
            <a:avLst/>
          </a:prstGeom>
        </p:spPr>
        <p:txBody>
          <a:bodyPr vert="horz" lIns="96663" tIns="48332" rIns="96663" bIns="48332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8" y="9119475"/>
            <a:ext cx="3169920" cy="481727"/>
          </a:xfrm>
          <a:prstGeom prst="rect">
            <a:avLst/>
          </a:prstGeom>
        </p:spPr>
        <p:txBody>
          <a:bodyPr vert="horz" lIns="96663" tIns="48332" rIns="96663" bIns="48332" rtlCol="0" anchor="b"/>
          <a:lstStyle>
            <a:lvl1pPr algn="r">
              <a:defRPr sz="1300"/>
            </a:lvl1pPr>
          </a:lstStyle>
          <a:p>
            <a:fld id="{BAD342E5-AFF1-4E5D-BEDB-B5261E7DAD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44790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0362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99817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17193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21442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hyperlink" Target="https://www.linkedin.com/company/iesba/" TargetMode="External"/><Relationship Id="rId7" Type="http://schemas.openxmlformats.org/officeDocument/2006/relationships/hyperlink" Target="https://www.linkedin.com/company/ipsasb/" TargetMode="External"/><Relationship Id="rId2" Type="http://schemas.openxmlformats.org/officeDocument/2006/relationships/hyperlink" Target="https://twitter.com/Ethics_Board" TargetMode="Externa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4.png"/><Relationship Id="rId5" Type="http://schemas.openxmlformats.org/officeDocument/2006/relationships/hyperlink" Target="https://twitter.com/IPSASB_News" TargetMode="External"/><Relationship Id="rId10" Type="http://schemas.openxmlformats.org/officeDocument/2006/relationships/image" Target="../media/image17.jpeg"/><Relationship Id="rId4" Type="http://schemas.openxmlformats.org/officeDocument/2006/relationships/hyperlink" Target="https://www.youtube.com/channel/UC0VaH8c5S0a_ASiToeonj0g" TargetMode="External"/><Relationship Id="rId9" Type="http://schemas.openxmlformats.org/officeDocument/2006/relationships/image" Target="../media/image16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jpe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22AB7CC0-4987-F84D-9358-AA39C2F9E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E55BB7F-B53C-9F4A-A2CF-27D3570D28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423981"/>
            <a:ext cx="5157787" cy="823912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rgbClr val="0B549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31731153-8464-A746-AB4F-09994EAFBA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247893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F9B9B6CF-D6E0-7541-8330-17BE83CDFE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423981"/>
            <a:ext cx="5183188" cy="823912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rgbClr val="0B549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9A211F6D-1E1D-374F-9B3B-BB3CE5EFA06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247893"/>
            <a:ext cx="5183188" cy="3684588"/>
          </a:xfrm>
        </p:spPr>
        <p:txBody>
          <a:bodyPr/>
          <a:lstStyle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Courier New" panose="02070309020205020404" pitchFamily="49" charset="0"/>
              <a:buChar char="o"/>
              <a:tabLst/>
              <a:defRPr/>
            </a:lvl3pPr>
            <a:lvl4pPr marL="1714500" indent="-285750">
              <a:buFont typeface="System Font Regular"/>
              <a:buChar char="–"/>
              <a:defRPr/>
            </a:lvl4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marL="165735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Courier New" panose="02070309020205020404" pitchFamily="49" charset="0"/>
              <a:buChar char="o"/>
              <a:tabLst/>
              <a:defRPr/>
            </a:pPr>
            <a:r>
              <a:rPr lang="en-US"/>
              <a:t>Fourth level</a:t>
            </a:r>
          </a:p>
          <a:p>
            <a:pPr lvl="2"/>
            <a:endParaRPr lang="en-US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E6656E22-8A20-264A-A686-2077136CDDE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44377A8E-7939-4414-832B-DF2FB7FCEDC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  <p:sp>
        <p:nvSpPr>
          <p:cNvPr id="15" name="Date Placeholder 1">
            <a:extLst>
              <a:ext uri="{FF2B5EF4-FFF2-40B4-BE49-F238E27FC236}">
                <a16:creationId xmlns:a16="http://schemas.microsoft.com/office/drawing/2014/main" id="{3AE22D9D-C76B-4F48-B505-9DF24301A50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Date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4214315"/>
      </p:ext>
    </p:extLst>
  </p:cSld>
  <p:clrMapOvr>
    <a:masterClrMapping/>
  </p:clrMapOvr>
  <p:hf hdr="0" ft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vert im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5FD654AC-93C5-5749-8FCC-E5FB9426D17C}"/>
              </a:ext>
            </a:extLst>
          </p:cNvPr>
          <p:cNvGrpSpPr/>
          <p:nvPr userDrawn="1"/>
        </p:nvGrpSpPr>
        <p:grpSpPr>
          <a:xfrm>
            <a:off x="7315199" y="-10288"/>
            <a:ext cx="4863445" cy="6855887"/>
            <a:chOff x="518112" y="1753386"/>
            <a:chExt cx="4073516" cy="5104613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84684600-E216-FA45-9DA6-6B7A968D6EB4}"/>
                </a:ext>
              </a:extLst>
            </p:cNvPr>
            <p:cNvSpPr/>
            <p:nvPr userDrawn="1"/>
          </p:nvSpPr>
          <p:spPr>
            <a:xfrm>
              <a:off x="3094339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CA50844-F620-754E-A12B-9A483D2F32F6}"/>
                </a:ext>
              </a:extLst>
            </p:cNvPr>
            <p:cNvSpPr/>
            <p:nvPr userDrawn="1"/>
          </p:nvSpPr>
          <p:spPr>
            <a:xfrm>
              <a:off x="518112" y="1753386"/>
              <a:ext cx="977914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9176982-5E1E-A245-81B5-9210E4EA747D}"/>
                </a:ext>
              </a:extLst>
            </p:cNvPr>
            <p:cNvSpPr/>
            <p:nvPr userDrawn="1"/>
          </p:nvSpPr>
          <p:spPr>
            <a:xfrm>
              <a:off x="1545994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C3F4AE-E54B-234E-BA27-6B7270DF28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416043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0F19A3D-28BB-1148-BC12-2C796648DB6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358" y="-10287"/>
            <a:ext cx="12192000" cy="1115179"/>
          </a:xfrm>
          <a:prstGeom prst="rect">
            <a:avLst/>
          </a:prstGeom>
        </p:spPr>
      </p:pic>
      <p:sp>
        <p:nvSpPr>
          <p:cNvPr id="17" name="Slide Number Placeholder 3">
            <a:extLst>
              <a:ext uri="{FF2B5EF4-FFF2-40B4-BE49-F238E27FC236}">
                <a16:creationId xmlns:a16="http://schemas.microsoft.com/office/drawing/2014/main" id="{BC8910A6-A3B8-EC4B-BD26-4664C23A42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EC32625-7956-4078-9A04-BB491993D8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  <p:sp>
        <p:nvSpPr>
          <p:cNvPr id="16" name="Date Placeholder 1">
            <a:extLst>
              <a:ext uri="{FF2B5EF4-FFF2-40B4-BE49-F238E27FC236}">
                <a16:creationId xmlns:a16="http://schemas.microsoft.com/office/drawing/2014/main" id="{8BD913FC-D6C4-474B-BEC3-20A7C90F1DA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Date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65894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vert image al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EC34133F-8ABA-8C41-8951-83582D1E63D8}"/>
              </a:ext>
            </a:extLst>
          </p:cNvPr>
          <p:cNvGrpSpPr/>
          <p:nvPr userDrawn="1"/>
        </p:nvGrpSpPr>
        <p:grpSpPr>
          <a:xfrm>
            <a:off x="7315199" y="0"/>
            <a:ext cx="4863445" cy="6845599"/>
            <a:chOff x="518112" y="1753386"/>
            <a:chExt cx="4073516" cy="5104613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2747C9DB-9490-4040-8FD7-82C9E70063D4}"/>
                </a:ext>
              </a:extLst>
            </p:cNvPr>
            <p:cNvSpPr/>
            <p:nvPr userDrawn="1"/>
          </p:nvSpPr>
          <p:spPr>
            <a:xfrm>
              <a:off x="3094339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E348A8A-F1FB-164B-A4C0-F0ADE3F509FF}"/>
                </a:ext>
              </a:extLst>
            </p:cNvPr>
            <p:cNvSpPr/>
            <p:nvPr userDrawn="1"/>
          </p:nvSpPr>
          <p:spPr>
            <a:xfrm>
              <a:off x="518112" y="1753386"/>
              <a:ext cx="977914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31BCFB59-55AA-F84A-9EE6-C097383D3278}"/>
                </a:ext>
              </a:extLst>
            </p:cNvPr>
            <p:cNvSpPr/>
            <p:nvPr userDrawn="1"/>
          </p:nvSpPr>
          <p:spPr>
            <a:xfrm>
              <a:off x="1545994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>
                  <a:solidFill>
                    <a:schemeClr val="tx1"/>
                  </a:solidFill>
                </a:rPr>
                <a:t>v</a:t>
              </a:r>
            </a:p>
          </p:txBody>
        </p:sp>
      </p:grp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C3F4AE-E54B-234E-BA27-6B7270DF28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476999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0F19A3D-28BB-1148-BC12-2C796648DB6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5" name="Slide Number Placeholder 3">
            <a:extLst>
              <a:ext uri="{FF2B5EF4-FFF2-40B4-BE49-F238E27FC236}">
                <a16:creationId xmlns:a16="http://schemas.microsoft.com/office/drawing/2014/main" id="{DD430948-36BB-364D-97BA-1D593C3B87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152490E-FFCC-4912-9346-9ED8E1EBA7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  <p:sp>
        <p:nvSpPr>
          <p:cNvPr id="16" name="Date Placeholder 1">
            <a:extLst>
              <a:ext uri="{FF2B5EF4-FFF2-40B4-BE49-F238E27FC236}">
                <a16:creationId xmlns:a16="http://schemas.microsoft.com/office/drawing/2014/main" id="{95E097B0-D8B6-4346-91B0-4BE20D36C54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Date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82677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22AB7CC0-4987-F84D-9358-AA39C2F9E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E55BB7F-B53C-9F4A-A2CF-27D3570D28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423981"/>
            <a:ext cx="5157787" cy="823912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rgbClr val="0B549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31731153-8464-A746-AB4F-09994EAFBA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247893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F9B9B6CF-D6E0-7541-8330-17BE83CDFE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423981"/>
            <a:ext cx="5183188" cy="823912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rgbClr val="0B549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9A211F6D-1E1D-374F-9B3B-BB3CE5EFA06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247893"/>
            <a:ext cx="5183188" cy="3684588"/>
          </a:xfrm>
        </p:spPr>
        <p:txBody>
          <a:bodyPr/>
          <a:lstStyle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Courier New" panose="02070309020205020404" pitchFamily="49" charset="0"/>
              <a:buChar char="o"/>
              <a:tabLst/>
              <a:defRPr/>
            </a:lvl3pPr>
            <a:lvl4pPr marL="1714500" indent="-285750">
              <a:buFont typeface="System Font Regular"/>
              <a:buChar char="–"/>
              <a:defRPr/>
            </a:lvl4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marL="165735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Courier New" panose="02070309020205020404" pitchFamily="49" charset="0"/>
              <a:buChar char="o"/>
              <a:tabLst/>
              <a:defRPr/>
            </a:pPr>
            <a:r>
              <a:rPr lang="en-US"/>
              <a:t>Fourth level</a:t>
            </a:r>
          </a:p>
          <a:p>
            <a:pPr lvl="2"/>
            <a:endParaRPr lang="en-US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E6656E22-8A20-264A-A686-2077136CDDE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44377A8E-7939-4414-832B-DF2FB7FCEDC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  <p:sp>
        <p:nvSpPr>
          <p:cNvPr id="15" name="Date Placeholder 1">
            <a:extLst>
              <a:ext uri="{FF2B5EF4-FFF2-40B4-BE49-F238E27FC236}">
                <a16:creationId xmlns:a16="http://schemas.microsoft.com/office/drawing/2014/main" id="{3AE22D9D-C76B-4F48-B505-9DF24301A50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Date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42143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D9C75A3-FC22-C440-ADCA-0F0446391B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E23EA5B0-5BC9-604A-BADC-22C777AB332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8184" y="452486"/>
            <a:ext cx="10515616" cy="5476973"/>
          </a:xfrm>
        </p:spPr>
        <p:txBody>
          <a:bodyPr/>
          <a:lstStyle/>
          <a:p>
            <a:endParaRPr lang="en-US"/>
          </a:p>
        </p:txBody>
      </p:sp>
      <p:sp>
        <p:nvSpPr>
          <p:cNvPr id="6" name="Date Placeholder 1">
            <a:extLst>
              <a:ext uri="{FF2B5EF4-FFF2-40B4-BE49-F238E27FC236}">
                <a16:creationId xmlns:a16="http://schemas.microsoft.com/office/drawing/2014/main" id="{FDE90F65-7415-4A58-BE67-2C328156EED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Date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70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53020A6-35B0-2148-8BB1-10241E03D8B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1357313"/>
            <a:ext cx="6172200" cy="450373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B393941-3B9D-4345-A9EA-A04120EFDB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F2798FE5-6721-474C-871F-E61BB27925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47384" y="1357313"/>
            <a:ext cx="4281816" cy="42894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365A979-ECB6-944B-B048-D15BBCA47E7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001710DD-ADAB-40F1-822D-847785A4B9D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  <p:sp>
        <p:nvSpPr>
          <p:cNvPr id="9" name="Date Placeholder 1">
            <a:extLst>
              <a:ext uri="{FF2B5EF4-FFF2-40B4-BE49-F238E27FC236}">
                <a16:creationId xmlns:a16="http://schemas.microsoft.com/office/drawing/2014/main" id="{C75AAC36-2757-41CF-A5A3-F8A025C5199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Date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2863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A056E563-204B-4A86-9584-ADE6D714DDFA}"/>
              </a:ext>
            </a:extLst>
          </p:cNvPr>
          <p:cNvGrpSpPr/>
          <p:nvPr userDrawn="1"/>
        </p:nvGrpSpPr>
        <p:grpSpPr>
          <a:xfrm>
            <a:off x="1693404" y="5780005"/>
            <a:ext cx="9811512" cy="629918"/>
            <a:chOff x="1007885" y="2739164"/>
            <a:chExt cx="9455868" cy="584201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B918966-6278-419D-86CE-78AA30AAF5A7}"/>
                </a:ext>
              </a:extLst>
            </p:cNvPr>
            <p:cNvSpPr/>
            <p:nvPr userDrawn="1"/>
          </p:nvSpPr>
          <p:spPr>
            <a:xfrm>
              <a:off x="1529370" y="2846598"/>
              <a:ext cx="8934383" cy="3425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algn="l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</a:pPr>
              <a:r>
                <a:rPr lang="en-CA" sz="1800" b="0" i="0" u="none" strike="noStrike">
                  <a:solidFill>
                    <a:srgbClr val="000000"/>
                  </a:solidFill>
                  <a:effectLst/>
                  <a:latin typeface="Product Sans Light" panose="020B0303030502040203" pitchFamily="34" charset="0"/>
                </a:rPr>
                <a:t> </a:t>
              </a:r>
              <a:r>
                <a:rPr lang="en-CA" sz="1800" b="0" i="0" u="sng" strike="noStrike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  <a:hlinkClick r:id="rId2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@Ethics_Board</a:t>
              </a:r>
              <a:r>
                <a:rPr lang="en-CA" sz="1600" b="0" i="0" u="none" strike="noStrike">
                  <a:solidFill>
                    <a:srgbClr val="000000"/>
                  </a:solidFill>
                  <a:effectLst/>
                  <a:latin typeface="Product Sans Light" panose="020B0303030502040203" pitchFamily="34" charset="0"/>
                </a:rPr>
                <a:t>		                  </a:t>
              </a:r>
              <a:r>
                <a:rPr lang="en-CA" sz="1800" b="0" i="0" u="sng" strike="noStrike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  <a:hlinkClick r:id="rId3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@IESBA</a:t>
              </a:r>
              <a:r>
                <a:rPr lang="en-CA" sz="1800" b="0" i="0" u="none" strike="noStrike">
                  <a:solidFill>
                    <a:srgbClr val="000000"/>
                  </a:solidFill>
                  <a:effectLst/>
                  <a:latin typeface="Product Sans Light" panose="020B0303030502040203" pitchFamily="34" charset="0"/>
                </a:rPr>
                <a:t>				</a:t>
              </a:r>
              <a:r>
                <a:rPr lang="en-CA" sz="1800" b="0" i="0" u="none" strike="noStrike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</a:rPr>
                <a:t>    </a:t>
              </a:r>
              <a:r>
                <a:rPr lang="en-CA" sz="1800" b="0" i="0" u="sng" strike="noStrike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  <a:hlinkClick r:id="rId4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@IESBA</a:t>
              </a:r>
              <a:endParaRPr lang="en-CA" sz="1600" b="0" i="0" u="none" strike="noStrike">
                <a:solidFill>
                  <a:srgbClr val="0B5494"/>
                </a:solidFill>
                <a:effectLst/>
                <a:latin typeface="Product Sans Light" panose="020B0303030502040203" pitchFamily="34" charset="0"/>
              </a:endParaRPr>
            </a:p>
          </p:txBody>
        </p:sp>
        <p:pic>
          <p:nvPicPr>
            <p:cNvPr id="12" name="Picture 11">
              <a:hlinkClick r:id="rId5"/>
              <a:extLst>
                <a:ext uri="{FF2B5EF4-FFF2-40B4-BE49-F238E27FC236}">
                  <a16:creationId xmlns:a16="http://schemas.microsoft.com/office/drawing/2014/main" id="{75F103B6-7D40-495F-B856-BAD56A17415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7885" y="2739165"/>
              <a:ext cx="596900" cy="584200"/>
            </a:xfrm>
            <a:prstGeom prst="rect">
              <a:avLst/>
            </a:prstGeom>
          </p:spPr>
        </p:pic>
        <p:pic>
          <p:nvPicPr>
            <p:cNvPr id="13" name="Picture 12">
              <a:hlinkClick r:id="rId7"/>
              <a:extLst>
                <a:ext uri="{FF2B5EF4-FFF2-40B4-BE49-F238E27FC236}">
                  <a16:creationId xmlns:a16="http://schemas.microsoft.com/office/drawing/2014/main" id="{DBA2C49C-5171-4C06-971F-B29996FDDFE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53788" y="2739164"/>
              <a:ext cx="596900" cy="584200"/>
            </a:xfrm>
            <a:prstGeom prst="rect">
              <a:avLst/>
            </a:prstGeom>
          </p:spPr>
        </p:pic>
      </p:grpSp>
      <p:pic>
        <p:nvPicPr>
          <p:cNvPr id="14" name="Picture 13" descr="A picture containing text&#10;&#10;Description automatically generated">
            <a:extLst>
              <a:ext uri="{FF2B5EF4-FFF2-40B4-BE49-F238E27FC236}">
                <a16:creationId xmlns:a16="http://schemas.microsoft.com/office/drawing/2014/main" id="{F8A45A77-335F-4A7E-97BB-8231D92A3F8E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856" y="5866938"/>
            <a:ext cx="1836328" cy="427147"/>
          </a:xfrm>
          <a:prstGeom prst="rect">
            <a:avLst/>
          </a:prstGeom>
        </p:spPr>
      </p:pic>
      <p:pic>
        <p:nvPicPr>
          <p:cNvPr id="17" name="Picture 16" descr="A blue and white logo&#10;&#10;Description automatically generated with low confidence">
            <a:extLst>
              <a:ext uri="{FF2B5EF4-FFF2-40B4-BE49-F238E27FC236}">
                <a16:creationId xmlns:a16="http://schemas.microsoft.com/office/drawing/2014/main" id="{1160CEAE-27E9-46C8-8F06-649C8B4791A8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9417" y="1983072"/>
            <a:ext cx="5733166" cy="1673917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35941F45-47E0-46BC-A474-6E89FC3B2FF0}"/>
              </a:ext>
            </a:extLst>
          </p:cNvPr>
          <p:cNvSpPr txBox="1"/>
          <p:nvPr userDrawn="1"/>
        </p:nvSpPr>
        <p:spPr>
          <a:xfrm>
            <a:off x="3239146" y="3735092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b">
            <a:normAutofit/>
          </a:bodyPr>
          <a:lstStyle/>
          <a:p>
            <a:pPr algn="l"/>
            <a:endParaRPr lang="en-US" sz="2200">
              <a:solidFill>
                <a:srgbClr val="0B5494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FD301A1-6DC6-4202-9D57-925864E85118}"/>
              </a:ext>
            </a:extLst>
          </p:cNvPr>
          <p:cNvSpPr txBox="1"/>
          <p:nvPr userDrawn="1"/>
        </p:nvSpPr>
        <p:spPr>
          <a:xfrm>
            <a:off x="604434" y="3716849"/>
            <a:ext cx="10900482" cy="47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400" b="1" i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www.ethicsboard.org</a:t>
            </a:r>
          </a:p>
        </p:txBody>
      </p:sp>
    </p:spTree>
    <p:extLst>
      <p:ext uri="{BB962C8B-B14F-4D97-AF65-F5344CB8AC3E}">
        <p14:creationId xmlns:p14="http://schemas.microsoft.com/office/powerpoint/2010/main" val="12680441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outdoor&#10;&#10;Description automatically generated">
            <a:extLst>
              <a:ext uri="{FF2B5EF4-FFF2-40B4-BE49-F238E27FC236}">
                <a16:creationId xmlns:a16="http://schemas.microsoft.com/office/drawing/2014/main" id="{AB243662-BBA5-4983-9E42-C044319DEEA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3"/>
          <a:stretch/>
        </p:blipFill>
        <p:spPr>
          <a:xfrm>
            <a:off x="0" y="1359401"/>
            <a:ext cx="12192000" cy="5498599"/>
          </a:xfrm>
          <a:prstGeom prst="rect">
            <a:avLst/>
          </a:prstGeom>
        </p:spPr>
      </p:pic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D372EE30-0CA9-9349-914F-931308613F0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39040"/>
          </a:xfrm>
        </p:spPr>
        <p:txBody>
          <a:bodyPr>
            <a:normAutofit/>
          </a:bodyPr>
          <a:lstStyle>
            <a:lvl1pPr marL="0" indent="0">
              <a:buNone/>
              <a:defRPr sz="3000">
                <a:solidFill>
                  <a:schemeClr val="bg1"/>
                </a:solidFill>
                <a:latin typeface="Product Sans Light" panose="020B0303030502040203" pitchFamily="34" charset="0"/>
              </a:defRPr>
            </a:lvl1pPr>
          </a:lstStyle>
          <a:p>
            <a:pPr lvl="0"/>
            <a:r>
              <a:rPr lang="en-US"/>
              <a:t>Name(s) of presenter(s)</a:t>
            </a:r>
          </a:p>
          <a:p>
            <a:pPr lvl="0"/>
            <a:r>
              <a:rPr lang="en-US"/>
              <a:t>Date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FC4CAB7F-A97C-6F46-942A-943284A3E13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C755942-84D2-2949-9D61-AAE823131D0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2DC392D-8E34-E842-905D-2C0D9EF77B9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Subtitle here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8279C55-74D0-264F-B945-2C8B8983543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Presentation title to go here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5784D37B-3DF2-8B49-A9B6-293C3148E6A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32277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1 (alt Title Slid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picture containing blur&#10;&#10;Description automatically generated">
            <a:extLst>
              <a:ext uri="{FF2B5EF4-FFF2-40B4-BE49-F238E27FC236}">
                <a16:creationId xmlns:a16="http://schemas.microsoft.com/office/drawing/2014/main" id="{7A85BD9F-E558-4254-89DB-9A7B3D1C56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9976" y="1635465"/>
            <a:ext cx="12259180" cy="5260636"/>
          </a:xfrm>
          <a:prstGeom prst="rect">
            <a:avLst/>
          </a:prstGeom>
        </p:spPr>
      </p:pic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E0EC3E29-B62B-5848-BFF2-3B22373AA7B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77140"/>
          </a:xfrm>
        </p:spPr>
        <p:txBody>
          <a:bodyPr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/>
              <a:t>Name(s) of presenter(s)</a:t>
            </a:r>
          </a:p>
          <a:p>
            <a:pPr lvl="0"/>
            <a:r>
              <a:rPr lang="en-US"/>
              <a:t>Date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F629DFBE-95EF-9447-850B-5A38238E4F7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C8F5955-3DDD-F944-85A3-05004DFA4A4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0F003CDE-CD75-5443-B99B-2ED7BCD5EE4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Subtitle here</a:t>
            </a:r>
          </a:p>
        </p:txBody>
      </p:sp>
      <p:sp>
        <p:nvSpPr>
          <p:cNvPr id="25" name="Text Placeholder 10">
            <a:extLst>
              <a:ext uri="{FF2B5EF4-FFF2-40B4-BE49-F238E27FC236}">
                <a16:creationId xmlns:a16="http://schemas.microsoft.com/office/drawing/2014/main" id="{0E875A9D-8B55-2C4C-B935-74B25F46DA9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Presentation title to go here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848D7A3D-F2E1-CC45-95C1-83C1A0A06EB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42085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D83A9A97-3FE1-4EDA-8AA4-850C7B3DF63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1359401"/>
            <a:ext cx="12192001" cy="5555749"/>
          </a:xfrm>
          <a:prstGeom prst="rect">
            <a:avLst/>
          </a:prstGeom>
        </p:spPr>
      </p:pic>
      <p:sp>
        <p:nvSpPr>
          <p:cNvPr id="10" name="Text Placeholder 20">
            <a:extLst>
              <a:ext uri="{FF2B5EF4-FFF2-40B4-BE49-F238E27FC236}">
                <a16:creationId xmlns:a16="http://schemas.microsoft.com/office/drawing/2014/main" id="{5B735781-C98E-3546-A3E5-41DD7AAEDB1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96190"/>
          </a:xfrm>
        </p:spPr>
        <p:txBody>
          <a:bodyPr>
            <a:normAutofit/>
          </a:bodyPr>
          <a:lstStyle>
            <a:lvl1pPr marL="0" indent="0">
              <a:buNone/>
              <a:defRPr sz="3000" b="0" i="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/>
              <a:t>Name(s) of presenter(s)</a:t>
            </a:r>
          </a:p>
          <a:p>
            <a:pPr lvl="0"/>
            <a:r>
              <a:rPr lang="en-US"/>
              <a:t>Date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0548A2B-C299-E44F-9499-8F728F8B4DA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6ED859E-0E54-394B-B2F4-63D1B380DB8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630EF5FB-5DCB-C84B-ADDB-AC9E3E6B58A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Subtitle here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89B6BD9B-253D-404B-9EC4-14D3E5C7B0C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Presentation title to go here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5DDB95AD-1F20-1F45-AA37-1F83A42C35F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24607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661203CD-23E0-4342-877C-A894DCEA5DB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-29976" y="1409942"/>
            <a:ext cx="12221976" cy="5565859"/>
          </a:xfrm>
          <a:prstGeom prst="rect">
            <a:avLst/>
          </a:prstGeom>
        </p:spPr>
      </p:pic>
      <p:sp>
        <p:nvSpPr>
          <p:cNvPr id="9" name="Text Placeholder 20">
            <a:extLst>
              <a:ext uri="{FF2B5EF4-FFF2-40B4-BE49-F238E27FC236}">
                <a16:creationId xmlns:a16="http://schemas.microsoft.com/office/drawing/2014/main" id="{A87F8C68-A834-C040-B991-FE55C7B99A3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13690"/>
          </a:xfrm>
        </p:spPr>
        <p:txBody>
          <a:bodyPr>
            <a:normAutofit/>
          </a:bodyPr>
          <a:lstStyle>
            <a:lvl1pPr marL="0" indent="0">
              <a:buNone/>
              <a:defRPr sz="3000" b="0" i="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/>
              <a:t>Name(s) of presenter(s)</a:t>
            </a:r>
          </a:p>
          <a:p>
            <a:pPr lvl="0"/>
            <a:r>
              <a:rPr lang="en-US"/>
              <a:t>Date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72AAEB9-6CC3-CD4F-AFD3-F5FC597D3B1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8947CF2-97EB-674C-B6DA-43C3B4698F9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30247"/>
            <a:ext cx="12192001" cy="2932783"/>
          </a:xfrm>
          <a:prstGeom prst="rect">
            <a:avLst/>
          </a:prstGeom>
        </p:spPr>
      </p:pic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3F95E47B-1676-064D-B8E5-08B06B62549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Subtitle here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2D775E79-4EA2-1741-8E6A-F64432D458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Presentation title to go here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30031E86-8034-144D-9632-B1856DECFCC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24092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D4B093A2-D31E-4192-8C62-B9B3D28AA95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43780"/>
            <a:ext cx="12188394" cy="459604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CD48361-1CF2-8544-9830-31C4AD415DB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50406"/>
            <a:ext cx="12192000" cy="1115179"/>
          </a:xfrm>
          <a:prstGeom prst="rect">
            <a:avLst/>
          </a:prstGeom>
          <a:noFill/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9A3C8A-7236-8343-AAF2-6EF87EE95C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6079699-09D7-4544-BF06-E77DEC20A0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2950406"/>
            <a:ext cx="9326563" cy="1115179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Transition slide</a:t>
            </a:r>
          </a:p>
        </p:txBody>
      </p:sp>
      <p:sp>
        <p:nvSpPr>
          <p:cNvPr id="11" name="Date Placeholder 1">
            <a:extLst>
              <a:ext uri="{FF2B5EF4-FFF2-40B4-BE49-F238E27FC236}">
                <a16:creationId xmlns:a16="http://schemas.microsoft.com/office/drawing/2014/main" id="{25578729-1C93-4622-86BB-EE7476AD65D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Date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7152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 Slide (no imag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BFFC82E5-D0D8-EE4A-A621-5AB9F4BAB1E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D64BA9-4817-6446-BC17-D95F499700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1F7315-1D15-7F4A-AACF-F20BF2D5C6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14463"/>
            <a:ext cx="10515600" cy="4762500"/>
          </a:xfrm>
        </p:spPr>
        <p:txBody>
          <a:bodyPr/>
          <a:lstStyle>
            <a:lvl1pPr>
              <a:defRPr>
                <a:latin typeface="Product Sans Thin" panose="020B0203030502040203" pitchFamily="34" charset="0"/>
              </a:defRPr>
            </a:lvl1pPr>
            <a:lvl2pPr>
              <a:defRPr>
                <a:latin typeface="Product Sans Thin" panose="020B0203030502040203" pitchFamily="34" charset="0"/>
              </a:defRPr>
            </a:lvl2pPr>
            <a:lvl3pPr>
              <a:defRPr>
                <a:latin typeface="Product Sans Thin" panose="020B0203030502040203" pitchFamily="34" charset="0"/>
              </a:defRPr>
            </a:lvl3pPr>
            <a:lvl4pPr>
              <a:defRPr>
                <a:latin typeface="Product Sans Thin" panose="020B0203030502040203" pitchFamily="34" charset="0"/>
              </a:defRPr>
            </a:lvl4pPr>
            <a:lvl5pPr marL="18288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>
                <a:latin typeface="Product Sans Thin" panose="020B0203030502040203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E26F95E0-5E50-0E47-8FFD-6D000044AD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Date Placeholder 1">
            <a:extLst>
              <a:ext uri="{FF2B5EF4-FFF2-40B4-BE49-F238E27FC236}">
                <a16:creationId xmlns:a16="http://schemas.microsoft.com/office/drawing/2014/main" id="{663EEACD-64CA-40D1-834E-AB3253B317A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Date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7284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box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A40D8CAB-D224-9E4B-913B-4650ACA6E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AAFBE3DE-3C9F-453F-9586-4057CDA650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739386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455D951-7751-A541-A387-61A043688CE1}"/>
              </a:ext>
            </a:extLst>
          </p:cNvPr>
          <p:cNvSpPr/>
          <p:nvPr userDrawn="1"/>
        </p:nvSpPr>
        <p:spPr>
          <a:xfrm>
            <a:off x="8401051" y="1771656"/>
            <a:ext cx="1814513" cy="1814513"/>
          </a:xfrm>
          <a:prstGeom prst="rect">
            <a:avLst/>
          </a:prstGeom>
          <a:solidFill>
            <a:srgbClr val="289D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CAB157B1-00FA-D34E-A866-01820DB00A7C}"/>
              </a:ext>
            </a:extLst>
          </p:cNvPr>
          <p:cNvGrpSpPr/>
          <p:nvPr userDrawn="1"/>
        </p:nvGrpSpPr>
        <p:grpSpPr>
          <a:xfrm>
            <a:off x="8401051" y="1771656"/>
            <a:ext cx="3819525" cy="3800481"/>
            <a:chOff x="8401051" y="1771656"/>
            <a:chExt cx="3819525" cy="3800481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28894650-A92B-D44F-BD58-2949EF2709EE}"/>
                </a:ext>
              </a:extLst>
            </p:cNvPr>
            <p:cNvSpPr/>
            <p:nvPr userDrawn="1"/>
          </p:nvSpPr>
          <p:spPr>
            <a:xfrm>
              <a:off x="10406062" y="1771656"/>
              <a:ext cx="1814514" cy="1814514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E5911023-1E8C-E743-B810-68A41E000E15}"/>
                </a:ext>
              </a:extLst>
            </p:cNvPr>
            <p:cNvSpPr/>
            <p:nvPr userDrawn="1"/>
          </p:nvSpPr>
          <p:spPr>
            <a:xfrm>
              <a:off x="8401051" y="3757624"/>
              <a:ext cx="1814513" cy="181451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7" name="Rectangle 26">
            <a:extLst>
              <a:ext uri="{FF2B5EF4-FFF2-40B4-BE49-F238E27FC236}">
                <a16:creationId xmlns:a16="http://schemas.microsoft.com/office/drawing/2014/main" id="{2C1E3DB1-D883-E84F-93ED-11F1B86ED64D}"/>
              </a:ext>
            </a:extLst>
          </p:cNvPr>
          <p:cNvSpPr/>
          <p:nvPr userDrawn="1"/>
        </p:nvSpPr>
        <p:spPr>
          <a:xfrm>
            <a:off x="10406062" y="3757624"/>
            <a:ext cx="1814513" cy="1814513"/>
          </a:xfrm>
          <a:prstGeom prst="rect">
            <a:avLst/>
          </a:prstGeom>
          <a:solidFill>
            <a:srgbClr val="0B5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28" name="Picture 27" descr="Text, letter&#10;&#10;Description automatically generated">
            <a:extLst>
              <a:ext uri="{FF2B5EF4-FFF2-40B4-BE49-F238E27FC236}">
                <a16:creationId xmlns:a16="http://schemas.microsoft.com/office/drawing/2014/main" id="{749A8FFF-4E71-6648-9129-15CE07D9347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01051" y="3757625"/>
            <a:ext cx="1814984" cy="1814512"/>
          </a:xfrm>
          <a:prstGeom prst="rect">
            <a:avLst/>
          </a:prstGeom>
        </p:spPr>
      </p:pic>
      <p:sp>
        <p:nvSpPr>
          <p:cNvPr id="15" name="Slide Number Placeholder 3">
            <a:extLst>
              <a:ext uri="{FF2B5EF4-FFF2-40B4-BE49-F238E27FC236}">
                <a16:creationId xmlns:a16="http://schemas.microsoft.com/office/drawing/2014/main" id="{7B28734D-DE14-9442-AE67-2090A1DCAD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50B06AE-126A-4DA2-811F-104FAE999A2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  <p:sp>
        <p:nvSpPr>
          <p:cNvPr id="17" name="Date Placeholder 1">
            <a:extLst>
              <a:ext uri="{FF2B5EF4-FFF2-40B4-BE49-F238E27FC236}">
                <a16:creationId xmlns:a16="http://schemas.microsoft.com/office/drawing/2014/main" id="{A996CC18-9887-4CB0-BBB9-C1E0C45558F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Date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84848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CDE7FCE0-DABC-FF4C-A67F-37313C276B9F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8200" y="1428750"/>
            <a:ext cx="6219825" cy="4922543"/>
          </a:xfrm>
        </p:spPr>
        <p:txBody>
          <a:bodyPr/>
          <a:lstStyle>
            <a:lvl1pPr marL="514350" indent="-514350">
              <a:lnSpc>
                <a:spcPct val="150000"/>
              </a:lnSpc>
              <a:buSzPct val="120000"/>
              <a:buFont typeface="+mj-lt"/>
              <a:buAutoNum type="arabicParenR"/>
              <a:defRPr>
                <a:solidFill>
                  <a:srgbClr val="0B5494"/>
                </a:solidFill>
                <a:latin typeface="Product Sans Light" panose="020B0303030502040203" pitchFamily="34" charset="0"/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Agenda item 1</a:t>
            </a:r>
          </a:p>
          <a:p>
            <a:pPr lvl="0"/>
            <a:r>
              <a:rPr lang="en-US"/>
              <a:t>Agenda item 2</a:t>
            </a:r>
          </a:p>
          <a:p>
            <a:pPr lvl="0"/>
            <a:r>
              <a:rPr lang="en-US"/>
              <a:t>Agenda item 3</a:t>
            </a:r>
          </a:p>
          <a:p>
            <a:pPr lvl="0"/>
            <a:r>
              <a:rPr lang="en-US"/>
              <a:t>Agenda item 4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40D8CAB-D224-9E4B-913B-4650ACA6E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4AB5B9CB-E993-D64C-AC33-64C0B1891D0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Agenda</a:t>
            </a:r>
          </a:p>
        </p:txBody>
      </p:sp>
      <p:sp>
        <p:nvSpPr>
          <p:cNvPr id="17" name="Slide Number Placeholder 3">
            <a:extLst>
              <a:ext uri="{FF2B5EF4-FFF2-40B4-BE49-F238E27FC236}">
                <a16:creationId xmlns:a16="http://schemas.microsoft.com/office/drawing/2014/main" id="{376C37B9-9236-DC46-AEA1-4D13C0A103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AA046ADC-C429-F94E-913A-D027F8174AB6}"/>
              </a:ext>
            </a:extLst>
          </p:cNvPr>
          <p:cNvSpPr/>
          <p:nvPr userDrawn="1"/>
        </p:nvSpPr>
        <p:spPr>
          <a:xfrm>
            <a:off x="8401051" y="1771656"/>
            <a:ext cx="1814513" cy="1814513"/>
          </a:xfrm>
          <a:prstGeom prst="rect">
            <a:avLst/>
          </a:prstGeom>
          <a:solidFill>
            <a:srgbClr val="289D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95C268B5-C466-A749-A42E-4369F8388FAA}"/>
              </a:ext>
            </a:extLst>
          </p:cNvPr>
          <p:cNvGrpSpPr/>
          <p:nvPr userDrawn="1"/>
        </p:nvGrpSpPr>
        <p:grpSpPr>
          <a:xfrm>
            <a:off x="8401051" y="1771656"/>
            <a:ext cx="3819525" cy="3800481"/>
            <a:chOff x="8401051" y="1771656"/>
            <a:chExt cx="3819525" cy="3800481"/>
          </a:xfrm>
        </p:grpSpPr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E6A62B3B-4AF7-2742-BB66-C19F716FDA29}"/>
                </a:ext>
              </a:extLst>
            </p:cNvPr>
            <p:cNvSpPr/>
            <p:nvPr userDrawn="1"/>
          </p:nvSpPr>
          <p:spPr>
            <a:xfrm>
              <a:off x="10406062" y="1771656"/>
              <a:ext cx="1814514" cy="1814514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10495851-64A6-1647-BE51-32E8939E73B4}"/>
                </a:ext>
              </a:extLst>
            </p:cNvPr>
            <p:cNvSpPr/>
            <p:nvPr userDrawn="1"/>
          </p:nvSpPr>
          <p:spPr>
            <a:xfrm>
              <a:off x="8401051" y="3757624"/>
              <a:ext cx="1814513" cy="181451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37" name="Rectangle 36">
            <a:extLst>
              <a:ext uri="{FF2B5EF4-FFF2-40B4-BE49-F238E27FC236}">
                <a16:creationId xmlns:a16="http://schemas.microsoft.com/office/drawing/2014/main" id="{10A2D29C-F7F7-DB49-B3C5-D45351D4D317}"/>
              </a:ext>
            </a:extLst>
          </p:cNvPr>
          <p:cNvSpPr/>
          <p:nvPr userDrawn="1"/>
        </p:nvSpPr>
        <p:spPr>
          <a:xfrm>
            <a:off x="10406062" y="3757624"/>
            <a:ext cx="1814513" cy="1814513"/>
          </a:xfrm>
          <a:prstGeom prst="rect">
            <a:avLst/>
          </a:prstGeom>
          <a:solidFill>
            <a:srgbClr val="0B5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38" name="Picture 37" descr="Text, letter&#10;&#10;Description automatically generated">
            <a:extLst>
              <a:ext uri="{FF2B5EF4-FFF2-40B4-BE49-F238E27FC236}">
                <a16:creationId xmlns:a16="http://schemas.microsoft.com/office/drawing/2014/main" id="{ACE42BB7-EB50-754D-B8A3-A38D7EBEB83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01051" y="3757625"/>
            <a:ext cx="1814984" cy="1814512"/>
          </a:xfrm>
          <a:prstGeom prst="rect">
            <a:avLst/>
          </a:prstGeom>
        </p:spPr>
      </p:pic>
      <p:sp>
        <p:nvSpPr>
          <p:cNvPr id="15" name="Date Placeholder 1">
            <a:extLst>
              <a:ext uri="{FF2B5EF4-FFF2-40B4-BE49-F238E27FC236}">
                <a16:creationId xmlns:a16="http://schemas.microsoft.com/office/drawing/2014/main" id="{F4157D76-9913-4018-9CEF-6C78578717D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Date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28796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BFC05BB-E5A2-4A44-B6AE-6B79F43363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785"/>
            <a:ext cx="10515600" cy="16729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5A1DB0-3B24-A64B-A2AB-D090086A8D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8AEB7B-A82F-754B-AEEF-517E6867BB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38383"/>
                </a:solidFill>
                <a:latin typeface="Product Sans Thin" panose="020B0203030502040203" pitchFamily="34" charset="0"/>
              </a:defRPr>
            </a:lvl1pPr>
          </a:lstStyle>
          <a:p>
            <a:fld id="{16DFC2C5-FBBF-1943-8567-35264678A38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687429D-C16A-3946-912E-75F6C9C2E1C8}"/>
              </a:ext>
            </a:extLst>
          </p:cNvPr>
          <p:cNvSpPr txBox="1">
            <a:spLocks/>
          </p:cNvSpPr>
          <p:nvPr userDrawn="1"/>
        </p:nvSpPr>
        <p:spPr>
          <a:xfrm>
            <a:off x="7345051" y="3746953"/>
            <a:ext cx="10513244" cy="62217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Product Sans Thin" panose="020B0203030502040203" pitchFamily="34" charset="0"/>
                <a:ea typeface="+mj-ea"/>
                <a:cs typeface="+mj-cs"/>
              </a:defRPr>
            </a:lvl1pPr>
          </a:lstStyle>
          <a:p>
            <a:endParaRPr lang="en-US" sz="2200">
              <a:solidFill>
                <a:srgbClr val="0B5494"/>
              </a:solidFill>
            </a:endParaRPr>
          </a:p>
        </p:txBody>
      </p:sp>
      <p:sp>
        <p:nvSpPr>
          <p:cNvPr id="7" name="Date Placeholder 1">
            <a:extLst>
              <a:ext uri="{FF2B5EF4-FFF2-40B4-BE49-F238E27FC236}">
                <a16:creationId xmlns:a16="http://schemas.microsoft.com/office/drawing/2014/main" id="{354AF71A-080A-43CA-98A3-96406FBFD54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Date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70433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6" r:id="rId1"/>
    <p:sldLayoutId id="2147483872" r:id="rId2"/>
    <p:sldLayoutId id="2147483874" r:id="rId3"/>
    <p:sldLayoutId id="2147483906" r:id="rId4"/>
    <p:sldLayoutId id="2147483905" r:id="rId5"/>
    <p:sldLayoutId id="2147483878" r:id="rId6"/>
    <p:sldLayoutId id="2147483873" r:id="rId7"/>
    <p:sldLayoutId id="2147483875" r:id="rId8"/>
    <p:sldLayoutId id="2147483912" r:id="rId9"/>
    <p:sldLayoutId id="2147483899" r:id="rId10"/>
    <p:sldLayoutId id="2147483910" r:id="rId11"/>
    <p:sldLayoutId id="2147483911" r:id="rId12"/>
    <p:sldLayoutId id="2147483877" r:id="rId13"/>
    <p:sldLayoutId id="2147483880" r:id="rId14"/>
    <p:sldLayoutId id="2147483913" r:id="rId15"/>
  </p:sldLayoutIdLst>
  <p:hf hdr="0" ftr="0"/>
  <p:txStyles>
    <p:titleStyle>
      <a:lvl1pPr marL="0" marR="0" indent="0" algn="l" defTabSz="914400" rtl="0" eaLnBrk="1" fontAlgn="auto" latinLnBrk="0" hangingPunct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tabLst/>
        <a:defRPr sz="4400" kern="1200">
          <a:solidFill>
            <a:srgbClr val="0B5494"/>
          </a:solidFill>
          <a:latin typeface="Product Sans Thin" panose="020B0203030502040203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4A4A4A"/>
        </a:buClr>
        <a:buFont typeface="System Font Regular"/>
        <a:buChar char="–"/>
        <a:defRPr sz="24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SzPct val="75000"/>
        <a:buFont typeface="Courier New" panose="02070309020205020404" pitchFamily="49" charset="0"/>
        <a:buChar char="o"/>
        <a:defRPr sz="20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3pPr>
      <a:lvl4pPr marL="1657350" marR="0" indent="-28575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Pct val="75000"/>
        <a:buFont typeface="System Font Regular"/>
        <a:buChar char="–"/>
        <a:tabLst/>
        <a:defRPr sz="18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4pPr>
      <a:lvl5pPr marL="1828800" marR="0" indent="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None/>
        <a:tabLst/>
        <a:defRPr sz="18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4F6D522-6D73-0ADC-2AD0-503AEBACFDA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91756" y="5010411"/>
            <a:ext cx="9510084" cy="952765"/>
          </a:xfrm>
          <a:solidFill>
            <a:srgbClr val="062A49">
              <a:alpha val="40000"/>
            </a:srgbClr>
          </a:solidFill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z="2800" dirty="0">
                <a:latin typeface="+mj-lt"/>
                <a:cs typeface="Arial"/>
              </a:rPr>
              <a:t>IESBA Staff</a:t>
            </a:r>
          </a:p>
          <a:p>
            <a:endParaRPr lang="en-US" sz="2800" dirty="0">
              <a:latin typeface="+mj-lt"/>
              <a:cs typeface="Arial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3CE89FC-A3B3-243A-61C6-D5358CA2F3E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65175" y="3349257"/>
            <a:ext cx="9906901" cy="1179867"/>
          </a:xfrm>
        </p:spPr>
        <p:txBody>
          <a:bodyPr>
            <a:normAutofit/>
          </a:bodyPr>
          <a:lstStyle/>
          <a:p>
            <a:r>
              <a:rPr lang="en-US" sz="3600" dirty="0">
                <a:latin typeface="+mj-lt"/>
              </a:rPr>
              <a:t>June 2024 IESBA Meeting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E3DDC28-FE5A-682A-7463-6EC9CCB2D99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65175" y="894824"/>
            <a:ext cx="10096414" cy="2417876"/>
          </a:xfrm>
        </p:spPr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B5494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  <a:t>Benchmarking of Ethics and Independence Frameworks Applicable to Sustainability Assurance – EU and IESBA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4DB5026-306E-84CE-82E4-B66E7111A397}"/>
              </a:ext>
            </a:extLst>
          </p:cNvPr>
          <p:cNvSpPr txBox="1"/>
          <p:nvPr/>
        </p:nvSpPr>
        <p:spPr>
          <a:xfrm>
            <a:off x="7364314" y="300057"/>
            <a:ext cx="4062511" cy="111641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r"/>
            <a:r>
              <a:rPr lang="en-US" sz="2800" b="1" dirty="0">
                <a:solidFill>
                  <a:srgbClr val="0B5494"/>
                </a:solidFill>
                <a:latin typeface="+mj-lt"/>
              </a:rPr>
              <a:t>Agenda Item 5-A</a:t>
            </a:r>
          </a:p>
        </p:txBody>
      </p:sp>
    </p:spTree>
    <p:extLst>
      <p:ext uri="{BB962C8B-B14F-4D97-AF65-F5344CB8AC3E}">
        <p14:creationId xmlns:p14="http://schemas.microsoft.com/office/powerpoint/2010/main" val="31837274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E743E6-C455-09A5-5D2E-5BDB29998A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latin typeface="+mj-lt"/>
              </a:rPr>
              <a:t>Relationship with Reporting Entity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1D20739F-1A64-5B8C-9B94-657FC1AEC87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81773743"/>
              </p:ext>
            </p:extLst>
          </p:nvPr>
        </p:nvGraphicFramePr>
        <p:xfrm>
          <a:off x="838201" y="1414463"/>
          <a:ext cx="3829492" cy="47625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366C22-8302-27BA-3890-F4CEFD6547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1268C12-69BC-CA20-70DA-6846EC806018}"/>
              </a:ext>
            </a:extLst>
          </p:cNvPr>
          <p:cNvSpPr txBox="1"/>
          <p:nvPr/>
        </p:nvSpPr>
        <p:spPr>
          <a:xfrm>
            <a:off x="5305647" y="1562986"/>
            <a:ext cx="6379534" cy="4793364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rmAutofit fontScale="25000" lnSpcReduction="20000"/>
          </a:bodyPr>
          <a:lstStyle/>
          <a:p>
            <a:pPr marL="342900" indent="-342900" algn="l">
              <a:lnSpc>
                <a:spcPts val="2640"/>
              </a:lnSpc>
              <a:buFont typeface="Arial" panose="020B0604020202020204" pitchFamily="34" charset="0"/>
              <a:buChar char="•"/>
            </a:pPr>
            <a:r>
              <a:rPr lang="en-US" sz="8000" dirty="0">
                <a:latin typeface="+mj-lt"/>
              </a:rPr>
              <a:t>Directive addresses relationships with reporting entity and its related entities that could compromise independence or create a conflict of interest </a:t>
            </a:r>
          </a:p>
          <a:p>
            <a:pPr marL="800100" lvl="1" indent="-342900">
              <a:lnSpc>
                <a:spcPts val="2640"/>
              </a:lnSpc>
              <a:spcBef>
                <a:spcPts val="1200"/>
              </a:spcBef>
              <a:buFont typeface="Arial" panose="020B0604020202020204" pitchFamily="34" charset="0"/>
              <a:buChar char="─"/>
            </a:pPr>
            <a:r>
              <a:rPr lang="en-US" sz="7000" dirty="0">
                <a:latin typeface="+mj-lt"/>
              </a:rPr>
              <a:t>Not as comprehensively as the IESSA</a:t>
            </a:r>
          </a:p>
          <a:p>
            <a:pPr marL="342900" indent="-342900">
              <a:lnSpc>
                <a:spcPts val="264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8000" dirty="0">
                <a:latin typeface="+mj-lt"/>
              </a:rPr>
              <a:t>Both frameworks cover not only the engagement partner/leader but also other individuals who are in a position to directly or indirectly influence the outcome of the engagement</a:t>
            </a:r>
          </a:p>
          <a:p>
            <a:pPr marL="798513" lvl="1" indent="-336550">
              <a:lnSpc>
                <a:spcPts val="2640"/>
              </a:lnSpc>
              <a:spcBef>
                <a:spcPts val="1200"/>
              </a:spcBef>
              <a:buFont typeface="Arial" panose="020B0604020202020204" pitchFamily="34" charset="0"/>
              <a:buChar char="─"/>
            </a:pPr>
            <a:r>
              <a:rPr lang="en-US" sz="7000" dirty="0">
                <a:latin typeface="+mj-lt"/>
              </a:rPr>
              <a:t>Unlike EU framework, IESSA </a:t>
            </a:r>
            <a:r>
              <a:rPr lang="en-US" sz="7200" dirty="0">
                <a:latin typeface="+mj-lt"/>
              </a:rPr>
              <a:t>provides</a:t>
            </a:r>
            <a:r>
              <a:rPr lang="en-US" sz="7000" dirty="0">
                <a:latin typeface="+mj-lt"/>
              </a:rPr>
              <a:t> detailed independence considerations for group engagements or for others outside of the firm who participate in the engagement (e.g., other practitioners or external experts)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7000" dirty="0">
              <a:solidFill>
                <a:srgbClr val="0B5494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200" dirty="0">
              <a:solidFill>
                <a:srgbClr val="0B549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89246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E5E68D3-A10F-5A78-47FD-906547A2AB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05D1A44-B96F-23F4-6A2C-08C6C0D3FB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j-ea"/>
                <a:cs typeface="+mj-cs"/>
              </a:rPr>
              <a:t>Prohibited Non-Audit Services</a:t>
            </a:r>
            <a:endParaRPr lang="en-US" sz="3600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83877594-418A-EB79-FDE8-1E9682112599}"/>
              </a:ext>
            </a:extLst>
          </p:cNvPr>
          <p:cNvSpPr txBox="1">
            <a:spLocks/>
          </p:cNvSpPr>
          <p:nvPr/>
        </p:nvSpPr>
        <p:spPr>
          <a:xfrm>
            <a:off x="657446" y="1456993"/>
            <a:ext cx="6200553" cy="47625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4A4A4A"/>
              </a:buClr>
              <a:buFont typeface="System Font Regular"/>
              <a:buChar char="–"/>
              <a:defRPr sz="24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75000"/>
              <a:buFont typeface="Courier New" panose="02070309020205020404" pitchFamily="49" charset="0"/>
              <a:buChar char="o"/>
              <a:defRPr sz="20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3pPr>
            <a:lvl4pPr marL="1657350" marR="0" indent="-28575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 sz="1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4pPr>
            <a:lvl5pPr marL="18288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6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200" dirty="0">
                <a:latin typeface="+mj-lt"/>
              </a:rPr>
              <a:t>Directive sets out a list of prohibited non-audit services to PIE clients, subsidiaries and parent entities</a:t>
            </a:r>
          </a:p>
          <a:p>
            <a:pPr lvl="1">
              <a:lnSpc>
                <a:spcPts val="26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+mj-lt"/>
              </a:rPr>
              <a:t>Reference prohibited services for audit of f/s and “mutatis mutandis application”, except for:</a:t>
            </a:r>
          </a:p>
          <a:p>
            <a:pPr marL="1260475" lvl="2" indent="-346075">
              <a:lnSpc>
                <a:spcPts val="26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1800" dirty="0">
                <a:latin typeface="+mj-lt"/>
              </a:rPr>
              <a:t>Payroll services</a:t>
            </a:r>
          </a:p>
          <a:p>
            <a:pPr marL="1260475" lvl="2" indent="-346075">
              <a:lnSpc>
                <a:spcPts val="26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1800" dirty="0">
                <a:latin typeface="+mj-lt"/>
              </a:rPr>
              <a:t>Tax services</a:t>
            </a:r>
          </a:p>
          <a:p>
            <a:pPr>
              <a:lnSpc>
                <a:spcPts val="26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200" dirty="0">
                <a:latin typeface="+mj-lt"/>
              </a:rPr>
              <a:t>List of prohibited services includes bookkeeping and preparing accounting records and financial statements as well as preparing sustainability reporting</a:t>
            </a:r>
          </a:p>
          <a:p>
            <a:pPr marL="457200" lvl="1" indent="0">
              <a:buFont typeface="System Font Regular"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12304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A275DF-0D3A-DE0B-E2E1-62E7FDC2EC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latin typeface="+mj-lt"/>
              </a:rPr>
              <a:t>Fees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82DF4C-B772-8960-0A5C-8C564F0DEB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14463"/>
            <a:ext cx="10591800" cy="4762500"/>
          </a:xfrm>
        </p:spPr>
        <p:txBody>
          <a:bodyPr>
            <a:no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200" dirty="0">
                <a:latin typeface="+mj-lt"/>
              </a:rPr>
              <a:t>Both frameworks prohibit:</a:t>
            </a:r>
          </a:p>
          <a:p>
            <a:pPr lvl="1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─"/>
            </a:pPr>
            <a:r>
              <a:rPr lang="en-US" sz="1800" dirty="0">
                <a:latin typeface="+mj-lt"/>
              </a:rPr>
              <a:t>Contingent fees; and </a:t>
            </a:r>
          </a:p>
          <a:p>
            <a:pPr lvl="1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─"/>
            </a:pPr>
            <a:r>
              <a:rPr lang="en-US" sz="1800" dirty="0">
                <a:latin typeface="+mj-lt"/>
              </a:rPr>
              <a:t>Influence of fees for other services on the assurance fee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200" dirty="0">
                <a:latin typeface="+mj-lt"/>
              </a:rPr>
              <a:t>If it is the auditor of the f/s who carries out the assurance work, the Regulation includes requirements on 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1800" dirty="0">
                <a:latin typeface="+mj-lt"/>
              </a:rPr>
              <a:t>Transparency 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1800" dirty="0">
                <a:latin typeface="+mj-lt"/>
              </a:rPr>
              <a:t>Threshold regarding total fees from one client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1800" dirty="0">
                <a:latin typeface="+mj-lt"/>
              </a:rPr>
              <a:t>Threshold regarding the proportion of non-audit fees to the audit fee </a:t>
            </a:r>
          </a:p>
          <a:p>
            <a:pPr lvl="2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1600" dirty="0">
                <a:latin typeface="+mj-lt"/>
              </a:rPr>
              <a:t>It sets out a different approach to proportion of fees than the Code (70 percent fee cap)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200" dirty="0">
                <a:latin typeface="+mj-lt"/>
              </a:rPr>
              <a:t>EU laws do not specifically address (for audit or sustainability assurance):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1800" dirty="0">
                <a:latin typeface="+mj-lt"/>
              </a:rPr>
              <a:t>Level of fees 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| </a:t>
            </a:r>
            <a:r>
              <a:rPr lang="en-US" sz="1800" dirty="0">
                <a:latin typeface="+mj-lt"/>
              </a:rPr>
              <a:t>Overdue Fees 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| </a:t>
            </a:r>
            <a:r>
              <a:rPr lang="en-US" sz="1800" dirty="0">
                <a:latin typeface="+mj-lt"/>
              </a:rPr>
              <a:t>Compensation and evaluation policies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4F7F0A9-E0D0-6F95-BDCC-FE0EFB3813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24798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A275DF-0D3A-DE0B-E2E1-62E7FDC2EC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latin typeface="+mj-lt"/>
              </a:rPr>
              <a:t>Matters for IESBA’s Consideration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4F7F0A9-E0D0-6F95-BDCC-FE0EFB3813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595A2D2C-19C4-4F05-77B0-4FB330BC7F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51944" y="1414463"/>
            <a:ext cx="5101856" cy="4762500"/>
          </a:xfrm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US" sz="2400" dirty="0">
                <a:latin typeface="+mj-lt"/>
              </a:rPr>
              <a:t>IESBA members are asked for views or suggestions regarding the next steps for the benchmarking activity</a:t>
            </a:r>
          </a:p>
        </p:txBody>
      </p:sp>
      <p:pic>
        <p:nvPicPr>
          <p:cNvPr id="10" name="Content Placeholder 6" descr="Yellow and blue symbols">
            <a:extLst>
              <a:ext uri="{FF2B5EF4-FFF2-40B4-BE49-F238E27FC236}">
                <a16:creationId xmlns:a16="http://schemas.microsoft.com/office/drawing/2014/main" id="{AC40F431-3CA7-81A8-F8CE-F30A79C686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104892"/>
            <a:ext cx="5940057" cy="5753108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FCA2BA2A-F117-57C2-B092-6C52C93A11CD}"/>
              </a:ext>
            </a:extLst>
          </p:cNvPr>
          <p:cNvSpPr/>
          <p:nvPr/>
        </p:nvSpPr>
        <p:spPr>
          <a:xfrm>
            <a:off x="202019" y="1461432"/>
            <a:ext cx="2647507" cy="1451889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+mj-lt"/>
              </a:rPr>
              <a:t>Any Questions or Comments?</a:t>
            </a:r>
          </a:p>
        </p:txBody>
      </p:sp>
    </p:spTree>
    <p:extLst>
      <p:ext uri="{BB962C8B-B14F-4D97-AF65-F5344CB8AC3E}">
        <p14:creationId xmlns:p14="http://schemas.microsoft.com/office/powerpoint/2010/main" val="28564808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41100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D7555F8-B26A-53E6-0CCC-84B8E9EC54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6181" y="1916112"/>
            <a:ext cx="6416043" cy="4805363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400" dirty="0">
                <a:latin typeface="+mj-lt"/>
              </a:rPr>
              <a:t>To consider an overview of the key areas and preliminary findings of a comparison of the ethics and independence framework applicable to assurance of sustainability reporting in the EU and the IESBA Code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400" dirty="0">
                <a:latin typeface="+mj-lt"/>
              </a:rPr>
              <a:t>To discuss next steps regarding the benchmarking </a:t>
            </a:r>
            <a:endParaRPr lang="en-US" dirty="0">
              <a:latin typeface="+mj-lt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FA303D6-B75A-9EA8-0B45-A21930021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C69720D-4890-3E24-72CD-66A845D00E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latin typeface="+mj-lt"/>
              </a:rPr>
              <a:t>Objectives of the Session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8D5C2E3D-3477-B829-4A0C-5C9B42B23188}"/>
              </a:ext>
            </a:extLst>
          </p:cNvPr>
          <p:cNvSpPr/>
          <p:nvPr/>
        </p:nvSpPr>
        <p:spPr>
          <a:xfrm>
            <a:off x="8027581" y="4024167"/>
            <a:ext cx="3326219" cy="1421949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Preliminary analysis carried out by IESBA Staff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63EA9B19-BADC-EF32-3DC1-E56F7AA31605}"/>
              </a:ext>
            </a:extLst>
          </p:cNvPr>
          <p:cNvSpPr/>
          <p:nvPr/>
        </p:nvSpPr>
        <p:spPr>
          <a:xfrm>
            <a:off x="8027581" y="1691984"/>
            <a:ext cx="3326219" cy="1421949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High-level comparison of key characteristics of the two frameworks</a:t>
            </a:r>
          </a:p>
        </p:txBody>
      </p:sp>
    </p:spTree>
    <p:extLst>
      <p:ext uri="{BB962C8B-B14F-4D97-AF65-F5344CB8AC3E}">
        <p14:creationId xmlns:p14="http://schemas.microsoft.com/office/powerpoint/2010/main" val="23712488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6313A6-2790-F19D-14D8-6EB6602048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latin typeface="+mj-lt"/>
              </a:rPr>
              <a:t>Benchmarking</a:t>
            </a:r>
          </a:p>
        </p:txBody>
      </p:sp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B103EA30-7B04-FEE8-6F9A-93098493C67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73939387"/>
              </p:ext>
            </p:extLst>
          </p:nvPr>
        </p:nvGraphicFramePr>
        <p:xfrm>
          <a:off x="2491564" y="2496217"/>
          <a:ext cx="6119036" cy="4171762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3094554">
                  <a:extLst>
                    <a:ext uri="{9D8B030D-6E8A-4147-A177-3AD203B41FA5}">
                      <a16:colId xmlns:a16="http://schemas.microsoft.com/office/drawing/2014/main" val="4183238274"/>
                    </a:ext>
                  </a:extLst>
                </a:gridCol>
                <a:gridCol w="3024482">
                  <a:extLst>
                    <a:ext uri="{9D8B030D-6E8A-4147-A177-3AD203B41FA5}">
                      <a16:colId xmlns:a16="http://schemas.microsoft.com/office/drawing/2014/main" val="3701867971"/>
                    </a:ext>
                  </a:extLst>
                </a:gridCol>
              </a:tblGrid>
              <a:tr h="42860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  <a:latin typeface="+mj-lt"/>
                        </a:rPr>
                        <a:t>IESBA Code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  <a:latin typeface="+mj-lt"/>
                        </a:rPr>
                        <a:t>EU Laws</a:t>
                      </a:r>
                    </a:p>
                  </a:txBody>
                  <a:tcPr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4451159"/>
                  </a:ext>
                </a:extLst>
              </a:tr>
              <a:tr h="959785">
                <a:tc rowSpan="3">
                  <a:txBody>
                    <a:bodyPr/>
                    <a:lstStyle/>
                    <a:p>
                      <a:r>
                        <a:rPr lang="en-US" dirty="0">
                          <a:latin typeface="+mj-lt"/>
                        </a:rPr>
                        <a:t>Proposed </a:t>
                      </a:r>
                      <a:r>
                        <a:rPr lang="en-US" i="1" dirty="0">
                          <a:latin typeface="+mj-lt"/>
                        </a:rPr>
                        <a:t>International Ethics Standards for Sustainability Assurance (including International Independence Standards) </a:t>
                      </a:r>
                      <a:r>
                        <a:rPr lang="en-US" dirty="0">
                          <a:latin typeface="+mj-lt"/>
                        </a:rPr>
                        <a:t>(IESSA)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+mj-lt"/>
                        </a:rPr>
                        <a:t>Directive 2022/2464/EU on corporate sustainability reporting (CSRD)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99762003"/>
                  </a:ext>
                </a:extLst>
              </a:tr>
              <a:tr h="1247721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+mj-lt"/>
                        </a:rPr>
                        <a:t>Directive 2006/43/EC on statutory audits of annual accounts and consolidated accounts (Audit Directive)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39457285"/>
                  </a:ext>
                </a:extLst>
              </a:tr>
              <a:tr h="1535656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+mj-lt"/>
                        </a:rPr>
                        <a:t>Regulation on specific requirements regarding statutory audit of public-interest entities (Audit Regulation)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61596131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45EE4D-8096-7323-6D67-04D66315E2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7466"/>
            <a:ext cx="2743200" cy="365125"/>
          </a:xfrm>
        </p:spPr>
        <p:txBody>
          <a:bodyPr/>
          <a:lstStyle/>
          <a:p>
            <a:fld id="{A68F81FF-A8B7-8E49-9D5B-3CAD5ADFEE36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326E4EA-F89C-EC86-093D-2FC7340816A8}"/>
              </a:ext>
            </a:extLst>
          </p:cNvPr>
          <p:cNvSpPr txBox="1"/>
          <p:nvPr/>
        </p:nvSpPr>
        <p:spPr>
          <a:xfrm>
            <a:off x="9044762" y="5317263"/>
            <a:ext cx="2830033" cy="91904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chemeClr val="tx1"/>
            </a:solidFill>
          </a:ln>
        </p:spPr>
        <p:txBody>
          <a:bodyPr vert="horz" wrap="square" lIns="91440" tIns="45720" rIns="91440" bIns="45720" rtlCol="0" anchor="b">
            <a:normAutofit fontScale="92500" lnSpcReduction="10000"/>
          </a:bodyPr>
          <a:lstStyle/>
          <a:p>
            <a:pPr algn="ctr"/>
            <a:r>
              <a:rPr lang="en-US" sz="2200" dirty="0">
                <a:solidFill>
                  <a:srgbClr val="0B54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requirements are directly applicable in Member States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298558B-7705-58D4-C3ED-51541DEFF466}"/>
              </a:ext>
            </a:extLst>
          </p:cNvPr>
          <p:cNvSpPr txBox="1"/>
          <p:nvPr/>
        </p:nvSpPr>
        <p:spPr>
          <a:xfrm>
            <a:off x="9044762" y="3372464"/>
            <a:ext cx="2991293" cy="139640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chemeClr val="tx1"/>
            </a:solidFill>
          </a:ln>
        </p:spPr>
        <p:txBody>
          <a:bodyPr vert="horz" wrap="square" lIns="91440" tIns="45720" rIns="91440" bIns="45720" rtlCol="0" anchor="b">
            <a:normAutofit/>
          </a:bodyPr>
          <a:lstStyle/>
          <a:p>
            <a:pPr algn="ctr"/>
            <a:r>
              <a:rPr lang="en-US" sz="2000" dirty="0">
                <a:solidFill>
                  <a:srgbClr val="0B54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Obligation for Member States to transpose the requirements into national laws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D51FF57-DFB5-56A6-F7D6-4A5056B0673A}"/>
              </a:ext>
            </a:extLst>
          </p:cNvPr>
          <p:cNvSpPr txBox="1"/>
          <p:nvPr/>
        </p:nvSpPr>
        <p:spPr>
          <a:xfrm>
            <a:off x="155945" y="3616097"/>
            <a:ext cx="2098156" cy="139640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chemeClr val="tx1"/>
            </a:solidFill>
          </a:ln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 dirty="0">
                <a:solidFill>
                  <a:srgbClr val="0B54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Adoption and Implementation 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0E43453C-B0C7-1B59-FAEF-B2C9D7A976FA}"/>
              </a:ext>
            </a:extLst>
          </p:cNvPr>
          <p:cNvSpPr/>
          <p:nvPr/>
        </p:nvSpPr>
        <p:spPr>
          <a:xfrm>
            <a:off x="1824370" y="1254336"/>
            <a:ext cx="7453423" cy="1068518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+mj-lt"/>
              </a:rPr>
              <a:t>Global Framework vs. Jurisdictional Framework </a:t>
            </a: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651A6AE4-92A7-F70E-1013-35787F876DD9}"/>
              </a:ext>
            </a:extLst>
          </p:cNvPr>
          <p:cNvSpPr/>
          <p:nvPr/>
        </p:nvSpPr>
        <p:spPr>
          <a:xfrm>
            <a:off x="8560098" y="3691379"/>
            <a:ext cx="575930" cy="484632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CBCE1B21-D721-6A0C-4BA9-082B9215782E}"/>
              </a:ext>
            </a:extLst>
          </p:cNvPr>
          <p:cNvSpPr/>
          <p:nvPr/>
        </p:nvSpPr>
        <p:spPr>
          <a:xfrm>
            <a:off x="8560098" y="5567336"/>
            <a:ext cx="622887" cy="484632"/>
          </a:xfrm>
          <a:prstGeom prst="rightArrow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E1641BA2-C10E-31EF-DF5B-D72E41EEBD8F}"/>
              </a:ext>
            </a:extLst>
          </p:cNvPr>
          <p:cNvSpPr/>
          <p:nvPr/>
        </p:nvSpPr>
        <p:spPr>
          <a:xfrm rot="10800000">
            <a:off x="2203596" y="4077177"/>
            <a:ext cx="287967" cy="484632"/>
          </a:xfrm>
          <a:prstGeom prst="rightArrow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61295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4AA050-32E2-4FA2-CF36-7FC34D7215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latin typeface="+mj-lt"/>
              </a:rPr>
              <a:t>Assurance of Sustainability Reporting in the EU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A29C2F-3E72-B922-2878-221ECF269E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14463"/>
            <a:ext cx="6966098" cy="4762500"/>
          </a:xfrm>
        </p:spPr>
        <p:txBody>
          <a:bodyPr>
            <a:norm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200" dirty="0">
                <a:latin typeface="+mj-lt"/>
              </a:rPr>
              <a:t>Mandatory limited assurance of sustainability reporting of large listed entities prepared in accordance with EU laws 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1800" dirty="0">
                <a:latin typeface="+mj-lt"/>
              </a:rPr>
              <a:t>Effective from FY 2024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1800" dirty="0">
                <a:latin typeface="+mj-lt"/>
              </a:rPr>
              <a:t>Undertakings may decide to have an assurance opinion based on a reasonable assurance engagement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1800" dirty="0">
                <a:latin typeface="+mj-lt"/>
              </a:rPr>
              <a:t>EU will consider mandatory reasonable assurance after 2028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200" dirty="0">
                <a:latin typeface="+mj-lt"/>
              </a:rPr>
              <a:t>EU laws address assurance of consolidated sustainability reporting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BB3D7D1-709D-975D-2BC1-14BE7DB2DD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7C9285AF-13F5-410C-B7CE-8D1FEC05FC2F}"/>
              </a:ext>
            </a:extLst>
          </p:cNvPr>
          <p:cNvSpPr/>
          <p:nvPr/>
        </p:nvSpPr>
        <p:spPr>
          <a:xfrm>
            <a:off x="8229601" y="1746795"/>
            <a:ext cx="3000826" cy="2457344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The IIS in proposed IESSA focus on the same type of sustainability assurance engagements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35630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A275DF-0D3A-DE0B-E2E1-62E7FDC2EC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latin typeface="+mj-lt"/>
              </a:rPr>
              <a:t>Profession-agnostic Approach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82DF4C-B772-8960-0A5C-8C564F0DEB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93850"/>
            <a:ext cx="10515600" cy="4762500"/>
          </a:xfrm>
        </p:spPr>
        <p:txBody>
          <a:bodyPr>
            <a:noAutofit/>
          </a:bodyPr>
          <a:lstStyle/>
          <a:p>
            <a:pPr>
              <a:lnSpc>
                <a:spcPts val="26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200" dirty="0">
                <a:latin typeface="+mj-lt"/>
              </a:rPr>
              <a:t>The 2006/43/EC Directive (Audit Directive) regulates statutory auditors</a:t>
            </a:r>
          </a:p>
          <a:p>
            <a:pPr lvl="1">
              <a:lnSpc>
                <a:spcPts val="26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 dirty="0">
                <a:latin typeface="+mj-lt"/>
              </a:rPr>
              <a:t>A ‘statutory auditor’ means a natural person who is approved in accordance with the Directive by the competent authorities of a Member State to carry out statutory audits and, where applicable, the assurance of sustainability reporting</a:t>
            </a:r>
          </a:p>
          <a:p>
            <a:pPr lvl="1">
              <a:lnSpc>
                <a:spcPts val="26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 dirty="0">
                <a:latin typeface="+mj-lt"/>
              </a:rPr>
              <a:t>CSRD provides Member States the option to allow a statutory auditor other than the auditor of the financial statements to provide the assurance of sustainability reporting → The Directive applies to them as statutory auditors</a:t>
            </a:r>
          </a:p>
          <a:p>
            <a:pPr lvl="1">
              <a:lnSpc>
                <a:spcPts val="26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 dirty="0">
                <a:latin typeface="+mj-lt"/>
              </a:rPr>
              <a:t>Member States can also allow accredited independent assurance service providers to provide the assurance of sustainability reporting </a:t>
            </a:r>
            <a:r>
              <a:rPr lang="en-US" sz="1800" dirty="0">
                <a:latin typeface="+mj-lt"/>
                <a:cs typeface="Arial" panose="020B0604020202020204" pitchFamily="34" charset="0"/>
              </a:rPr>
              <a:t>→  they should be subject to requirements that are equivalent to the requirements set out in the Directive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endParaRPr lang="en-US" sz="1800" dirty="0">
              <a:latin typeface="+mj-lt"/>
            </a:endParaRPr>
          </a:p>
          <a:p>
            <a:pPr>
              <a:spcBef>
                <a:spcPts val="1200"/>
              </a:spcBef>
              <a:spcAft>
                <a:spcPts val="1200"/>
              </a:spcAft>
            </a:pPr>
            <a:endParaRPr lang="en-US" sz="2400" dirty="0">
              <a:latin typeface="+mj-lt"/>
              <a:cs typeface="Arial" panose="020B0604020202020204" pitchFamily="34" charset="0"/>
            </a:endParaRPr>
          </a:p>
          <a:p>
            <a:pPr lvl="1">
              <a:spcBef>
                <a:spcPts val="1200"/>
              </a:spcBef>
              <a:spcAft>
                <a:spcPts val="1200"/>
              </a:spcAft>
            </a:pPr>
            <a:endParaRPr lang="en-US" sz="1800" dirty="0">
              <a:latin typeface="+mj-lt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4F7F0A9-E0D0-6F95-BDCC-FE0EFB3813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49423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7FE4740-8D06-DD11-7AC1-5F9F710414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2E9C98A-E6C7-6FD1-F56D-76D20FD54E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Equivalence</a:t>
            </a:r>
            <a:endParaRPr lang="en-US" sz="3600" dirty="0">
              <a:latin typeface="+mj-lt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137E135-64D3-DAAA-DCDF-5626C3B600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600"/>
            <a:ext cx="6477000" cy="4805363"/>
          </a:xfrm>
        </p:spPr>
        <p:txBody>
          <a:bodyPr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ts val="26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4A4A4A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  <a:t>The 537/2014 EU Regulation (Audit Regulation) applies to the statutory audit of the f/s of PIE entities</a:t>
            </a:r>
          </a:p>
          <a:p>
            <a:pPr marL="685800" marR="0" lvl="1" indent="-228600" algn="l" defTabSz="914400" rtl="0" eaLnBrk="1" fontAlgn="auto" latinLnBrk="0" hangingPunct="1">
              <a:lnSpc>
                <a:spcPts val="2600"/>
              </a:lnSpc>
              <a:spcBef>
                <a:spcPts val="600"/>
              </a:spcBef>
              <a:spcAft>
                <a:spcPts val="600"/>
              </a:spcAft>
              <a:buClr>
                <a:srgbClr val="4A4A4A"/>
              </a:buClr>
              <a:buSzTx/>
              <a:buFont typeface="System Font Regular"/>
              <a:buChar char="–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4A4A4A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  <a:t>The requirements in the Regulation are directly applicable only when it is the auditor of the f/s performing the assurance of sustainability reporting</a:t>
            </a:r>
            <a:endParaRPr lang="en-US" sz="1800" kern="100" dirty="0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200150" lvl="2" indent="-28575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"/>
            </a:pPr>
            <a:r>
              <a:rPr lang="en-US" sz="1800" kern="1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Firm and partner rotation</a:t>
            </a:r>
          </a:p>
          <a:p>
            <a:pPr marL="1200150" lvl="2" indent="-28575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"/>
            </a:pPr>
            <a:r>
              <a:rPr lang="en-US" sz="1800" kern="1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Threshold regarding total fees from one client</a:t>
            </a:r>
          </a:p>
          <a:p>
            <a:pPr marL="1200150" lvl="2" indent="-28575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"/>
            </a:pPr>
            <a:r>
              <a:rPr lang="en-US" sz="1800" kern="1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Threshold regarding the proportion of non-audit fees to the audit fee </a:t>
            </a:r>
          </a:p>
          <a:p>
            <a:pPr marL="1200150" lvl="2" indent="-28575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"/>
            </a:pPr>
            <a:r>
              <a:rPr lang="en-US" sz="1800" kern="1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Publication of transparency report</a:t>
            </a:r>
          </a:p>
        </p:txBody>
      </p:sp>
    </p:spTree>
    <p:extLst>
      <p:ext uri="{BB962C8B-B14F-4D97-AF65-F5344CB8AC3E}">
        <p14:creationId xmlns:p14="http://schemas.microsoft.com/office/powerpoint/2010/main" val="20017771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A275DF-0D3A-DE0B-E2E1-62E7FDC2EC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latin typeface="+mj-lt"/>
              </a:rPr>
              <a:t>Equivalence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82DF4C-B772-8960-0A5C-8C564F0DEB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414463"/>
            <a:ext cx="6445102" cy="4762500"/>
          </a:xfrm>
        </p:spPr>
        <p:txBody>
          <a:bodyPr>
            <a:noAutofit/>
          </a:bodyPr>
          <a:lstStyle/>
          <a:p>
            <a:pPr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200" dirty="0">
                <a:latin typeface="+mj-lt"/>
              </a:rPr>
              <a:t>The Directive requires mutatis mutandis application of requirements related to independence that are applicable to statutory auditors </a:t>
            </a:r>
          </a:p>
          <a:p>
            <a:pPr lvl="1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+mj-lt"/>
              </a:rPr>
              <a:t>It does not address the specific characteristics of sustainability assurance engagements, such as:</a:t>
            </a:r>
          </a:p>
          <a:p>
            <a:pPr marL="1198563" lvl="2" indent="-284163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1800" dirty="0">
                <a:latin typeface="+mj-lt"/>
              </a:rPr>
              <a:t>A different reporting boundary compared with financial reporting, e.g. value chain entities</a:t>
            </a:r>
          </a:p>
          <a:p>
            <a:pPr marL="1198563" lvl="2" indent="-284163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1800" dirty="0">
                <a:latin typeface="+mj-lt"/>
              </a:rPr>
              <a:t>Period during which independence is required</a:t>
            </a:r>
          </a:p>
          <a:p>
            <a:pPr marL="1198563" lvl="2" indent="-284163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1800" dirty="0">
                <a:latin typeface="+mj-lt"/>
              </a:rPr>
              <a:t>Prohibited non-audit services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4F7F0A9-E0D0-6F95-BDCC-FE0EFB3813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B7C3AC0-E517-F6C9-EC62-F374113BC0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8594" y="1330288"/>
            <a:ext cx="4238625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00778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A275DF-0D3A-DE0B-E2E1-62E7FDC2EC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latin typeface="+mj-lt"/>
              </a:rPr>
              <a:t>Professional Ethics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82DF4C-B772-8960-0A5C-8C564F0DEB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02642" y="1349370"/>
            <a:ext cx="7049386" cy="5125002"/>
          </a:xfrm>
        </p:spPr>
        <p:txBody>
          <a:bodyPr>
            <a:no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800" dirty="0">
                <a:latin typeface="+mj-lt"/>
              </a:rPr>
              <a:t>Directive requires Member States to “ensure that all statutory auditors and audit firms are subject to principles of professional ethics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1800" dirty="0">
                <a:latin typeface="+mj-lt"/>
              </a:rPr>
              <a:t>Covering at least their public-interest function, their integrity and objectivity, and their professional competence and due care”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1800" dirty="0">
                <a:latin typeface="+mj-lt"/>
              </a:rPr>
              <a:t>Requirements related to confidentiality and professional skepticism 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+mj-lt"/>
              </a:rPr>
              <a:t>Directive itself does not provide a detailed ethics framework or conceptual framework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1800" dirty="0">
                <a:latin typeface="+mj-lt"/>
              </a:rPr>
              <a:t>It determines objectives that are in line with fundamental principles of the Code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+mj-lt"/>
              </a:rPr>
              <a:t>Articles in Directive on potential irregularities aim to achieve the same objective as IESSA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1800" dirty="0">
                <a:latin typeface="+mj-lt"/>
              </a:rPr>
              <a:t>But more comprehensive provisions on NOCLAR in IESSA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4F7F0A9-E0D0-6F95-BDCC-FE0EFB3813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8</a:t>
            </a:fld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26FE07C-367B-85CE-0873-B420E89BDF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04892"/>
            <a:ext cx="3609978" cy="5753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99870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A275DF-0D3A-DE0B-E2E1-62E7FDC2EC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latin typeface="+mj-lt"/>
              </a:rPr>
              <a:t>Independence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82DF4C-B772-8960-0A5C-8C564F0DEB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40372" y="1382932"/>
            <a:ext cx="7313428" cy="4762500"/>
          </a:xfrm>
        </p:spPr>
        <p:txBody>
          <a:bodyPr>
            <a:noAutofit/>
          </a:bodyPr>
          <a:lstStyle/>
          <a:p>
            <a:pPr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+mj-lt"/>
              </a:rPr>
              <a:t>Directive sets out requirements on internal organization of statutory auditors and audit firms and organization of the work</a:t>
            </a:r>
          </a:p>
          <a:p>
            <a:pPr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+mj-lt"/>
              </a:rPr>
              <a:t>It requires statutory auditors and firms participating in the engagement to be </a:t>
            </a:r>
            <a:r>
              <a:rPr lang="en-US" sz="2000" i="1" dirty="0">
                <a:latin typeface="+mj-lt"/>
              </a:rPr>
              <a:t>independent</a:t>
            </a:r>
            <a:r>
              <a:rPr lang="en-US" sz="2000" dirty="0">
                <a:latin typeface="+mj-lt"/>
              </a:rPr>
              <a:t> and not to assume management responsibility</a:t>
            </a:r>
          </a:p>
          <a:p>
            <a:pPr lvl="1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─"/>
            </a:pPr>
            <a:r>
              <a:rPr lang="en-US" sz="1800" dirty="0">
                <a:latin typeface="+mj-lt"/>
              </a:rPr>
              <a:t>It addresses the independence of network firms too</a:t>
            </a:r>
          </a:p>
          <a:p>
            <a:pPr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+mj-lt"/>
              </a:rPr>
              <a:t>Directive specifies threats to independence that are in line with the conceptual framework in IESSA</a:t>
            </a:r>
          </a:p>
          <a:p>
            <a:pPr lvl="1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─"/>
            </a:pPr>
            <a:r>
              <a:rPr lang="en-US" sz="1800" dirty="0">
                <a:latin typeface="+mj-lt"/>
              </a:rPr>
              <a:t>The EU framework refers to a threats and safeguards approach and does not require the application of a conceptual framework similar to the IESSA’s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4F7F0A9-E0D0-6F95-BDCC-FE0EFB3813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83C6F1D1-2EB4-DFE7-3AD1-3223C69B9595}"/>
              </a:ext>
            </a:extLst>
          </p:cNvPr>
          <p:cNvSpPr/>
          <p:nvPr/>
        </p:nvSpPr>
        <p:spPr>
          <a:xfrm>
            <a:off x="350874" y="1733107"/>
            <a:ext cx="3232298" cy="425302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“</a:t>
            </a:r>
            <a:r>
              <a:rPr lang="en-US" dirty="0">
                <a:solidFill>
                  <a:schemeClr val="tx1"/>
                </a:solidFill>
                <a:latin typeface="+mj-lt"/>
              </a:rPr>
              <a:t>Member States shall ensure that, when carrying out a statutory audit, a statutory auditor or an audit firm, and any natural person in a position to directly or indirectly influence the outcome of the statutory audit, is independent of the audited entity and is not involved in the decision-taking of the audited entity.”</a:t>
            </a:r>
          </a:p>
          <a:p>
            <a:pPr algn="ctr"/>
            <a:r>
              <a:rPr lang="en-US" dirty="0">
                <a:solidFill>
                  <a:schemeClr val="tx1"/>
                </a:solidFill>
                <a:latin typeface="+mj-lt"/>
              </a:rPr>
              <a:t>(Article 22.)</a:t>
            </a:r>
          </a:p>
        </p:txBody>
      </p:sp>
    </p:spTree>
    <p:extLst>
      <p:ext uri="{BB962C8B-B14F-4D97-AF65-F5344CB8AC3E}">
        <p14:creationId xmlns:p14="http://schemas.microsoft.com/office/powerpoint/2010/main" val="1706949994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IFAC Colours">
      <a:dk1>
        <a:srgbClr val="494949"/>
      </a:dk1>
      <a:lt1>
        <a:srgbClr val="FFFFFF"/>
      </a:lt1>
      <a:dk2>
        <a:srgbClr val="838383"/>
      </a:dk2>
      <a:lt2>
        <a:srgbClr val="C3C8CD"/>
      </a:lt2>
      <a:accent1>
        <a:srgbClr val="00AA55"/>
      </a:accent1>
      <a:accent2>
        <a:srgbClr val="00A3A6"/>
      </a:accent2>
      <a:accent3>
        <a:srgbClr val="7928A1"/>
      </a:accent3>
      <a:accent4>
        <a:srgbClr val="870C24"/>
      </a:accent4>
      <a:accent5>
        <a:srgbClr val="E65722"/>
      </a:accent5>
      <a:accent6>
        <a:srgbClr val="083861"/>
      </a:accent6>
      <a:hlink>
        <a:srgbClr val="7A4679"/>
      </a:hlink>
      <a:folHlink>
        <a:srgbClr val="7030A0"/>
      </a:folHlink>
    </a:clrScheme>
    <a:fontScheme name="Arial-Times New Roman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 panose="02020603050405020304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95000"/>
          </a:schemeClr>
        </a:solidFill>
        <a:ln>
          <a:noFill/>
        </a:ln>
      </a:spPr>
      <a:bodyPr rtlCol="0" anchor="ctr"/>
      <a:lstStyle>
        <a:defPPr algn="ctr">
          <a:defRPr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/>
      <a:bodyPr vert="horz" lIns="91440" tIns="45720" rIns="91440" bIns="45720" rtlCol="0" anchor="b">
        <a:normAutofit/>
      </a:bodyPr>
      <a:lstStyle>
        <a:defPPr algn="l">
          <a:defRPr sz="2200" dirty="0" smtClean="0">
            <a:solidFill>
              <a:srgbClr val="0B5494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5070AA681E7D548B8B494A836FA7E69" ma:contentTypeVersion="19" ma:contentTypeDescription="Create a new document." ma:contentTypeScope="" ma:versionID="d464cd65c375594d67cb4f0494574b6e">
  <xsd:schema xmlns:xsd="http://www.w3.org/2001/XMLSchema" xmlns:xs="http://www.w3.org/2001/XMLSchema" xmlns:p="http://schemas.microsoft.com/office/2006/metadata/properties" xmlns:ns2="38e2ba9e-27b9-4c48-9a8a-216353f57068" xmlns:ns3="a5f5a3eb-0a2d-4d6a-9165-21ef9946a014" targetNamespace="http://schemas.microsoft.com/office/2006/metadata/properties" ma:root="true" ma:fieldsID="14ef489e8370de89dd9afd9a6333c468" ns2:_="" ns3:_="">
    <xsd:import namespace="38e2ba9e-27b9-4c48-9a8a-216353f57068"/>
    <xsd:import namespace="a5f5a3eb-0a2d-4d6a-9165-21ef9946a01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8e2ba9e-27b9-4c48-9a8a-216353f5706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0c7e2ae9-edfb-4f0f-b9fa-bdacd0fc226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3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5f5a3eb-0a2d-4d6a-9165-21ef9946a01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f7cc8cff-5d31-4a56-b24b-a9f0825dd0ce}" ma:internalName="TaxCatchAll" ma:showField="CatchAllData" ma:web="a5f5a3eb-0a2d-4d6a-9165-21ef9946a01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5f5a3eb-0a2d-4d6a-9165-21ef9946a014" xsi:nil="true"/>
    <lcf76f155ced4ddcb4097134ff3c332f xmlns="38e2ba9e-27b9-4c48-9a8a-216353f57068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0687DDA-7716-4B49-B0D3-CBFA6848FD60}"/>
</file>

<file path=customXml/itemProps2.xml><?xml version="1.0" encoding="utf-8"?>
<ds:datastoreItem xmlns:ds="http://schemas.openxmlformats.org/officeDocument/2006/customXml" ds:itemID="{2961E205-AB67-47F1-A9A8-858D16EC92D4}">
  <ds:schemaRefs>
    <ds:schemaRef ds:uri="http://schemas.microsoft.com/office/2006/metadata/properties"/>
    <ds:schemaRef ds:uri="http://www.w3.org/XML/1998/namespace"/>
    <ds:schemaRef ds:uri="http://purl.org/dc/terms/"/>
    <ds:schemaRef ds:uri="38e2ba9e-27b9-4c48-9a8a-216353f57068"/>
    <ds:schemaRef ds:uri="http://schemas.openxmlformats.org/package/2006/metadata/core-properties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a5f5a3eb-0a2d-4d6a-9165-21ef9946a014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1D25335E-3AE3-4697-8738-48CC81FF050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6935</TotalTime>
  <Words>1053</Words>
  <Application>Microsoft Office PowerPoint</Application>
  <PresentationFormat>Widescreen</PresentationFormat>
  <Paragraphs>108</Paragraphs>
  <Slides>14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3" baseType="lpstr">
      <vt:lpstr>Arial</vt:lpstr>
      <vt:lpstr>Calibri</vt:lpstr>
      <vt:lpstr>Courier New</vt:lpstr>
      <vt:lpstr>Product Sans Light</vt:lpstr>
      <vt:lpstr>Product Sans Thin</vt:lpstr>
      <vt:lpstr>System Font Regular</vt:lpstr>
      <vt:lpstr>Times New Roman</vt:lpstr>
      <vt:lpstr>Wingdings</vt:lpstr>
      <vt:lpstr>Custom Design</vt:lpstr>
      <vt:lpstr>PowerPoint Presentation</vt:lpstr>
      <vt:lpstr>Objectives of the Session</vt:lpstr>
      <vt:lpstr>Benchmarking</vt:lpstr>
      <vt:lpstr>Assurance of Sustainability Reporting in the EU</vt:lpstr>
      <vt:lpstr>Profession-agnostic Approach</vt:lpstr>
      <vt:lpstr>Equivalence</vt:lpstr>
      <vt:lpstr>Equivalence</vt:lpstr>
      <vt:lpstr>Professional Ethics</vt:lpstr>
      <vt:lpstr>Independence</vt:lpstr>
      <vt:lpstr>Relationship with Reporting Entity</vt:lpstr>
      <vt:lpstr>Prohibited Non-Audit Services</vt:lpstr>
      <vt:lpstr>Fees</vt:lpstr>
      <vt:lpstr>Matters for IESBA’s Consideration</vt:lpstr>
      <vt:lpstr>PowerPoint Presentation</vt:lpstr>
    </vt:vector>
  </TitlesOfParts>
  <Manager/>
  <Company>International Public Sector Accounting Board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Megan Hartman</dc:creator>
  <cp:keywords/>
  <dc:description/>
  <cp:lastModifiedBy>Ken Siong</cp:lastModifiedBy>
  <cp:revision>5</cp:revision>
  <cp:lastPrinted>2023-09-18T17:39:29Z</cp:lastPrinted>
  <dcterms:created xsi:type="dcterms:W3CDTF">2018-10-18T19:25:41Z</dcterms:created>
  <dcterms:modified xsi:type="dcterms:W3CDTF">2024-06-05T21:16:11Z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rder">
    <vt:r8>263400</vt:r8>
  </property>
  <property fmtid="{D5CDD505-2E9C-101B-9397-08002B2CF9AE}" pid="3" name="MediaServiceImageTags">
    <vt:lpwstr/>
  </property>
  <property fmtid="{D5CDD505-2E9C-101B-9397-08002B2CF9AE}" pid="4" name="ContentTypeId">
    <vt:lpwstr>0x010100B5070AA681E7D548B8B494A836FA7E69</vt:lpwstr>
  </property>
</Properties>
</file>