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816" r:id="rId4"/>
    <p:sldMasterId id="2147483936" r:id="rId5"/>
  </p:sldMasterIdLst>
  <p:notesMasterIdLst>
    <p:notesMasterId r:id="rId13"/>
  </p:notesMasterIdLst>
  <p:handoutMasterIdLst>
    <p:handoutMasterId r:id="rId14"/>
  </p:handoutMasterIdLst>
  <p:sldIdLst>
    <p:sldId id="550" r:id="rId6"/>
    <p:sldId id="372" r:id="rId7"/>
    <p:sldId id="581" r:id="rId8"/>
    <p:sldId id="3554" r:id="rId9"/>
    <p:sldId id="3565" r:id="rId10"/>
    <p:sldId id="3526" r:id="rId11"/>
    <p:sldId id="3532" r:id="rId12"/>
  </p:sldIdLst>
  <p:sldSz cx="12192000" cy="6858000"/>
  <p:notesSz cx="6950075" cy="92360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032AAFBA-E39E-4827-944E-4BAD445F6401}">
          <p14:sldIdLst>
            <p14:sldId id="550"/>
            <p14:sldId id="372"/>
            <p14:sldId id="581"/>
            <p14:sldId id="3554"/>
            <p14:sldId id="3565"/>
            <p14:sldId id="3526"/>
            <p14:sldId id="3532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egan Zietsman" initials="MZ" lastIdx="62" clrIdx="0">
    <p:extLst>
      <p:ext uri="{19B8F6BF-5375-455C-9EA6-DF929625EA0E}">
        <p15:presenceInfo xmlns:p15="http://schemas.microsoft.com/office/powerpoint/2012/main" userId="Megan Zietsman" providerId="None"/>
      </p:ext>
    </p:extLst>
  </p:cmAuthor>
  <p:cmAuthor id="2" name="Dan Montgomery" initials="DM" lastIdx="2" clrIdx="1">
    <p:extLst>
      <p:ext uri="{19B8F6BF-5375-455C-9EA6-DF929625EA0E}">
        <p15:presenceInfo xmlns:p15="http://schemas.microsoft.com/office/powerpoint/2012/main" userId="8ba5e3d143c5e0b2" providerId="Windows Live"/>
      </p:ext>
    </p:extLst>
  </p:cmAuthor>
  <p:cmAuthor id="3" name="Natalie Klonaridis" initials="NK" lastIdx="14" clrIdx="2">
    <p:extLst>
      <p:ext uri="{19B8F6BF-5375-455C-9EA6-DF929625EA0E}">
        <p15:presenceInfo xmlns:p15="http://schemas.microsoft.com/office/powerpoint/2012/main" userId="S-1-5-21-1801674531-1972579041-839522115-13323" providerId="AD"/>
      </p:ext>
    </p:extLst>
  </p:cmAuthor>
  <p:cmAuthor id="4" name="James Grosvenor" initials="JG" lastIdx="2" clrIdx="3">
    <p:extLst>
      <p:ext uri="{19B8F6BF-5375-455C-9EA6-DF929625EA0E}">
        <p15:presenceInfo xmlns:p15="http://schemas.microsoft.com/office/powerpoint/2012/main" userId="S-1-5-21-1801674531-1972579041-839522115-17641" providerId="AD"/>
      </p:ext>
    </p:extLst>
  </p:cmAuthor>
  <p:cmAuthor id="5" name="BJ" initials="BJ" lastIdx="4" clrIdx="4">
    <p:extLst>
      <p:ext uri="{19B8F6BF-5375-455C-9EA6-DF929625EA0E}">
        <p15:presenceInfo xmlns:p15="http://schemas.microsoft.com/office/powerpoint/2012/main" userId="BJ" providerId="None"/>
      </p:ext>
    </p:extLst>
  </p:cmAuthor>
  <p:cmAuthor id="6" name="French, Karin (GTI)" initials="FK(" lastIdx="1" clrIdx="5">
    <p:extLst>
      <p:ext uri="{19B8F6BF-5375-455C-9EA6-DF929625EA0E}">
        <p15:presenceInfo xmlns:p15="http://schemas.microsoft.com/office/powerpoint/2012/main" userId="S-1-5-21-507921405-362288127-725345543-304280" providerId="AD"/>
      </p:ext>
    </p:extLst>
  </p:cmAuthor>
  <p:cmAuthor id="7" name="Natalie Klonaridis" initials="NK [2]" lastIdx="28" clrIdx="6">
    <p:extLst>
      <p:ext uri="{19B8F6BF-5375-455C-9EA6-DF929625EA0E}">
        <p15:presenceInfo xmlns:p15="http://schemas.microsoft.com/office/powerpoint/2012/main" userId="S::NatalieKlonaridis@iaasb.org::f4aa4316-d059-440e-b12a-ca731c4153ce" providerId="AD"/>
      </p:ext>
    </p:extLst>
  </p:cmAuthor>
  <p:cmAuthor id="8" name="Joy Thurgood" initials="JT" lastIdx="10" clrIdx="7">
    <p:extLst>
      <p:ext uri="{19B8F6BF-5375-455C-9EA6-DF929625EA0E}">
        <p15:presenceInfo xmlns:p15="http://schemas.microsoft.com/office/powerpoint/2012/main" userId="S::JoyThurgood@iaasb.org::01610e7c-ea5a-4194-bb03-406d8259ff03" providerId="AD"/>
      </p:ext>
    </p:extLst>
  </p:cmAuthor>
  <p:cmAuthor id="9" name="Tom Seidenstein" initials="TS" lastIdx="13" clrIdx="8">
    <p:extLst>
      <p:ext uri="{19B8F6BF-5375-455C-9EA6-DF929625EA0E}">
        <p15:presenceInfo xmlns:p15="http://schemas.microsoft.com/office/powerpoint/2012/main" userId="S::TomSeidenstein@iaasb.org::0a71646e-4534-45a3-882c-c3b5a8833ce8" providerId="AD"/>
      </p:ext>
    </p:extLst>
  </p:cmAuthor>
  <p:cmAuthor id="10" name="Jane Talatala" initials="JT" lastIdx="1" clrIdx="9">
    <p:extLst>
      <p:ext uri="{19B8F6BF-5375-455C-9EA6-DF929625EA0E}">
        <p15:presenceInfo xmlns:p15="http://schemas.microsoft.com/office/powerpoint/2012/main" userId="S::JaneTalatala@iaasb.org::0b75c357-2d7f-4a9b-be6b-0a67c58966d1" providerId="AD"/>
      </p:ext>
    </p:extLst>
  </p:cmAuthor>
  <p:cmAuthor id="11" name="Beverley Bahlmann" initials="BB" lastIdx="5" clrIdx="10">
    <p:extLst>
      <p:ext uri="{19B8F6BF-5375-455C-9EA6-DF929625EA0E}">
        <p15:presenceInfo xmlns:p15="http://schemas.microsoft.com/office/powerpoint/2012/main" userId="S::beverleybahlmann@iaasb.org::26c932bf-e64d-4384-9c74-928387d01801" providerId="AD"/>
      </p:ext>
    </p:extLst>
  </p:cmAuthor>
  <p:cmAuthor id="12" name="Yvonne Chan" initials="YC" lastIdx="48" clrIdx="11">
    <p:extLst>
      <p:ext uri="{19B8F6BF-5375-455C-9EA6-DF929625EA0E}">
        <p15:presenceInfo xmlns:p15="http://schemas.microsoft.com/office/powerpoint/2012/main" userId="S::YvonneChan@iaasb.org::a2d74012-b4a3-4e68-a859-fa9ac816e5f7" providerId="AD"/>
      </p:ext>
    </p:extLst>
  </p:cmAuthor>
  <p:cmAuthor id="13" name="Brett James" initials="BJ" lastIdx="24" clrIdx="12">
    <p:extLst>
      <p:ext uri="{19B8F6BF-5375-455C-9EA6-DF929625EA0E}">
        <p15:presenceInfo xmlns:p15="http://schemas.microsoft.com/office/powerpoint/2012/main" userId="S::BrettJames@iaasb.org::7a107198-8c75-4344-900d-303402d948f0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A4A4A"/>
    <a:srgbClr val="323232"/>
    <a:srgbClr val="005AAB"/>
    <a:srgbClr val="32BB0D"/>
    <a:srgbClr val="F6AB3A"/>
    <a:srgbClr val="B27F33"/>
    <a:srgbClr val="6D6E71"/>
    <a:srgbClr val="00C0F3"/>
    <a:srgbClr val="6A972D"/>
    <a:srgbClr val="FFFFCC"/>
  </p:clrMru>
  <p:extLst>
    <p:ext uri="{E76CE94A-603C-4142-B9EB-6D1370010A27}">
      <p14:discardImageEditData xmlns:p14="http://schemas.microsoft.com/office/powerpoint/2010/main" val="1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E09CF5B-BB3A-41BC-8F4C-AD5BBA9685C4}" v="10" dt="2024-06-09T20:51:11.120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5202B0CA-FC54-4496-8BCA-5EF66A818D29}" styleName="Dark Styl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912C8C85-51F0-491E-9774-3900AFEF0FD7}" styleName="Light Style 2 - Accent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78" autoAdjust="0"/>
    <p:restoredTop sz="91457" autoAdjust="0"/>
  </p:normalViewPr>
  <p:slideViewPr>
    <p:cSldViewPr snapToGrid="0">
      <p:cViewPr varScale="1">
        <p:scale>
          <a:sx n="114" d="100"/>
          <a:sy n="114" d="100"/>
        </p:scale>
        <p:origin x="414" y="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648"/>
    </p:cViewPr>
  </p:sorterViewPr>
  <p:notesViewPr>
    <p:cSldViewPr snapToGrid="0">
      <p:cViewPr varScale="1">
        <p:scale>
          <a:sx n="66" d="100"/>
          <a:sy n="66" d="100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microsoft.com/office/2015/10/relationships/revisionInfo" Target="revisionInfo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20" Type="http://schemas.microsoft.com/office/2016/11/relationships/changesInfo" Target="changesInfos/changesInfo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2.xml"/><Relationship Id="rId15" Type="http://schemas.openxmlformats.org/officeDocument/2006/relationships/commentAuthors" Target="commentAuthors.xml"/><Relationship Id="rId10" Type="http://schemas.openxmlformats.org/officeDocument/2006/relationships/slide" Target="slides/slide5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handoutMaster" Target="handoutMasters/handoutMaster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orden, Julie" userId="49f404a9-cb69-421a-a0c7-14c0f773892e" providerId="ADAL" clId="{8E09CF5B-BB3A-41BC-8F4C-AD5BBA9685C4}"/>
    <pc:docChg chg="undo custSel addSld delSld modSld sldOrd modSection">
      <pc:chgData name="Corden, Julie" userId="49f404a9-cb69-421a-a0c7-14c0f773892e" providerId="ADAL" clId="{8E09CF5B-BB3A-41BC-8F4C-AD5BBA9685C4}" dt="2024-06-09T21:00:09.239" v="2403" actId="20577"/>
      <pc:docMkLst>
        <pc:docMk/>
      </pc:docMkLst>
      <pc:sldChg chg="del">
        <pc:chgData name="Corden, Julie" userId="49f404a9-cb69-421a-a0c7-14c0f773892e" providerId="ADAL" clId="{8E09CF5B-BB3A-41BC-8F4C-AD5BBA9685C4}" dt="2024-06-09T20:42:18.347" v="2239" actId="47"/>
        <pc:sldMkLst>
          <pc:docMk/>
          <pc:sldMk cId="3453194003" sldId="263"/>
        </pc:sldMkLst>
      </pc:sldChg>
      <pc:sldChg chg="del">
        <pc:chgData name="Corden, Julie" userId="49f404a9-cb69-421a-a0c7-14c0f773892e" providerId="ADAL" clId="{8E09CF5B-BB3A-41BC-8F4C-AD5BBA9685C4}" dt="2024-06-09T20:42:19.494" v="2240" actId="47"/>
        <pc:sldMkLst>
          <pc:docMk/>
          <pc:sldMk cId="2729711404" sldId="271"/>
        </pc:sldMkLst>
      </pc:sldChg>
      <pc:sldChg chg="del ord setBg">
        <pc:chgData name="Corden, Julie" userId="49f404a9-cb69-421a-a0c7-14c0f773892e" providerId="ADAL" clId="{8E09CF5B-BB3A-41BC-8F4C-AD5BBA9685C4}" dt="2024-06-09T20:51:11.120" v="2248"/>
        <pc:sldMkLst>
          <pc:docMk/>
          <pc:sldMk cId="3471170161" sldId="372"/>
        </pc:sldMkLst>
      </pc:sldChg>
      <pc:sldChg chg="del">
        <pc:chgData name="Corden, Julie" userId="49f404a9-cb69-421a-a0c7-14c0f773892e" providerId="ADAL" clId="{8E09CF5B-BB3A-41BC-8F4C-AD5BBA9685C4}" dt="2024-06-09T20:42:22.970" v="2241" actId="47"/>
        <pc:sldMkLst>
          <pc:docMk/>
          <pc:sldMk cId="2719796781" sldId="380"/>
        </pc:sldMkLst>
      </pc:sldChg>
      <pc:sldChg chg="modSp mod">
        <pc:chgData name="Corden, Julie" userId="49f404a9-cb69-421a-a0c7-14c0f773892e" providerId="ADAL" clId="{8E09CF5B-BB3A-41BC-8F4C-AD5BBA9685C4}" dt="2024-06-06T18:13:38.573" v="102" actId="6549"/>
        <pc:sldMkLst>
          <pc:docMk/>
          <pc:sldMk cId="202700937" sldId="550"/>
        </pc:sldMkLst>
        <pc:spChg chg="mod">
          <ac:chgData name="Corden, Julie" userId="49f404a9-cb69-421a-a0c7-14c0f773892e" providerId="ADAL" clId="{8E09CF5B-BB3A-41BC-8F4C-AD5BBA9685C4}" dt="2024-06-06T17:55:11.132" v="50" actId="20577"/>
          <ac:spMkLst>
            <pc:docMk/>
            <pc:sldMk cId="202700937" sldId="550"/>
            <ac:spMk id="9" creationId="{C1CC71CB-BAF3-4C1C-ACFE-116F72A20F7F}"/>
          </ac:spMkLst>
        </pc:spChg>
        <pc:spChg chg="mod">
          <ac:chgData name="Corden, Julie" userId="49f404a9-cb69-421a-a0c7-14c0f773892e" providerId="ADAL" clId="{8E09CF5B-BB3A-41BC-8F4C-AD5BBA9685C4}" dt="2024-06-06T18:13:38.573" v="102" actId="6549"/>
          <ac:spMkLst>
            <pc:docMk/>
            <pc:sldMk cId="202700937" sldId="550"/>
            <ac:spMk id="10" creationId="{232FDB0B-3311-4437-BC18-A37BD050DB2A}"/>
          </ac:spMkLst>
        </pc:spChg>
      </pc:sldChg>
      <pc:sldChg chg="del">
        <pc:chgData name="Corden, Julie" userId="49f404a9-cb69-421a-a0c7-14c0f773892e" providerId="ADAL" clId="{8E09CF5B-BB3A-41BC-8F4C-AD5BBA9685C4}" dt="2024-06-09T20:42:24.592" v="2242" actId="47"/>
        <pc:sldMkLst>
          <pc:docMk/>
          <pc:sldMk cId="323630087" sldId="573"/>
        </pc:sldMkLst>
      </pc:sldChg>
      <pc:sldChg chg="modSp del mod ord setBg modClrScheme chgLayout">
        <pc:chgData name="Corden, Julie" userId="49f404a9-cb69-421a-a0c7-14c0f773892e" providerId="ADAL" clId="{8E09CF5B-BB3A-41BC-8F4C-AD5BBA9685C4}" dt="2024-06-09T20:51:06.813" v="2247"/>
        <pc:sldMkLst>
          <pc:docMk/>
          <pc:sldMk cId="913491346" sldId="581"/>
        </pc:sldMkLst>
        <pc:spChg chg="mod ord">
          <ac:chgData name="Corden, Julie" userId="49f404a9-cb69-421a-a0c7-14c0f773892e" providerId="ADAL" clId="{8E09CF5B-BB3A-41BC-8F4C-AD5BBA9685C4}" dt="2024-06-09T20:49:51.688" v="2246" actId="700"/>
          <ac:spMkLst>
            <pc:docMk/>
            <pc:sldMk cId="913491346" sldId="581"/>
            <ac:spMk id="3" creationId="{00000000-0000-0000-0000-000000000000}"/>
          </ac:spMkLst>
        </pc:spChg>
      </pc:sldChg>
      <pc:sldChg chg="modSp del mod">
        <pc:chgData name="Corden, Julie" userId="49f404a9-cb69-421a-a0c7-14c0f773892e" providerId="ADAL" clId="{8E09CF5B-BB3A-41BC-8F4C-AD5BBA9685C4}" dt="2024-06-09T20:29:04.222" v="477" actId="2696"/>
        <pc:sldMkLst>
          <pc:docMk/>
          <pc:sldMk cId="2453464833" sldId="3525"/>
        </pc:sldMkLst>
        <pc:spChg chg="mod">
          <ac:chgData name="Corden, Julie" userId="49f404a9-cb69-421a-a0c7-14c0f773892e" providerId="ADAL" clId="{8E09CF5B-BB3A-41BC-8F4C-AD5BBA9685C4}" dt="2024-06-06T18:14:44.414" v="133" actId="20577"/>
          <ac:spMkLst>
            <pc:docMk/>
            <pc:sldMk cId="2453464833" sldId="3525"/>
            <ac:spMk id="2" creationId="{D10F1F59-FAEF-4FA3-826D-DDFC0CB1C8CC}"/>
          </ac:spMkLst>
        </pc:spChg>
        <pc:spChg chg="mod">
          <ac:chgData name="Corden, Julie" userId="49f404a9-cb69-421a-a0c7-14c0f773892e" providerId="ADAL" clId="{8E09CF5B-BB3A-41BC-8F4C-AD5BBA9685C4}" dt="2024-06-06T18:19:53.166" v="161" actId="255"/>
          <ac:spMkLst>
            <pc:docMk/>
            <pc:sldMk cId="2453464833" sldId="3525"/>
            <ac:spMk id="3" creationId="{A77F5182-3B57-433B-986C-8914BB326CC4}"/>
          </ac:spMkLst>
        </pc:spChg>
      </pc:sldChg>
      <pc:sldChg chg="addSp delSp modSp mod ord">
        <pc:chgData name="Corden, Julie" userId="49f404a9-cb69-421a-a0c7-14c0f773892e" providerId="ADAL" clId="{8E09CF5B-BB3A-41BC-8F4C-AD5BBA9685C4}" dt="2024-06-09T21:00:09.239" v="2403" actId="20577"/>
        <pc:sldMkLst>
          <pc:docMk/>
          <pc:sldMk cId="2699930421" sldId="3526"/>
        </pc:sldMkLst>
        <pc:spChg chg="mod">
          <ac:chgData name="Corden, Julie" userId="49f404a9-cb69-421a-a0c7-14c0f773892e" providerId="ADAL" clId="{8E09CF5B-BB3A-41BC-8F4C-AD5BBA9685C4}" dt="2024-06-06T18:21:03.471" v="264" actId="20577"/>
          <ac:spMkLst>
            <pc:docMk/>
            <pc:sldMk cId="2699930421" sldId="3526"/>
            <ac:spMk id="2" creationId="{6F8B9659-DB38-48B1-9750-2E7BAAD3793E}"/>
          </ac:spMkLst>
        </pc:spChg>
        <pc:spChg chg="del mod">
          <ac:chgData name="Corden, Julie" userId="49f404a9-cb69-421a-a0c7-14c0f773892e" providerId="ADAL" clId="{8E09CF5B-BB3A-41BC-8F4C-AD5BBA9685C4}" dt="2024-06-09T20:30:47.073" v="637" actId="21"/>
          <ac:spMkLst>
            <pc:docMk/>
            <pc:sldMk cId="2699930421" sldId="3526"/>
            <ac:spMk id="3" creationId="{ECA76CD9-0817-457D-9EF3-15FC9E5D5490}"/>
          </ac:spMkLst>
        </pc:spChg>
        <pc:spChg chg="del mod">
          <ac:chgData name="Corden, Julie" userId="49f404a9-cb69-421a-a0c7-14c0f773892e" providerId="ADAL" clId="{8E09CF5B-BB3A-41BC-8F4C-AD5BBA9685C4}" dt="2024-06-09T20:30:51.377" v="638" actId="21"/>
          <ac:spMkLst>
            <pc:docMk/>
            <pc:sldMk cId="2699930421" sldId="3526"/>
            <ac:spMk id="5" creationId="{9217ED27-4791-4F72-BF57-EBBDFCFF69E5}"/>
          </ac:spMkLst>
        </pc:spChg>
        <pc:spChg chg="add del mod">
          <ac:chgData name="Corden, Julie" userId="49f404a9-cb69-421a-a0c7-14c0f773892e" providerId="ADAL" clId="{8E09CF5B-BB3A-41BC-8F4C-AD5BBA9685C4}" dt="2024-06-09T20:31:03.681" v="641" actId="478"/>
          <ac:spMkLst>
            <pc:docMk/>
            <pc:sldMk cId="2699930421" sldId="3526"/>
            <ac:spMk id="10" creationId="{F0D80544-1B25-6494-F5DE-13D1858EB4A1}"/>
          </ac:spMkLst>
        </pc:spChg>
        <pc:spChg chg="add del mod">
          <ac:chgData name="Corden, Julie" userId="49f404a9-cb69-421a-a0c7-14c0f773892e" providerId="ADAL" clId="{8E09CF5B-BB3A-41BC-8F4C-AD5BBA9685C4}" dt="2024-06-09T20:31:00.794" v="640" actId="478"/>
          <ac:spMkLst>
            <pc:docMk/>
            <pc:sldMk cId="2699930421" sldId="3526"/>
            <ac:spMk id="12" creationId="{554BD717-4153-6A71-5D8D-C3FF87946D01}"/>
          </ac:spMkLst>
        </pc:spChg>
        <pc:graphicFrameChg chg="add del">
          <ac:chgData name="Corden, Julie" userId="49f404a9-cb69-421a-a0c7-14c0f773892e" providerId="ADAL" clId="{8E09CF5B-BB3A-41BC-8F4C-AD5BBA9685C4}" dt="2024-06-09T20:29:36.481" v="479" actId="3680"/>
          <ac:graphicFrameMkLst>
            <pc:docMk/>
            <pc:sldMk cId="2699930421" sldId="3526"/>
            <ac:graphicFrameMk id="6" creationId="{F9E46940-F157-01B8-1C8D-3A2FB8A092D2}"/>
          </ac:graphicFrameMkLst>
        </pc:graphicFrameChg>
        <pc:graphicFrameChg chg="add del">
          <ac:chgData name="Corden, Julie" userId="49f404a9-cb69-421a-a0c7-14c0f773892e" providerId="ADAL" clId="{8E09CF5B-BB3A-41BC-8F4C-AD5BBA9685C4}" dt="2024-06-09T20:29:48.271" v="481" actId="3680"/>
          <ac:graphicFrameMkLst>
            <pc:docMk/>
            <pc:sldMk cId="2699930421" sldId="3526"/>
            <ac:graphicFrameMk id="7" creationId="{3093250D-1DEF-063E-8624-9F990D7683DB}"/>
          </ac:graphicFrameMkLst>
        </pc:graphicFrameChg>
        <pc:graphicFrameChg chg="add mod modGraphic">
          <ac:chgData name="Corden, Julie" userId="49f404a9-cb69-421a-a0c7-14c0f773892e" providerId="ADAL" clId="{8E09CF5B-BB3A-41BC-8F4C-AD5BBA9685C4}" dt="2024-06-09T21:00:09.239" v="2403" actId="20577"/>
          <ac:graphicFrameMkLst>
            <pc:docMk/>
            <pc:sldMk cId="2699930421" sldId="3526"/>
            <ac:graphicFrameMk id="8" creationId="{26BF22A2-F022-46E0-F2B6-34B1A4CC64B0}"/>
          </ac:graphicFrameMkLst>
        </pc:graphicFrameChg>
      </pc:sldChg>
      <pc:sldChg chg="del">
        <pc:chgData name="Corden, Julie" userId="49f404a9-cb69-421a-a0c7-14c0f773892e" providerId="ADAL" clId="{8E09CF5B-BB3A-41BC-8F4C-AD5BBA9685C4}" dt="2024-06-06T18:17:30.502" v="145" actId="47"/>
        <pc:sldMkLst>
          <pc:docMk/>
          <pc:sldMk cId="141620793" sldId="3527"/>
        </pc:sldMkLst>
      </pc:sldChg>
      <pc:sldChg chg="del">
        <pc:chgData name="Corden, Julie" userId="49f404a9-cb69-421a-a0c7-14c0f773892e" providerId="ADAL" clId="{8E09CF5B-BB3A-41BC-8F4C-AD5BBA9685C4}" dt="2024-06-06T18:17:33.767" v="146" actId="47"/>
        <pc:sldMkLst>
          <pc:docMk/>
          <pc:sldMk cId="3150274123" sldId="3528"/>
        </pc:sldMkLst>
      </pc:sldChg>
      <pc:sldChg chg="del">
        <pc:chgData name="Corden, Julie" userId="49f404a9-cb69-421a-a0c7-14c0f773892e" providerId="ADAL" clId="{8E09CF5B-BB3A-41BC-8F4C-AD5BBA9685C4}" dt="2024-06-09T20:42:15.573" v="2238" actId="47"/>
        <pc:sldMkLst>
          <pc:docMk/>
          <pc:sldMk cId="1566037915" sldId="3529"/>
        </pc:sldMkLst>
      </pc:sldChg>
      <pc:sldChg chg="del">
        <pc:chgData name="Corden, Julie" userId="49f404a9-cb69-421a-a0c7-14c0f773892e" providerId="ADAL" clId="{8E09CF5B-BB3A-41BC-8F4C-AD5BBA9685C4}" dt="2024-06-09T20:55:53.621" v="2384" actId="47"/>
        <pc:sldMkLst>
          <pc:docMk/>
          <pc:sldMk cId="3385992520" sldId="3530"/>
        </pc:sldMkLst>
      </pc:sldChg>
      <pc:sldChg chg="del">
        <pc:chgData name="Corden, Julie" userId="49f404a9-cb69-421a-a0c7-14c0f773892e" providerId="ADAL" clId="{8E09CF5B-BB3A-41BC-8F4C-AD5BBA9685C4}" dt="2024-06-06T17:27:52.079" v="1" actId="47"/>
        <pc:sldMkLst>
          <pc:docMk/>
          <pc:sldMk cId="4293283263" sldId="3531"/>
        </pc:sldMkLst>
      </pc:sldChg>
      <pc:sldChg chg="ord">
        <pc:chgData name="Corden, Julie" userId="49f404a9-cb69-421a-a0c7-14c0f773892e" providerId="ADAL" clId="{8E09CF5B-BB3A-41BC-8F4C-AD5BBA9685C4}" dt="2024-06-09T20:42:28.257" v="2244"/>
        <pc:sldMkLst>
          <pc:docMk/>
          <pc:sldMk cId="2009322403" sldId="3532"/>
        </pc:sldMkLst>
      </pc:sldChg>
      <pc:sldChg chg="modSp add del mod">
        <pc:chgData name="Corden, Julie" userId="49f404a9-cb69-421a-a0c7-14c0f773892e" providerId="ADAL" clId="{8E09CF5B-BB3A-41BC-8F4C-AD5BBA9685C4}" dt="2024-06-09T20:42:11.546" v="2237" actId="47"/>
        <pc:sldMkLst>
          <pc:docMk/>
          <pc:sldMk cId="2865273924" sldId="3566"/>
        </pc:sldMkLst>
        <pc:spChg chg="mod">
          <ac:chgData name="Corden, Julie" userId="49f404a9-cb69-421a-a0c7-14c0f773892e" providerId="ADAL" clId="{8E09CF5B-BB3A-41BC-8F4C-AD5BBA9685C4}" dt="2024-06-06T18:20:13.266" v="163" actId="6549"/>
          <ac:spMkLst>
            <pc:docMk/>
            <pc:sldMk cId="2865273924" sldId="3566"/>
            <ac:spMk id="3" creationId="{A77F5182-3B57-433B-986C-8914BB326CC4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ECC3DEE4-8688-4D7A-8F89-DDCCEC1338A3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3011488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C02D4B3-6F7D-4B7C-975E-090D02AD171D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937000" y="0"/>
            <a:ext cx="3011488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E673960-EE1F-4594-8E55-E9A59A910D72}" type="datetimeFigureOut">
              <a:rPr lang="en-US" smtClean="0"/>
              <a:t>6/9/2024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89FE1DB-CDE0-4918-A238-411F7CCAF480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772525"/>
            <a:ext cx="3011488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8848BA0-FB5F-49C8-9202-B99458EFC7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937000" y="8772525"/>
            <a:ext cx="3011488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2D5AAEC-8E2B-4C41-B3F7-21B34357BF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552465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11699" cy="463408"/>
          </a:xfrm>
          <a:prstGeom prst="rect">
            <a:avLst/>
          </a:prstGeom>
        </p:spPr>
        <p:txBody>
          <a:bodyPr vert="horz" lIns="92492" tIns="46246" rIns="92492" bIns="46246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36768" y="0"/>
            <a:ext cx="3011699" cy="463408"/>
          </a:xfrm>
          <a:prstGeom prst="rect">
            <a:avLst/>
          </a:prstGeom>
        </p:spPr>
        <p:txBody>
          <a:bodyPr vert="horz" lIns="92492" tIns="46246" rIns="92492" bIns="46246" rtlCol="0"/>
          <a:lstStyle>
            <a:lvl1pPr algn="r">
              <a:defRPr sz="1200"/>
            </a:lvl1pPr>
          </a:lstStyle>
          <a:p>
            <a:fld id="{8217F18B-FBA3-4F6B-97D9-EA188CD16FE5}" type="datetimeFigureOut">
              <a:rPr lang="en-US" smtClean="0"/>
              <a:t>6/9/2024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03263" y="1154113"/>
            <a:ext cx="5543550" cy="31178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492" tIns="46246" rIns="92492" bIns="46246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95008" y="4444861"/>
            <a:ext cx="5560060" cy="3636705"/>
          </a:xfrm>
          <a:prstGeom prst="rect">
            <a:avLst/>
          </a:prstGeom>
        </p:spPr>
        <p:txBody>
          <a:bodyPr vert="horz" lIns="92492" tIns="46246" rIns="92492" bIns="46246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772669"/>
            <a:ext cx="3011699" cy="463407"/>
          </a:xfrm>
          <a:prstGeom prst="rect">
            <a:avLst/>
          </a:prstGeom>
        </p:spPr>
        <p:txBody>
          <a:bodyPr vert="horz" lIns="92492" tIns="46246" rIns="92492" bIns="46246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36768" y="8772669"/>
            <a:ext cx="3011699" cy="463407"/>
          </a:xfrm>
          <a:prstGeom prst="rect">
            <a:avLst/>
          </a:prstGeom>
        </p:spPr>
        <p:txBody>
          <a:bodyPr vert="horz" lIns="92492" tIns="46246" rIns="92492" bIns="46246" rtlCol="0" anchor="b"/>
          <a:lstStyle>
            <a:lvl1pPr algn="r">
              <a:defRPr sz="1200"/>
            </a:lvl1pPr>
          </a:lstStyle>
          <a:p>
            <a:fld id="{BAD342E5-AFF1-4E5D-BEDB-B5261E7DAD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44790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AD342E5-AFF1-4E5D-BEDB-B5261E7DADB0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7768373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3174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>
              <a:latin typeface="Calibri" charset="0"/>
              <a:ea typeface="ＭＳ Ｐゴシック" charset="0"/>
              <a:cs typeface="ＭＳ Ｐゴシック" charset="0"/>
            </a:endParaRPr>
          </a:p>
          <a:p>
            <a:pPr eaLnBrk="1" hangingPunct="1">
              <a:spcBef>
                <a:spcPct val="0"/>
              </a:spcBef>
            </a:pPr>
            <a:endParaRPr lang="en-US" dirty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174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B3CA995-7840-9148-9C87-92864F1A8B45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935969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3174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>
              <a:latin typeface="Calibri" charset="0"/>
              <a:ea typeface="ＭＳ Ｐゴシック" charset="0"/>
              <a:cs typeface="ＭＳ Ｐゴシック" charset="0"/>
            </a:endParaRPr>
          </a:p>
          <a:p>
            <a:pPr eaLnBrk="1" hangingPunct="1">
              <a:spcBef>
                <a:spcPct val="0"/>
              </a:spcBef>
            </a:pPr>
            <a:endParaRPr lang="en-US" dirty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174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B3CA995-7840-9148-9C87-92864F1A8B45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1276751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578051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2.jpe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3" Type="http://schemas.openxmlformats.org/officeDocument/2006/relationships/hyperlink" Target="http://www.iaasb.org/" TargetMode="External"/><Relationship Id="rId7" Type="http://schemas.openxmlformats.org/officeDocument/2006/relationships/image" Target="../media/image37.png"/><Relationship Id="rId2" Type="http://schemas.openxmlformats.org/officeDocument/2006/relationships/image" Target="../media/image23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26.png"/><Relationship Id="rId11" Type="http://schemas.openxmlformats.org/officeDocument/2006/relationships/hyperlink" Target="mailto:permissions@ifac.org" TargetMode="External"/><Relationship Id="rId5" Type="http://schemas.openxmlformats.org/officeDocument/2006/relationships/image" Target="../media/image25.png"/><Relationship Id="rId10" Type="http://schemas.openxmlformats.org/officeDocument/2006/relationships/hyperlink" Target="http://www.ifac.org/about-ifac/translations-permissions" TargetMode="External"/><Relationship Id="rId4" Type="http://schemas.openxmlformats.org/officeDocument/2006/relationships/image" Target="../media/image24.png"/><Relationship Id="rId9" Type="http://schemas.openxmlformats.org/officeDocument/2006/relationships/image" Target="../media/image29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13" Type="http://schemas.openxmlformats.org/officeDocument/2006/relationships/image" Target="../media/image15.svg"/><Relationship Id="rId18" Type="http://schemas.openxmlformats.org/officeDocument/2006/relationships/hyperlink" Target="http://www.iaasb.org/" TargetMode="External"/><Relationship Id="rId3" Type="http://schemas.openxmlformats.org/officeDocument/2006/relationships/image" Target="../media/image5.svg"/><Relationship Id="rId21" Type="http://schemas.openxmlformats.org/officeDocument/2006/relationships/hyperlink" Target="https://twitter.com/IAASB_News" TargetMode="External"/><Relationship Id="rId7" Type="http://schemas.openxmlformats.org/officeDocument/2006/relationships/image" Target="../media/image9.svg"/><Relationship Id="rId12" Type="http://schemas.openxmlformats.org/officeDocument/2006/relationships/image" Target="../media/image14.png"/><Relationship Id="rId17" Type="http://schemas.openxmlformats.org/officeDocument/2006/relationships/image" Target="../media/image19.svg"/><Relationship Id="rId2" Type="http://schemas.openxmlformats.org/officeDocument/2006/relationships/image" Target="../media/image4.png"/><Relationship Id="rId16" Type="http://schemas.openxmlformats.org/officeDocument/2006/relationships/image" Target="../media/image18.png"/><Relationship Id="rId20" Type="http://schemas.openxmlformats.org/officeDocument/2006/relationships/image" Target="../media/image20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8.png"/><Relationship Id="rId11" Type="http://schemas.openxmlformats.org/officeDocument/2006/relationships/image" Target="../media/image13.svg"/><Relationship Id="rId24" Type="http://schemas.openxmlformats.org/officeDocument/2006/relationships/image" Target="../media/image22.png"/><Relationship Id="rId5" Type="http://schemas.openxmlformats.org/officeDocument/2006/relationships/image" Target="../media/image7.svg"/><Relationship Id="rId15" Type="http://schemas.openxmlformats.org/officeDocument/2006/relationships/image" Target="../media/image17.svg"/><Relationship Id="rId23" Type="http://schemas.openxmlformats.org/officeDocument/2006/relationships/hyperlink" Target="https://www.youtube.com/channel/UCwM6ao9Id3G35NNxGLgf7mg" TargetMode="External"/><Relationship Id="rId10" Type="http://schemas.openxmlformats.org/officeDocument/2006/relationships/image" Target="../media/image12.png"/><Relationship Id="rId19" Type="http://schemas.openxmlformats.org/officeDocument/2006/relationships/hyperlink" Target="https://www.linkedin.com/company/65255822/admin/" TargetMode="External"/><Relationship Id="rId4" Type="http://schemas.openxmlformats.org/officeDocument/2006/relationships/image" Target="../media/image6.png"/><Relationship Id="rId9" Type="http://schemas.openxmlformats.org/officeDocument/2006/relationships/image" Target="../media/image11.svg"/><Relationship Id="rId14" Type="http://schemas.openxmlformats.org/officeDocument/2006/relationships/image" Target="../media/image16.png"/><Relationship Id="rId22" Type="http://schemas.openxmlformats.org/officeDocument/2006/relationships/image" Target="../media/image21.png"/></Relationships>
</file>

<file path=ppt/slideLayouts/_rels/slideLayout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13" Type="http://schemas.openxmlformats.org/officeDocument/2006/relationships/image" Target="../media/image20.png"/><Relationship Id="rId3" Type="http://schemas.openxmlformats.org/officeDocument/2006/relationships/hyperlink" Target="http://www.iaasb.org/" TargetMode="External"/><Relationship Id="rId7" Type="http://schemas.openxmlformats.org/officeDocument/2006/relationships/image" Target="../media/image27.jpeg"/><Relationship Id="rId12" Type="http://schemas.openxmlformats.org/officeDocument/2006/relationships/hyperlink" Target="https://www.linkedin.com/company/65255822/admin/" TargetMode="External"/><Relationship Id="rId17" Type="http://schemas.openxmlformats.org/officeDocument/2006/relationships/image" Target="../media/image31.jpeg"/><Relationship Id="rId2" Type="http://schemas.openxmlformats.org/officeDocument/2006/relationships/image" Target="../media/image23.png"/><Relationship Id="rId16" Type="http://schemas.openxmlformats.org/officeDocument/2006/relationships/hyperlink" Target="https://www.youtube.com/channel/UCwM6ao9Id3G35NNxGLgf7mg" TargetMode="External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26.png"/><Relationship Id="rId11" Type="http://schemas.openxmlformats.org/officeDocument/2006/relationships/hyperlink" Target="mailto:permissions@ifac.org" TargetMode="External"/><Relationship Id="rId5" Type="http://schemas.openxmlformats.org/officeDocument/2006/relationships/image" Target="../media/image25.png"/><Relationship Id="rId15" Type="http://schemas.openxmlformats.org/officeDocument/2006/relationships/image" Target="../media/image30.png"/><Relationship Id="rId10" Type="http://schemas.openxmlformats.org/officeDocument/2006/relationships/hyperlink" Target="http://www.ifac.org/about-ifac/translations-permissions" TargetMode="External"/><Relationship Id="rId4" Type="http://schemas.openxmlformats.org/officeDocument/2006/relationships/image" Target="../media/image24.png"/><Relationship Id="rId9" Type="http://schemas.openxmlformats.org/officeDocument/2006/relationships/image" Target="../media/image29.png"/><Relationship Id="rId14" Type="http://schemas.openxmlformats.org/officeDocument/2006/relationships/hyperlink" Target="https://twitter.com/IAASB_News" TargetMode="Externa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EAE8EC14-2251-4694-A935-96EB7527171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effectLst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82885" y="-104720"/>
            <a:ext cx="9144000" cy="2387600"/>
          </a:xfrm>
        </p:spPr>
        <p:txBody>
          <a:bodyPr anchor="b"/>
          <a:lstStyle>
            <a:lvl1pPr algn="l">
              <a:defRPr lang="en-US" sz="4400" kern="120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l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168D7C-8822-4144-868B-B6EFA480259D}" type="datetime1">
              <a:rPr lang="en-US" smtClean="0"/>
              <a:t>6/9/2024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14F10E-3CFE-4C50-9C04-3D38C47A1378}" type="slidenum">
              <a:rPr lang="en-US" smtClean="0"/>
              <a:t>‹#›</a:t>
            </a:fld>
            <a:endParaRPr lang="en-US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9F5D8F68-523C-40B8-AD02-471B522F8D5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38521" y="107419"/>
            <a:ext cx="2776728" cy="487680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4D8D3DBE-C3F2-4B8E-A5DF-35B80DD8136B}"/>
              </a:ext>
            </a:extLst>
          </p:cNvPr>
          <p:cNvSpPr/>
          <p:nvPr userDrawn="1"/>
        </p:nvSpPr>
        <p:spPr>
          <a:xfrm>
            <a:off x="0" y="6285141"/>
            <a:ext cx="12192000" cy="49434"/>
          </a:xfrm>
          <a:prstGeom prst="rect">
            <a:avLst/>
          </a:prstGeom>
          <a:gradFill flip="none" rotWithShape="1">
            <a:gsLst>
              <a:gs pos="0">
                <a:srgbClr val="FAA61A"/>
              </a:gs>
              <a:gs pos="70000">
                <a:srgbClr val="F15A22"/>
              </a:gs>
            </a:gsLst>
            <a:lin ang="0" scaled="1"/>
            <a:tileRect/>
          </a:gra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3429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476DDD1C-961B-44C6-8E7E-91A8A36E9432}"/>
              </a:ext>
            </a:extLst>
          </p:cNvPr>
          <p:cNvSpPr/>
          <p:nvPr userDrawn="1"/>
        </p:nvSpPr>
        <p:spPr>
          <a:xfrm>
            <a:off x="0" y="6207974"/>
            <a:ext cx="12192000" cy="49434"/>
          </a:xfrm>
          <a:prstGeom prst="rect">
            <a:avLst/>
          </a:prstGeom>
          <a:gradFill flip="none" rotWithShape="1">
            <a:gsLst>
              <a:gs pos="0">
                <a:srgbClr val="FAA61A"/>
              </a:gs>
              <a:gs pos="70000">
                <a:srgbClr val="F15A22"/>
              </a:gs>
            </a:gsLst>
            <a:lin ang="0" scaled="1"/>
            <a:tileRect/>
          </a:gra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3429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932367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/>
          <p:cNvSpPr/>
          <p:nvPr userDrawn="1"/>
        </p:nvSpPr>
        <p:spPr>
          <a:xfrm>
            <a:off x="0" y="3"/>
            <a:ext cx="12192000" cy="57573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189"/>
            <a:endParaRPr lang="en-US" sz="1800" dirty="0">
              <a:solidFill>
                <a:prstClr val="white"/>
              </a:solidFill>
            </a:endParaRPr>
          </a:p>
        </p:txBody>
      </p:sp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914401" y="3424965"/>
            <a:ext cx="10524511" cy="1458360"/>
          </a:xfrm>
        </p:spPr>
        <p:txBody>
          <a:bodyPr anchor="t">
            <a:normAutofit/>
          </a:bodyPr>
          <a:lstStyle>
            <a:lvl1pPr>
              <a:defRPr sz="320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1" name="Subtitle 2"/>
          <p:cNvSpPr>
            <a:spLocks noGrp="1"/>
          </p:cNvSpPr>
          <p:nvPr>
            <p:ph type="subTitle" idx="1"/>
          </p:nvPr>
        </p:nvSpPr>
        <p:spPr>
          <a:xfrm>
            <a:off x="914402" y="4961469"/>
            <a:ext cx="6310489" cy="1225964"/>
          </a:xfrm>
        </p:spPr>
        <p:txBody>
          <a:bodyPr anchor="b"/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1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1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3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7" name="Picture 6" descr="IAASB Logo with FullName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36605" y="5534026"/>
            <a:ext cx="3720336" cy="653407"/>
          </a:xfrm>
          <a:prstGeom prst="rect">
            <a:avLst/>
          </a:prstGeom>
        </p:spPr>
      </p:pic>
      <p:pic>
        <p:nvPicPr>
          <p:cNvPr id="9" name="Picture 8" descr="Page topper.jpg"/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43"/>
            <a:ext cx="12192000" cy="31268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53411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- option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/>
          <p:cNvSpPr/>
          <p:nvPr userDrawn="1"/>
        </p:nvSpPr>
        <p:spPr>
          <a:xfrm>
            <a:off x="0" y="3"/>
            <a:ext cx="12192000" cy="57573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189"/>
            <a:endParaRPr lang="en-US" sz="1800" dirty="0">
              <a:solidFill>
                <a:prstClr val="white"/>
              </a:solidFill>
            </a:endParaRPr>
          </a:p>
        </p:txBody>
      </p:sp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914401" y="3424965"/>
            <a:ext cx="10524511" cy="1458360"/>
          </a:xfrm>
        </p:spPr>
        <p:txBody>
          <a:bodyPr anchor="t">
            <a:normAutofit/>
          </a:bodyPr>
          <a:lstStyle>
            <a:lvl1pPr>
              <a:defRPr sz="320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1" name="Subtitle 2"/>
          <p:cNvSpPr>
            <a:spLocks noGrp="1"/>
          </p:cNvSpPr>
          <p:nvPr>
            <p:ph type="subTitle" idx="1"/>
          </p:nvPr>
        </p:nvSpPr>
        <p:spPr>
          <a:xfrm>
            <a:off x="914402" y="4961469"/>
            <a:ext cx="6310489" cy="1225964"/>
          </a:xfrm>
        </p:spPr>
        <p:txBody>
          <a:bodyPr anchor="b"/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1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1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3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8" name="Picture 7" descr="IAASB Logo with FullName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36605" y="5534026"/>
            <a:ext cx="3720336" cy="65340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10" t="12331" r="-210" b="13383"/>
          <a:stretch/>
        </p:blipFill>
        <p:spPr>
          <a:xfrm>
            <a:off x="2" y="2"/>
            <a:ext cx="12208933" cy="31699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810402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ransition or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/>
          <p:cNvSpPr/>
          <p:nvPr userDrawn="1"/>
        </p:nvSpPr>
        <p:spPr>
          <a:xfrm>
            <a:off x="0" y="3"/>
            <a:ext cx="12192000" cy="57573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189"/>
            <a:endParaRPr lang="en-US" sz="1800" dirty="0">
              <a:solidFill>
                <a:prstClr val="white"/>
              </a:solidFill>
            </a:endParaRPr>
          </a:p>
        </p:txBody>
      </p:sp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914401" y="3424965"/>
            <a:ext cx="10524511" cy="1458360"/>
          </a:xfrm>
        </p:spPr>
        <p:txBody>
          <a:bodyPr anchor="t">
            <a:normAutofit/>
          </a:bodyPr>
          <a:lstStyle>
            <a:lvl1pPr>
              <a:defRPr sz="320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1" name="Subtitle 2"/>
          <p:cNvSpPr>
            <a:spLocks noGrp="1"/>
          </p:cNvSpPr>
          <p:nvPr>
            <p:ph type="subTitle" idx="1"/>
          </p:nvPr>
        </p:nvSpPr>
        <p:spPr>
          <a:xfrm>
            <a:off x="914402" y="4961469"/>
            <a:ext cx="6310489" cy="1225964"/>
          </a:xfrm>
        </p:spPr>
        <p:txBody>
          <a:bodyPr anchor="b"/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1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1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3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7" name="Picture 6" descr="IAASB Logo with FullName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36605" y="5537200"/>
            <a:ext cx="3702259" cy="650232"/>
          </a:xfrm>
          <a:prstGeom prst="rect">
            <a:avLst/>
          </a:prstGeom>
        </p:spPr>
      </p:pic>
      <p:pic>
        <p:nvPicPr>
          <p:cNvPr id="9" name="Picture 8" descr="Ribbon_orange_top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1601537"/>
            <a:ext cx="12192000" cy="16481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1024487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Standard 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rgbClr val="808080"/>
                </a:solidFill>
              </a:defRPr>
            </a:lvl1pPr>
            <a:lvl2pPr>
              <a:defRPr>
                <a:solidFill>
                  <a:srgbClr val="808080"/>
                </a:solidFill>
              </a:defRPr>
            </a:lvl2pPr>
            <a:lvl3pPr>
              <a:defRPr>
                <a:solidFill>
                  <a:srgbClr val="808080"/>
                </a:solidFill>
              </a:defRPr>
            </a:lvl3pPr>
            <a:lvl4pPr marL="857229" indent="-228594">
              <a:defRPr>
                <a:solidFill>
                  <a:srgbClr val="80808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084236" indent="-228594">
              <a:defRPr>
                <a:solidFill>
                  <a:srgbClr val="80808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05136" y="6511061"/>
            <a:ext cx="3677264" cy="304412"/>
          </a:xfrm>
        </p:spPr>
        <p:txBody>
          <a:bodyPr/>
          <a:lstStyle>
            <a:lvl1pPr marL="0" marR="0" indent="0" algn="r" defTabSz="45718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900">
                <a:solidFill>
                  <a:srgbClr val="808080"/>
                </a:solidFill>
              </a:defRPr>
            </a:lvl1pPr>
          </a:lstStyle>
          <a:p>
            <a:r>
              <a:rPr lang="en-US" dirty="0">
                <a:latin typeface="Arial" panose="020B0604020202020204" pitchFamily="34" charset="0"/>
                <a:cs typeface="MS PGothic" charset="0"/>
              </a:rPr>
              <a:t>Page </a:t>
            </a:r>
            <a:fld id="{95158037-59F0-9C4B-B231-1C776117AADA}" type="slidenum">
              <a:rPr lang="en-US" smtClean="0">
                <a:latin typeface="Arial" panose="020B0604020202020204" pitchFamily="34" charset="0"/>
                <a:cs typeface="Arial" panose="020B0604020202020204" pitchFamily="34" charset="0"/>
              </a:rPr>
              <a:pPr/>
              <a:t>‹#›</a:t>
            </a:fld>
            <a:endParaRPr lang="en-US" dirty="0">
              <a:latin typeface="Arial" panose="020B0604020202020204" pitchFamily="34" charset="0"/>
              <a:cs typeface="MS PGothic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228163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1610881"/>
            <a:ext cx="12192000" cy="5252219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189"/>
            <a:endParaRPr lang="en-US" sz="1800" dirty="0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en-US" dirty="0">
                <a:latin typeface="Arial" panose="020B0604020202020204" pitchFamily="34" charset="0"/>
                <a:cs typeface="MS PGothic" charset="0"/>
              </a:rPr>
              <a:t>Page </a:t>
            </a:r>
            <a:fld id="{95158037-59F0-9C4B-B231-1C776117AADA}" type="slidenum">
              <a:rPr lang="en-US" smtClean="0">
                <a:latin typeface="Arial" panose="020B0604020202020204" pitchFamily="34" charset="0"/>
                <a:cs typeface="Arial" panose="020B0604020202020204" pitchFamily="34" charset="0"/>
              </a:rPr>
              <a:pPr/>
              <a:t>‹#›</a:t>
            </a:fld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0" y="5732585"/>
            <a:ext cx="12192000" cy="0"/>
          </a:xfrm>
          <a:prstGeom prst="line">
            <a:avLst/>
          </a:prstGeom>
          <a:ln w="9525">
            <a:solidFill>
              <a:schemeClr val="accent4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Rectangle 13"/>
          <p:cNvSpPr/>
          <p:nvPr userDrawn="1"/>
        </p:nvSpPr>
        <p:spPr>
          <a:xfrm>
            <a:off x="0" y="5732585"/>
            <a:ext cx="12192000" cy="538500"/>
          </a:xfrm>
          <a:prstGeom prst="rect">
            <a:avLst/>
          </a:prstGeom>
          <a:gradFill flip="none" rotWithShape="1">
            <a:gsLst>
              <a:gs pos="0">
                <a:schemeClr val="accent2"/>
              </a:gs>
              <a:gs pos="70000">
                <a:schemeClr val="accent1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189"/>
            <a:endParaRPr lang="en-US" sz="1800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020239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2pPr>
            <a:lvl3pPr>
              <a:defRPr sz="1600">
                <a:solidFill>
                  <a:schemeClr val="tx1">
                    <a:lumMod val="65000"/>
                    <a:lumOff val="35000"/>
                  </a:schemeClr>
                </a:solidFill>
              </a:defRPr>
            </a:lvl3pPr>
            <a:lvl4pPr marL="855641" indent="-228594">
              <a:defRPr sz="14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084236" indent="-228594">
              <a:defRPr sz="14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2pPr>
            <a:lvl3pPr>
              <a:defRPr sz="1600">
                <a:solidFill>
                  <a:schemeClr val="tx1">
                    <a:lumMod val="65000"/>
                    <a:lumOff val="35000"/>
                  </a:schemeClr>
                </a:solidFill>
              </a:defRPr>
            </a:lvl3pPr>
            <a:lvl4pPr marL="855641" indent="-228594">
              <a:defRPr sz="14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084236" indent="-228594">
              <a:defRPr sz="14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808016" y="6497447"/>
            <a:ext cx="2774384" cy="335775"/>
          </a:xfrm>
        </p:spPr>
        <p:txBody>
          <a:bodyPr/>
          <a:lstStyle/>
          <a:p>
            <a:pPr algn="r"/>
            <a:r>
              <a:rPr lang="en-US" dirty="0">
                <a:latin typeface="Arial" panose="020B0604020202020204" pitchFamily="34" charset="0"/>
                <a:cs typeface="MS PGothic" charset="0"/>
              </a:rPr>
              <a:t>Page </a:t>
            </a:r>
            <a:fld id="{95158037-59F0-9C4B-B231-1C776117AADA}" type="slidenum">
              <a:rPr lang="en-US" smtClean="0">
                <a:latin typeface="Arial" panose="020B0604020202020204" pitchFamily="34" charset="0"/>
                <a:cs typeface="Arial" panose="020B0604020202020204" pitchFamily="34" charset="0"/>
              </a:rPr>
              <a:pPr algn="r"/>
              <a:t>‹#›</a:t>
            </a:fld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9237413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350690"/>
            <a:ext cx="5386917" cy="480663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003648"/>
            <a:ext cx="5386917" cy="3951288"/>
          </a:xfrm>
        </p:spPr>
        <p:txBody>
          <a:bodyPr/>
          <a:lstStyle>
            <a:lvl1pPr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2pPr>
            <a:lvl3pPr>
              <a:defRPr sz="1600">
                <a:solidFill>
                  <a:schemeClr val="tx1">
                    <a:lumMod val="65000"/>
                    <a:lumOff val="35000"/>
                  </a:schemeClr>
                </a:solidFill>
              </a:defRPr>
            </a:lvl3pPr>
            <a:lvl4pPr marL="855641" indent="-228594">
              <a:defRPr sz="14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084236" indent="-228594">
              <a:defRPr sz="14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9" y="1350690"/>
            <a:ext cx="5389033" cy="480663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9" y="2003648"/>
            <a:ext cx="5389033" cy="3951288"/>
          </a:xfrm>
        </p:spPr>
        <p:txBody>
          <a:bodyPr/>
          <a:lstStyle>
            <a:lvl1pPr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2pPr>
            <a:lvl3pPr>
              <a:defRPr sz="1600">
                <a:solidFill>
                  <a:schemeClr val="tx1">
                    <a:lumMod val="65000"/>
                    <a:lumOff val="35000"/>
                  </a:schemeClr>
                </a:solidFill>
              </a:defRPr>
            </a:lvl3pPr>
            <a:lvl4pPr marL="855641" indent="-228594">
              <a:defRPr sz="14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084236" indent="-228594">
              <a:defRPr sz="14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r>
              <a:rPr lang="en-US" dirty="0">
                <a:latin typeface="Arial" panose="020B0604020202020204" pitchFamily="34" charset="0"/>
                <a:cs typeface="MS PGothic" charset="0"/>
              </a:rPr>
              <a:t>Page </a:t>
            </a:r>
            <a:fld id="{95158037-59F0-9C4B-B231-1C776117AADA}" type="slidenum">
              <a:rPr lang="en-US" smtClean="0">
                <a:latin typeface="Arial" panose="020B0604020202020204" pitchFamily="34" charset="0"/>
                <a:cs typeface="Arial" panose="020B0604020202020204" pitchFamily="34" charset="0"/>
              </a:rPr>
              <a:pPr algn="r"/>
              <a:t>‹#›</a:t>
            </a:fld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9693844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r>
              <a:rPr lang="en-US" dirty="0">
                <a:latin typeface="Arial" panose="020B0604020202020204" pitchFamily="34" charset="0"/>
                <a:cs typeface="MS PGothic" charset="0"/>
              </a:rPr>
              <a:t>Page </a:t>
            </a:r>
            <a:fld id="{95158037-59F0-9C4B-B231-1C776117AADA}" type="slidenum">
              <a:rPr lang="en-US" smtClean="0">
                <a:latin typeface="Arial" panose="020B0604020202020204" pitchFamily="34" charset="0"/>
                <a:cs typeface="Arial" panose="020B0604020202020204" pitchFamily="34" charset="0"/>
              </a:rPr>
              <a:pPr algn="r"/>
              <a:t>‹#›</a:t>
            </a:fld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0143759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r>
              <a:rPr lang="en-US" dirty="0">
                <a:latin typeface="Arial" panose="020B0604020202020204" pitchFamily="34" charset="0"/>
                <a:cs typeface="MS PGothic" charset="0"/>
              </a:rPr>
              <a:t>Page </a:t>
            </a:r>
            <a:fld id="{95158037-59F0-9C4B-B231-1C776117AADA}" type="slidenum">
              <a:rPr lang="en-US" smtClean="0">
                <a:latin typeface="Arial" panose="020B0604020202020204" pitchFamily="34" charset="0"/>
                <a:cs typeface="Arial" panose="020B0604020202020204" pitchFamily="34" charset="0"/>
              </a:rPr>
              <a:pPr algn="r"/>
              <a:t>‹#›</a:t>
            </a:fld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6657533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ack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024003" y="2082499"/>
            <a:ext cx="5857477" cy="9762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 userDrawn="1"/>
        </p:nvSpPr>
        <p:spPr>
          <a:xfrm>
            <a:off x="5095865" y="5009183"/>
            <a:ext cx="168514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457189"/>
            <a:r>
              <a:rPr lang="en-US" sz="1800" dirty="0">
                <a:solidFill>
                  <a:srgbClr val="1F497D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  <a:hlinkClick r:id="rId3"/>
              </a:rPr>
              <a:t>www.iaasb.org</a:t>
            </a:r>
            <a:endParaRPr lang="en-US" sz="2000" dirty="0">
              <a:solidFill>
                <a:prstClr val="black"/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5" name="Rectangle 5"/>
          <p:cNvSpPr>
            <a:spLocks noChangeArrowheads="1"/>
          </p:cNvSpPr>
          <p:nvPr userDrawn="1"/>
        </p:nvSpPr>
        <p:spPr bwMode="auto">
          <a:xfrm flipH="1">
            <a:off x="508000" y="6430429"/>
            <a:ext cx="11684000" cy="46039"/>
          </a:xfrm>
          <a:prstGeom prst="rect">
            <a:avLst/>
          </a:prstGeom>
          <a:gradFill rotWithShape="1">
            <a:gsLst>
              <a:gs pos="0">
                <a:srgbClr val="D53D20"/>
              </a:gs>
              <a:gs pos="999">
                <a:srgbClr val="D53D20"/>
              </a:gs>
              <a:gs pos="100000">
                <a:srgbClr val="E58D23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defTabSz="457189"/>
            <a:endParaRPr lang="en-US" sz="1800" dirty="0">
              <a:solidFill>
                <a:prstClr val="black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2746" y="5557768"/>
            <a:ext cx="770407" cy="257536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4003" y="5567520"/>
            <a:ext cx="583308" cy="25753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3723" y="5554229"/>
            <a:ext cx="770407" cy="25753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1197" y="5557768"/>
            <a:ext cx="770407" cy="31256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38015" y="5557768"/>
            <a:ext cx="770407" cy="257536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80285" y="5553603"/>
            <a:ext cx="770407" cy="257536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931335" y="6144039"/>
            <a:ext cx="10837333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457189"/>
            <a:r>
              <a:rPr lang="en-US" sz="1200" dirty="0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For copyright, trademark, and permissions information, please go to </a:t>
            </a:r>
            <a:r>
              <a:rPr lang="en-US" sz="1200" u="sng" dirty="0">
                <a:solidFill>
                  <a:srgbClr val="0563C1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10"/>
              </a:rPr>
              <a:t>permissions</a:t>
            </a:r>
            <a:r>
              <a:rPr lang="en-US" sz="1200" dirty="0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 or contact </a:t>
            </a:r>
            <a:r>
              <a:rPr lang="en-US" sz="1200" u="sng" dirty="0">
                <a:solidFill>
                  <a:srgbClr val="0563C1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11"/>
              </a:rPr>
              <a:t>permissions@ifac.org</a:t>
            </a:r>
            <a:r>
              <a:rPr lang="en-US" sz="1200" dirty="0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.</a:t>
            </a:r>
            <a:endParaRPr lang="en-US" sz="12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5365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ransitio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r>
              <a:rPr lang="en-US">
                <a:latin typeface="Arial" panose="020B0604020202020204" pitchFamily="34" charset="0"/>
                <a:cs typeface="MS PGothic" charset="0"/>
              </a:rPr>
              <a:t>Page </a:t>
            </a:r>
            <a:fld id="{95158037-59F0-9C4B-B231-1C776117AADA}" type="slidenum">
              <a:rPr lang="en-US" smtClean="0">
                <a:latin typeface="Arial" panose="020B0604020202020204" pitchFamily="34" charset="0"/>
                <a:cs typeface="Arial" panose="020B0604020202020204" pitchFamily="34" charset="0"/>
              </a:rPr>
              <a:pPr algn="r"/>
              <a:t>‹#›</a:t>
            </a:fld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A7AE3C43-31A1-C769-420F-A2D94E7F8211}"/>
              </a:ext>
            </a:extLst>
          </p:cNvPr>
          <p:cNvSpPr/>
          <p:nvPr userDrawn="1"/>
        </p:nvSpPr>
        <p:spPr>
          <a:xfrm>
            <a:off x="0" y="2237173"/>
            <a:ext cx="12192000" cy="1597980"/>
          </a:xfrm>
          <a:prstGeom prst="rect">
            <a:avLst/>
          </a:prstGeom>
          <a:gradFill flip="none" rotWithShape="1">
            <a:gsLst>
              <a:gs pos="0">
                <a:schemeClr val="accent2"/>
              </a:gs>
              <a:gs pos="70000">
                <a:schemeClr val="accent1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189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A3BCB573-EA8A-63B9-ABD9-B16547E314C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599183"/>
            <a:ext cx="9144000" cy="771864"/>
          </a:xfrm>
        </p:spPr>
        <p:txBody>
          <a:bodyPr anchor="b"/>
          <a:lstStyle>
            <a:lvl1pPr algn="l">
              <a:defRPr lang="en-US" sz="4400" kern="120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242261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457200"/>
            <a:ext cx="10058400" cy="533400"/>
          </a:xfrm>
        </p:spPr>
        <p:txBody>
          <a:bodyPr anchor="ctr"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  <a:lvl2pPr>
              <a:defRPr>
                <a:solidFill>
                  <a:schemeClr val="tx2">
                    <a:lumMod val="65000"/>
                    <a:lumOff val="35000"/>
                  </a:schemeClr>
                </a:solidFill>
              </a:defRPr>
            </a:lvl2pPr>
            <a:lvl3pPr>
              <a:defRPr>
                <a:solidFill>
                  <a:schemeClr val="tx2">
                    <a:lumMod val="65000"/>
                    <a:lumOff val="35000"/>
                  </a:schemeClr>
                </a:solidFill>
              </a:defRPr>
            </a:lvl3pPr>
            <a:lvl4pPr>
              <a:defRPr>
                <a:solidFill>
                  <a:schemeClr val="tx2">
                    <a:lumMod val="65000"/>
                    <a:lumOff val="35000"/>
                  </a:schemeClr>
                </a:solidFill>
              </a:defRPr>
            </a:lvl4pPr>
            <a:lvl5pPr>
              <a:defRPr>
                <a:solidFill>
                  <a:schemeClr val="tx2">
                    <a:lumMod val="65000"/>
                    <a:lumOff val="35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Subtitle 2"/>
          <p:cNvSpPr>
            <a:spLocks noGrp="1"/>
          </p:cNvSpPr>
          <p:nvPr>
            <p:ph type="subTitle" idx="10"/>
          </p:nvPr>
        </p:nvSpPr>
        <p:spPr>
          <a:xfrm>
            <a:off x="508000" y="152400"/>
            <a:ext cx="3556000" cy="22860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189" indent="0" algn="ctr">
              <a:buNone/>
              <a:defRPr/>
            </a:lvl2pPr>
            <a:lvl3pPr marL="914377" indent="0" algn="ctr">
              <a:buNone/>
              <a:defRPr/>
            </a:lvl3pPr>
            <a:lvl4pPr marL="1371566" indent="0" algn="ctr">
              <a:buNone/>
              <a:defRPr/>
            </a:lvl4pPr>
            <a:lvl5pPr marL="1828754" indent="0" algn="ctr">
              <a:buNone/>
              <a:defRPr/>
            </a:lvl5pPr>
            <a:lvl6pPr marL="2285943" indent="0" algn="ctr">
              <a:buNone/>
              <a:defRPr/>
            </a:lvl6pPr>
            <a:lvl7pPr marL="2743131" indent="0" algn="ctr">
              <a:buNone/>
              <a:defRPr/>
            </a:lvl7pPr>
            <a:lvl8pPr marL="3200320" indent="0" algn="ctr">
              <a:buNone/>
              <a:defRPr/>
            </a:lvl8pPr>
            <a:lvl9pPr marL="3657509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36199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A39890-8846-2A4C-8273-2770EB102C8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96913" y="1504709"/>
            <a:ext cx="8034337" cy="2916818"/>
          </a:xfrm>
        </p:spPr>
        <p:txBody>
          <a:bodyPr anchor="t" anchorCtr="0"/>
          <a:lstStyle>
            <a:lvl1pPr algn="l">
              <a:lnSpc>
                <a:spcPct val="72000"/>
              </a:lnSpc>
              <a:defRPr sz="4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C760E19-D00D-B448-B8A0-DF17C768301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94095" y="5255369"/>
            <a:ext cx="8037155" cy="668437"/>
          </a:xfrm>
        </p:spPr>
        <p:txBody>
          <a:bodyPr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bg1"/>
                </a:solidFill>
              </a:defRPr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E8D54FD-C73F-9F41-ADE3-2C6051FBF2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94095" y="6534000"/>
            <a:ext cx="2103080" cy="324000"/>
          </a:xfrm>
          <a:prstGeom prst="rect">
            <a:avLst/>
          </a:prstGeom>
        </p:spPr>
        <p:txBody>
          <a:bodyPr/>
          <a:lstStyle/>
          <a:p>
            <a:r>
              <a:rPr lang="en-GB"/>
              <a:t>FOUNDERS INTELLIGENCE | 2019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AF3ADB5-36BD-4F9D-9E1E-B8702121E047}"/>
              </a:ext>
            </a:extLst>
          </p:cNvPr>
          <p:cNvSpPr/>
          <p:nvPr userDrawn="1"/>
        </p:nvSpPr>
        <p:spPr>
          <a:xfrm>
            <a:off x="0" y="569917"/>
            <a:ext cx="12192000" cy="538500"/>
          </a:xfrm>
          <a:prstGeom prst="rect">
            <a:avLst/>
          </a:prstGeom>
          <a:gradFill flip="none" rotWithShape="1">
            <a:gsLst>
              <a:gs pos="0">
                <a:schemeClr val="accent2"/>
              </a:gs>
              <a:gs pos="70000">
                <a:schemeClr val="accent1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189"/>
            <a:endParaRPr lang="en-US" sz="180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34098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Standard content slide">
    <p:bg>
      <p:bgPr>
        <a:solidFill>
          <a:srgbClr val="4A4A4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2A63B545-6DD4-4CAF-BF4D-8DD7E139E43D}"/>
              </a:ext>
            </a:extLst>
          </p:cNvPr>
          <p:cNvSpPr/>
          <p:nvPr userDrawn="1"/>
        </p:nvSpPr>
        <p:spPr>
          <a:xfrm>
            <a:off x="0" y="569917"/>
            <a:ext cx="12192000" cy="538500"/>
          </a:xfrm>
          <a:prstGeom prst="rect">
            <a:avLst/>
          </a:prstGeom>
          <a:gradFill flip="none" rotWithShape="1">
            <a:gsLst>
              <a:gs pos="0">
                <a:schemeClr val="accent2"/>
              </a:gs>
              <a:gs pos="70000">
                <a:schemeClr val="accent1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189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7472" indent="-347472">
              <a:defRPr>
                <a:solidFill>
                  <a:schemeClr val="bg1"/>
                </a:solidFill>
              </a:defRPr>
            </a:lvl1pPr>
            <a:lvl2pPr marL="694944" indent="-347472">
              <a:defRPr>
                <a:solidFill>
                  <a:schemeClr val="bg1"/>
                </a:solidFill>
              </a:defRPr>
            </a:lvl2pPr>
            <a:lvl3pPr marL="1042416" indent="-347472">
              <a:defRPr>
                <a:solidFill>
                  <a:schemeClr val="bg1"/>
                </a:solidFill>
              </a:defRPr>
            </a:lvl3pPr>
            <a:lvl4pPr marL="1389888" indent="-347472"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737360" indent="-347472"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05136" y="6511061"/>
            <a:ext cx="3677264" cy="304412"/>
          </a:xfrm>
        </p:spPr>
        <p:txBody>
          <a:bodyPr/>
          <a:lstStyle>
            <a:lvl1pPr marL="0" marR="0" indent="0" algn="r" defTabSz="45718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900">
                <a:solidFill>
                  <a:srgbClr val="808080"/>
                </a:solidFill>
              </a:defRPr>
            </a:lvl1pPr>
          </a:lstStyle>
          <a:p>
            <a:r>
              <a:rPr lang="en-US">
                <a:latin typeface="Arial" panose="020B0604020202020204" pitchFamily="34" charset="0"/>
                <a:cs typeface="MS PGothic" charset="0"/>
              </a:rPr>
              <a:t>Page </a:t>
            </a:r>
            <a:fld id="{95158037-59F0-9C4B-B231-1C776117AADA}" type="slidenum">
              <a:rPr lang="en-US" smtClean="0">
                <a:latin typeface="Arial" panose="020B0604020202020204" pitchFamily="34" charset="0"/>
                <a:cs typeface="Arial" panose="020B0604020202020204" pitchFamily="34" charset="0"/>
              </a:rPr>
              <a:pPr/>
              <a:t>‹#›</a:t>
            </a:fld>
            <a:endParaRPr lang="en-US">
              <a:latin typeface="Arial" panose="020B0604020202020204" pitchFamily="34" charset="0"/>
              <a:cs typeface="MS PGothic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724839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562222B4-6F5E-40CC-9417-20B210D0DA12}"/>
              </a:ext>
            </a:extLst>
          </p:cNvPr>
          <p:cNvSpPr/>
          <p:nvPr userDrawn="1"/>
        </p:nvSpPr>
        <p:spPr>
          <a:xfrm>
            <a:off x="0" y="569917"/>
            <a:ext cx="12192000" cy="538500"/>
          </a:xfrm>
          <a:prstGeom prst="rect">
            <a:avLst/>
          </a:prstGeom>
          <a:gradFill flip="none" rotWithShape="1">
            <a:gsLst>
              <a:gs pos="0">
                <a:schemeClr val="accent2"/>
              </a:gs>
              <a:gs pos="70000">
                <a:schemeClr val="accent1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189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 marL="347472" indent="-347472">
              <a:defRPr sz="2400">
                <a:solidFill>
                  <a:schemeClr val="bg1"/>
                </a:solidFill>
              </a:defRPr>
            </a:lvl1pPr>
            <a:lvl2pPr marL="694944" indent="-347472">
              <a:defRPr sz="2000">
                <a:solidFill>
                  <a:schemeClr val="bg1"/>
                </a:solidFill>
              </a:defRPr>
            </a:lvl2pPr>
            <a:lvl3pPr marL="1042416" indent="-347472">
              <a:defRPr sz="1800">
                <a:solidFill>
                  <a:schemeClr val="bg1"/>
                </a:solidFill>
              </a:defRPr>
            </a:lvl3pPr>
            <a:lvl4pPr marL="1389888" indent="-347472">
              <a:defRPr sz="16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737360" indent="-347472">
              <a:defRPr sz="16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808016" y="6497447"/>
            <a:ext cx="2774384" cy="335775"/>
          </a:xfrm>
        </p:spPr>
        <p:txBody>
          <a:bodyPr/>
          <a:lstStyle/>
          <a:p>
            <a:pPr algn="r"/>
            <a:r>
              <a:rPr lang="en-US">
                <a:latin typeface="Arial" panose="020B0604020202020204" pitchFamily="34" charset="0"/>
                <a:cs typeface="MS PGothic" charset="0"/>
              </a:rPr>
              <a:t>Page </a:t>
            </a:r>
            <a:fld id="{95158037-59F0-9C4B-B231-1C776117AADA}" type="slidenum">
              <a:rPr lang="en-US" smtClean="0">
                <a:latin typeface="Arial" panose="020B0604020202020204" pitchFamily="34" charset="0"/>
                <a:cs typeface="Arial" panose="020B0604020202020204" pitchFamily="34" charset="0"/>
              </a:rPr>
              <a:pPr algn="r"/>
              <a:t>‹#›</a:t>
            </a:fld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8E390910-3CF1-42E8-AC88-5801535292FD}"/>
              </a:ext>
            </a:extLst>
          </p:cNvPr>
          <p:cNvSpPr>
            <a:spLocks noGrp="1"/>
          </p:cNvSpPr>
          <p:nvPr>
            <p:ph sz="half" idx="13"/>
          </p:nvPr>
        </p:nvSpPr>
        <p:spPr>
          <a:xfrm>
            <a:off x="6217216" y="1600201"/>
            <a:ext cx="5384800" cy="4525963"/>
          </a:xfrm>
        </p:spPr>
        <p:txBody>
          <a:bodyPr/>
          <a:lstStyle>
            <a:lvl1pPr marL="347472" indent="-347472">
              <a:defRPr sz="2400">
                <a:solidFill>
                  <a:schemeClr val="bg1"/>
                </a:solidFill>
              </a:defRPr>
            </a:lvl1pPr>
            <a:lvl2pPr marL="694944" indent="-347472">
              <a:defRPr sz="2000">
                <a:solidFill>
                  <a:schemeClr val="bg1"/>
                </a:solidFill>
              </a:defRPr>
            </a:lvl2pPr>
            <a:lvl3pPr marL="1042416" indent="-347472">
              <a:defRPr sz="1800">
                <a:solidFill>
                  <a:schemeClr val="bg1"/>
                </a:solidFill>
              </a:defRPr>
            </a:lvl3pPr>
            <a:lvl4pPr marL="1389888" indent="-347472">
              <a:defRPr sz="16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737360" indent="-347472">
              <a:defRPr sz="16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38865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369BEF0E-9777-45A5-BE88-CB2198FBDFD3}"/>
              </a:ext>
            </a:extLst>
          </p:cNvPr>
          <p:cNvSpPr/>
          <p:nvPr userDrawn="1"/>
        </p:nvSpPr>
        <p:spPr>
          <a:xfrm>
            <a:off x="0" y="569917"/>
            <a:ext cx="12192000" cy="538500"/>
          </a:xfrm>
          <a:prstGeom prst="rect">
            <a:avLst/>
          </a:prstGeom>
          <a:gradFill flip="none" rotWithShape="1">
            <a:gsLst>
              <a:gs pos="0">
                <a:schemeClr val="accent2"/>
              </a:gs>
              <a:gs pos="70000">
                <a:schemeClr val="accent1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189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r>
              <a:rPr lang="en-US">
                <a:latin typeface="Arial" panose="020B0604020202020204" pitchFamily="34" charset="0"/>
                <a:cs typeface="MS PGothic" charset="0"/>
              </a:rPr>
              <a:t>Page </a:t>
            </a:r>
            <a:fld id="{95158037-59F0-9C4B-B231-1C776117AADA}" type="slidenum">
              <a:rPr lang="en-US" smtClean="0">
                <a:latin typeface="Arial" panose="020B0604020202020204" pitchFamily="34" charset="0"/>
                <a:cs typeface="Arial" panose="020B0604020202020204" pitchFamily="34" charset="0"/>
              </a:rPr>
              <a:pPr algn="r"/>
              <a:t>‹#›</a:t>
            </a:fld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426382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r>
              <a:rPr lang="en-US">
                <a:latin typeface="Arial" panose="020B0604020202020204" pitchFamily="34" charset="0"/>
                <a:cs typeface="MS PGothic" charset="0"/>
              </a:rPr>
              <a:t>Page </a:t>
            </a:r>
            <a:fld id="{95158037-59F0-9C4B-B231-1C776117AADA}" type="slidenum">
              <a:rPr lang="en-US" smtClean="0">
                <a:latin typeface="Arial" panose="020B0604020202020204" pitchFamily="34" charset="0"/>
                <a:cs typeface="Arial" panose="020B0604020202020204" pitchFamily="34" charset="0"/>
              </a:rPr>
              <a:pPr algn="r"/>
              <a:t>‹#›</a:t>
            </a:fld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655352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inal slide option 1 - Social media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r>
              <a:rPr lang="en-US">
                <a:latin typeface="Arial" panose="020B0604020202020204" pitchFamily="34" charset="0"/>
                <a:cs typeface="MS PGothic" charset="0"/>
              </a:rPr>
              <a:t>Page </a:t>
            </a:r>
            <a:fld id="{95158037-59F0-9C4B-B231-1C776117AADA}" type="slidenum">
              <a:rPr lang="en-US" smtClean="0">
                <a:latin typeface="Arial" panose="020B0604020202020204" pitchFamily="34" charset="0"/>
                <a:cs typeface="Arial" panose="020B0604020202020204" pitchFamily="34" charset="0"/>
              </a:rPr>
              <a:pPr algn="r"/>
              <a:t>‹#›</a:t>
            </a:fld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Content Placeholder 24" descr="Online Network">
            <a:extLst>
              <a:ext uri="{FF2B5EF4-FFF2-40B4-BE49-F238E27FC236}">
                <a16:creationId xmlns:a16="http://schemas.microsoft.com/office/drawing/2014/main" id="{B9818DCC-7276-4342-852D-1CA9619571E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028395" y="1160177"/>
            <a:ext cx="1492731" cy="1492731"/>
          </a:xfrm>
          <a:prstGeom prst="rect">
            <a:avLst/>
          </a:prstGeom>
        </p:spPr>
      </p:pic>
      <p:pic>
        <p:nvPicPr>
          <p:cNvPr id="6" name="Graphic 5" descr="Connections">
            <a:extLst>
              <a:ext uri="{FF2B5EF4-FFF2-40B4-BE49-F238E27FC236}">
                <a16:creationId xmlns:a16="http://schemas.microsoft.com/office/drawing/2014/main" id="{51355CEC-2576-499A-84F7-C1C7BAE30A77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8622605" y="2612992"/>
            <a:ext cx="1492731" cy="1492731"/>
          </a:xfrm>
          <a:prstGeom prst="rect">
            <a:avLst/>
          </a:prstGeom>
        </p:spPr>
      </p:pic>
      <p:pic>
        <p:nvPicPr>
          <p:cNvPr id="7" name="Graphic 6" descr="Play">
            <a:extLst>
              <a:ext uri="{FF2B5EF4-FFF2-40B4-BE49-F238E27FC236}">
                <a16:creationId xmlns:a16="http://schemas.microsoft.com/office/drawing/2014/main" id="{08652BC0-B089-4BB1-B371-A77F116F5871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9956589" y="2355552"/>
            <a:ext cx="1492731" cy="1492731"/>
          </a:xfrm>
          <a:prstGeom prst="rect">
            <a:avLst/>
          </a:prstGeom>
        </p:spPr>
      </p:pic>
      <p:pic>
        <p:nvPicPr>
          <p:cNvPr id="8" name="Graphic 7" descr="Megaphone">
            <a:extLst>
              <a:ext uri="{FF2B5EF4-FFF2-40B4-BE49-F238E27FC236}">
                <a16:creationId xmlns:a16="http://schemas.microsoft.com/office/drawing/2014/main" id="{6C230575-1C71-4795-8487-88F67F8D6F43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7929962" y="1527842"/>
            <a:ext cx="1380701" cy="1380701"/>
          </a:xfrm>
          <a:prstGeom prst="rect">
            <a:avLst/>
          </a:prstGeom>
        </p:spPr>
      </p:pic>
      <p:pic>
        <p:nvPicPr>
          <p:cNvPr id="9" name="Graphic 8" descr="Podcast">
            <a:extLst>
              <a:ext uri="{FF2B5EF4-FFF2-40B4-BE49-F238E27FC236}">
                <a16:creationId xmlns:a16="http://schemas.microsoft.com/office/drawing/2014/main" id="{23A405FD-41BD-4BAB-83CE-DAEA72B0DF9F}"/>
              </a:ext>
            </a:extLst>
          </p:cNvPr>
          <p:cNvPicPr>
            <a:picLocks noChangeAspect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10222620" y="1499038"/>
            <a:ext cx="1380701" cy="1380701"/>
          </a:xfrm>
          <a:prstGeom prst="rect">
            <a:avLst/>
          </a:prstGeom>
        </p:spPr>
      </p:pic>
      <p:pic>
        <p:nvPicPr>
          <p:cNvPr id="10" name="Graphic 9" descr="Internet">
            <a:extLst>
              <a:ext uri="{FF2B5EF4-FFF2-40B4-BE49-F238E27FC236}">
                <a16:creationId xmlns:a16="http://schemas.microsoft.com/office/drawing/2014/main" id="{64578F55-5EA9-47E2-B0CF-A699CB2F073E}"/>
              </a:ext>
            </a:extLst>
          </p:cNvPr>
          <p:cNvPicPr>
            <a:picLocks noChangeAspect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10376622" y="3336772"/>
            <a:ext cx="1380701" cy="1380701"/>
          </a:xfrm>
          <a:prstGeom prst="rect">
            <a:avLst/>
          </a:prstGeom>
        </p:spPr>
      </p:pic>
      <p:pic>
        <p:nvPicPr>
          <p:cNvPr id="11" name="Graphic 10" descr="Hashtag">
            <a:extLst>
              <a:ext uri="{FF2B5EF4-FFF2-40B4-BE49-F238E27FC236}">
                <a16:creationId xmlns:a16="http://schemas.microsoft.com/office/drawing/2014/main" id="{90D1CC0B-43B2-41F4-9947-BC45A87C18DA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8983166" y="3776532"/>
            <a:ext cx="1380701" cy="1380701"/>
          </a:xfrm>
          <a:prstGeom prst="rect">
            <a:avLst/>
          </a:prstGeom>
        </p:spPr>
      </p:pic>
      <p:pic>
        <p:nvPicPr>
          <p:cNvPr id="12" name="Graphic 11" descr="Follow">
            <a:extLst>
              <a:ext uri="{FF2B5EF4-FFF2-40B4-BE49-F238E27FC236}">
                <a16:creationId xmlns:a16="http://schemas.microsoft.com/office/drawing/2014/main" id="{876BEF7C-60F6-43B4-BB60-6BC34BB30FB2}"/>
              </a:ext>
            </a:extLst>
          </p:cNvPr>
          <p:cNvPicPr>
            <a:picLocks noChangeAspect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7"/>
              </a:ext>
            </a:extLst>
          </a:blip>
          <a:stretch>
            <a:fillRect/>
          </a:stretch>
        </p:blipFill>
        <p:spPr>
          <a:xfrm>
            <a:off x="10115336" y="4405068"/>
            <a:ext cx="1380701" cy="1380701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4F8C43C4-CDC6-498D-988B-F0962DAD89AB}"/>
              </a:ext>
            </a:extLst>
          </p:cNvPr>
          <p:cNvSpPr/>
          <p:nvPr userDrawn="1"/>
        </p:nvSpPr>
        <p:spPr>
          <a:xfrm>
            <a:off x="1690707" y="5279253"/>
            <a:ext cx="687784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9570"/>
            <a:r>
              <a:rPr lang="en-US" sz="2400" dirty="0"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  <a:hlinkClick r:id="rId1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Register &amp; Subscribe for updates: www.iaasb.org</a:t>
            </a:r>
            <a:endParaRPr lang="en-US" sz="2400" dirty="0">
              <a:solidFill>
                <a:schemeClr val="bg1"/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F3160AB7-403E-4B05-B8F9-F185E55857D0}"/>
              </a:ext>
            </a:extLst>
          </p:cNvPr>
          <p:cNvGrpSpPr/>
          <p:nvPr userDrawn="1"/>
        </p:nvGrpSpPr>
        <p:grpSpPr>
          <a:xfrm>
            <a:off x="1480858" y="1676903"/>
            <a:ext cx="5747440" cy="2811287"/>
            <a:chOff x="1155886" y="1016370"/>
            <a:chExt cx="4310580" cy="2108465"/>
          </a:xfrm>
        </p:grpSpPr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F5B98591-7809-40ED-B4AD-4D424611F44E}"/>
                </a:ext>
              </a:extLst>
            </p:cNvPr>
            <p:cNvSpPr/>
            <p:nvPr/>
          </p:nvSpPr>
          <p:spPr>
            <a:xfrm>
              <a:off x="1918643" y="1769263"/>
              <a:ext cx="3352800" cy="50023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867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  <a:hlinkClick r:id="rId19">
                    <a:extLst>
                      <a:ext uri="{A12FA001-AC4F-418D-AE19-62706E023703}">
                        <ahyp:hlinkClr xmlns:ahyp="http://schemas.microsoft.com/office/drawing/2018/hyperlinkcolor" val="tx"/>
                      </a:ext>
                    </a:extLst>
                  </a:hlinkClick>
                </a:rPr>
                <a:t>@International Auditing and Assurance Standards Board</a:t>
              </a:r>
              <a:endParaRPr lang="en-US" sz="1867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20A2B1DE-9E22-46AF-A8DB-F05DEC519B6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3844" r="16364"/>
            <a:stretch/>
          </p:blipFill>
          <p:spPr>
            <a:xfrm>
              <a:off x="1264443" y="1752963"/>
              <a:ext cx="573738" cy="616544"/>
            </a:xfrm>
            <a:prstGeom prst="rect">
              <a:avLst/>
            </a:prstGeom>
          </p:spPr>
        </p:pic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1E43D58C-77C3-4EB3-A8FB-F4B86770330D}"/>
                </a:ext>
              </a:extLst>
            </p:cNvPr>
            <p:cNvSpPr/>
            <p:nvPr/>
          </p:nvSpPr>
          <p:spPr>
            <a:xfrm>
              <a:off x="1918643" y="1145881"/>
              <a:ext cx="1400864" cy="28474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867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  <a:hlinkClick r:id="rId21">
                    <a:extLst>
                      <a:ext uri="{A12FA001-AC4F-418D-AE19-62706E023703}">
                        <ahyp:hlinkClr xmlns:ahyp="http://schemas.microsoft.com/office/drawing/2018/hyperlinkcolor" val="tx"/>
                      </a:ext>
                    </a:extLst>
                  </a:hlinkClick>
                </a:rPr>
                <a:t>@IAASB_News</a:t>
              </a:r>
              <a:endParaRPr lang="en-US" sz="1867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A49AE6F1-0FFB-43F9-B0F0-24CE19BABE72}"/>
                </a:ext>
              </a:extLst>
            </p:cNvPr>
            <p:cNvPicPr>
              <a:picLocks noChangeAspect="1"/>
            </p:cNvPicPr>
            <p:nvPr/>
          </p:nvPicPr>
          <p:blipFill>
            <a:blip r:embed="rId2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264443" y="1016370"/>
              <a:ext cx="533593" cy="545377"/>
            </a:xfrm>
            <a:prstGeom prst="rect">
              <a:avLst/>
            </a:prstGeom>
          </p:spPr>
        </p:pic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67A5C042-48CF-46EB-B741-714BD3CE3D46}"/>
                </a:ext>
              </a:extLst>
            </p:cNvPr>
            <p:cNvSpPr/>
            <p:nvPr/>
          </p:nvSpPr>
          <p:spPr>
            <a:xfrm>
              <a:off x="1999274" y="2624602"/>
              <a:ext cx="3467192" cy="50023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867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  <a:hlinkClick r:id="rId23">
                    <a:extLst>
                      <a:ext uri="{A12FA001-AC4F-418D-AE19-62706E023703}">
                        <ahyp:hlinkClr xmlns:ahyp="http://schemas.microsoft.com/office/drawing/2018/hyperlinkcolor" val="tx"/>
                      </a:ext>
                    </a:extLst>
                  </a:hlinkClick>
                </a:rPr>
                <a:t>@International Auditing &amp; Assurance Standards Board</a:t>
              </a:r>
              <a:endParaRPr lang="en-US" sz="1867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20" name="Picture 19">
              <a:extLst>
                <a:ext uri="{FF2B5EF4-FFF2-40B4-BE49-F238E27FC236}">
                  <a16:creationId xmlns:a16="http://schemas.microsoft.com/office/drawing/2014/main" id="{BF69783F-75DE-4DCA-8F7C-48032DAA5E04}"/>
                </a:ext>
              </a:extLst>
            </p:cNvPr>
            <p:cNvPicPr>
              <a:picLocks noChangeAspect="1"/>
            </p:cNvPicPr>
            <p:nvPr/>
          </p:nvPicPr>
          <p:blipFill>
            <a:blip r:embed="rId2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55886" y="2525465"/>
              <a:ext cx="779657" cy="550221"/>
            </a:xfrm>
            <a:prstGeom prst="rect">
              <a:avLst/>
            </a:prstGeom>
          </p:spPr>
        </p:pic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418E2177-12E9-EF23-6D96-20661847C968}"/>
              </a:ext>
            </a:extLst>
          </p:cNvPr>
          <p:cNvSpPr txBox="1"/>
          <p:nvPr userDrawn="1"/>
        </p:nvSpPr>
        <p:spPr>
          <a:xfrm>
            <a:off x="630315" y="541538"/>
            <a:ext cx="521119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Follow Us!</a:t>
            </a:r>
          </a:p>
        </p:txBody>
      </p:sp>
    </p:spTree>
    <p:extLst>
      <p:ext uri="{BB962C8B-B14F-4D97-AF65-F5344CB8AC3E}">
        <p14:creationId xmlns:p14="http://schemas.microsoft.com/office/powerpoint/2010/main" val="10384450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inal slide option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>
            <a:extLst>
              <a:ext uri="{FF2B5EF4-FFF2-40B4-BE49-F238E27FC236}">
                <a16:creationId xmlns:a16="http://schemas.microsoft.com/office/drawing/2014/main" id="{F2D8FD68-E311-B5C4-A29E-6DBE9800CE2C}"/>
              </a:ext>
            </a:extLst>
          </p:cNvPr>
          <p:cNvSpPr/>
          <p:nvPr userDrawn="1"/>
        </p:nvSpPr>
        <p:spPr>
          <a:xfrm>
            <a:off x="560773" y="648070"/>
            <a:ext cx="11070454" cy="545454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9">
            <a:extLst>
              <a:ext uri="{FF2B5EF4-FFF2-40B4-BE49-F238E27FC236}">
                <a16:creationId xmlns:a16="http://schemas.microsoft.com/office/drawing/2014/main" id="{2C5DDE63-94AF-A4DC-CFD8-17AA902CC84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567493" y="1563454"/>
            <a:ext cx="5057014" cy="8428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" name="Group 3">
            <a:extLst>
              <a:ext uri="{FF2B5EF4-FFF2-40B4-BE49-F238E27FC236}">
                <a16:creationId xmlns:a16="http://schemas.microsoft.com/office/drawing/2014/main" id="{9F26326E-D810-5009-61A3-42F9F4A1603F}"/>
              </a:ext>
            </a:extLst>
          </p:cNvPr>
          <p:cNvGrpSpPr/>
          <p:nvPr userDrawn="1"/>
        </p:nvGrpSpPr>
        <p:grpSpPr>
          <a:xfrm>
            <a:off x="1460963" y="5114872"/>
            <a:ext cx="9358835" cy="874418"/>
            <a:chOff x="1191857" y="4985338"/>
            <a:chExt cx="9358835" cy="874418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C5E889C0-BC6D-2CAD-0964-F15106F057B4}"/>
                </a:ext>
              </a:extLst>
            </p:cNvPr>
            <p:cNvSpPr/>
            <p:nvPr userDrawn="1"/>
          </p:nvSpPr>
          <p:spPr>
            <a:xfrm>
              <a:off x="4900070" y="4985338"/>
              <a:ext cx="1853649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457178"/>
              <a:r>
                <a:rPr lang="en-US" sz="2000">
                  <a:solidFill>
                    <a:srgbClr val="1F497D"/>
                  </a:solidFill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  <a:hlinkClick r:id="rId3"/>
                </a:rPr>
                <a:t>www.iaasb.org</a:t>
              </a:r>
              <a:endParaRPr lang="en-US" sz="2400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789D3505-4CAD-4921-E3A2-573EE66BDE54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91857" y="5553603"/>
              <a:ext cx="770407" cy="257536"/>
            </a:xfrm>
            <a:prstGeom prst="rect">
              <a:avLst/>
            </a:prstGeom>
          </p:spPr>
        </p:pic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2802B18A-C451-57AD-2597-C9AA5D53FD5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024003" y="5567520"/>
              <a:ext cx="583308" cy="257536"/>
            </a:xfrm>
            <a:prstGeom prst="rect">
              <a:avLst/>
            </a:prstGeom>
          </p:spPr>
        </p:pic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982F1DF0-230B-DA56-A545-3297FA4D1893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69050" y="5553603"/>
              <a:ext cx="770407" cy="257536"/>
            </a:xfrm>
            <a:prstGeom prst="rect">
              <a:avLst/>
            </a:prstGeom>
          </p:spPr>
        </p:pic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7779ACBD-B693-1C14-A680-5ED99C0070A8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6303092" y="5587848"/>
              <a:ext cx="770407" cy="271908"/>
            </a:xfrm>
            <a:prstGeom prst="rect">
              <a:avLst/>
            </a:prstGeom>
          </p:spPr>
        </p:pic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57DD55AE-75D5-92F9-761E-D6FEBCA71080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46243" y="5561834"/>
              <a:ext cx="770407" cy="257536"/>
            </a:xfrm>
            <a:prstGeom prst="rect">
              <a:avLst/>
            </a:prstGeom>
          </p:spPr>
        </p:pic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72BCDB12-BA3D-30B5-691C-66D0F5E928DD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780285" y="5553603"/>
              <a:ext cx="770407" cy="257536"/>
            </a:xfrm>
            <a:prstGeom prst="rect">
              <a:avLst/>
            </a:prstGeom>
          </p:spPr>
        </p:pic>
      </p:grpSp>
      <p:sp>
        <p:nvSpPr>
          <p:cNvPr id="13" name="Rectangle 12">
            <a:extLst>
              <a:ext uri="{FF2B5EF4-FFF2-40B4-BE49-F238E27FC236}">
                <a16:creationId xmlns:a16="http://schemas.microsoft.com/office/drawing/2014/main" id="{A5FD2D63-45DB-A63E-8DE0-1B863BFADF7B}"/>
              </a:ext>
            </a:extLst>
          </p:cNvPr>
          <p:cNvSpPr/>
          <p:nvPr userDrawn="1"/>
        </p:nvSpPr>
        <p:spPr>
          <a:xfrm>
            <a:off x="560773" y="6514324"/>
            <a:ext cx="10837333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defTabSz="457178"/>
            <a:r>
              <a:rPr lang="en-US" sz="1200" dirty="0"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For copyright, trademark, and permissions information, please go to </a:t>
            </a:r>
            <a:r>
              <a:rPr lang="en-US" sz="1200" u="sng" dirty="0"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10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permissions</a:t>
            </a:r>
            <a:r>
              <a:rPr lang="en-US" sz="1200" dirty="0"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 or contact </a:t>
            </a:r>
            <a:r>
              <a:rPr lang="en-US" sz="1200" u="sng" dirty="0"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11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permissions@ifac.org</a:t>
            </a:r>
            <a:r>
              <a:rPr lang="en-US" sz="1200" dirty="0"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.</a:t>
            </a:r>
            <a:endParaRPr lang="en-US" sz="1200" dirty="0">
              <a:solidFill>
                <a:schemeClr val="bg1"/>
              </a:solidFill>
            </a:endParaRP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90209FA3-4E5C-57C5-0B3A-96FA8F33386F}"/>
              </a:ext>
            </a:extLst>
          </p:cNvPr>
          <p:cNvGrpSpPr/>
          <p:nvPr userDrawn="1"/>
        </p:nvGrpSpPr>
        <p:grpSpPr>
          <a:xfrm>
            <a:off x="1356934" y="4047697"/>
            <a:ext cx="9393924" cy="824708"/>
            <a:chOff x="2271779" y="4049727"/>
            <a:chExt cx="7681381" cy="908744"/>
          </a:xfrm>
        </p:grpSpPr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4E4FABB1-87CB-E762-AECC-38A719319186}"/>
                </a:ext>
              </a:extLst>
            </p:cNvPr>
            <p:cNvGrpSpPr/>
            <p:nvPr userDrawn="1"/>
          </p:nvGrpSpPr>
          <p:grpSpPr>
            <a:xfrm>
              <a:off x="2271779" y="4228064"/>
              <a:ext cx="7681381" cy="629883"/>
              <a:chOff x="1318459" y="1822402"/>
              <a:chExt cx="9638924" cy="806586"/>
            </a:xfrm>
          </p:grpSpPr>
          <p:grpSp>
            <p:nvGrpSpPr>
              <p:cNvPr id="17" name="Group 16">
                <a:extLst>
                  <a:ext uri="{FF2B5EF4-FFF2-40B4-BE49-F238E27FC236}">
                    <a16:creationId xmlns:a16="http://schemas.microsoft.com/office/drawing/2014/main" id="{67B8D723-D525-D85C-1FA3-6983ACACBB86}"/>
                  </a:ext>
                </a:extLst>
              </p:cNvPr>
              <p:cNvGrpSpPr/>
              <p:nvPr userDrawn="1"/>
            </p:nvGrpSpPr>
            <p:grpSpPr>
              <a:xfrm>
                <a:off x="3632221" y="1858182"/>
                <a:ext cx="3653976" cy="770806"/>
                <a:chOff x="2741224" y="1851247"/>
                <a:chExt cx="3653976" cy="770806"/>
              </a:xfrm>
            </p:grpSpPr>
            <p:sp>
              <p:nvSpPr>
                <p:cNvPr id="22" name="Rectangle 21">
                  <a:extLst>
                    <a:ext uri="{FF2B5EF4-FFF2-40B4-BE49-F238E27FC236}">
                      <a16:creationId xmlns:a16="http://schemas.microsoft.com/office/drawing/2014/main" id="{533B968D-A4E0-DA60-14CF-174DD576F9BE}"/>
                    </a:ext>
                  </a:extLst>
                </p:cNvPr>
                <p:cNvSpPr/>
                <p:nvPr userDrawn="1"/>
              </p:nvSpPr>
              <p:spPr>
                <a:xfrm>
                  <a:off x="3163630" y="1851247"/>
                  <a:ext cx="3231570" cy="770806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r>
                    <a:rPr lang="en-US" sz="1600">
                      <a:latin typeface="Arial" panose="020B0604020202020204" pitchFamily="34" charset="0"/>
                      <a:cs typeface="Arial" panose="020B0604020202020204" pitchFamily="34" charset="0"/>
                      <a:hlinkClick r:id="rId12"/>
                    </a:rPr>
                    <a:t>@International Auditing and Assurance Standards Board</a:t>
                  </a:r>
                  <a:endParaRPr lang="en-US" sz="16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pic>
              <p:nvPicPr>
                <p:cNvPr id="23" name="Picture 22">
                  <a:extLst>
                    <a:ext uri="{FF2B5EF4-FFF2-40B4-BE49-F238E27FC236}">
                      <a16:creationId xmlns:a16="http://schemas.microsoft.com/office/drawing/2014/main" id="{7419513D-DA85-0C2C-7501-23D4FE3E5255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 rotWithShape="1">
                <a:blip r:embed="rId1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10223" r="10638"/>
                <a:stretch/>
              </p:blipFill>
              <p:spPr>
                <a:xfrm>
                  <a:off x="2741224" y="1984959"/>
                  <a:ext cx="400206" cy="503380"/>
                </a:xfrm>
                <a:prstGeom prst="rect">
                  <a:avLst/>
                </a:prstGeom>
              </p:spPr>
            </p:pic>
          </p:grpSp>
          <p:grpSp>
            <p:nvGrpSpPr>
              <p:cNvPr id="18" name="Group 17">
                <a:extLst>
                  <a:ext uri="{FF2B5EF4-FFF2-40B4-BE49-F238E27FC236}">
                    <a16:creationId xmlns:a16="http://schemas.microsoft.com/office/drawing/2014/main" id="{FE1A2B7A-80F5-8F4D-9BE9-BC327F8198F8}"/>
                  </a:ext>
                </a:extLst>
              </p:cNvPr>
              <p:cNvGrpSpPr/>
              <p:nvPr userDrawn="1"/>
            </p:nvGrpSpPr>
            <p:grpSpPr>
              <a:xfrm>
                <a:off x="1318459" y="1871486"/>
                <a:ext cx="2106290" cy="556078"/>
                <a:chOff x="447244" y="1864552"/>
                <a:chExt cx="2106290" cy="556078"/>
              </a:xfrm>
            </p:grpSpPr>
            <p:sp>
              <p:nvSpPr>
                <p:cNvPr id="20" name="Rectangle 19">
                  <a:extLst>
                    <a:ext uri="{FF2B5EF4-FFF2-40B4-BE49-F238E27FC236}">
                      <a16:creationId xmlns:a16="http://schemas.microsoft.com/office/drawing/2014/main" id="{475140C9-4E08-CFE4-BB92-6D940E15354A}"/>
                    </a:ext>
                  </a:extLst>
                </p:cNvPr>
                <p:cNvSpPr/>
                <p:nvPr userDrawn="1"/>
              </p:nvSpPr>
              <p:spPr>
                <a:xfrm>
                  <a:off x="780789" y="1864552"/>
                  <a:ext cx="1772745" cy="446256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r>
                    <a:rPr lang="en-US" sz="1600">
                      <a:latin typeface="Arial" panose="020B0604020202020204" pitchFamily="34" charset="0"/>
                      <a:cs typeface="Arial" panose="020B0604020202020204" pitchFamily="34" charset="0"/>
                      <a:hlinkClick r:id="rId14"/>
                    </a:rPr>
                    <a:t>@IAASB_News</a:t>
                  </a:r>
                  <a:endParaRPr lang="en-US" sz="160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pic>
              <p:nvPicPr>
                <p:cNvPr id="21" name="Picture 20">
                  <a:extLst>
                    <a:ext uri="{FF2B5EF4-FFF2-40B4-BE49-F238E27FC236}">
                      <a16:creationId xmlns:a16="http://schemas.microsoft.com/office/drawing/2014/main" id="{4A3B6E91-539B-9B5A-9787-2FAC854C2BAA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>
                <a:blip r:embed="rId15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/>
              </p:blipFill>
              <p:spPr>
                <a:xfrm>
                  <a:off x="447244" y="1917251"/>
                  <a:ext cx="358144" cy="503379"/>
                </a:xfrm>
                <a:prstGeom prst="rect">
                  <a:avLst/>
                </a:prstGeom>
              </p:spPr>
            </p:pic>
          </p:grpSp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DC81C4AA-C704-346F-8112-001002EEA226}"/>
                  </a:ext>
                </a:extLst>
              </p:cNvPr>
              <p:cNvSpPr/>
              <p:nvPr userDrawn="1"/>
            </p:nvSpPr>
            <p:spPr>
              <a:xfrm>
                <a:off x="8005164" y="1822402"/>
                <a:ext cx="2952219" cy="77080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1600">
                    <a:latin typeface="Arial" panose="020B0604020202020204" pitchFamily="34" charset="0"/>
                    <a:cs typeface="Arial" panose="020B0604020202020204" pitchFamily="34" charset="0"/>
                    <a:hlinkClick r:id="rId16"/>
                  </a:rPr>
                  <a:t>@International Auditing &amp; Assurance Standards Board</a:t>
                </a:r>
                <a:endParaRPr lang="en-US" sz="16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pic>
          <p:nvPicPr>
            <p:cNvPr id="16" name="Picture 15" descr="A close up of a logo&#10;&#10;Description automatically generated">
              <a:extLst>
                <a:ext uri="{FF2B5EF4-FFF2-40B4-BE49-F238E27FC236}">
                  <a16:creationId xmlns:a16="http://schemas.microsoft.com/office/drawing/2014/main" id="{7F7539F2-2F1A-5303-90EA-3D29C1977DFC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028176" y="4049727"/>
              <a:ext cx="668561" cy="90874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9963828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jpe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6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11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4.xml"/><Relationship Id="rId10" Type="http://schemas.openxmlformats.org/officeDocument/2006/relationships/slideLayout" Target="../slideLayouts/slideLayout19.xml"/><Relationship Id="rId4" Type="http://schemas.openxmlformats.org/officeDocument/2006/relationships/slideLayout" Target="../slideLayouts/slideLayout13.xml"/><Relationship Id="rId9" Type="http://schemas.openxmlformats.org/officeDocument/2006/relationships/slideLayout" Target="../slideLayouts/slideLayout1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A4A4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569917"/>
            <a:ext cx="10972800" cy="538500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2"/>
            <a:ext cx="10972800" cy="4251569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6647" y="6511061"/>
            <a:ext cx="2743200" cy="30441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pPr defTabSz="457189"/>
            <a:fld id="{AF73A935-0AD8-4B38-AD39-55437B5CA1D2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457189"/>
              <a:t>6/9/2024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21531" y="6511061"/>
            <a:ext cx="4114800" cy="30441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pPr defTabSz="457189"/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808016" y="6511061"/>
            <a:ext cx="2774384" cy="304412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ctr">
              <a:defRPr sz="900">
                <a:solidFill>
                  <a:srgbClr val="808080"/>
                </a:solidFill>
                <a:latin typeface="Arial Narrow"/>
                <a:cs typeface="Arial Narrow"/>
              </a:defRPr>
            </a:lvl1pPr>
          </a:lstStyle>
          <a:p>
            <a:pPr algn="r" defTabSz="457189"/>
            <a:r>
              <a:rPr lang="en-US">
                <a:latin typeface="Arial" panose="020B0604020202020204" pitchFamily="34" charset="0"/>
                <a:cs typeface="MS PGothic" charset="0"/>
              </a:rPr>
              <a:t>Page </a:t>
            </a:r>
            <a:fld id="{95158037-59F0-9C4B-B231-1C776117AADA}" type="slidenum">
              <a:rPr lang="en-US" smtClean="0">
                <a:latin typeface="Arial" panose="020B0604020202020204" pitchFamily="34" charset="0"/>
                <a:cs typeface="Arial" panose="020B0604020202020204" pitchFamily="34" charset="0"/>
              </a:rPr>
              <a:pPr algn="r" defTabSz="457189"/>
              <a:t>‹#›</a:t>
            </a:fld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1" name="Picture 10" descr="IAASB Logo with FullName.jpg"/>
          <p:cNvPicPr>
            <a:picLocks noChangeAspect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99157" y="73879"/>
            <a:ext cx="2383243" cy="418572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1A12D796-4B73-4F4A-A804-19DF393FBF7B}"/>
              </a:ext>
            </a:extLst>
          </p:cNvPr>
          <p:cNvSpPr/>
          <p:nvPr userDrawn="1"/>
        </p:nvSpPr>
        <p:spPr>
          <a:xfrm>
            <a:off x="0" y="6285141"/>
            <a:ext cx="12192000" cy="49434"/>
          </a:xfrm>
          <a:prstGeom prst="rect">
            <a:avLst/>
          </a:prstGeom>
          <a:gradFill flip="none" rotWithShape="1">
            <a:gsLst>
              <a:gs pos="0">
                <a:srgbClr val="FAA61A"/>
              </a:gs>
              <a:gs pos="70000">
                <a:srgbClr val="F15A22"/>
              </a:gs>
            </a:gsLst>
            <a:lin ang="0" scaled="1"/>
            <a:tileRect/>
          </a:gra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3429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77EC4F23-5A40-4212-B7A3-2BB3696D37FB}"/>
              </a:ext>
            </a:extLst>
          </p:cNvPr>
          <p:cNvSpPr/>
          <p:nvPr userDrawn="1"/>
        </p:nvSpPr>
        <p:spPr>
          <a:xfrm>
            <a:off x="0" y="6207974"/>
            <a:ext cx="12192000" cy="49434"/>
          </a:xfrm>
          <a:prstGeom prst="rect">
            <a:avLst/>
          </a:prstGeom>
          <a:gradFill flip="none" rotWithShape="1">
            <a:gsLst>
              <a:gs pos="0">
                <a:srgbClr val="FAA61A"/>
              </a:gs>
              <a:gs pos="70000">
                <a:srgbClr val="F15A22"/>
              </a:gs>
            </a:gsLst>
            <a:lin ang="0" scaled="1"/>
            <a:tileRect/>
          </a:gra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3429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690837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30" r:id="rId1"/>
    <p:sldLayoutId id="2147483935" r:id="rId2"/>
    <p:sldLayoutId id="2147483909" r:id="rId3"/>
    <p:sldLayoutId id="2147483820" r:id="rId4"/>
    <p:sldLayoutId id="2147483822" r:id="rId5"/>
    <p:sldLayoutId id="2147483824" r:id="rId6"/>
    <p:sldLayoutId id="2147483910" r:id="rId7"/>
    <p:sldLayoutId id="2147483929" r:id="rId8"/>
    <p:sldLayoutId id="2147483934" r:id="rId9"/>
  </p:sldLayoutIdLst>
  <p:hf hdr="0" ftr="0" dt="0"/>
  <p:txStyles>
    <p:titleStyle>
      <a:lvl1pPr algn="l" defTabSz="457189" rtl="0" eaLnBrk="1" latinLnBrk="0" hangingPunct="1">
        <a:spcBef>
          <a:spcPct val="0"/>
        </a:spcBef>
        <a:buNone/>
        <a:defRPr sz="2800" b="1" kern="1200">
          <a:solidFill>
            <a:schemeClr val="bg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173034" indent="-173034" algn="l" defTabSz="457189" rtl="0" eaLnBrk="1" latinLnBrk="0" hangingPunct="1">
        <a:spcBef>
          <a:spcPts val="1200"/>
        </a:spcBef>
        <a:buFont typeface="Arial"/>
        <a:buChar char="•"/>
        <a:defRPr sz="2400" kern="1200">
          <a:solidFill>
            <a:schemeClr val="bg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457189" indent="-228594" algn="l" defTabSz="457189" rtl="0" eaLnBrk="1" latinLnBrk="0" hangingPunct="1">
        <a:spcBef>
          <a:spcPts val="600"/>
        </a:spcBef>
        <a:spcAft>
          <a:spcPts val="400"/>
        </a:spcAft>
        <a:buFont typeface="Arial"/>
        <a:buChar char="–"/>
        <a:defRPr sz="2000" kern="1200">
          <a:solidFill>
            <a:schemeClr val="bg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630223" indent="-171446" algn="l" defTabSz="457189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bg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160" indent="-228594" algn="l" defTabSz="457189" rtl="0" eaLnBrk="1" latinLnBrk="0" hangingPunct="1">
        <a:spcBef>
          <a:spcPct val="20000"/>
        </a:spcBef>
        <a:buFont typeface="Arial"/>
        <a:buChar char="–"/>
        <a:defRPr sz="1400" kern="1200">
          <a:solidFill>
            <a:schemeClr val="tx1"/>
          </a:solidFill>
          <a:latin typeface="Arial Narrow"/>
          <a:ea typeface="+mn-ea"/>
          <a:cs typeface="Arial Narrow"/>
        </a:defRPr>
      </a:lvl4pPr>
      <a:lvl5pPr marL="2057349" indent="-228594" algn="l" defTabSz="457189" rtl="0" eaLnBrk="1" latinLnBrk="0" hangingPunct="1">
        <a:spcBef>
          <a:spcPct val="20000"/>
        </a:spcBef>
        <a:buFont typeface="Arial"/>
        <a:buChar char="»"/>
        <a:defRPr sz="1400" kern="1200">
          <a:solidFill>
            <a:schemeClr val="tx1"/>
          </a:solidFill>
          <a:latin typeface="Arial Narrow"/>
          <a:ea typeface="+mn-ea"/>
          <a:cs typeface="Arial Narrow"/>
        </a:defRPr>
      </a:lvl5pPr>
      <a:lvl6pPr marL="2514537" indent="-228594" algn="l" defTabSz="45718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45718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45718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45718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0" y="569917"/>
            <a:ext cx="12192000" cy="538500"/>
          </a:xfrm>
          <a:prstGeom prst="rect">
            <a:avLst/>
          </a:prstGeom>
          <a:gradFill flip="none" rotWithShape="1">
            <a:gsLst>
              <a:gs pos="0">
                <a:schemeClr val="accent2"/>
              </a:gs>
              <a:gs pos="70000">
                <a:schemeClr val="accent1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189"/>
            <a:endParaRPr lang="en-US" sz="1800" dirty="0">
              <a:solidFill>
                <a:prstClr val="white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569917"/>
            <a:ext cx="10972800" cy="538500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2"/>
            <a:ext cx="10972800" cy="4251569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6647" y="6511061"/>
            <a:ext cx="2743200" cy="30441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pPr defTabSz="457189"/>
            <a:fld id="{AF73A935-0AD8-4B38-AD39-55437B5CA1D2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457189"/>
              <a:t>6/9/2024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21531" y="6511061"/>
            <a:ext cx="4114800" cy="30441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pPr defTabSz="457189"/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808016" y="6511061"/>
            <a:ext cx="2774384" cy="304412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ctr">
              <a:defRPr sz="900">
                <a:solidFill>
                  <a:srgbClr val="808080"/>
                </a:solidFill>
                <a:latin typeface="Arial Narrow"/>
                <a:cs typeface="Arial Narrow"/>
              </a:defRPr>
            </a:lvl1pPr>
          </a:lstStyle>
          <a:p>
            <a:pPr algn="r" defTabSz="457189"/>
            <a:r>
              <a:rPr lang="en-US" dirty="0">
                <a:latin typeface="Arial" panose="020B0604020202020204" pitchFamily="34" charset="0"/>
                <a:cs typeface="MS PGothic" charset="0"/>
              </a:rPr>
              <a:t>Page </a:t>
            </a:r>
            <a:fld id="{95158037-59F0-9C4B-B231-1C776117AADA}" type="slidenum">
              <a:rPr lang="en-US" smtClean="0">
                <a:latin typeface="Arial" panose="020B0604020202020204" pitchFamily="34" charset="0"/>
                <a:cs typeface="Arial" panose="020B0604020202020204" pitchFamily="34" charset="0"/>
              </a:rPr>
              <a:pPr algn="r" defTabSz="457189"/>
              <a:t>‹#›</a:t>
            </a:fld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Rectangle 5"/>
          <p:cNvSpPr>
            <a:spLocks noChangeArrowheads="1"/>
          </p:cNvSpPr>
          <p:nvPr userDrawn="1"/>
        </p:nvSpPr>
        <p:spPr bwMode="auto">
          <a:xfrm flipH="1">
            <a:off x="508000" y="6429638"/>
            <a:ext cx="11684000" cy="46039"/>
          </a:xfrm>
          <a:prstGeom prst="rect">
            <a:avLst/>
          </a:prstGeom>
          <a:gradFill rotWithShape="1">
            <a:gsLst>
              <a:gs pos="0">
                <a:srgbClr val="D53D20"/>
              </a:gs>
              <a:gs pos="999">
                <a:srgbClr val="D53D20"/>
              </a:gs>
              <a:gs pos="100000">
                <a:srgbClr val="E58D23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defTabSz="457189"/>
            <a:endParaRPr lang="en-US" sz="1800" dirty="0">
              <a:solidFill>
                <a:prstClr val="black"/>
              </a:solidFill>
            </a:endParaRPr>
          </a:p>
        </p:txBody>
      </p:sp>
      <p:pic>
        <p:nvPicPr>
          <p:cNvPr id="11" name="Picture 10" descr="IAASB Logo with FullName.jpg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99157" y="73879"/>
            <a:ext cx="2383243" cy="4185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84725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37" r:id="rId1"/>
    <p:sldLayoutId id="2147483938" r:id="rId2"/>
    <p:sldLayoutId id="2147483939" r:id="rId3"/>
    <p:sldLayoutId id="2147483940" r:id="rId4"/>
    <p:sldLayoutId id="2147483941" r:id="rId5"/>
    <p:sldLayoutId id="2147483942" r:id="rId6"/>
    <p:sldLayoutId id="2147483943" r:id="rId7"/>
    <p:sldLayoutId id="2147483944" r:id="rId8"/>
    <p:sldLayoutId id="2147483945" r:id="rId9"/>
    <p:sldLayoutId id="2147483946" r:id="rId10"/>
    <p:sldLayoutId id="2147483947" r:id="rId11"/>
  </p:sldLayoutIdLst>
  <p:hf hdr="0" ftr="0" dt="0"/>
  <p:txStyles>
    <p:titleStyle>
      <a:lvl1pPr algn="l" defTabSz="457189" rtl="0" eaLnBrk="1" latinLnBrk="0" hangingPunct="1">
        <a:spcBef>
          <a:spcPct val="0"/>
        </a:spcBef>
        <a:buNone/>
        <a:defRPr sz="2400" kern="1200">
          <a:solidFill>
            <a:schemeClr val="bg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173034" indent="-173034" algn="l" defTabSz="457189" rtl="0" eaLnBrk="1" latinLnBrk="0" hangingPunct="1">
        <a:spcBef>
          <a:spcPts val="1200"/>
        </a:spcBef>
        <a:buFont typeface="Arial"/>
        <a:buChar char="•"/>
        <a:defRPr sz="2000" kern="1200">
          <a:solidFill>
            <a:schemeClr val="tx1">
              <a:lumMod val="65000"/>
              <a:lumOff val="3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457189" indent="-228594" algn="l" defTabSz="457189" rtl="0" eaLnBrk="1" latinLnBrk="0" hangingPunct="1">
        <a:spcBef>
          <a:spcPts val="600"/>
        </a:spcBef>
        <a:spcAft>
          <a:spcPts val="400"/>
        </a:spcAft>
        <a:buFont typeface="Arial"/>
        <a:buChar char="–"/>
        <a:defRPr sz="1800" kern="1200">
          <a:solidFill>
            <a:schemeClr val="tx1">
              <a:lumMod val="65000"/>
              <a:lumOff val="3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630223" indent="-171446" algn="l" defTabSz="457189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tx1">
              <a:lumMod val="65000"/>
              <a:lumOff val="3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160" indent="-228594" algn="l" defTabSz="457189" rtl="0" eaLnBrk="1" latinLnBrk="0" hangingPunct="1">
        <a:spcBef>
          <a:spcPct val="20000"/>
        </a:spcBef>
        <a:buFont typeface="Arial"/>
        <a:buChar char="–"/>
        <a:defRPr sz="1400" kern="1200">
          <a:solidFill>
            <a:schemeClr val="tx1"/>
          </a:solidFill>
          <a:latin typeface="Arial Narrow"/>
          <a:ea typeface="+mn-ea"/>
          <a:cs typeface="Arial Narrow"/>
        </a:defRPr>
      </a:lvl4pPr>
      <a:lvl5pPr marL="2057349" indent="-228594" algn="l" defTabSz="457189" rtl="0" eaLnBrk="1" latinLnBrk="0" hangingPunct="1">
        <a:spcBef>
          <a:spcPct val="20000"/>
        </a:spcBef>
        <a:buFont typeface="Arial"/>
        <a:buChar char="»"/>
        <a:defRPr sz="1400" kern="1200">
          <a:solidFill>
            <a:schemeClr val="tx1"/>
          </a:solidFill>
          <a:latin typeface="Arial Narrow"/>
          <a:ea typeface="+mn-ea"/>
          <a:cs typeface="Arial Narrow"/>
        </a:defRPr>
      </a:lvl5pPr>
      <a:lvl6pPr marL="2514537" indent="-228594" algn="l" defTabSz="45718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45718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45718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45718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41.sv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43.svg"/><Relationship Id="rId5" Type="http://schemas.openxmlformats.org/officeDocument/2006/relationships/image" Target="../media/image42.png"/><Relationship Id="rId4" Type="http://schemas.openxmlformats.org/officeDocument/2006/relationships/image" Target="../media/image41.sv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 txBox="1">
            <a:spLocks/>
          </p:cNvSpPr>
          <p:nvPr/>
        </p:nvSpPr>
        <p:spPr>
          <a:xfrm>
            <a:off x="9501613" y="6511061"/>
            <a:ext cx="2080788" cy="304412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900" kern="1200">
                <a:solidFill>
                  <a:srgbClr val="808080"/>
                </a:solidFill>
                <a:latin typeface="Arial Narrow"/>
                <a:ea typeface="+mn-ea"/>
                <a:cs typeface="Arial Narrow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Page 1</a:t>
            </a:r>
          </a:p>
        </p:txBody>
      </p:sp>
      <p:sp>
        <p:nvSpPr>
          <p:cNvPr id="9" name="Title 8">
            <a:extLst>
              <a:ext uri="{FF2B5EF4-FFF2-40B4-BE49-F238E27FC236}">
                <a16:creationId xmlns:a16="http://schemas.microsoft.com/office/drawing/2014/main" id="{C1CC71CB-BAF3-4C1C-ACFE-116F72A20F7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br>
              <a:rPr lang="en-US" dirty="0"/>
            </a:br>
            <a:br>
              <a:rPr lang="en-US" dirty="0"/>
            </a:br>
            <a:br>
              <a:rPr lang="en-US" dirty="0"/>
            </a:br>
            <a:endParaRPr lang="en-US" dirty="0"/>
          </a:p>
        </p:txBody>
      </p:sp>
      <p:sp>
        <p:nvSpPr>
          <p:cNvPr id="10" name="Subtitle 9">
            <a:extLst>
              <a:ext uri="{FF2B5EF4-FFF2-40B4-BE49-F238E27FC236}">
                <a16:creationId xmlns:a16="http://schemas.microsoft.com/office/drawing/2014/main" id="{232FDB0B-3311-4437-BC18-A37BD050DB2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2870200"/>
            <a:ext cx="9144000" cy="2387600"/>
          </a:xfrm>
        </p:spPr>
        <p:txBody>
          <a:bodyPr/>
          <a:lstStyle/>
          <a:p>
            <a:r>
              <a:rPr lang="en-US" sz="3200" dirty="0"/>
              <a:t>ISQM 1 – Focus on Governance &amp; Leadership, Firm Culture</a:t>
            </a:r>
          </a:p>
          <a:p>
            <a:endParaRPr lang="en-US" sz="3200" dirty="0"/>
          </a:p>
          <a:p>
            <a:r>
              <a:rPr lang="en-US" sz="3200" dirty="0"/>
              <a:t>IESBA Meeting June 10, 2024</a:t>
            </a:r>
          </a:p>
        </p:txBody>
      </p:sp>
    </p:spTree>
    <p:extLst>
      <p:ext uri="{BB962C8B-B14F-4D97-AF65-F5344CB8AC3E}">
        <p14:creationId xmlns:p14="http://schemas.microsoft.com/office/powerpoint/2010/main" val="2027009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A4A4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" y="569917"/>
            <a:ext cx="12191999" cy="538500"/>
          </a:xfrm>
        </p:spPr>
        <p:txBody>
          <a:bodyPr/>
          <a:lstStyle/>
          <a:p>
            <a:pPr marL="347472"/>
            <a:r>
              <a:rPr lang="en-US" b="1" dirty="0"/>
              <a:t>ISQM 1: The System and Its Components</a:t>
            </a:r>
            <a:endParaRPr lang="en-US" b="1" i="1" dirty="0"/>
          </a:p>
        </p:txBody>
      </p:sp>
      <p:sp>
        <p:nvSpPr>
          <p:cNvPr id="5" name="Slide Number Placeholder 5"/>
          <p:cNvSpPr txBox="1">
            <a:spLocks/>
          </p:cNvSpPr>
          <p:nvPr/>
        </p:nvSpPr>
        <p:spPr>
          <a:xfrm>
            <a:off x="9501613" y="6511061"/>
            <a:ext cx="2080788" cy="304412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900" kern="1200">
                <a:solidFill>
                  <a:srgbClr val="808080"/>
                </a:solidFill>
                <a:latin typeface="Arial Narrow"/>
                <a:ea typeface="+mn-ea"/>
                <a:cs typeface="Arial Narrow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MS PGothic" charset="0"/>
              </a:rPr>
              <a:t>Page </a:t>
            </a:r>
            <a:fld id="{657629E2-72C4-4976-BE24-93DD171612D3}" type="slidenum"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255726" y="2009624"/>
            <a:ext cx="5565049" cy="36317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New focus on quality management, through a risk-based approach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Evolved from a linear and siloed system, to a system that operates in an iterative and integrated manner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Proactive approach, with a continual flow of remediation and improvement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Tailored system, scalable to the nature and circumstances of the firm and the engagements it performs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136320E4-02E4-430D-85C7-D94823C1C6AD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225" y="1108417"/>
            <a:ext cx="5424891" cy="5053185"/>
          </a:xfrm>
          <a:prstGeom prst="rect">
            <a:avLst/>
          </a:prstGeom>
          <a:noFill/>
        </p:spPr>
      </p:pic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7274AED8-6CA9-4485-B1E5-63D07BA6703B}"/>
              </a:ext>
            </a:extLst>
          </p:cNvPr>
          <p:cNvCxnSpPr/>
          <p:nvPr/>
        </p:nvCxnSpPr>
        <p:spPr>
          <a:xfrm>
            <a:off x="6096000" y="1427133"/>
            <a:ext cx="0" cy="4598531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711701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A4A4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" y="569917"/>
            <a:ext cx="12191999" cy="538500"/>
          </a:xfrm>
        </p:spPr>
        <p:txBody>
          <a:bodyPr/>
          <a:lstStyle/>
          <a:p>
            <a:pPr marL="347472"/>
            <a:r>
              <a:rPr lang="en-US" b="1" dirty="0"/>
              <a:t>ISQM 1: Governance and Leadership and Overall Responsibility for the System</a:t>
            </a:r>
            <a:endParaRPr lang="en-US" b="1" i="1" dirty="0"/>
          </a:p>
        </p:txBody>
      </p:sp>
      <p:sp>
        <p:nvSpPr>
          <p:cNvPr id="5" name="Slide Number Placeholder 5"/>
          <p:cNvSpPr txBox="1">
            <a:spLocks/>
          </p:cNvSpPr>
          <p:nvPr/>
        </p:nvSpPr>
        <p:spPr>
          <a:xfrm>
            <a:off x="9501613" y="6511061"/>
            <a:ext cx="2080788" cy="304412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900" kern="1200">
                <a:solidFill>
                  <a:srgbClr val="808080"/>
                </a:solidFill>
                <a:latin typeface="Arial Narrow"/>
                <a:ea typeface="+mn-ea"/>
                <a:cs typeface="Arial Narrow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MS PGothic" charset="0"/>
              </a:rPr>
              <a:t>Page </a:t>
            </a:r>
            <a:fld id="{657629E2-72C4-4976-BE24-93DD171612D3}" type="slidenum"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75353" y="1153536"/>
            <a:ext cx="7515881" cy="59529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ts val="2200"/>
              </a:lnSpc>
              <a:spcBef>
                <a:spcPts val="30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Leadership</a:t>
            </a:r>
          </a:p>
          <a:p>
            <a:pPr marL="800100" marR="0" lvl="1" indent="-449263" algn="l" defTabSz="914400" rtl="0" eaLnBrk="1" fontAlgn="auto" latinLnBrk="0" hangingPunct="1">
              <a:lnSpc>
                <a:spcPts val="2200"/>
              </a:lnSpc>
              <a:spcBef>
                <a:spcPts val="300"/>
              </a:spcBef>
              <a:spcAft>
                <a:spcPts val="300"/>
              </a:spcAft>
              <a:buClrTx/>
              <a:buSzTx/>
              <a:buFont typeface="Courier New" panose="02070309020205020404" pitchFamily="49" charset="0"/>
              <a:buChar char="o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Specified responsibilities</a:t>
            </a:r>
          </a:p>
          <a:p>
            <a:pPr marL="800100" marR="0" lvl="1" indent="-449263" algn="l" defTabSz="914400" rtl="0" eaLnBrk="1" fontAlgn="auto" latinLnBrk="0" hangingPunct="1">
              <a:lnSpc>
                <a:spcPts val="2200"/>
              </a:lnSpc>
              <a:spcBef>
                <a:spcPts val="300"/>
              </a:spcBef>
              <a:spcAft>
                <a:spcPts val="300"/>
              </a:spcAft>
              <a:buClrTx/>
              <a:buSzTx/>
              <a:buFont typeface="Courier New" panose="02070309020205020404" pitchFamily="49" charset="0"/>
              <a:buChar char="o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Required to undertake an annual evaluation of the system and conclude thereon</a:t>
            </a:r>
          </a:p>
          <a:p>
            <a:pPr marL="800100" marR="0" lvl="1" indent="-449263" algn="l" defTabSz="914400" rtl="0" eaLnBrk="1" fontAlgn="auto" latinLnBrk="0" hangingPunct="1">
              <a:lnSpc>
                <a:spcPts val="2200"/>
              </a:lnSpc>
              <a:spcBef>
                <a:spcPts val="300"/>
              </a:spcBef>
              <a:spcAft>
                <a:spcPts val="300"/>
              </a:spcAft>
              <a:buClrTx/>
              <a:buSzTx/>
              <a:buFont typeface="Courier New" panose="02070309020205020404" pitchFamily="49" charset="0"/>
              <a:buChar char="o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Appropriate qualifications, influence and authority</a:t>
            </a:r>
          </a:p>
          <a:p>
            <a:pPr marL="800100" marR="0" lvl="1" indent="-449263" algn="l" defTabSz="914400" rtl="0" eaLnBrk="1" fontAlgn="auto" latinLnBrk="0" hangingPunct="1">
              <a:lnSpc>
                <a:spcPts val="2200"/>
              </a:lnSpc>
              <a:spcBef>
                <a:spcPts val="300"/>
              </a:spcBef>
              <a:spcAft>
                <a:spcPts val="300"/>
              </a:spcAft>
              <a:buClrTx/>
              <a:buSzTx/>
              <a:buFont typeface="Courier New" panose="02070309020205020404" pitchFamily="49" charset="0"/>
              <a:buChar char="o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Periodic performance evaluations of leadership</a:t>
            </a:r>
          </a:p>
          <a:p>
            <a:pPr marL="342900" marR="0" lvl="0" indent="-342900" algn="l" defTabSz="914400" rtl="0" eaLnBrk="1" fontAlgn="auto" latinLnBrk="0" hangingPunct="1">
              <a:lnSpc>
                <a:spcPts val="2200"/>
              </a:lnSpc>
              <a:spcBef>
                <a:spcPts val="30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Focus on culture that demonstrates a commitment to quality, which permeates throughout the firm</a:t>
            </a:r>
          </a:p>
          <a:p>
            <a:pPr marL="800100" marR="0" lvl="1" indent="-449263" algn="l" defTabSz="914400" rtl="0" eaLnBrk="1" fontAlgn="auto" latinLnBrk="0" hangingPunct="1">
              <a:lnSpc>
                <a:spcPts val="2200"/>
              </a:lnSpc>
              <a:spcBef>
                <a:spcPts val="300"/>
              </a:spcBef>
              <a:spcAft>
                <a:spcPts val="300"/>
              </a:spcAft>
              <a:buClrTx/>
              <a:buSzTx/>
              <a:buFont typeface="Courier New" panose="02070309020205020404" pitchFamily="49" charset="0"/>
              <a:buChar char="o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The firm’s role in serving the public interest</a:t>
            </a:r>
          </a:p>
          <a:p>
            <a:pPr marL="800100" marR="0" lvl="1" indent="-449263" algn="l" defTabSz="914400" rtl="0" eaLnBrk="1" fontAlgn="auto" latinLnBrk="0" hangingPunct="1">
              <a:lnSpc>
                <a:spcPts val="2200"/>
              </a:lnSpc>
              <a:spcBef>
                <a:spcPts val="300"/>
              </a:spcBef>
              <a:spcAft>
                <a:spcPts val="300"/>
              </a:spcAft>
              <a:buClrTx/>
              <a:buSzTx/>
              <a:buFont typeface="Courier New" panose="02070309020205020404" pitchFamily="49" charset="0"/>
              <a:buChar char="o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Links quality to the firm’s strategic decisions and actions</a:t>
            </a:r>
          </a:p>
          <a:p>
            <a:pPr marL="342900" marR="0" lvl="0" indent="-342900" algn="l" defTabSz="914400" rtl="0" eaLnBrk="1" fontAlgn="auto" latinLnBrk="0" hangingPunct="1">
              <a:lnSpc>
                <a:spcPts val="2300"/>
              </a:lnSpc>
              <a:spcBef>
                <a:spcPts val="30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Other matters</a:t>
            </a:r>
          </a:p>
          <a:p>
            <a:pPr marL="800100" marR="0" lvl="1" indent="-449263" algn="l" defTabSz="914400" rtl="0" eaLnBrk="1" fontAlgn="auto" latinLnBrk="0" hangingPunct="1">
              <a:lnSpc>
                <a:spcPts val="22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 typeface="Courier New" panose="02070309020205020404" pitchFamily="49" charset="0"/>
              <a:buChar char="o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Organizational structure and assignment of roles, responsibilities and authority </a:t>
            </a:r>
          </a:p>
          <a:p>
            <a:pPr marL="800100" marR="0" lvl="1" indent="-449263" algn="l" defTabSz="914400" rtl="0" eaLnBrk="1" fontAlgn="auto" latinLnBrk="0" hangingPunct="1">
              <a:lnSpc>
                <a:spcPts val="2200"/>
              </a:lnSpc>
              <a:spcBef>
                <a:spcPts val="300"/>
              </a:spcBef>
              <a:spcAft>
                <a:spcPts val="300"/>
              </a:spcAft>
              <a:buClrTx/>
              <a:buSzTx/>
              <a:buFont typeface="Courier New" panose="02070309020205020404" pitchFamily="49" charset="0"/>
              <a:buChar char="o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Resources planning, including financial resources</a:t>
            </a:r>
          </a:p>
          <a:p>
            <a:pPr marL="350837" marR="0" lvl="1" indent="0" algn="l" defTabSz="914400" rtl="0" eaLnBrk="1" fontAlgn="auto" latinLnBrk="0" hangingPunct="1">
              <a:lnSpc>
                <a:spcPts val="2200"/>
              </a:lnSpc>
              <a:spcBef>
                <a:spcPts val="300"/>
              </a:spcBef>
              <a:spcAft>
                <a:spcPts val="30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800100" marR="0" lvl="1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grpSp>
        <p:nvGrpSpPr>
          <p:cNvPr id="74" name="Group 73">
            <a:extLst>
              <a:ext uri="{FF2B5EF4-FFF2-40B4-BE49-F238E27FC236}">
                <a16:creationId xmlns:a16="http://schemas.microsoft.com/office/drawing/2014/main" id="{8408D6F7-A6F7-40C8-9AF7-E4D24FA8BB4B}"/>
              </a:ext>
            </a:extLst>
          </p:cNvPr>
          <p:cNvGrpSpPr/>
          <p:nvPr/>
        </p:nvGrpSpPr>
        <p:grpSpPr>
          <a:xfrm>
            <a:off x="8361401" y="1860480"/>
            <a:ext cx="3483651" cy="3310630"/>
            <a:chOff x="8534607" y="1190505"/>
            <a:chExt cx="3483651" cy="3310630"/>
          </a:xfrm>
        </p:grpSpPr>
        <p:grpSp>
          <p:nvGrpSpPr>
            <p:cNvPr id="66" name="Group 65">
              <a:extLst>
                <a:ext uri="{FF2B5EF4-FFF2-40B4-BE49-F238E27FC236}">
                  <a16:creationId xmlns:a16="http://schemas.microsoft.com/office/drawing/2014/main" id="{E28F0087-15FE-4E8E-BAAD-193553611C3E}"/>
                </a:ext>
              </a:extLst>
            </p:cNvPr>
            <p:cNvGrpSpPr/>
            <p:nvPr/>
          </p:nvGrpSpPr>
          <p:grpSpPr>
            <a:xfrm>
              <a:off x="8560244" y="1190505"/>
              <a:ext cx="3356403" cy="3310630"/>
              <a:chOff x="7932869" y="1396608"/>
              <a:chExt cx="3601984" cy="3559809"/>
            </a:xfrm>
          </p:grpSpPr>
          <p:grpSp>
            <p:nvGrpSpPr>
              <p:cNvPr id="64" name="Group 63">
                <a:extLst>
                  <a:ext uri="{FF2B5EF4-FFF2-40B4-BE49-F238E27FC236}">
                    <a16:creationId xmlns:a16="http://schemas.microsoft.com/office/drawing/2014/main" id="{E55B59C1-53FD-4256-B80E-706B40F48BB4}"/>
                  </a:ext>
                </a:extLst>
              </p:cNvPr>
              <p:cNvGrpSpPr/>
              <p:nvPr/>
            </p:nvGrpSpPr>
            <p:grpSpPr>
              <a:xfrm>
                <a:off x="7932869" y="1396608"/>
                <a:ext cx="3601984" cy="3559809"/>
                <a:chOff x="8477452" y="1346167"/>
                <a:chExt cx="3601984" cy="3559809"/>
              </a:xfrm>
            </p:grpSpPr>
            <p:sp>
              <p:nvSpPr>
                <p:cNvPr id="63" name="Oval 62">
                  <a:extLst>
                    <a:ext uri="{FF2B5EF4-FFF2-40B4-BE49-F238E27FC236}">
                      <a16:creationId xmlns:a16="http://schemas.microsoft.com/office/drawing/2014/main" id="{5F603BE5-8E04-46BA-9A2A-0917547C76A7}"/>
                    </a:ext>
                  </a:extLst>
                </p:cNvPr>
                <p:cNvSpPr/>
                <p:nvPr/>
              </p:nvSpPr>
              <p:spPr>
                <a:xfrm>
                  <a:off x="8477452" y="1346167"/>
                  <a:ext cx="3601984" cy="3559809"/>
                </a:xfrm>
                <a:prstGeom prst="ellipse">
                  <a:avLst/>
                </a:prstGeom>
                <a:solidFill>
                  <a:schemeClr val="bg1"/>
                </a:solidFill>
                <a:ln w="101600">
                  <a:solidFill>
                    <a:schemeClr val="accent3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grpSp>
              <p:nvGrpSpPr>
                <p:cNvPr id="62" name="Group 61">
                  <a:extLst>
                    <a:ext uri="{FF2B5EF4-FFF2-40B4-BE49-F238E27FC236}">
                      <a16:creationId xmlns:a16="http://schemas.microsoft.com/office/drawing/2014/main" id="{4435F658-D8CD-47CE-877E-4425B964E226}"/>
                    </a:ext>
                  </a:extLst>
                </p:cNvPr>
                <p:cNvGrpSpPr/>
                <p:nvPr/>
              </p:nvGrpSpPr>
              <p:grpSpPr>
                <a:xfrm>
                  <a:off x="8700057" y="1560860"/>
                  <a:ext cx="3216590" cy="3202809"/>
                  <a:chOff x="3419135" y="1814418"/>
                  <a:chExt cx="3216590" cy="3202809"/>
                </a:xfrm>
              </p:grpSpPr>
              <p:sp>
                <p:nvSpPr>
                  <p:cNvPr id="27" name="Freeform 11">
                    <a:extLst>
                      <a:ext uri="{FF2B5EF4-FFF2-40B4-BE49-F238E27FC236}">
                        <a16:creationId xmlns:a16="http://schemas.microsoft.com/office/drawing/2014/main" id="{9743BA11-4400-4A57-ACA6-D166DFF5B8F6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419135" y="3152313"/>
                    <a:ext cx="1597718" cy="257697"/>
                  </a:xfrm>
                  <a:custGeom>
                    <a:avLst/>
                    <a:gdLst/>
                    <a:ahLst/>
                    <a:cxnLst>
                      <a:cxn ang="0">
                        <a:pos x="961" y="0"/>
                      </a:cxn>
                      <a:cxn ang="0">
                        <a:pos x="1136" y="184"/>
                      </a:cxn>
                      <a:cxn ang="0">
                        <a:pos x="1147" y="184"/>
                      </a:cxn>
                      <a:cxn ang="0">
                        <a:pos x="0" y="185"/>
                      </a:cxn>
                      <a:cxn ang="0">
                        <a:pos x="961" y="0"/>
                      </a:cxn>
                    </a:cxnLst>
                    <a:rect l="0" t="0" r="r" b="b"/>
                    <a:pathLst>
                      <a:path w="1147" h="185">
                        <a:moveTo>
                          <a:pt x="961" y="0"/>
                        </a:moveTo>
                        <a:lnTo>
                          <a:pt x="1136" y="184"/>
                        </a:lnTo>
                        <a:lnTo>
                          <a:pt x="1147" y="184"/>
                        </a:lnTo>
                        <a:lnTo>
                          <a:pt x="0" y="185"/>
                        </a:lnTo>
                        <a:lnTo>
                          <a:pt x="961" y="0"/>
                        </a:lnTo>
                        <a:close/>
                      </a:path>
                    </a:pathLst>
                  </a:custGeom>
                  <a:solidFill>
                    <a:srgbClr val="4F81BD"/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>
                    <a:defPPr>
                      <a:defRPr lang="en-US"/>
                    </a:defPPr>
                    <a:lvl1pPr marL="0" algn="l" defTabSz="1218987" rtl="0" eaLnBrk="1" latinLnBrk="0" hangingPunct="1">
                      <a:defRPr sz="24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609493" algn="l" defTabSz="1218987" rtl="0" eaLnBrk="1" latinLnBrk="0" hangingPunct="1">
                      <a:defRPr sz="24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1218987" algn="l" defTabSz="1218987" rtl="0" eaLnBrk="1" latinLnBrk="0" hangingPunct="1">
                      <a:defRPr sz="24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828480" algn="l" defTabSz="1218987" rtl="0" eaLnBrk="1" latinLnBrk="0" hangingPunct="1">
                      <a:defRPr sz="24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2437973" algn="l" defTabSz="1218987" rtl="0" eaLnBrk="1" latinLnBrk="0" hangingPunct="1">
                      <a:defRPr sz="24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3047467" algn="l" defTabSz="1218987" rtl="0" eaLnBrk="1" latinLnBrk="0" hangingPunct="1">
                      <a:defRPr sz="24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3656960" algn="l" defTabSz="1218987" rtl="0" eaLnBrk="1" latinLnBrk="0" hangingPunct="1">
                      <a:defRPr sz="24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4266453" algn="l" defTabSz="1218987" rtl="0" eaLnBrk="1" latinLnBrk="0" hangingPunct="1">
                      <a:defRPr sz="24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4875947" algn="l" defTabSz="1218987" rtl="0" eaLnBrk="1" latinLnBrk="0" hangingPunct="1">
                      <a:defRPr sz="24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l" defTabSz="1218987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2400" b="0" i="0" u="none" strike="noStrike" kern="1200" cap="none" spc="0" normalizeH="0" baseline="0" noProof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  <a:latin typeface="Calibri"/>
                      <a:ea typeface="+mn-ea"/>
                      <a:cs typeface="+mn-cs"/>
                    </a:endParaRPr>
                  </a:p>
                </p:txBody>
              </p:sp>
              <p:grpSp>
                <p:nvGrpSpPr>
                  <p:cNvPr id="35" name="Group 34">
                    <a:extLst>
                      <a:ext uri="{FF2B5EF4-FFF2-40B4-BE49-F238E27FC236}">
                        <a16:creationId xmlns:a16="http://schemas.microsoft.com/office/drawing/2014/main" id="{BD1CD3B6-DE14-4CF6-B01B-8432C52DCD68}"/>
                      </a:ext>
                    </a:extLst>
                  </p:cNvPr>
                  <p:cNvGrpSpPr/>
                  <p:nvPr/>
                </p:nvGrpSpPr>
                <p:grpSpPr>
                  <a:xfrm>
                    <a:off x="4761246" y="1837114"/>
                    <a:ext cx="1874479" cy="3180113"/>
                    <a:chOff x="1059224" y="1789811"/>
                    <a:chExt cx="1874479" cy="3180113"/>
                  </a:xfrm>
                </p:grpSpPr>
                <p:sp>
                  <p:nvSpPr>
                    <p:cNvPr id="22" name="Freeform 6">
                      <a:extLst>
                        <a:ext uri="{FF2B5EF4-FFF2-40B4-BE49-F238E27FC236}">
                          <a16:creationId xmlns:a16="http://schemas.microsoft.com/office/drawing/2014/main" id="{7013E986-D7FE-49C2-BDB4-810D602E25FF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1321795" y="3370814"/>
                      <a:ext cx="247946" cy="1599110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0"/>
                        </a:cxn>
                        <a:cxn ang="0">
                          <a:pos x="178" y="186"/>
                        </a:cxn>
                        <a:cxn ang="0">
                          <a:pos x="4" y="1148"/>
                        </a:cxn>
                        <a:cxn ang="0">
                          <a:pos x="0" y="0"/>
                        </a:cxn>
                      </a:cxnLst>
                      <a:rect l="0" t="0" r="r" b="b"/>
                      <a:pathLst>
                        <a:path w="178" h="1148">
                          <a:moveTo>
                            <a:pt x="0" y="0"/>
                          </a:moveTo>
                          <a:lnTo>
                            <a:pt x="178" y="186"/>
                          </a:lnTo>
                          <a:lnTo>
                            <a:pt x="4" y="1148"/>
                          </a:lnTo>
                          <a:lnTo>
                            <a:pt x="0" y="0"/>
                          </a:lnTo>
                          <a:close/>
                        </a:path>
                      </a:pathLst>
                    </a:custGeom>
                    <a:solidFill>
                      <a:srgbClr val="00B0F0"/>
                    </a:solidFill>
                    <a:ln w="0">
                      <a:noFill/>
                      <a:prstDash val="solid"/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>
                      <a:defPPr>
                        <a:defRPr lang="en-US"/>
                      </a:defPPr>
                      <a:lvl1pPr marL="0" algn="l" defTabSz="1218987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609493" algn="l" defTabSz="1218987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218987" algn="l" defTabSz="1218987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828480" algn="l" defTabSz="1218987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437973" algn="l" defTabSz="1218987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3047467" algn="l" defTabSz="1218987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3656960" algn="l" defTabSz="1218987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4266453" algn="l" defTabSz="1218987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4875947" algn="l" defTabSz="1218987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lvl="0" indent="0" algn="l" defTabSz="121898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24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ysClr val="windowText" lastClr="000000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+mn-cs"/>
                      </a:endParaRPr>
                    </a:p>
                  </p:txBody>
                </p:sp>
                <p:sp>
                  <p:nvSpPr>
                    <p:cNvPr id="24" name="Freeform 8">
                      <a:extLst>
                        <a:ext uri="{FF2B5EF4-FFF2-40B4-BE49-F238E27FC236}">
                          <a16:creationId xmlns:a16="http://schemas.microsoft.com/office/drawing/2014/main" id="{76C36594-5519-4AE6-997B-59504574C2B4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1335985" y="3108492"/>
                      <a:ext cx="1597718" cy="250732"/>
                    </a:xfrm>
                    <a:custGeom>
                      <a:avLst/>
                      <a:gdLst/>
                      <a:ahLst/>
                      <a:cxnLst>
                        <a:cxn ang="0">
                          <a:pos x="187" y="0"/>
                        </a:cxn>
                        <a:cxn ang="0">
                          <a:pos x="1147" y="180"/>
                        </a:cxn>
                        <a:cxn ang="0">
                          <a:pos x="1146" y="180"/>
                        </a:cxn>
                        <a:cxn ang="0">
                          <a:pos x="0" y="177"/>
                        </a:cxn>
                        <a:cxn ang="0">
                          <a:pos x="187" y="0"/>
                        </a:cxn>
                      </a:cxnLst>
                      <a:rect l="0" t="0" r="r" b="b"/>
                      <a:pathLst>
                        <a:path w="1147" h="180">
                          <a:moveTo>
                            <a:pt x="187" y="0"/>
                          </a:moveTo>
                          <a:lnTo>
                            <a:pt x="1147" y="180"/>
                          </a:lnTo>
                          <a:lnTo>
                            <a:pt x="1146" y="180"/>
                          </a:lnTo>
                          <a:lnTo>
                            <a:pt x="0" y="177"/>
                          </a:lnTo>
                          <a:lnTo>
                            <a:pt x="187" y="0"/>
                          </a:lnTo>
                          <a:close/>
                        </a:path>
                      </a:pathLst>
                    </a:custGeom>
                    <a:solidFill>
                      <a:srgbClr val="00B0F0"/>
                    </a:solidFill>
                    <a:ln w="0">
                      <a:noFill/>
                      <a:prstDash val="solid"/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>
                      <a:defPPr>
                        <a:defRPr lang="en-US"/>
                      </a:defPPr>
                      <a:lvl1pPr marL="0" algn="l" defTabSz="1218987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609493" algn="l" defTabSz="1218987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218987" algn="l" defTabSz="1218987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828480" algn="l" defTabSz="1218987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437973" algn="l" defTabSz="1218987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3047467" algn="l" defTabSz="1218987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3656960" algn="l" defTabSz="1218987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4266453" algn="l" defTabSz="1218987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4875947" algn="l" defTabSz="1218987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lvl="0" indent="0" algn="l" defTabSz="121898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2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ysClr val="windowText" lastClr="000000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+mn-cs"/>
                      </a:endParaRPr>
                    </a:p>
                  </p:txBody>
                </p:sp>
                <p:sp>
                  <p:nvSpPr>
                    <p:cNvPr id="28" name="Freeform 12">
                      <a:extLst>
                        <a:ext uri="{FF2B5EF4-FFF2-40B4-BE49-F238E27FC236}">
                          <a16:creationId xmlns:a16="http://schemas.microsoft.com/office/drawing/2014/main" id="{BAD8E8E0-D831-4ABA-BBBC-B65473E22B93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1059224" y="1789811"/>
                      <a:ext cx="243767" cy="1582395"/>
                    </a:xfrm>
                    <a:custGeom>
                      <a:avLst/>
                      <a:gdLst/>
                      <a:ahLst/>
                      <a:cxnLst>
                        <a:cxn ang="0">
                          <a:pos x="174" y="0"/>
                        </a:cxn>
                        <a:cxn ang="0">
                          <a:pos x="174" y="1"/>
                        </a:cxn>
                        <a:cxn ang="0">
                          <a:pos x="175" y="1136"/>
                        </a:cxn>
                        <a:cxn ang="0">
                          <a:pos x="0" y="952"/>
                        </a:cxn>
                        <a:cxn ang="0">
                          <a:pos x="174" y="0"/>
                        </a:cxn>
                      </a:cxnLst>
                      <a:rect l="0" t="0" r="r" b="b"/>
                      <a:pathLst>
                        <a:path w="175" h="1136">
                          <a:moveTo>
                            <a:pt x="174" y="0"/>
                          </a:moveTo>
                          <a:lnTo>
                            <a:pt x="174" y="1"/>
                          </a:lnTo>
                          <a:lnTo>
                            <a:pt x="175" y="1136"/>
                          </a:lnTo>
                          <a:lnTo>
                            <a:pt x="0" y="952"/>
                          </a:lnTo>
                          <a:lnTo>
                            <a:pt x="174" y="0"/>
                          </a:lnTo>
                          <a:close/>
                        </a:path>
                      </a:pathLst>
                    </a:custGeom>
                    <a:solidFill>
                      <a:srgbClr val="00B0F0"/>
                    </a:solidFill>
                    <a:ln w="0">
                      <a:noFill/>
                      <a:prstDash val="solid"/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>
                      <a:defPPr>
                        <a:defRPr lang="en-US"/>
                      </a:defPPr>
                      <a:lvl1pPr marL="0" algn="l" defTabSz="1218987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609493" algn="l" defTabSz="1218987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1218987" algn="l" defTabSz="1218987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828480" algn="l" defTabSz="1218987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2437973" algn="l" defTabSz="1218987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3047467" algn="l" defTabSz="1218987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3656960" algn="l" defTabSz="1218987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4266453" algn="l" defTabSz="1218987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4875947" algn="l" defTabSz="1218987" rtl="0" eaLnBrk="1" latinLnBrk="0" hangingPunct="1">
                        <a:defRPr sz="24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marL="0" marR="0" lvl="0" indent="0" algn="l" defTabSz="121898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24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ysClr val="windowText" lastClr="000000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61" name="Group 60">
                    <a:extLst>
                      <a:ext uri="{FF2B5EF4-FFF2-40B4-BE49-F238E27FC236}">
                        <a16:creationId xmlns:a16="http://schemas.microsoft.com/office/drawing/2014/main" id="{19B120B6-ECD5-4F5A-B9BB-9863A8D43A6B}"/>
                      </a:ext>
                    </a:extLst>
                  </p:cNvPr>
                  <p:cNvGrpSpPr/>
                  <p:nvPr/>
                </p:nvGrpSpPr>
                <p:grpSpPr>
                  <a:xfrm>
                    <a:off x="3419832" y="1814418"/>
                    <a:ext cx="3184292" cy="3192649"/>
                    <a:chOff x="8199055" y="1847999"/>
                    <a:chExt cx="3184292" cy="3192649"/>
                  </a:xfrm>
                </p:grpSpPr>
                <p:grpSp>
                  <p:nvGrpSpPr>
                    <p:cNvPr id="32" name="Group 31">
                      <a:extLst>
                        <a:ext uri="{FF2B5EF4-FFF2-40B4-BE49-F238E27FC236}">
                          <a16:creationId xmlns:a16="http://schemas.microsoft.com/office/drawing/2014/main" id="{B14A8FD2-AAB3-4141-80A4-A6B95FC04444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8199055" y="1847999"/>
                      <a:ext cx="3184292" cy="3192649"/>
                      <a:chOff x="4503157" y="1832676"/>
                      <a:chExt cx="3184292" cy="3192649"/>
                    </a:xfrm>
                  </p:grpSpPr>
                  <p:sp>
                    <p:nvSpPr>
                      <p:cNvPr id="23" name="Freeform 7">
                        <a:extLst>
                          <a:ext uri="{FF2B5EF4-FFF2-40B4-BE49-F238E27FC236}">
                            <a16:creationId xmlns:a16="http://schemas.microsoft.com/office/drawing/2014/main" id="{665836D0-3D53-46D9-8D17-52B78E9A20E0}"/>
                          </a:ext>
                        </a:extLst>
                      </p:cNvPr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5844571" y="3426215"/>
                        <a:ext cx="261875" cy="1599110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184" y="0"/>
                          </a:cxn>
                          <a:cxn ang="0">
                            <a:pos x="188" y="1148"/>
                          </a:cxn>
                          <a:cxn ang="0">
                            <a:pos x="0" y="188"/>
                          </a:cxn>
                          <a:cxn ang="0">
                            <a:pos x="184" y="0"/>
                          </a:cxn>
                        </a:cxnLst>
                        <a:rect l="0" t="0" r="r" b="b"/>
                        <a:pathLst>
                          <a:path w="188" h="1148">
                            <a:moveTo>
                              <a:pt x="184" y="0"/>
                            </a:moveTo>
                            <a:lnTo>
                              <a:pt x="188" y="1148"/>
                            </a:lnTo>
                            <a:lnTo>
                              <a:pt x="0" y="188"/>
                            </a:lnTo>
                            <a:lnTo>
                              <a:pt x="184" y="0"/>
                            </a:lnTo>
                            <a:close/>
                          </a:path>
                        </a:pathLst>
                      </a:custGeom>
                      <a:solidFill>
                        <a:srgbClr val="4F81BD"/>
                      </a:solidFill>
                      <a:ln w="0">
                        <a:noFill/>
                        <a:prstDash val="solid"/>
                        <a:round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>
                        <a:defPPr>
                          <a:defRPr lang="en-US"/>
                        </a:defPPr>
                        <a:lvl1pPr marL="0" algn="l" defTabSz="1218987" rtl="0" eaLnBrk="1" latinLnBrk="0" hangingPunct="1">
                          <a:defRPr sz="24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1pPr>
                        <a:lvl2pPr marL="609493" algn="l" defTabSz="1218987" rtl="0" eaLnBrk="1" latinLnBrk="0" hangingPunct="1">
                          <a:defRPr sz="24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2pPr>
                        <a:lvl3pPr marL="1218987" algn="l" defTabSz="1218987" rtl="0" eaLnBrk="1" latinLnBrk="0" hangingPunct="1">
                          <a:defRPr sz="24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3pPr>
                        <a:lvl4pPr marL="1828480" algn="l" defTabSz="1218987" rtl="0" eaLnBrk="1" latinLnBrk="0" hangingPunct="1">
                          <a:defRPr sz="24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4pPr>
                        <a:lvl5pPr marL="2437973" algn="l" defTabSz="1218987" rtl="0" eaLnBrk="1" latinLnBrk="0" hangingPunct="1">
                          <a:defRPr sz="24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5pPr>
                        <a:lvl6pPr marL="3047467" algn="l" defTabSz="1218987" rtl="0" eaLnBrk="1" latinLnBrk="0" hangingPunct="1">
                          <a:defRPr sz="24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6pPr>
                        <a:lvl7pPr marL="3656960" algn="l" defTabSz="1218987" rtl="0" eaLnBrk="1" latinLnBrk="0" hangingPunct="1">
                          <a:defRPr sz="24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7pPr>
                        <a:lvl8pPr marL="4266453" algn="l" defTabSz="1218987" rtl="0" eaLnBrk="1" latinLnBrk="0" hangingPunct="1">
                          <a:defRPr sz="24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8pPr>
                        <a:lvl9pPr marL="4875947" algn="l" defTabSz="1218987" rtl="0" eaLnBrk="1" latinLnBrk="0" hangingPunct="1">
                          <a:defRPr sz="24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9pPr>
                      </a:lstStyle>
                      <a:p>
                        <a:pPr marL="0" marR="0" lvl="0" indent="0" algn="l" defTabSz="1218987" rtl="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en-US" sz="24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endParaRPr>
                      </a:p>
                    </p:txBody>
                  </p:sp>
                  <p:sp>
                    <p:nvSpPr>
                      <p:cNvPr id="25" name="Freeform 9">
                        <a:extLst>
                          <a:ext uri="{FF2B5EF4-FFF2-40B4-BE49-F238E27FC236}">
                            <a16:creationId xmlns:a16="http://schemas.microsoft.com/office/drawing/2014/main" id="{99B5940D-7621-407D-8FAE-3B955F9FA1E0}"/>
                          </a:ext>
                        </a:extLst>
                      </p:cNvPr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6102268" y="3390263"/>
                        <a:ext cx="1585181" cy="257697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0" y="0"/>
                          </a:cxn>
                          <a:cxn ang="0">
                            <a:pos x="1138" y="3"/>
                          </a:cxn>
                          <a:cxn ang="0">
                            <a:pos x="178" y="185"/>
                          </a:cxn>
                          <a:cxn ang="0">
                            <a:pos x="0" y="0"/>
                          </a:cxn>
                        </a:cxnLst>
                        <a:rect l="0" t="0" r="r" b="b"/>
                        <a:pathLst>
                          <a:path w="1138" h="185">
                            <a:moveTo>
                              <a:pt x="0" y="0"/>
                            </a:moveTo>
                            <a:lnTo>
                              <a:pt x="1138" y="3"/>
                            </a:lnTo>
                            <a:lnTo>
                              <a:pt x="178" y="185"/>
                            </a:lnTo>
                            <a:lnTo>
                              <a:pt x="0" y="0"/>
                            </a:lnTo>
                            <a:close/>
                          </a:path>
                        </a:pathLst>
                      </a:custGeom>
                      <a:solidFill>
                        <a:srgbClr val="4F81BD"/>
                      </a:solidFill>
                      <a:ln w="0">
                        <a:noFill/>
                        <a:prstDash val="solid"/>
                        <a:round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>
                        <a:defPPr>
                          <a:defRPr lang="en-US"/>
                        </a:defPPr>
                        <a:lvl1pPr marL="0" algn="l" defTabSz="1218987" rtl="0" eaLnBrk="1" latinLnBrk="0" hangingPunct="1">
                          <a:defRPr sz="24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1pPr>
                        <a:lvl2pPr marL="609493" algn="l" defTabSz="1218987" rtl="0" eaLnBrk="1" latinLnBrk="0" hangingPunct="1">
                          <a:defRPr sz="24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2pPr>
                        <a:lvl3pPr marL="1218987" algn="l" defTabSz="1218987" rtl="0" eaLnBrk="1" latinLnBrk="0" hangingPunct="1">
                          <a:defRPr sz="24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3pPr>
                        <a:lvl4pPr marL="1828480" algn="l" defTabSz="1218987" rtl="0" eaLnBrk="1" latinLnBrk="0" hangingPunct="1">
                          <a:defRPr sz="24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4pPr>
                        <a:lvl5pPr marL="2437973" algn="l" defTabSz="1218987" rtl="0" eaLnBrk="1" latinLnBrk="0" hangingPunct="1">
                          <a:defRPr sz="24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5pPr>
                        <a:lvl6pPr marL="3047467" algn="l" defTabSz="1218987" rtl="0" eaLnBrk="1" latinLnBrk="0" hangingPunct="1">
                          <a:defRPr sz="24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6pPr>
                        <a:lvl7pPr marL="3656960" algn="l" defTabSz="1218987" rtl="0" eaLnBrk="1" latinLnBrk="0" hangingPunct="1">
                          <a:defRPr sz="24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7pPr>
                        <a:lvl8pPr marL="4266453" algn="l" defTabSz="1218987" rtl="0" eaLnBrk="1" latinLnBrk="0" hangingPunct="1">
                          <a:defRPr sz="24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8pPr>
                        <a:lvl9pPr marL="4875947" algn="l" defTabSz="1218987" rtl="0" eaLnBrk="1" latinLnBrk="0" hangingPunct="1">
                          <a:defRPr sz="24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9pPr>
                      </a:lstStyle>
                      <a:p>
                        <a:pPr marL="0" marR="0" lvl="0" indent="0" algn="l" defTabSz="1218987" rtl="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en-US" sz="2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endParaRPr>
                      </a:p>
                    </p:txBody>
                  </p:sp>
                  <p:sp>
                    <p:nvSpPr>
                      <p:cNvPr id="26" name="Freeform 10">
                        <a:extLst>
                          <a:ext uri="{FF2B5EF4-FFF2-40B4-BE49-F238E27FC236}">
                            <a16:creationId xmlns:a16="http://schemas.microsoft.com/office/drawing/2014/main" id="{4B9F5513-14EB-4C63-979E-BB242F02F55B}"/>
                          </a:ext>
                        </a:extLst>
                      </p:cNvPr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503157" y="3430394"/>
                        <a:ext cx="1597718" cy="261875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1147" y="0"/>
                          </a:cxn>
                          <a:cxn ang="0">
                            <a:pos x="965" y="188"/>
                          </a:cxn>
                          <a:cxn ang="0">
                            <a:pos x="0" y="1"/>
                          </a:cxn>
                          <a:cxn ang="0">
                            <a:pos x="1" y="1"/>
                          </a:cxn>
                          <a:cxn ang="0">
                            <a:pos x="1147" y="0"/>
                          </a:cxn>
                        </a:cxnLst>
                        <a:rect l="0" t="0" r="r" b="b"/>
                        <a:pathLst>
                          <a:path w="1147" h="188">
                            <a:moveTo>
                              <a:pt x="1147" y="0"/>
                            </a:moveTo>
                            <a:lnTo>
                              <a:pt x="965" y="188"/>
                            </a:lnTo>
                            <a:lnTo>
                              <a:pt x="0" y="1"/>
                            </a:lnTo>
                            <a:lnTo>
                              <a:pt x="1" y="1"/>
                            </a:lnTo>
                            <a:lnTo>
                              <a:pt x="1147" y="0"/>
                            </a:lnTo>
                            <a:close/>
                          </a:path>
                        </a:pathLst>
                      </a:custGeom>
                      <a:solidFill>
                        <a:srgbClr val="00B0F0"/>
                      </a:solidFill>
                      <a:ln w="0">
                        <a:noFill/>
                        <a:prstDash val="solid"/>
                        <a:round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>
                        <a:defPPr>
                          <a:defRPr lang="en-US"/>
                        </a:defPPr>
                        <a:lvl1pPr marL="0" algn="l" defTabSz="1218987" rtl="0" eaLnBrk="1" latinLnBrk="0" hangingPunct="1">
                          <a:defRPr sz="24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1pPr>
                        <a:lvl2pPr marL="609493" algn="l" defTabSz="1218987" rtl="0" eaLnBrk="1" latinLnBrk="0" hangingPunct="1">
                          <a:defRPr sz="24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2pPr>
                        <a:lvl3pPr marL="1218987" algn="l" defTabSz="1218987" rtl="0" eaLnBrk="1" latinLnBrk="0" hangingPunct="1">
                          <a:defRPr sz="24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3pPr>
                        <a:lvl4pPr marL="1828480" algn="l" defTabSz="1218987" rtl="0" eaLnBrk="1" latinLnBrk="0" hangingPunct="1">
                          <a:defRPr sz="24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4pPr>
                        <a:lvl5pPr marL="2437973" algn="l" defTabSz="1218987" rtl="0" eaLnBrk="1" latinLnBrk="0" hangingPunct="1">
                          <a:defRPr sz="24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5pPr>
                        <a:lvl6pPr marL="3047467" algn="l" defTabSz="1218987" rtl="0" eaLnBrk="1" latinLnBrk="0" hangingPunct="1">
                          <a:defRPr sz="24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6pPr>
                        <a:lvl7pPr marL="3656960" algn="l" defTabSz="1218987" rtl="0" eaLnBrk="1" latinLnBrk="0" hangingPunct="1">
                          <a:defRPr sz="24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7pPr>
                        <a:lvl8pPr marL="4266453" algn="l" defTabSz="1218987" rtl="0" eaLnBrk="1" latinLnBrk="0" hangingPunct="1">
                          <a:defRPr sz="24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8pPr>
                        <a:lvl9pPr marL="4875947" algn="l" defTabSz="1218987" rtl="0" eaLnBrk="1" latinLnBrk="0" hangingPunct="1">
                          <a:defRPr sz="24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9pPr>
                      </a:lstStyle>
                      <a:p>
                        <a:pPr marL="0" marR="0" lvl="0" indent="0" algn="l" defTabSz="1218987" rtl="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en-US" sz="24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endParaRPr>
                      </a:p>
                    </p:txBody>
                  </p:sp>
                  <p:sp>
                    <p:nvSpPr>
                      <p:cNvPr id="29" name="Freeform 13">
                        <a:extLst>
                          <a:ext uri="{FF2B5EF4-FFF2-40B4-BE49-F238E27FC236}">
                            <a16:creationId xmlns:a16="http://schemas.microsoft.com/office/drawing/2014/main" id="{DC0BC0D2-AB33-4823-B5BE-48947BF73891}"/>
                          </a:ext>
                        </a:extLst>
                      </p:cNvPr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6080848" y="1832676"/>
                        <a:ext cx="253518" cy="1597718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0" y="0"/>
                          </a:cxn>
                          <a:cxn ang="0">
                            <a:pos x="182" y="970"/>
                          </a:cxn>
                          <a:cxn ang="0">
                            <a:pos x="0" y="1147"/>
                          </a:cxn>
                          <a:cxn ang="0">
                            <a:pos x="0" y="0"/>
                          </a:cxn>
                        </a:cxnLst>
                        <a:rect l="0" t="0" r="r" b="b"/>
                        <a:pathLst>
                          <a:path w="182" h="1147">
                            <a:moveTo>
                              <a:pt x="0" y="0"/>
                            </a:moveTo>
                            <a:lnTo>
                              <a:pt x="182" y="970"/>
                            </a:lnTo>
                            <a:lnTo>
                              <a:pt x="0" y="1147"/>
                            </a:lnTo>
                            <a:lnTo>
                              <a:pt x="0" y="0"/>
                            </a:lnTo>
                            <a:close/>
                          </a:path>
                        </a:pathLst>
                      </a:custGeom>
                      <a:solidFill>
                        <a:srgbClr val="4F81BD"/>
                      </a:solidFill>
                      <a:ln w="0">
                        <a:noFill/>
                        <a:prstDash val="solid"/>
                        <a:round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>
                        <a:defPPr>
                          <a:defRPr lang="en-US"/>
                        </a:defPPr>
                        <a:lvl1pPr marL="0" algn="l" defTabSz="1218987" rtl="0" eaLnBrk="1" latinLnBrk="0" hangingPunct="1">
                          <a:defRPr sz="24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1pPr>
                        <a:lvl2pPr marL="609493" algn="l" defTabSz="1218987" rtl="0" eaLnBrk="1" latinLnBrk="0" hangingPunct="1">
                          <a:defRPr sz="24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2pPr>
                        <a:lvl3pPr marL="1218987" algn="l" defTabSz="1218987" rtl="0" eaLnBrk="1" latinLnBrk="0" hangingPunct="1">
                          <a:defRPr sz="24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3pPr>
                        <a:lvl4pPr marL="1828480" algn="l" defTabSz="1218987" rtl="0" eaLnBrk="1" latinLnBrk="0" hangingPunct="1">
                          <a:defRPr sz="24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4pPr>
                        <a:lvl5pPr marL="2437973" algn="l" defTabSz="1218987" rtl="0" eaLnBrk="1" latinLnBrk="0" hangingPunct="1">
                          <a:defRPr sz="24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5pPr>
                        <a:lvl6pPr marL="3047467" algn="l" defTabSz="1218987" rtl="0" eaLnBrk="1" latinLnBrk="0" hangingPunct="1">
                          <a:defRPr sz="24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6pPr>
                        <a:lvl7pPr marL="3656960" algn="l" defTabSz="1218987" rtl="0" eaLnBrk="1" latinLnBrk="0" hangingPunct="1">
                          <a:defRPr sz="24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7pPr>
                        <a:lvl8pPr marL="4266453" algn="l" defTabSz="1218987" rtl="0" eaLnBrk="1" latinLnBrk="0" hangingPunct="1">
                          <a:defRPr sz="24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8pPr>
                        <a:lvl9pPr marL="4875947" algn="l" defTabSz="1218987" rtl="0" eaLnBrk="1" latinLnBrk="0" hangingPunct="1">
                          <a:defRPr sz="2400" kern="120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9pPr>
                      </a:lstStyle>
                      <a:p>
                        <a:pPr marL="0" marR="0" lvl="0" indent="0" algn="l" defTabSz="1218987" rtl="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en-US" sz="24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60" name="Group 59">
                      <a:extLst>
                        <a:ext uri="{FF2B5EF4-FFF2-40B4-BE49-F238E27FC236}">
                          <a16:creationId xmlns:a16="http://schemas.microsoft.com/office/drawing/2014/main" id="{FC277464-C50A-4183-A549-DEF31CE3DE45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8840076" y="2510627"/>
                      <a:ext cx="1915363" cy="1906435"/>
                      <a:chOff x="4483133" y="1020874"/>
                      <a:chExt cx="1915363" cy="1906435"/>
                    </a:xfrm>
                  </p:grpSpPr>
                  <p:grpSp>
                    <p:nvGrpSpPr>
                      <p:cNvPr id="40" name="Group 39">
                        <a:extLst>
                          <a:ext uri="{FF2B5EF4-FFF2-40B4-BE49-F238E27FC236}">
                            <a16:creationId xmlns:a16="http://schemas.microsoft.com/office/drawing/2014/main" id="{35810936-AF75-4C0A-ACC8-DA6081C145A4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4606879" y="1134072"/>
                        <a:ext cx="1691651" cy="1678002"/>
                        <a:chOff x="4587467" y="-116369"/>
                        <a:chExt cx="1691651" cy="1678002"/>
                      </a:xfrm>
                    </p:grpSpPr>
                    <p:sp>
                      <p:nvSpPr>
                        <p:cNvPr id="36" name="Freeform 6">
                          <a:extLst>
                            <a:ext uri="{FF2B5EF4-FFF2-40B4-BE49-F238E27FC236}">
                              <a16:creationId xmlns:a16="http://schemas.microsoft.com/office/drawing/2014/main" id="{346C55ED-1F8C-4A81-A978-957EC6BBD06B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 rot="2700000">
                          <a:off x="5033817" y="606448"/>
                          <a:ext cx="163815" cy="1056516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0" y="0"/>
                            </a:cxn>
                            <a:cxn ang="0">
                              <a:pos x="178" y="186"/>
                            </a:cxn>
                            <a:cxn ang="0">
                              <a:pos x="4" y="1148"/>
                            </a:cxn>
                            <a:cxn ang="0">
                              <a:pos x="0" y="0"/>
                            </a:cxn>
                          </a:cxnLst>
                          <a:rect l="0" t="0" r="r" b="b"/>
                          <a:pathLst>
                            <a:path w="178" h="1148">
                              <a:moveTo>
                                <a:pt x="0" y="0"/>
                              </a:moveTo>
                              <a:lnTo>
                                <a:pt x="178" y="186"/>
                              </a:lnTo>
                              <a:lnTo>
                                <a:pt x="4" y="1148"/>
                              </a:lnTo>
                              <a:lnTo>
                                <a:pt x="0" y="0"/>
                              </a:lnTo>
                              <a:close/>
                            </a:path>
                          </a:pathLst>
                        </a:custGeom>
                        <a:solidFill>
                          <a:srgbClr val="FF0000"/>
                        </a:solidFill>
                        <a:ln w="0">
                          <a:noFill/>
                          <a:prstDash val="solid"/>
                          <a:round/>
                          <a:headEnd/>
                          <a:tailEnd/>
                        </a:ln>
                      </p:spPr>
                      <p:txBody>
                        <a:bodyPr vert="horz" wrap="square" lIns="91440" tIns="45720" rIns="91440" bIns="45720" numCol="1" anchor="t" anchorCtr="0" compatLnSpc="1">
                          <a:prstTxWarp prst="textNoShape">
                            <a:avLst/>
                          </a:prstTxWarp>
                        </a:bodyPr>
                        <a:lstStyle>
                          <a:defPPr>
                            <a:defRPr lang="en-US"/>
                          </a:defPPr>
                          <a:lvl1pPr marL="0" algn="l" defTabSz="1218987" rtl="0" eaLnBrk="1" latinLnBrk="0" hangingPunct="1">
                            <a:defRPr sz="24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1pPr>
                          <a:lvl2pPr marL="609493" algn="l" defTabSz="1218987" rtl="0" eaLnBrk="1" latinLnBrk="0" hangingPunct="1">
                            <a:defRPr sz="24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2pPr>
                          <a:lvl3pPr marL="1218987" algn="l" defTabSz="1218987" rtl="0" eaLnBrk="1" latinLnBrk="0" hangingPunct="1">
                            <a:defRPr sz="24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3pPr>
                          <a:lvl4pPr marL="1828480" algn="l" defTabSz="1218987" rtl="0" eaLnBrk="1" latinLnBrk="0" hangingPunct="1">
                            <a:defRPr sz="24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4pPr>
                          <a:lvl5pPr marL="2437973" algn="l" defTabSz="1218987" rtl="0" eaLnBrk="1" latinLnBrk="0" hangingPunct="1">
                            <a:defRPr sz="24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5pPr>
                          <a:lvl6pPr marL="3047467" algn="l" defTabSz="1218987" rtl="0" eaLnBrk="1" latinLnBrk="0" hangingPunct="1">
                            <a:defRPr sz="24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6pPr>
                          <a:lvl7pPr marL="3656960" algn="l" defTabSz="1218987" rtl="0" eaLnBrk="1" latinLnBrk="0" hangingPunct="1">
                            <a:defRPr sz="24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7pPr>
                          <a:lvl8pPr marL="4266453" algn="l" defTabSz="1218987" rtl="0" eaLnBrk="1" latinLnBrk="0" hangingPunct="1">
                            <a:defRPr sz="24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8pPr>
                          <a:lvl9pPr marL="4875947" algn="l" defTabSz="1218987" rtl="0" eaLnBrk="1" latinLnBrk="0" hangingPunct="1">
                            <a:defRPr sz="24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9pPr>
                        </a:lstStyle>
                        <a:p>
                          <a:pPr marL="0" marR="0" lvl="0" indent="0" algn="l" defTabSz="1218987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en-US" sz="2400" b="0" i="0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libri"/>
                            <a:ea typeface="+mn-ea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37" name="Freeform 8">
                          <a:extLst>
                            <a:ext uri="{FF2B5EF4-FFF2-40B4-BE49-F238E27FC236}">
                              <a16:creationId xmlns:a16="http://schemas.microsoft.com/office/drawing/2014/main" id="{D23A969E-A99D-4718-BF68-DFC90257AA3E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 rot="2700000">
                          <a:off x="5324139" y="951007"/>
                          <a:ext cx="1055596" cy="165656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187" y="0"/>
                            </a:cxn>
                            <a:cxn ang="0">
                              <a:pos x="1147" y="180"/>
                            </a:cxn>
                            <a:cxn ang="0">
                              <a:pos x="1146" y="180"/>
                            </a:cxn>
                            <a:cxn ang="0">
                              <a:pos x="0" y="177"/>
                            </a:cxn>
                            <a:cxn ang="0">
                              <a:pos x="187" y="0"/>
                            </a:cxn>
                          </a:cxnLst>
                          <a:rect l="0" t="0" r="r" b="b"/>
                          <a:pathLst>
                            <a:path w="1147" h="180">
                              <a:moveTo>
                                <a:pt x="187" y="0"/>
                              </a:moveTo>
                              <a:lnTo>
                                <a:pt x="1147" y="180"/>
                              </a:lnTo>
                              <a:lnTo>
                                <a:pt x="1146" y="180"/>
                              </a:lnTo>
                              <a:lnTo>
                                <a:pt x="0" y="177"/>
                              </a:lnTo>
                              <a:lnTo>
                                <a:pt x="187" y="0"/>
                              </a:lnTo>
                              <a:close/>
                            </a:path>
                          </a:pathLst>
                        </a:custGeom>
                        <a:solidFill>
                          <a:srgbClr val="FF0000"/>
                        </a:solidFill>
                        <a:ln w="0">
                          <a:noFill/>
                          <a:prstDash val="solid"/>
                          <a:round/>
                          <a:headEnd/>
                          <a:tailEnd/>
                        </a:ln>
                      </p:spPr>
                      <p:txBody>
                        <a:bodyPr vert="horz" wrap="square" lIns="91440" tIns="45720" rIns="91440" bIns="45720" numCol="1" anchor="t" anchorCtr="0" compatLnSpc="1">
                          <a:prstTxWarp prst="textNoShape">
                            <a:avLst/>
                          </a:prstTxWarp>
                        </a:bodyPr>
                        <a:lstStyle>
                          <a:defPPr>
                            <a:defRPr lang="en-US"/>
                          </a:defPPr>
                          <a:lvl1pPr marL="0" algn="l" defTabSz="1218987" rtl="0" eaLnBrk="1" latinLnBrk="0" hangingPunct="1">
                            <a:defRPr sz="24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1pPr>
                          <a:lvl2pPr marL="609493" algn="l" defTabSz="1218987" rtl="0" eaLnBrk="1" latinLnBrk="0" hangingPunct="1">
                            <a:defRPr sz="24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2pPr>
                          <a:lvl3pPr marL="1218987" algn="l" defTabSz="1218987" rtl="0" eaLnBrk="1" latinLnBrk="0" hangingPunct="1">
                            <a:defRPr sz="24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3pPr>
                          <a:lvl4pPr marL="1828480" algn="l" defTabSz="1218987" rtl="0" eaLnBrk="1" latinLnBrk="0" hangingPunct="1">
                            <a:defRPr sz="24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4pPr>
                          <a:lvl5pPr marL="2437973" algn="l" defTabSz="1218987" rtl="0" eaLnBrk="1" latinLnBrk="0" hangingPunct="1">
                            <a:defRPr sz="24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5pPr>
                          <a:lvl6pPr marL="3047467" algn="l" defTabSz="1218987" rtl="0" eaLnBrk="1" latinLnBrk="0" hangingPunct="1">
                            <a:defRPr sz="24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6pPr>
                          <a:lvl7pPr marL="3656960" algn="l" defTabSz="1218987" rtl="0" eaLnBrk="1" latinLnBrk="0" hangingPunct="1">
                            <a:defRPr sz="24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7pPr>
                          <a:lvl8pPr marL="4266453" algn="l" defTabSz="1218987" rtl="0" eaLnBrk="1" latinLnBrk="0" hangingPunct="1">
                            <a:defRPr sz="24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8pPr>
                          <a:lvl9pPr marL="4875947" algn="l" defTabSz="1218987" rtl="0" eaLnBrk="1" latinLnBrk="0" hangingPunct="1">
                            <a:defRPr sz="24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9pPr>
                        </a:lstStyle>
                        <a:p>
                          <a:pPr marL="0" marR="0" lvl="0" indent="0" algn="l" defTabSz="1218987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en-US" sz="2400" b="0" i="0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libri"/>
                            <a:ea typeface="+mn-ea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38" name="Freeform 10">
                          <a:extLst>
                            <a:ext uri="{FF2B5EF4-FFF2-40B4-BE49-F238E27FC236}">
                              <a16:creationId xmlns:a16="http://schemas.microsoft.com/office/drawing/2014/main" id="{520DA548-8FDD-462C-92E1-A9BC70130B83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 rot="2700000">
                          <a:off x="4482292" y="324920"/>
                          <a:ext cx="1055596" cy="173018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1147" y="0"/>
                            </a:cxn>
                            <a:cxn ang="0">
                              <a:pos x="965" y="188"/>
                            </a:cxn>
                            <a:cxn ang="0">
                              <a:pos x="0" y="1"/>
                            </a:cxn>
                            <a:cxn ang="0">
                              <a:pos x="1" y="1"/>
                            </a:cxn>
                            <a:cxn ang="0">
                              <a:pos x="1147" y="0"/>
                            </a:cxn>
                          </a:cxnLst>
                          <a:rect l="0" t="0" r="r" b="b"/>
                          <a:pathLst>
                            <a:path w="1147" h="188">
                              <a:moveTo>
                                <a:pt x="1147" y="0"/>
                              </a:moveTo>
                              <a:lnTo>
                                <a:pt x="965" y="188"/>
                              </a:lnTo>
                              <a:lnTo>
                                <a:pt x="0" y="1"/>
                              </a:lnTo>
                              <a:lnTo>
                                <a:pt x="1" y="1"/>
                              </a:lnTo>
                              <a:lnTo>
                                <a:pt x="1147" y="0"/>
                              </a:lnTo>
                              <a:close/>
                            </a:path>
                          </a:pathLst>
                        </a:custGeom>
                        <a:solidFill>
                          <a:srgbClr val="FF0000"/>
                        </a:solidFill>
                        <a:ln w="0">
                          <a:noFill/>
                          <a:prstDash val="solid"/>
                          <a:round/>
                          <a:headEnd/>
                          <a:tailEnd/>
                        </a:ln>
                      </p:spPr>
                      <p:txBody>
                        <a:bodyPr vert="horz" wrap="square" lIns="91440" tIns="45720" rIns="91440" bIns="45720" numCol="1" anchor="t" anchorCtr="0" compatLnSpc="1">
                          <a:prstTxWarp prst="textNoShape">
                            <a:avLst/>
                          </a:prstTxWarp>
                        </a:bodyPr>
                        <a:lstStyle>
                          <a:defPPr>
                            <a:defRPr lang="en-US"/>
                          </a:defPPr>
                          <a:lvl1pPr marL="0" algn="l" defTabSz="1218987" rtl="0" eaLnBrk="1" latinLnBrk="0" hangingPunct="1">
                            <a:defRPr sz="24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1pPr>
                          <a:lvl2pPr marL="609493" algn="l" defTabSz="1218987" rtl="0" eaLnBrk="1" latinLnBrk="0" hangingPunct="1">
                            <a:defRPr sz="24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2pPr>
                          <a:lvl3pPr marL="1218987" algn="l" defTabSz="1218987" rtl="0" eaLnBrk="1" latinLnBrk="0" hangingPunct="1">
                            <a:defRPr sz="24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3pPr>
                          <a:lvl4pPr marL="1828480" algn="l" defTabSz="1218987" rtl="0" eaLnBrk="1" latinLnBrk="0" hangingPunct="1">
                            <a:defRPr sz="24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4pPr>
                          <a:lvl5pPr marL="2437973" algn="l" defTabSz="1218987" rtl="0" eaLnBrk="1" latinLnBrk="0" hangingPunct="1">
                            <a:defRPr sz="24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5pPr>
                          <a:lvl6pPr marL="3047467" algn="l" defTabSz="1218987" rtl="0" eaLnBrk="1" latinLnBrk="0" hangingPunct="1">
                            <a:defRPr sz="24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6pPr>
                          <a:lvl7pPr marL="3656960" algn="l" defTabSz="1218987" rtl="0" eaLnBrk="1" latinLnBrk="0" hangingPunct="1">
                            <a:defRPr sz="24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7pPr>
                          <a:lvl8pPr marL="4266453" algn="l" defTabSz="1218987" rtl="0" eaLnBrk="1" latinLnBrk="0" hangingPunct="1">
                            <a:defRPr sz="24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8pPr>
                          <a:lvl9pPr marL="4875947" algn="l" defTabSz="1218987" rtl="0" eaLnBrk="1" latinLnBrk="0" hangingPunct="1">
                            <a:defRPr sz="24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9pPr>
                        </a:lstStyle>
                        <a:p>
                          <a:pPr marL="0" marR="0" lvl="0" indent="0" algn="l" defTabSz="1218987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en-US" sz="2400" b="0" i="0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libri"/>
                            <a:ea typeface="+mn-ea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39" name="Freeform 12">
                          <a:extLst>
                            <a:ext uri="{FF2B5EF4-FFF2-40B4-BE49-F238E27FC236}">
                              <a16:creationId xmlns:a16="http://schemas.microsoft.com/office/drawing/2014/main" id="{40FD25EA-D26D-4278-8733-6E2894212906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 rot="2700000">
                          <a:off x="5675854" y="-225343"/>
                          <a:ext cx="161055" cy="1045472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174" y="0"/>
                            </a:cxn>
                            <a:cxn ang="0">
                              <a:pos x="174" y="1"/>
                            </a:cxn>
                            <a:cxn ang="0">
                              <a:pos x="175" y="1136"/>
                            </a:cxn>
                            <a:cxn ang="0">
                              <a:pos x="0" y="952"/>
                            </a:cxn>
                            <a:cxn ang="0">
                              <a:pos x="174" y="0"/>
                            </a:cxn>
                          </a:cxnLst>
                          <a:rect l="0" t="0" r="r" b="b"/>
                          <a:pathLst>
                            <a:path w="175" h="1136">
                              <a:moveTo>
                                <a:pt x="174" y="0"/>
                              </a:moveTo>
                              <a:lnTo>
                                <a:pt x="174" y="1"/>
                              </a:lnTo>
                              <a:lnTo>
                                <a:pt x="175" y="1136"/>
                              </a:lnTo>
                              <a:lnTo>
                                <a:pt x="0" y="952"/>
                              </a:lnTo>
                              <a:lnTo>
                                <a:pt x="174" y="0"/>
                              </a:lnTo>
                              <a:close/>
                            </a:path>
                          </a:pathLst>
                        </a:custGeom>
                        <a:solidFill>
                          <a:srgbClr val="FF0000"/>
                        </a:solidFill>
                        <a:ln w="0">
                          <a:noFill/>
                          <a:prstDash val="solid"/>
                          <a:round/>
                          <a:headEnd/>
                          <a:tailEnd/>
                        </a:ln>
                      </p:spPr>
                      <p:txBody>
                        <a:bodyPr vert="horz" wrap="square" lIns="91440" tIns="45720" rIns="91440" bIns="45720" numCol="1" anchor="t" anchorCtr="0" compatLnSpc="1">
                          <a:prstTxWarp prst="textNoShape">
                            <a:avLst/>
                          </a:prstTxWarp>
                        </a:bodyPr>
                        <a:lstStyle>
                          <a:defPPr>
                            <a:defRPr lang="en-US"/>
                          </a:defPPr>
                          <a:lvl1pPr marL="0" algn="l" defTabSz="1218987" rtl="0" eaLnBrk="1" latinLnBrk="0" hangingPunct="1">
                            <a:defRPr sz="24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1pPr>
                          <a:lvl2pPr marL="609493" algn="l" defTabSz="1218987" rtl="0" eaLnBrk="1" latinLnBrk="0" hangingPunct="1">
                            <a:defRPr sz="24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2pPr>
                          <a:lvl3pPr marL="1218987" algn="l" defTabSz="1218987" rtl="0" eaLnBrk="1" latinLnBrk="0" hangingPunct="1">
                            <a:defRPr sz="24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3pPr>
                          <a:lvl4pPr marL="1828480" algn="l" defTabSz="1218987" rtl="0" eaLnBrk="1" latinLnBrk="0" hangingPunct="1">
                            <a:defRPr sz="24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4pPr>
                          <a:lvl5pPr marL="2437973" algn="l" defTabSz="1218987" rtl="0" eaLnBrk="1" latinLnBrk="0" hangingPunct="1">
                            <a:defRPr sz="24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5pPr>
                          <a:lvl6pPr marL="3047467" algn="l" defTabSz="1218987" rtl="0" eaLnBrk="1" latinLnBrk="0" hangingPunct="1">
                            <a:defRPr sz="24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6pPr>
                          <a:lvl7pPr marL="3656960" algn="l" defTabSz="1218987" rtl="0" eaLnBrk="1" latinLnBrk="0" hangingPunct="1">
                            <a:defRPr sz="24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7pPr>
                          <a:lvl8pPr marL="4266453" algn="l" defTabSz="1218987" rtl="0" eaLnBrk="1" latinLnBrk="0" hangingPunct="1">
                            <a:defRPr sz="24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8pPr>
                          <a:lvl9pPr marL="4875947" algn="l" defTabSz="1218987" rtl="0" eaLnBrk="1" latinLnBrk="0" hangingPunct="1">
                            <a:defRPr sz="24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9pPr>
                        </a:lstStyle>
                        <a:p>
                          <a:pPr marL="0" marR="0" lvl="0" indent="0" algn="l" defTabSz="1218987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en-US" sz="2400" b="0" i="0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libri"/>
                            <a:ea typeface="+mn-ea"/>
                            <a:cs typeface="+mn-cs"/>
                          </a:endParaRPr>
                        </a:p>
                      </p:txBody>
                    </p:sp>
                  </p:grpSp>
                  <p:grpSp>
                    <p:nvGrpSpPr>
                      <p:cNvPr id="59" name="Group 58">
                        <a:extLst>
                          <a:ext uri="{FF2B5EF4-FFF2-40B4-BE49-F238E27FC236}">
                            <a16:creationId xmlns:a16="http://schemas.microsoft.com/office/drawing/2014/main" id="{5569427D-E4CA-4F43-991B-495083916683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4483133" y="1020874"/>
                        <a:ext cx="1915363" cy="1906435"/>
                        <a:chOff x="770377" y="1001077"/>
                        <a:chExt cx="1915363" cy="1906435"/>
                      </a:xfrm>
                    </p:grpSpPr>
                    <p:sp>
                      <p:nvSpPr>
                        <p:cNvPr id="55" name="Freeform 7">
                          <a:extLst>
                            <a:ext uri="{FF2B5EF4-FFF2-40B4-BE49-F238E27FC236}">
                              <a16:creationId xmlns:a16="http://schemas.microsoft.com/office/drawing/2014/main" id="{F82E2931-B19B-43F6-9DAF-2AF528D25F29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 rot="2700000">
                          <a:off x="1212126" y="1738940"/>
                          <a:ext cx="173018" cy="1056516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184" y="0"/>
                            </a:cxn>
                            <a:cxn ang="0">
                              <a:pos x="188" y="1148"/>
                            </a:cxn>
                            <a:cxn ang="0">
                              <a:pos x="0" y="188"/>
                            </a:cxn>
                            <a:cxn ang="0">
                              <a:pos x="184" y="0"/>
                            </a:cxn>
                          </a:cxnLst>
                          <a:rect l="0" t="0" r="r" b="b"/>
                          <a:pathLst>
                            <a:path w="188" h="1148">
                              <a:moveTo>
                                <a:pt x="184" y="0"/>
                              </a:moveTo>
                              <a:lnTo>
                                <a:pt x="188" y="1148"/>
                              </a:lnTo>
                              <a:lnTo>
                                <a:pt x="0" y="188"/>
                              </a:lnTo>
                              <a:lnTo>
                                <a:pt x="184" y="0"/>
                              </a:lnTo>
                              <a:close/>
                            </a:path>
                          </a:pathLst>
                        </a:custGeom>
                        <a:solidFill>
                          <a:srgbClr val="C00000"/>
                        </a:solidFill>
                        <a:ln w="0">
                          <a:noFill/>
                          <a:prstDash val="solid"/>
                          <a:round/>
                          <a:headEnd/>
                          <a:tailEnd/>
                        </a:ln>
                      </p:spPr>
                      <p:txBody>
                        <a:bodyPr vert="horz" wrap="square" lIns="91440" tIns="45720" rIns="91440" bIns="45720" numCol="1" anchor="t" anchorCtr="0" compatLnSpc="1">
                          <a:prstTxWarp prst="textNoShape">
                            <a:avLst/>
                          </a:prstTxWarp>
                        </a:bodyPr>
                        <a:lstStyle>
                          <a:defPPr>
                            <a:defRPr lang="en-US"/>
                          </a:defPPr>
                          <a:lvl1pPr marL="0" algn="l" defTabSz="1218987" rtl="0" eaLnBrk="1" latinLnBrk="0" hangingPunct="1">
                            <a:defRPr sz="24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1pPr>
                          <a:lvl2pPr marL="609493" algn="l" defTabSz="1218987" rtl="0" eaLnBrk="1" latinLnBrk="0" hangingPunct="1">
                            <a:defRPr sz="24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2pPr>
                          <a:lvl3pPr marL="1218987" algn="l" defTabSz="1218987" rtl="0" eaLnBrk="1" latinLnBrk="0" hangingPunct="1">
                            <a:defRPr sz="24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3pPr>
                          <a:lvl4pPr marL="1828480" algn="l" defTabSz="1218987" rtl="0" eaLnBrk="1" latinLnBrk="0" hangingPunct="1">
                            <a:defRPr sz="24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4pPr>
                          <a:lvl5pPr marL="2437973" algn="l" defTabSz="1218987" rtl="0" eaLnBrk="1" latinLnBrk="0" hangingPunct="1">
                            <a:defRPr sz="24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5pPr>
                          <a:lvl6pPr marL="3047467" algn="l" defTabSz="1218987" rtl="0" eaLnBrk="1" latinLnBrk="0" hangingPunct="1">
                            <a:defRPr sz="24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6pPr>
                          <a:lvl7pPr marL="3656960" algn="l" defTabSz="1218987" rtl="0" eaLnBrk="1" latinLnBrk="0" hangingPunct="1">
                            <a:defRPr sz="24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7pPr>
                          <a:lvl8pPr marL="4266453" algn="l" defTabSz="1218987" rtl="0" eaLnBrk="1" latinLnBrk="0" hangingPunct="1">
                            <a:defRPr sz="24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8pPr>
                          <a:lvl9pPr marL="4875947" algn="l" defTabSz="1218987" rtl="0" eaLnBrk="1" latinLnBrk="0" hangingPunct="1">
                            <a:defRPr sz="24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9pPr>
                        </a:lstStyle>
                        <a:p>
                          <a:pPr marL="0" marR="0" lvl="0" indent="0" algn="l" defTabSz="1218987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en-US" sz="2400" b="0" i="0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libri"/>
                            <a:ea typeface="+mn-ea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56" name="Freeform 9">
                          <a:extLst>
                            <a:ext uri="{FF2B5EF4-FFF2-40B4-BE49-F238E27FC236}">
                              <a16:creationId xmlns:a16="http://schemas.microsoft.com/office/drawing/2014/main" id="{396BE223-9CA3-47D9-8685-5933E9DE9507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 rot="2700000">
                          <a:off x="1528739" y="2298727"/>
                          <a:ext cx="1047313" cy="170258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0" y="0"/>
                            </a:cxn>
                            <a:cxn ang="0">
                              <a:pos x="1138" y="3"/>
                            </a:cxn>
                            <a:cxn ang="0">
                              <a:pos x="178" y="185"/>
                            </a:cxn>
                            <a:cxn ang="0">
                              <a:pos x="0" y="0"/>
                            </a:cxn>
                          </a:cxnLst>
                          <a:rect l="0" t="0" r="r" b="b"/>
                          <a:pathLst>
                            <a:path w="1138" h="185">
                              <a:moveTo>
                                <a:pt x="0" y="0"/>
                              </a:moveTo>
                              <a:lnTo>
                                <a:pt x="1138" y="3"/>
                              </a:lnTo>
                              <a:lnTo>
                                <a:pt x="178" y="185"/>
                              </a:lnTo>
                              <a:lnTo>
                                <a:pt x="0" y="0"/>
                              </a:lnTo>
                              <a:close/>
                            </a:path>
                          </a:pathLst>
                        </a:custGeom>
                        <a:solidFill>
                          <a:srgbClr val="C00000"/>
                        </a:solidFill>
                        <a:ln w="0">
                          <a:noFill/>
                          <a:prstDash val="solid"/>
                          <a:round/>
                          <a:headEnd/>
                          <a:tailEnd/>
                        </a:ln>
                      </p:spPr>
                      <p:txBody>
                        <a:bodyPr vert="horz" wrap="square" lIns="91440" tIns="45720" rIns="91440" bIns="45720" numCol="1" anchor="t" anchorCtr="0" compatLnSpc="1">
                          <a:prstTxWarp prst="textNoShape">
                            <a:avLst/>
                          </a:prstTxWarp>
                        </a:bodyPr>
                        <a:lstStyle>
                          <a:defPPr>
                            <a:defRPr lang="en-US"/>
                          </a:defPPr>
                          <a:lvl1pPr marL="0" algn="l" defTabSz="1218987" rtl="0" eaLnBrk="1" latinLnBrk="0" hangingPunct="1">
                            <a:defRPr sz="24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1pPr>
                          <a:lvl2pPr marL="609493" algn="l" defTabSz="1218987" rtl="0" eaLnBrk="1" latinLnBrk="0" hangingPunct="1">
                            <a:defRPr sz="24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2pPr>
                          <a:lvl3pPr marL="1218987" algn="l" defTabSz="1218987" rtl="0" eaLnBrk="1" latinLnBrk="0" hangingPunct="1">
                            <a:defRPr sz="24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3pPr>
                          <a:lvl4pPr marL="1828480" algn="l" defTabSz="1218987" rtl="0" eaLnBrk="1" latinLnBrk="0" hangingPunct="1">
                            <a:defRPr sz="24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4pPr>
                          <a:lvl5pPr marL="2437973" algn="l" defTabSz="1218987" rtl="0" eaLnBrk="1" latinLnBrk="0" hangingPunct="1">
                            <a:defRPr sz="24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5pPr>
                          <a:lvl6pPr marL="3047467" algn="l" defTabSz="1218987" rtl="0" eaLnBrk="1" latinLnBrk="0" hangingPunct="1">
                            <a:defRPr sz="24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6pPr>
                          <a:lvl7pPr marL="3656960" algn="l" defTabSz="1218987" rtl="0" eaLnBrk="1" latinLnBrk="0" hangingPunct="1">
                            <a:defRPr sz="24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7pPr>
                          <a:lvl8pPr marL="4266453" algn="l" defTabSz="1218987" rtl="0" eaLnBrk="1" latinLnBrk="0" hangingPunct="1">
                            <a:defRPr sz="24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8pPr>
                          <a:lvl9pPr marL="4875947" algn="l" defTabSz="1218987" rtl="0" eaLnBrk="1" latinLnBrk="0" hangingPunct="1">
                            <a:defRPr sz="24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9pPr>
                        </a:lstStyle>
                        <a:p>
                          <a:pPr marL="0" marR="0" lvl="0" indent="0" algn="l" defTabSz="1218987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en-US" sz="2400" b="0" i="0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libri"/>
                            <a:ea typeface="+mn-ea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57" name="Freeform 11">
                          <a:extLst>
                            <a:ext uri="{FF2B5EF4-FFF2-40B4-BE49-F238E27FC236}">
                              <a16:creationId xmlns:a16="http://schemas.microsoft.com/office/drawing/2014/main" id="{1915EE53-C470-44FB-BC87-2644B967CB3D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 rot="2700000">
                          <a:off x="911694" y="1443746"/>
                          <a:ext cx="1055596" cy="170258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961" y="0"/>
                            </a:cxn>
                            <a:cxn ang="0">
                              <a:pos x="1136" y="184"/>
                            </a:cxn>
                            <a:cxn ang="0">
                              <a:pos x="1147" y="184"/>
                            </a:cxn>
                            <a:cxn ang="0">
                              <a:pos x="0" y="185"/>
                            </a:cxn>
                            <a:cxn ang="0">
                              <a:pos x="961" y="0"/>
                            </a:cxn>
                          </a:cxnLst>
                          <a:rect l="0" t="0" r="r" b="b"/>
                          <a:pathLst>
                            <a:path w="1147" h="185">
                              <a:moveTo>
                                <a:pt x="961" y="0"/>
                              </a:moveTo>
                              <a:lnTo>
                                <a:pt x="1136" y="184"/>
                              </a:lnTo>
                              <a:lnTo>
                                <a:pt x="1147" y="184"/>
                              </a:lnTo>
                              <a:lnTo>
                                <a:pt x="0" y="185"/>
                              </a:lnTo>
                              <a:lnTo>
                                <a:pt x="961" y="0"/>
                              </a:lnTo>
                              <a:close/>
                            </a:path>
                          </a:pathLst>
                        </a:custGeom>
                        <a:solidFill>
                          <a:srgbClr val="C00000"/>
                        </a:solidFill>
                        <a:ln w="0">
                          <a:noFill/>
                          <a:prstDash val="solid"/>
                          <a:round/>
                          <a:headEnd/>
                          <a:tailEnd/>
                        </a:ln>
                      </p:spPr>
                      <p:txBody>
                        <a:bodyPr vert="horz" wrap="square" lIns="91440" tIns="45720" rIns="91440" bIns="45720" numCol="1" anchor="t" anchorCtr="0" compatLnSpc="1">
                          <a:prstTxWarp prst="textNoShape">
                            <a:avLst/>
                          </a:prstTxWarp>
                        </a:bodyPr>
                        <a:lstStyle>
                          <a:defPPr>
                            <a:defRPr lang="en-US"/>
                          </a:defPPr>
                          <a:lvl1pPr marL="0" algn="l" defTabSz="1218987" rtl="0" eaLnBrk="1" latinLnBrk="0" hangingPunct="1">
                            <a:defRPr sz="24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1pPr>
                          <a:lvl2pPr marL="609493" algn="l" defTabSz="1218987" rtl="0" eaLnBrk="1" latinLnBrk="0" hangingPunct="1">
                            <a:defRPr sz="24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2pPr>
                          <a:lvl3pPr marL="1218987" algn="l" defTabSz="1218987" rtl="0" eaLnBrk="1" latinLnBrk="0" hangingPunct="1">
                            <a:defRPr sz="24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3pPr>
                          <a:lvl4pPr marL="1828480" algn="l" defTabSz="1218987" rtl="0" eaLnBrk="1" latinLnBrk="0" hangingPunct="1">
                            <a:defRPr sz="24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4pPr>
                          <a:lvl5pPr marL="2437973" algn="l" defTabSz="1218987" rtl="0" eaLnBrk="1" latinLnBrk="0" hangingPunct="1">
                            <a:defRPr sz="24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5pPr>
                          <a:lvl6pPr marL="3047467" algn="l" defTabSz="1218987" rtl="0" eaLnBrk="1" latinLnBrk="0" hangingPunct="1">
                            <a:defRPr sz="24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6pPr>
                          <a:lvl7pPr marL="3656960" algn="l" defTabSz="1218987" rtl="0" eaLnBrk="1" latinLnBrk="0" hangingPunct="1">
                            <a:defRPr sz="24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7pPr>
                          <a:lvl8pPr marL="4266453" algn="l" defTabSz="1218987" rtl="0" eaLnBrk="1" latinLnBrk="0" hangingPunct="1">
                            <a:defRPr sz="24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8pPr>
                          <a:lvl9pPr marL="4875947" algn="l" defTabSz="1218987" rtl="0" eaLnBrk="1" latinLnBrk="0" hangingPunct="1">
                            <a:defRPr sz="24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9pPr>
                        </a:lstStyle>
                        <a:p>
                          <a:pPr marL="0" marR="0" lvl="0" indent="0" algn="l" defTabSz="1218987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en-US" sz="2400" b="0" i="0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libri"/>
                            <a:ea typeface="+mn-ea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58" name="Freeform 13">
                          <a:extLst>
                            <a:ext uri="{FF2B5EF4-FFF2-40B4-BE49-F238E27FC236}">
                              <a16:creationId xmlns:a16="http://schemas.microsoft.com/office/drawing/2014/main" id="{209AB1DD-6251-4FFA-B10C-E56609151027}"/>
                            </a:ext>
                          </a:extLst>
                        </p:cNvPr>
                        <p:cNvSpPr>
                          <a:spLocks/>
                        </p:cNvSpPr>
                        <p:nvPr/>
                      </p:nvSpPr>
                      <p:spPr bwMode="auto">
                        <a:xfrm rot="2700000">
                          <a:off x="2074194" y="1129535"/>
                          <a:ext cx="167496" cy="1055596"/>
                        </a:xfrm>
                        <a:custGeom>
                          <a:avLst/>
                          <a:gdLst/>
                          <a:ahLst/>
                          <a:cxnLst>
                            <a:cxn ang="0">
                              <a:pos x="0" y="0"/>
                            </a:cxn>
                            <a:cxn ang="0">
                              <a:pos x="182" y="970"/>
                            </a:cxn>
                            <a:cxn ang="0">
                              <a:pos x="0" y="1147"/>
                            </a:cxn>
                            <a:cxn ang="0">
                              <a:pos x="0" y="0"/>
                            </a:cxn>
                          </a:cxnLst>
                          <a:rect l="0" t="0" r="r" b="b"/>
                          <a:pathLst>
                            <a:path w="182" h="1147">
                              <a:moveTo>
                                <a:pt x="0" y="0"/>
                              </a:moveTo>
                              <a:lnTo>
                                <a:pt x="182" y="970"/>
                              </a:lnTo>
                              <a:lnTo>
                                <a:pt x="0" y="1147"/>
                              </a:lnTo>
                              <a:lnTo>
                                <a:pt x="0" y="0"/>
                              </a:lnTo>
                              <a:close/>
                            </a:path>
                          </a:pathLst>
                        </a:custGeom>
                        <a:solidFill>
                          <a:srgbClr val="C00000"/>
                        </a:solidFill>
                        <a:ln w="0">
                          <a:noFill/>
                          <a:prstDash val="solid"/>
                          <a:round/>
                          <a:headEnd/>
                          <a:tailEnd/>
                        </a:ln>
                      </p:spPr>
                      <p:txBody>
                        <a:bodyPr vert="horz" wrap="square" lIns="91440" tIns="45720" rIns="91440" bIns="45720" numCol="1" anchor="t" anchorCtr="0" compatLnSpc="1">
                          <a:prstTxWarp prst="textNoShape">
                            <a:avLst/>
                          </a:prstTxWarp>
                        </a:bodyPr>
                        <a:lstStyle>
                          <a:defPPr>
                            <a:defRPr lang="en-US"/>
                          </a:defPPr>
                          <a:lvl1pPr marL="0" algn="l" defTabSz="1218987" rtl="0" eaLnBrk="1" latinLnBrk="0" hangingPunct="1">
                            <a:defRPr sz="24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1pPr>
                          <a:lvl2pPr marL="609493" algn="l" defTabSz="1218987" rtl="0" eaLnBrk="1" latinLnBrk="0" hangingPunct="1">
                            <a:defRPr sz="24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2pPr>
                          <a:lvl3pPr marL="1218987" algn="l" defTabSz="1218987" rtl="0" eaLnBrk="1" latinLnBrk="0" hangingPunct="1">
                            <a:defRPr sz="24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3pPr>
                          <a:lvl4pPr marL="1828480" algn="l" defTabSz="1218987" rtl="0" eaLnBrk="1" latinLnBrk="0" hangingPunct="1">
                            <a:defRPr sz="24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4pPr>
                          <a:lvl5pPr marL="2437973" algn="l" defTabSz="1218987" rtl="0" eaLnBrk="1" latinLnBrk="0" hangingPunct="1">
                            <a:defRPr sz="24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5pPr>
                          <a:lvl6pPr marL="3047467" algn="l" defTabSz="1218987" rtl="0" eaLnBrk="1" latinLnBrk="0" hangingPunct="1">
                            <a:defRPr sz="24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6pPr>
                          <a:lvl7pPr marL="3656960" algn="l" defTabSz="1218987" rtl="0" eaLnBrk="1" latinLnBrk="0" hangingPunct="1">
                            <a:defRPr sz="24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7pPr>
                          <a:lvl8pPr marL="4266453" algn="l" defTabSz="1218987" rtl="0" eaLnBrk="1" latinLnBrk="0" hangingPunct="1">
                            <a:defRPr sz="24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8pPr>
                          <a:lvl9pPr marL="4875947" algn="l" defTabSz="1218987" rtl="0" eaLnBrk="1" latinLnBrk="0" hangingPunct="1">
                            <a:defRPr sz="24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9pPr>
                        </a:lstStyle>
                        <a:p>
                          <a:pPr marL="0" marR="0" lvl="0" indent="0" algn="l" defTabSz="1218987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en-US" sz="2400" b="0" i="0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libri"/>
                            <a:ea typeface="+mn-ea"/>
                            <a:cs typeface="+mn-cs"/>
                          </a:endParaRPr>
                        </a:p>
                      </p:txBody>
                    </p:sp>
                  </p:grpSp>
                </p:grpSp>
              </p:grpSp>
            </p:grpSp>
          </p:grpSp>
          <p:sp>
            <p:nvSpPr>
              <p:cNvPr id="65" name="Oval 64">
                <a:extLst>
                  <a:ext uri="{FF2B5EF4-FFF2-40B4-BE49-F238E27FC236}">
                    <a16:creationId xmlns:a16="http://schemas.microsoft.com/office/drawing/2014/main" id="{F4BD1013-EBE0-4F3F-A551-D981ED68C5C8}"/>
                  </a:ext>
                </a:extLst>
              </p:cNvPr>
              <p:cNvSpPr/>
              <p:nvPr/>
            </p:nvSpPr>
            <p:spPr>
              <a:xfrm>
                <a:off x="9145697" y="2602383"/>
                <a:ext cx="1193758" cy="1148261"/>
              </a:xfrm>
              <a:prstGeom prst="ellipse">
                <a:avLst/>
              </a:prstGeom>
              <a:solidFill>
                <a:srgbClr val="0070C0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  <p:sp>
          <p:nvSpPr>
            <p:cNvPr id="67" name="TextBox 66">
              <a:extLst>
                <a:ext uri="{FF2B5EF4-FFF2-40B4-BE49-F238E27FC236}">
                  <a16:creationId xmlns:a16="http://schemas.microsoft.com/office/drawing/2014/main" id="{0285C2EA-4DED-4718-A61D-AF67918B525A}"/>
                </a:ext>
              </a:extLst>
            </p:cNvPr>
            <p:cNvSpPr txBox="1"/>
            <p:nvPr/>
          </p:nvSpPr>
          <p:spPr>
            <a:xfrm>
              <a:off x="10022332" y="1250484"/>
              <a:ext cx="47993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N</a:t>
              </a:r>
            </a:p>
          </p:txBody>
        </p:sp>
        <p:sp>
          <p:nvSpPr>
            <p:cNvPr id="69" name="TextBox 68">
              <a:extLst>
                <a:ext uri="{FF2B5EF4-FFF2-40B4-BE49-F238E27FC236}">
                  <a16:creationId xmlns:a16="http://schemas.microsoft.com/office/drawing/2014/main" id="{3E7BB594-3F15-4170-AC6C-1D14340FCEBB}"/>
                </a:ext>
              </a:extLst>
            </p:cNvPr>
            <p:cNvSpPr txBox="1"/>
            <p:nvPr/>
          </p:nvSpPr>
          <p:spPr>
            <a:xfrm>
              <a:off x="11538324" y="2652190"/>
              <a:ext cx="47993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E</a:t>
              </a:r>
            </a:p>
          </p:txBody>
        </p:sp>
        <p:sp>
          <p:nvSpPr>
            <p:cNvPr id="71" name="TextBox 70">
              <a:extLst>
                <a:ext uri="{FF2B5EF4-FFF2-40B4-BE49-F238E27FC236}">
                  <a16:creationId xmlns:a16="http://schemas.microsoft.com/office/drawing/2014/main" id="{9A1AFCBF-D7D9-4E7E-BEA1-D58B923A94D0}"/>
                </a:ext>
              </a:extLst>
            </p:cNvPr>
            <p:cNvSpPr txBox="1"/>
            <p:nvPr/>
          </p:nvSpPr>
          <p:spPr>
            <a:xfrm>
              <a:off x="10036204" y="4128410"/>
              <a:ext cx="47993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S</a:t>
              </a:r>
            </a:p>
          </p:txBody>
        </p:sp>
        <p:sp>
          <p:nvSpPr>
            <p:cNvPr id="73" name="TextBox 72">
              <a:extLst>
                <a:ext uri="{FF2B5EF4-FFF2-40B4-BE49-F238E27FC236}">
                  <a16:creationId xmlns:a16="http://schemas.microsoft.com/office/drawing/2014/main" id="{685840B8-716A-457D-9B99-E81699047ED8}"/>
                </a:ext>
              </a:extLst>
            </p:cNvPr>
            <p:cNvSpPr txBox="1"/>
            <p:nvPr/>
          </p:nvSpPr>
          <p:spPr>
            <a:xfrm>
              <a:off x="8534607" y="2652190"/>
              <a:ext cx="47993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W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9134913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A4A4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" y="569917"/>
            <a:ext cx="12191999" cy="538500"/>
          </a:xfrm>
        </p:spPr>
        <p:txBody>
          <a:bodyPr/>
          <a:lstStyle/>
          <a:p>
            <a:pPr marL="347472"/>
            <a:r>
              <a:rPr lang="en-US" b="1" dirty="0"/>
              <a:t>Assigning Responsibilities</a:t>
            </a:r>
          </a:p>
        </p:txBody>
      </p:sp>
      <p:sp>
        <p:nvSpPr>
          <p:cNvPr id="5" name="Slide Number Placeholder 5"/>
          <p:cNvSpPr txBox="1">
            <a:spLocks/>
          </p:cNvSpPr>
          <p:nvPr/>
        </p:nvSpPr>
        <p:spPr>
          <a:xfrm>
            <a:off x="9501613" y="6511061"/>
            <a:ext cx="2080788" cy="304412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900" kern="1200">
                <a:solidFill>
                  <a:srgbClr val="808080"/>
                </a:solidFill>
                <a:latin typeface="Arial Narrow"/>
                <a:ea typeface="+mn-ea"/>
                <a:cs typeface="Arial Narrow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MS PGothic" charset="0"/>
              </a:rPr>
              <a:t>Page </a:t>
            </a:r>
            <a:fld id="{657629E2-72C4-4976-BE24-93DD171612D3}" type="slidenum"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21D37F3-D6DC-4DCB-8B99-599F1D9A1254}"/>
              </a:ext>
            </a:extLst>
          </p:cNvPr>
          <p:cNvSpPr txBox="1"/>
          <p:nvPr/>
        </p:nvSpPr>
        <p:spPr>
          <a:xfrm>
            <a:off x="9646689" y="2810213"/>
            <a:ext cx="2297966" cy="2166258"/>
          </a:xfrm>
          <a:prstGeom prst="rect">
            <a:avLst/>
          </a:prstGeom>
          <a:noFill/>
          <a:ln w="38100">
            <a:solidFill>
              <a:schemeClr val="bg1"/>
            </a:solidFill>
          </a:ln>
        </p:spPr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Appropriate experience, knowledge, time, influence and authority</a:t>
            </a:r>
          </a:p>
        </p:txBody>
      </p:sp>
      <p:grpSp>
        <p:nvGrpSpPr>
          <p:cNvPr id="59" name="Group 58">
            <a:extLst>
              <a:ext uri="{FF2B5EF4-FFF2-40B4-BE49-F238E27FC236}">
                <a16:creationId xmlns:a16="http://schemas.microsoft.com/office/drawing/2014/main" id="{8F948353-91F7-4C2C-81D8-42E102054C82}"/>
              </a:ext>
            </a:extLst>
          </p:cNvPr>
          <p:cNvGrpSpPr/>
          <p:nvPr/>
        </p:nvGrpSpPr>
        <p:grpSpPr>
          <a:xfrm>
            <a:off x="98983" y="1471861"/>
            <a:ext cx="9547706" cy="4526010"/>
            <a:chOff x="98983" y="1724410"/>
            <a:chExt cx="9547706" cy="4526010"/>
          </a:xfrm>
        </p:grpSpPr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ADEDD295-E700-4386-8ED0-C928478E1700}"/>
                </a:ext>
              </a:extLst>
            </p:cNvPr>
            <p:cNvGrpSpPr/>
            <p:nvPr/>
          </p:nvGrpSpPr>
          <p:grpSpPr>
            <a:xfrm>
              <a:off x="98983" y="1724410"/>
              <a:ext cx="9547706" cy="4526010"/>
              <a:chOff x="1457520" y="1676618"/>
              <a:chExt cx="9547706" cy="4526010"/>
            </a:xfrm>
          </p:grpSpPr>
          <p:grpSp>
            <p:nvGrpSpPr>
              <p:cNvPr id="33" name="Group 32">
                <a:extLst>
                  <a:ext uri="{FF2B5EF4-FFF2-40B4-BE49-F238E27FC236}">
                    <a16:creationId xmlns:a16="http://schemas.microsoft.com/office/drawing/2014/main" id="{D8E85788-D053-4CC4-BB63-AB105A17DE46}"/>
                  </a:ext>
                </a:extLst>
              </p:cNvPr>
              <p:cNvGrpSpPr/>
              <p:nvPr/>
            </p:nvGrpSpPr>
            <p:grpSpPr>
              <a:xfrm>
                <a:off x="1457520" y="1676618"/>
                <a:ext cx="9333760" cy="4526010"/>
                <a:chOff x="1565231" y="1676435"/>
                <a:chExt cx="9333760" cy="4526010"/>
              </a:xfrm>
            </p:grpSpPr>
            <p:sp>
              <p:nvSpPr>
                <p:cNvPr id="34" name="Freeform 17">
                  <a:extLst>
                    <a:ext uri="{FF2B5EF4-FFF2-40B4-BE49-F238E27FC236}">
                      <a16:creationId xmlns:a16="http://schemas.microsoft.com/office/drawing/2014/main" id="{82AAB139-B584-4A87-9BEB-EE9513523EE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63511" y="3830481"/>
                  <a:ext cx="2186587" cy="235283"/>
                </a:xfrm>
                <a:custGeom>
                  <a:avLst/>
                  <a:gdLst>
                    <a:gd name="T0" fmla="*/ 111 w 1452"/>
                    <a:gd name="T1" fmla="*/ 0 h 131"/>
                    <a:gd name="T2" fmla="*/ 72 w 1452"/>
                    <a:gd name="T3" fmla="*/ 92 h 131"/>
                    <a:gd name="T4" fmla="*/ 1391 w 1452"/>
                    <a:gd name="T5" fmla="*/ 92 h 131"/>
                    <a:gd name="T6" fmla="*/ 1356 w 1452"/>
                    <a:gd name="T7" fmla="*/ 3 h 131"/>
                    <a:gd name="T8" fmla="*/ 1452 w 1452"/>
                    <a:gd name="T9" fmla="*/ 72 h 131"/>
                    <a:gd name="T10" fmla="*/ 1410 w 1452"/>
                    <a:gd name="T11" fmla="*/ 131 h 131"/>
                    <a:gd name="T12" fmla="*/ 5 w 1452"/>
                    <a:gd name="T13" fmla="*/ 131 h 131"/>
                    <a:gd name="T14" fmla="*/ 0 w 1452"/>
                    <a:gd name="T15" fmla="*/ 72 h 131"/>
                    <a:gd name="T16" fmla="*/ 111 w 1452"/>
                    <a:gd name="T17" fmla="*/ 0 h 1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452" h="131">
                      <a:moveTo>
                        <a:pt x="111" y="0"/>
                      </a:moveTo>
                      <a:lnTo>
                        <a:pt x="72" y="92"/>
                      </a:lnTo>
                      <a:lnTo>
                        <a:pt x="1391" y="92"/>
                      </a:lnTo>
                      <a:lnTo>
                        <a:pt x="1356" y="3"/>
                      </a:lnTo>
                      <a:lnTo>
                        <a:pt x="1452" y="72"/>
                      </a:lnTo>
                      <a:lnTo>
                        <a:pt x="1410" y="131"/>
                      </a:lnTo>
                      <a:lnTo>
                        <a:pt x="5" y="131"/>
                      </a:lnTo>
                      <a:lnTo>
                        <a:pt x="0" y="72"/>
                      </a:lnTo>
                      <a:lnTo>
                        <a:pt x="111" y="0"/>
                      </a:lnTo>
                      <a:close/>
                    </a:path>
                  </a:pathLst>
                </a:custGeom>
                <a:solidFill>
                  <a:srgbClr val="007038"/>
                </a:solidFill>
                <a:ln>
                  <a:noFill/>
                </a:ln>
              </p:spPr>
              <p:txBody>
                <a:bodyPr vert="horz" wrap="square" lIns="91416" tIns="45708" rIns="91416" bIns="45708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3599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grpSp>
              <p:nvGrpSpPr>
                <p:cNvPr id="35" name="Group 34">
                  <a:extLst>
                    <a:ext uri="{FF2B5EF4-FFF2-40B4-BE49-F238E27FC236}">
                      <a16:creationId xmlns:a16="http://schemas.microsoft.com/office/drawing/2014/main" id="{247EF906-FDCF-4E52-BA80-185E12487C16}"/>
                    </a:ext>
                  </a:extLst>
                </p:cNvPr>
                <p:cNvGrpSpPr/>
                <p:nvPr/>
              </p:nvGrpSpPr>
              <p:grpSpPr>
                <a:xfrm>
                  <a:off x="1565231" y="1676435"/>
                  <a:ext cx="9333760" cy="4526010"/>
                  <a:chOff x="1565231" y="1676435"/>
                  <a:chExt cx="9333760" cy="4526010"/>
                </a:xfrm>
              </p:grpSpPr>
              <p:grpSp>
                <p:nvGrpSpPr>
                  <p:cNvPr id="37" name="Group 36">
                    <a:extLst>
                      <a:ext uri="{FF2B5EF4-FFF2-40B4-BE49-F238E27FC236}">
                        <a16:creationId xmlns:a16="http://schemas.microsoft.com/office/drawing/2014/main" id="{7A741C01-B5C0-43E6-B849-110561FC9D15}"/>
                      </a:ext>
                    </a:extLst>
                  </p:cNvPr>
                  <p:cNvGrpSpPr/>
                  <p:nvPr/>
                </p:nvGrpSpPr>
                <p:grpSpPr>
                  <a:xfrm>
                    <a:off x="1565231" y="1676435"/>
                    <a:ext cx="9333760" cy="4526010"/>
                    <a:chOff x="1565231" y="1676435"/>
                    <a:chExt cx="9333760" cy="4526010"/>
                  </a:xfrm>
                </p:grpSpPr>
                <p:sp>
                  <p:nvSpPr>
                    <p:cNvPr id="38" name="Rectangle 37">
                      <a:extLst>
                        <a:ext uri="{FF2B5EF4-FFF2-40B4-BE49-F238E27FC236}">
                          <a16:creationId xmlns:a16="http://schemas.microsoft.com/office/drawing/2014/main" id="{8FEE152B-AACB-42C0-82A2-91949F79BB4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838469" y="5207049"/>
                      <a:ext cx="7060522" cy="969264"/>
                    </a:xfrm>
                    <a:prstGeom prst="rect">
                      <a:avLst/>
                    </a:prstGeom>
                    <a:solidFill>
                      <a:srgbClr val="ECB448"/>
                    </a:solidFill>
                    <a:ln>
                      <a:noFill/>
                    </a:ln>
                  </p:spPr>
                  <p:txBody>
                    <a:bodyPr vert="horz" wrap="square" lIns="91416" tIns="45708" rIns="91416" bIns="45708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3599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+mn-cs"/>
                      </a:endParaRPr>
                    </a:p>
                  </p:txBody>
                </p:sp>
                <p:sp>
                  <p:nvSpPr>
                    <p:cNvPr id="40" name="Rectangle 39">
                      <a:extLst>
                        <a:ext uri="{FF2B5EF4-FFF2-40B4-BE49-F238E27FC236}">
                          <a16:creationId xmlns:a16="http://schemas.microsoft.com/office/drawing/2014/main" id="{0B6226F7-005E-4D66-9B0B-9CB50E6F3AA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767745" y="2925472"/>
                      <a:ext cx="7060522" cy="969264"/>
                    </a:xfrm>
                    <a:prstGeom prst="rect">
                      <a:avLst/>
                    </a:prstGeom>
                    <a:solidFill>
                      <a:srgbClr val="00AA55"/>
                    </a:solidFill>
                    <a:ln>
                      <a:noFill/>
                    </a:ln>
                  </p:spPr>
                  <p:txBody>
                    <a:bodyPr vert="horz" wrap="square" lIns="91416" tIns="45708" rIns="91416" bIns="45708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3599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+mn-cs"/>
                      </a:endParaRPr>
                    </a:p>
                  </p:txBody>
                </p:sp>
                <p:sp>
                  <p:nvSpPr>
                    <p:cNvPr id="41" name="Rectangle 40">
                      <a:extLst>
                        <a:ext uri="{FF2B5EF4-FFF2-40B4-BE49-F238E27FC236}">
                          <a16:creationId xmlns:a16="http://schemas.microsoft.com/office/drawing/2014/main" id="{6F365032-531A-4558-9C36-094E10A0EFD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767745" y="1676435"/>
                      <a:ext cx="7060522" cy="1097280"/>
                    </a:xfrm>
                    <a:prstGeom prst="rect">
                      <a:avLst/>
                    </a:prstGeom>
                    <a:solidFill>
                      <a:srgbClr val="E65722"/>
                    </a:solidFill>
                    <a:ln>
                      <a:noFill/>
                    </a:ln>
                  </p:spPr>
                  <p:txBody>
                    <a:bodyPr vert="horz" wrap="square" lIns="91416" tIns="45708" rIns="91416" bIns="45708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3599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+mn-cs"/>
                      </a:endParaRPr>
                    </a:p>
                  </p:txBody>
                </p:sp>
                <p:sp>
                  <p:nvSpPr>
                    <p:cNvPr id="42" name="Freeform 16">
                      <a:extLst>
                        <a:ext uri="{FF2B5EF4-FFF2-40B4-BE49-F238E27FC236}">
                          <a16:creationId xmlns:a16="http://schemas.microsoft.com/office/drawing/2014/main" id="{4D8C70C0-A334-45DC-993F-32AE880ECD05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049723" y="4920455"/>
                      <a:ext cx="3378924" cy="287262"/>
                    </a:xfrm>
                    <a:custGeom>
                      <a:avLst/>
                      <a:gdLst>
                        <a:gd name="T0" fmla="*/ 114 w 2190"/>
                        <a:gd name="T1" fmla="*/ 0 h 181"/>
                        <a:gd name="T2" fmla="*/ 62 w 2190"/>
                        <a:gd name="T3" fmla="*/ 121 h 181"/>
                        <a:gd name="T4" fmla="*/ 2123 w 2190"/>
                        <a:gd name="T5" fmla="*/ 121 h 181"/>
                        <a:gd name="T6" fmla="*/ 2076 w 2190"/>
                        <a:gd name="T7" fmla="*/ 0 h 181"/>
                        <a:gd name="T8" fmla="*/ 2190 w 2190"/>
                        <a:gd name="T9" fmla="*/ 92 h 181"/>
                        <a:gd name="T10" fmla="*/ 2155 w 2190"/>
                        <a:gd name="T11" fmla="*/ 181 h 181"/>
                        <a:gd name="T12" fmla="*/ 25 w 2190"/>
                        <a:gd name="T13" fmla="*/ 181 h 181"/>
                        <a:gd name="T14" fmla="*/ 0 w 2190"/>
                        <a:gd name="T15" fmla="*/ 92 h 181"/>
                        <a:gd name="T16" fmla="*/ 114 w 2190"/>
                        <a:gd name="T17" fmla="*/ 0 h 18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</a:cxnLst>
                      <a:rect l="0" t="0" r="r" b="b"/>
                      <a:pathLst>
                        <a:path w="2190" h="181">
                          <a:moveTo>
                            <a:pt x="114" y="0"/>
                          </a:moveTo>
                          <a:lnTo>
                            <a:pt x="62" y="121"/>
                          </a:lnTo>
                          <a:lnTo>
                            <a:pt x="2123" y="121"/>
                          </a:lnTo>
                          <a:lnTo>
                            <a:pt x="2076" y="0"/>
                          </a:lnTo>
                          <a:lnTo>
                            <a:pt x="2190" y="92"/>
                          </a:lnTo>
                          <a:lnTo>
                            <a:pt x="2155" y="181"/>
                          </a:lnTo>
                          <a:lnTo>
                            <a:pt x="25" y="181"/>
                          </a:lnTo>
                          <a:lnTo>
                            <a:pt x="0" y="92"/>
                          </a:lnTo>
                          <a:lnTo>
                            <a:pt x="114" y="0"/>
                          </a:lnTo>
                          <a:close/>
                        </a:path>
                      </a:pathLst>
                    </a:custGeom>
                    <a:solidFill>
                      <a:srgbClr val="175F83"/>
                    </a:solidFill>
                    <a:ln>
                      <a:noFill/>
                    </a:ln>
                  </p:spPr>
                  <p:txBody>
                    <a:bodyPr vert="horz" wrap="square" lIns="91416" tIns="45708" rIns="91416" bIns="45708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3599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+mn-cs"/>
                      </a:endParaRPr>
                    </a:p>
                  </p:txBody>
                </p:sp>
                <p:sp>
                  <p:nvSpPr>
                    <p:cNvPr id="43" name="Freeform 15">
                      <a:extLst>
                        <a:ext uri="{FF2B5EF4-FFF2-40B4-BE49-F238E27FC236}">
                          <a16:creationId xmlns:a16="http://schemas.microsoft.com/office/drawing/2014/main" id="{5CAFBD16-EAD2-43B9-8278-D86193860EC1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3197981" y="2776287"/>
                      <a:ext cx="1166509" cy="239650"/>
                    </a:xfrm>
                    <a:custGeom>
                      <a:avLst/>
                      <a:gdLst>
                        <a:gd name="T0" fmla="*/ 0 w 735"/>
                        <a:gd name="T1" fmla="*/ 94 h 151"/>
                        <a:gd name="T2" fmla="*/ 112 w 735"/>
                        <a:gd name="T3" fmla="*/ 0 h 151"/>
                        <a:gd name="T4" fmla="*/ 72 w 735"/>
                        <a:gd name="T5" fmla="*/ 119 h 151"/>
                        <a:gd name="T6" fmla="*/ 653 w 735"/>
                        <a:gd name="T7" fmla="*/ 119 h 151"/>
                        <a:gd name="T8" fmla="*/ 611 w 735"/>
                        <a:gd name="T9" fmla="*/ 0 h 151"/>
                        <a:gd name="T10" fmla="*/ 735 w 735"/>
                        <a:gd name="T11" fmla="*/ 94 h 151"/>
                        <a:gd name="T12" fmla="*/ 700 w 735"/>
                        <a:gd name="T13" fmla="*/ 151 h 151"/>
                        <a:gd name="T14" fmla="*/ 42 w 735"/>
                        <a:gd name="T15" fmla="*/ 151 h 151"/>
                        <a:gd name="T16" fmla="*/ 0 w 735"/>
                        <a:gd name="T17" fmla="*/ 94 h 151"/>
                        <a:gd name="T18" fmla="*/ 0 w 735"/>
                        <a:gd name="T19" fmla="*/ 94 h 151"/>
                        <a:gd name="T20" fmla="*/ 0 w 735"/>
                        <a:gd name="T21" fmla="*/ 94 h 15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</a:cxnLst>
                      <a:rect l="0" t="0" r="r" b="b"/>
                      <a:pathLst>
                        <a:path w="735" h="151">
                          <a:moveTo>
                            <a:pt x="0" y="94"/>
                          </a:moveTo>
                          <a:lnTo>
                            <a:pt x="112" y="0"/>
                          </a:lnTo>
                          <a:lnTo>
                            <a:pt x="72" y="119"/>
                          </a:lnTo>
                          <a:lnTo>
                            <a:pt x="653" y="119"/>
                          </a:lnTo>
                          <a:lnTo>
                            <a:pt x="611" y="0"/>
                          </a:lnTo>
                          <a:lnTo>
                            <a:pt x="735" y="94"/>
                          </a:lnTo>
                          <a:lnTo>
                            <a:pt x="700" y="151"/>
                          </a:lnTo>
                          <a:lnTo>
                            <a:pt x="42" y="151"/>
                          </a:lnTo>
                          <a:lnTo>
                            <a:pt x="0" y="94"/>
                          </a:lnTo>
                          <a:lnTo>
                            <a:pt x="0" y="94"/>
                          </a:lnTo>
                          <a:lnTo>
                            <a:pt x="0" y="94"/>
                          </a:lnTo>
                          <a:close/>
                        </a:path>
                      </a:pathLst>
                    </a:custGeom>
                    <a:solidFill>
                      <a:srgbClr val="862F10"/>
                    </a:solidFill>
                    <a:ln>
                      <a:noFill/>
                    </a:ln>
                  </p:spPr>
                  <p:txBody>
                    <a:bodyPr vert="horz" wrap="square" lIns="91416" tIns="45708" rIns="91416" bIns="45708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3599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+mn-cs"/>
                      </a:endParaRPr>
                    </a:p>
                  </p:txBody>
                </p:sp>
                <p:sp>
                  <p:nvSpPr>
                    <p:cNvPr id="44" name="Freeform 18">
                      <a:extLst>
                        <a:ext uri="{FF2B5EF4-FFF2-40B4-BE49-F238E27FC236}">
                          <a16:creationId xmlns:a16="http://schemas.microsoft.com/office/drawing/2014/main" id="{3E30B860-15D9-4331-B884-D090E5B7AE83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3320186" y="1676436"/>
                      <a:ext cx="903053" cy="1252211"/>
                    </a:xfrm>
                    <a:custGeom>
                      <a:avLst/>
                      <a:gdLst>
                        <a:gd name="T0" fmla="*/ 569 w 569"/>
                        <a:gd name="T1" fmla="*/ 789 h 789"/>
                        <a:gd name="T2" fmla="*/ 0 w 569"/>
                        <a:gd name="T3" fmla="*/ 789 h 789"/>
                        <a:gd name="T4" fmla="*/ 282 w 569"/>
                        <a:gd name="T5" fmla="*/ 0 h 789"/>
                        <a:gd name="T6" fmla="*/ 569 w 569"/>
                        <a:gd name="T7" fmla="*/ 789 h 789"/>
                        <a:gd name="T8" fmla="*/ 569 w 569"/>
                        <a:gd name="T9" fmla="*/ 789 h 789"/>
                        <a:gd name="T10" fmla="*/ 569 w 569"/>
                        <a:gd name="T11" fmla="*/ 789 h 789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</a:cxnLst>
                      <a:rect l="0" t="0" r="r" b="b"/>
                      <a:pathLst>
                        <a:path w="569" h="789">
                          <a:moveTo>
                            <a:pt x="569" y="789"/>
                          </a:moveTo>
                          <a:lnTo>
                            <a:pt x="0" y="789"/>
                          </a:lnTo>
                          <a:lnTo>
                            <a:pt x="282" y="0"/>
                          </a:lnTo>
                          <a:lnTo>
                            <a:pt x="569" y="789"/>
                          </a:lnTo>
                          <a:lnTo>
                            <a:pt x="569" y="789"/>
                          </a:lnTo>
                          <a:lnTo>
                            <a:pt x="569" y="789"/>
                          </a:lnTo>
                          <a:close/>
                        </a:path>
                      </a:pathLst>
                    </a:custGeom>
                    <a:solidFill>
                      <a:srgbClr val="C74517"/>
                    </a:solidFill>
                    <a:ln>
                      <a:noFill/>
                    </a:ln>
                  </p:spPr>
                  <p:txBody>
                    <a:bodyPr vert="horz" wrap="square" lIns="91416" tIns="45708" rIns="91416" bIns="45708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3599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+mn-cs"/>
                      </a:endParaRPr>
                    </a:p>
                  </p:txBody>
                </p:sp>
                <p:sp>
                  <p:nvSpPr>
                    <p:cNvPr id="45" name="Freeform 19">
                      <a:extLst>
                        <a:ext uri="{FF2B5EF4-FFF2-40B4-BE49-F238E27FC236}">
                          <a16:creationId xmlns:a16="http://schemas.microsoft.com/office/drawing/2014/main" id="{8709E92F-73BC-41EF-AB3F-AFC09C69FDC4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734551" y="2928648"/>
                      <a:ext cx="2098129" cy="1112547"/>
                    </a:xfrm>
                    <a:custGeom>
                      <a:avLst/>
                      <a:gdLst>
                        <a:gd name="T0" fmla="*/ 1322 w 1322"/>
                        <a:gd name="T1" fmla="*/ 701 h 701"/>
                        <a:gd name="T2" fmla="*/ 0 w 1322"/>
                        <a:gd name="T3" fmla="*/ 701 h 701"/>
                        <a:gd name="T4" fmla="*/ 290 w 1322"/>
                        <a:gd name="T5" fmla="*/ 0 h 701"/>
                        <a:gd name="T6" fmla="*/ 1030 w 1322"/>
                        <a:gd name="T7" fmla="*/ 0 h 701"/>
                        <a:gd name="T8" fmla="*/ 1322 w 1322"/>
                        <a:gd name="T9" fmla="*/ 701 h 701"/>
                        <a:gd name="T10" fmla="*/ 1322 w 1322"/>
                        <a:gd name="T11" fmla="*/ 701 h 701"/>
                        <a:gd name="T12" fmla="*/ 1322 w 1322"/>
                        <a:gd name="T13" fmla="*/ 701 h 70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</a:cxnLst>
                      <a:rect l="0" t="0" r="r" b="b"/>
                      <a:pathLst>
                        <a:path w="1322" h="701">
                          <a:moveTo>
                            <a:pt x="1322" y="701"/>
                          </a:moveTo>
                          <a:lnTo>
                            <a:pt x="0" y="701"/>
                          </a:lnTo>
                          <a:lnTo>
                            <a:pt x="290" y="0"/>
                          </a:lnTo>
                          <a:lnTo>
                            <a:pt x="1030" y="0"/>
                          </a:lnTo>
                          <a:lnTo>
                            <a:pt x="1322" y="701"/>
                          </a:lnTo>
                          <a:lnTo>
                            <a:pt x="1322" y="701"/>
                          </a:lnTo>
                          <a:lnTo>
                            <a:pt x="1322" y="701"/>
                          </a:lnTo>
                          <a:close/>
                        </a:path>
                      </a:pathLst>
                    </a:custGeom>
                    <a:solidFill>
                      <a:srgbClr val="007038"/>
                    </a:solidFill>
                    <a:ln>
                      <a:noFill/>
                    </a:ln>
                  </p:spPr>
                  <p:txBody>
                    <a:bodyPr vert="horz" wrap="square" lIns="91416" tIns="45708" rIns="91416" bIns="45708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3599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+mn-cs"/>
                      </a:endParaRPr>
                    </a:p>
                  </p:txBody>
                </p:sp>
                <p:sp>
                  <p:nvSpPr>
                    <p:cNvPr id="46" name="Freeform 24">
                      <a:extLst>
                        <a:ext uri="{FF2B5EF4-FFF2-40B4-BE49-F238E27FC236}">
                          <a16:creationId xmlns:a16="http://schemas.microsoft.com/office/drawing/2014/main" id="{AA6E3CD8-B9AF-4578-8F36-1684B6E2B4DF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734551" y="2928648"/>
                      <a:ext cx="1033194" cy="1112547"/>
                    </a:xfrm>
                    <a:custGeom>
                      <a:avLst/>
                      <a:gdLst>
                        <a:gd name="T0" fmla="*/ 651 w 651"/>
                        <a:gd name="T1" fmla="*/ 0 h 701"/>
                        <a:gd name="T2" fmla="*/ 290 w 651"/>
                        <a:gd name="T3" fmla="*/ 0 h 701"/>
                        <a:gd name="T4" fmla="*/ 0 w 651"/>
                        <a:gd name="T5" fmla="*/ 701 h 701"/>
                        <a:gd name="T6" fmla="*/ 651 w 651"/>
                        <a:gd name="T7" fmla="*/ 701 h 701"/>
                        <a:gd name="T8" fmla="*/ 651 w 651"/>
                        <a:gd name="T9" fmla="*/ 0 h 70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</a:cxnLst>
                      <a:rect l="0" t="0" r="r" b="b"/>
                      <a:pathLst>
                        <a:path w="651" h="701">
                          <a:moveTo>
                            <a:pt x="651" y="0"/>
                          </a:moveTo>
                          <a:lnTo>
                            <a:pt x="290" y="0"/>
                          </a:lnTo>
                          <a:lnTo>
                            <a:pt x="0" y="701"/>
                          </a:lnTo>
                          <a:lnTo>
                            <a:pt x="651" y="701"/>
                          </a:lnTo>
                          <a:lnTo>
                            <a:pt x="651" y="0"/>
                          </a:lnTo>
                          <a:close/>
                        </a:path>
                      </a:pathLst>
                    </a:custGeom>
                    <a:solidFill>
                      <a:srgbClr val="00AA55"/>
                    </a:solidFill>
                    <a:ln>
                      <a:noFill/>
                    </a:ln>
                  </p:spPr>
                  <p:txBody>
                    <a:bodyPr vert="horz" wrap="square" lIns="91416" tIns="45708" rIns="91416" bIns="45708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3599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+mn-cs"/>
                      </a:endParaRPr>
                    </a:p>
                  </p:txBody>
                </p:sp>
                <p:sp>
                  <p:nvSpPr>
                    <p:cNvPr id="47" name="Freeform 25">
                      <a:extLst>
                        <a:ext uri="{FF2B5EF4-FFF2-40B4-BE49-F238E27FC236}">
                          <a16:creationId xmlns:a16="http://schemas.microsoft.com/office/drawing/2014/main" id="{8BDAE90D-EE5C-467F-A6E3-EAD5BCF1D92E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3320187" y="1676436"/>
                      <a:ext cx="447559" cy="1252211"/>
                    </a:xfrm>
                    <a:custGeom>
                      <a:avLst/>
                      <a:gdLst>
                        <a:gd name="T0" fmla="*/ 282 w 282"/>
                        <a:gd name="T1" fmla="*/ 789 h 789"/>
                        <a:gd name="T2" fmla="*/ 282 w 282"/>
                        <a:gd name="T3" fmla="*/ 0 h 789"/>
                        <a:gd name="T4" fmla="*/ 0 w 282"/>
                        <a:gd name="T5" fmla="*/ 789 h 789"/>
                        <a:gd name="T6" fmla="*/ 282 w 282"/>
                        <a:gd name="T7" fmla="*/ 789 h 789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0" t="0" r="r" b="b"/>
                      <a:pathLst>
                        <a:path w="282" h="789">
                          <a:moveTo>
                            <a:pt x="282" y="789"/>
                          </a:moveTo>
                          <a:lnTo>
                            <a:pt x="282" y="0"/>
                          </a:lnTo>
                          <a:lnTo>
                            <a:pt x="0" y="789"/>
                          </a:lnTo>
                          <a:lnTo>
                            <a:pt x="282" y="789"/>
                          </a:lnTo>
                          <a:close/>
                        </a:path>
                      </a:pathLst>
                    </a:custGeom>
                    <a:solidFill>
                      <a:srgbClr val="E65722"/>
                    </a:solidFill>
                    <a:ln>
                      <a:noFill/>
                    </a:ln>
                  </p:spPr>
                  <p:txBody>
                    <a:bodyPr vert="horz" wrap="square" lIns="91416" tIns="45708" rIns="91416" bIns="45708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3599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+mn-cs"/>
                      </a:endParaRPr>
                    </a:p>
                  </p:txBody>
                </p:sp>
                <p:sp>
                  <p:nvSpPr>
                    <p:cNvPr id="48" name="Freeform 21">
                      <a:extLst>
                        <a:ext uri="{FF2B5EF4-FFF2-40B4-BE49-F238E27FC236}">
                          <a16:creationId xmlns:a16="http://schemas.microsoft.com/office/drawing/2014/main" id="{AFE333B7-5887-4577-925F-F16209480FAA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1574177" y="5091484"/>
                      <a:ext cx="4402578" cy="1110961"/>
                    </a:xfrm>
                    <a:custGeom>
                      <a:avLst/>
                      <a:gdLst>
                        <a:gd name="T0" fmla="*/ 2774 w 2774"/>
                        <a:gd name="T1" fmla="*/ 700 h 700"/>
                        <a:gd name="T2" fmla="*/ 0 w 2774"/>
                        <a:gd name="T3" fmla="*/ 700 h 700"/>
                        <a:gd name="T4" fmla="*/ 290 w 2774"/>
                        <a:gd name="T5" fmla="*/ 0 h 700"/>
                        <a:gd name="T6" fmla="*/ 2480 w 2774"/>
                        <a:gd name="T7" fmla="*/ 0 h 700"/>
                        <a:gd name="T8" fmla="*/ 2774 w 2774"/>
                        <a:gd name="T9" fmla="*/ 700 h 700"/>
                        <a:gd name="T10" fmla="*/ 2774 w 2774"/>
                        <a:gd name="T11" fmla="*/ 700 h 700"/>
                        <a:gd name="T12" fmla="*/ 2774 w 2774"/>
                        <a:gd name="T13" fmla="*/ 700 h 7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</a:cxnLst>
                      <a:rect l="0" t="0" r="r" b="b"/>
                      <a:pathLst>
                        <a:path w="2774" h="700">
                          <a:moveTo>
                            <a:pt x="2774" y="700"/>
                          </a:moveTo>
                          <a:lnTo>
                            <a:pt x="0" y="700"/>
                          </a:lnTo>
                          <a:lnTo>
                            <a:pt x="290" y="0"/>
                          </a:lnTo>
                          <a:lnTo>
                            <a:pt x="2480" y="0"/>
                          </a:lnTo>
                          <a:lnTo>
                            <a:pt x="2774" y="700"/>
                          </a:lnTo>
                          <a:lnTo>
                            <a:pt x="2774" y="700"/>
                          </a:lnTo>
                          <a:lnTo>
                            <a:pt x="2774" y="700"/>
                          </a:lnTo>
                          <a:close/>
                        </a:path>
                      </a:pathLst>
                    </a:custGeom>
                    <a:solidFill>
                      <a:srgbClr val="ECB448">
                        <a:lumMod val="75000"/>
                      </a:srgbClr>
                    </a:solidFill>
                    <a:ln>
                      <a:noFill/>
                    </a:ln>
                  </p:spPr>
                  <p:txBody>
                    <a:bodyPr vert="horz" wrap="square" lIns="91416" tIns="45708" rIns="91416" bIns="45708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3599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+mn-cs"/>
                      </a:endParaRPr>
                    </a:p>
                  </p:txBody>
                </p:sp>
                <p:sp>
                  <p:nvSpPr>
                    <p:cNvPr id="49" name="Freeform 22">
                      <a:extLst>
                        <a:ext uri="{FF2B5EF4-FFF2-40B4-BE49-F238E27FC236}">
                          <a16:creationId xmlns:a16="http://schemas.microsoft.com/office/drawing/2014/main" id="{EE1DD312-F5BB-4D74-88E3-E75C2B3E173C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1565231" y="5082775"/>
                      <a:ext cx="2191767" cy="1110961"/>
                    </a:xfrm>
                    <a:custGeom>
                      <a:avLst/>
                      <a:gdLst>
                        <a:gd name="T0" fmla="*/ 1381 w 1381"/>
                        <a:gd name="T1" fmla="*/ 0 h 700"/>
                        <a:gd name="T2" fmla="*/ 290 w 1381"/>
                        <a:gd name="T3" fmla="*/ 0 h 700"/>
                        <a:gd name="T4" fmla="*/ 0 w 1381"/>
                        <a:gd name="T5" fmla="*/ 700 h 700"/>
                        <a:gd name="T6" fmla="*/ 1381 w 1381"/>
                        <a:gd name="T7" fmla="*/ 700 h 700"/>
                        <a:gd name="T8" fmla="*/ 1381 w 1381"/>
                        <a:gd name="T9" fmla="*/ 0 h 7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</a:cxnLst>
                      <a:rect l="0" t="0" r="r" b="b"/>
                      <a:pathLst>
                        <a:path w="1381" h="700">
                          <a:moveTo>
                            <a:pt x="1381" y="0"/>
                          </a:moveTo>
                          <a:lnTo>
                            <a:pt x="290" y="0"/>
                          </a:lnTo>
                          <a:lnTo>
                            <a:pt x="0" y="700"/>
                          </a:lnTo>
                          <a:lnTo>
                            <a:pt x="1381" y="700"/>
                          </a:lnTo>
                          <a:lnTo>
                            <a:pt x="1381" y="0"/>
                          </a:lnTo>
                          <a:close/>
                        </a:path>
                      </a:pathLst>
                    </a:custGeom>
                    <a:solidFill>
                      <a:srgbClr val="ECB448"/>
                    </a:solidFill>
                    <a:ln>
                      <a:noFill/>
                    </a:ln>
                  </p:spPr>
                  <p:txBody>
                    <a:bodyPr vert="horz" wrap="square" lIns="91416" tIns="45708" rIns="91416" bIns="45708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3599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+mn-cs"/>
                      </a:endParaRPr>
                    </a:p>
                  </p:txBody>
                </p:sp>
                <p:sp>
                  <p:nvSpPr>
                    <p:cNvPr id="39" name="Rectangle 38">
                      <a:extLst>
                        <a:ext uri="{FF2B5EF4-FFF2-40B4-BE49-F238E27FC236}">
                          <a16:creationId xmlns:a16="http://schemas.microsoft.com/office/drawing/2014/main" id="{BF8744E2-6E24-466A-90CF-802C9ED35ED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767745" y="4006441"/>
                      <a:ext cx="7060522" cy="969264"/>
                    </a:xfrm>
                    <a:prstGeom prst="rect">
                      <a:avLst/>
                    </a:prstGeom>
                    <a:solidFill>
                      <a:srgbClr val="289DD8"/>
                    </a:solidFill>
                    <a:ln>
                      <a:noFill/>
                    </a:ln>
                  </p:spPr>
                  <p:txBody>
                    <a:bodyPr vert="horz" wrap="square" lIns="91416" tIns="45708" rIns="91416" bIns="45708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3599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+mn-cs"/>
                      </a:endParaRPr>
                    </a:p>
                  </p:txBody>
                </p:sp>
              </p:grpSp>
              <p:sp>
                <p:nvSpPr>
                  <p:cNvPr id="36" name="Freeform 20">
                    <a:extLst>
                      <a:ext uri="{FF2B5EF4-FFF2-40B4-BE49-F238E27FC236}">
                        <a16:creationId xmlns:a16="http://schemas.microsoft.com/office/drawing/2014/main" id="{3E97E115-8F9E-4E6E-91B8-AC41F24903CF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222501" y="3978937"/>
                    <a:ext cx="3105930" cy="1112547"/>
                  </a:xfrm>
                  <a:custGeom>
                    <a:avLst/>
                    <a:gdLst>
                      <a:gd name="T0" fmla="*/ 2039 w 2039"/>
                      <a:gd name="T1" fmla="*/ 701 h 701"/>
                      <a:gd name="T2" fmla="*/ 0 w 2039"/>
                      <a:gd name="T3" fmla="*/ 701 h 701"/>
                      <a:gd name="T4" fmla="*/ 292 w 2039"/>
                      <a:gd name="T5" fmla="*/ 0 h 701"/>
                      <a:gd name="T6" fmla="*/ 1744 w 2039"/>
                      <a:gd name="T7" fmla="*/ 0 h 701"/>
                      <a:gd name="T8" fmla="*/ 2039 w 2039"/>
                      <a:gd name="T9" fmla="*/ 701 h 701"/>
                      <a:gd name="T10" fmla="*/ 2039 w 2039"/>
                      <a:gd name="T11" fmla="*/ 701 h 701"/>
                      <a:gd name="T12" fmla="*/ 2039 w 2039"/>
                      <a:gd name="T13" fmla="*/ 701 h 70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039" h="701">
                        <a:moveTo>
                          <a:pt x="2039" y="701"/>
                        </a:moveTo>
                        <a:lnTo>
                          <a:pt x="0" y="701"/>
                        </a:lnTo>
                        <a:lnTo>
                          <a:pt x="292" y="0"/>
                        </a:lnTo>
                        <a:lnTo>
                          <a:pt x="1744" y="0"/>
                        </a:lnTo>
                        <a:lnTo>
                          <a:pt x="2039" y="701"/>
                        </a:lnTo>
                        <a:lnTo>
                          <a:pt x="2039" y="701"/>
                        </a:lnTo>
                        <a:lnTo>
                          <a:pt x="2039" y="701"/>
                        </a:lnTo>
                        <a:close/>
                      </a:path>
                    </a:pathLst>
                  </a:custGeom>
                  <a:solidFill>
                    <a:srgbClr val="1F7EAD"/>
                  </a:solidFill>
                  <a:ln>
                    <a:noFill/>
                  </a:ln>
                </p:spPr>
                <p:txBody>
                  <a:bodyPr vert="horz" wrap="square" lIns="91416" tIns="45708" rIns="91416" bIns="45708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3599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  <a:ea typeface="+mn-ea"/>
                      <a:cs typeface="+mn-cs"/>
                    </a:endParaRPr>
                  </a:p>
                </p:txBody>
              </p:sp>
            </p:grpSp>
          </p:grpSp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15477E89-69DB-4156-9A21-61A37DE354F8}"/>
                  </a:ext>
                </a:extLst>
              </p:cNvPr>
              <p:cNvSpPr txBox="1"/>
              <p:nvPr/>
            </p:nvSpPr>
            <p:spPr>
              <a:xfrm>
                <a:off x="4115528" y="1839445"/>
                <a:ext cx="6067383" cy="100027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Ultimate responsibility and accountability for the SOQM</a:t>
                </a:r>
              </a:p>
              <a:p>
                <a:pPr marL="285750" marR="0" lvl="0" indent="-285750" algn="l" defTabSz="914400" rtl="0" eaLnBrk="1" fontAlgn="auto" latinLnBrk="0" hangingPunct="1">
                  <a:lnSpc>
                    <a:spcPct val="100000"/>
                  </a:lnSpc>
                  <a:spcBef>
                    <a:spcPts val="60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r>
                  <a:rPr kumimoji="0" lang="en-US" sz="1800" b="0" i="1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CEO / managing partner / managing board of partners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57" name="TextBox 56">
                <a:extLst>
                  <a:ext uri="{FF2B5EF4-FFF2-40B4-BE49-F238E27FC236}">
                    <a16:creationId xmlns:a16="http://schemas.microsoft.com/office/drawing/2014/main" id="{CB77DBC9-E3C0-420D-AF5D-0860D9431B4C}"/>
                  </a:ext>
                </a:extLst>
              </p:cNvPr>
              <p:cNvSpPr txBox="1"/>
              <p:nvPr/>
            </p:nvSpPr>
            <p:spPr>
              <a:xfrm>
                <a:off x="4883579" y="3166829"/>
                <a:ext cx="475488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Operational responsibility for the SOQM</a:t>
                </a: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58" name="TextBox 57">
                <a:extLst>
                  <a:ext uri="{FF2B5EF4-FFF2-40B4-BE49-F238E27FC236}">
                    <a16:creationId xmlns:a16="http://schemas.microsoft.com/office/drawing/2014/main" id="{672C30E5-EC56-4C77-A5DE-4FF19DF986DB}"/>
                  </a:ext>
                </a:extLst>
              </p:cNvPr>
              <p:cNvSpPr txBox="1"/>
              <p:nvPr/>
            </p:nvSpPr>
            <p:spPr>
              <a:xfrm>
                <a:off x="5198489" y="4041378"/>
                <a:ext cx="5806737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Operational responsibility for:</a:t>
                </a:r>
              </a:p>
              <a:p>
                <a:pPr marL="0" marR="0" lvl="1" indent="-34290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r>
                  <a: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Compliance with independence requirements</a:t>
                </a:r>
              </a:p>
              <a:p>
                <a:pPr marL="0" marR="0" lvl="1" indent="-34290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r>
                  <a: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The monitoring and remediation process</a:t>
                </a:r>
              </a:p>
            </p:txBody>
          </p:sp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47D029BE-AF89-4036-A8B1-B167B45C9620}"/>
                  </a:ext>
                </a:extLst>
              </p:cNvPr>
              <p:cNvSpPr txBox="1"/>
              <p:nvPr/>
            </p:nvSpPr>
            <p:spPr>
              <a:xfrm>
                <a:off x="5373189" y="5368698"/>
                <a:ext cx="5259977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457200" marR="0" lvl="1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Operational responsibility for other specific aspects, as determined by the firm</a:t>
                </a:r>
              </a:p>
            </p:txBody>
          </p:sp>
        </p:grpSp>
        <p:sp>
          <p:nvSpPr>
            <p:cNvPr id="56" name="Freeform 23">
              <a:extLst>
                <a:ext uri="{FF2B5EF4-FFF2-40B4-BE49-F238E27FC236}">
                  <a16:creationId xmlns:a16="http://schemas.microsoft.com/office/drawing/2014/main" id="{5C09511B-6E33-4406-9B7C-12B087143A2A}"/>
                </a:ext>
              </a:extLst>
            </p:cNvPr>
            <p:cNvSpPr>
              <a:spLocks/>
            </p:cNvSpPr>
            <p:nvPr/>
          </p:nvSpPr>
          <p:spPr bwMode="auto">
            <a:xfrm>
              <a:off x="684985" y="4017365"/>
              <a:ext cx="1614068" cy="1112547"/>
            </a:xfrm>
            <a:custGeom>
              <a:avLst/>
              <a:gdLst>
                <a:gd name="T0" fmla="*/ 1017 w 1017"/>
                <a:gd name="T1" fmla="*/ 0 h 701"/>
                <a:gd name="T2" fmla="*/ 292 w 1017"/>
                <a:gd name="T3" fmla="*/ 0 h 701"/>
                <a:gd name="T4" fmla="*/ 0 w 1017"/>
                <a:gd name="T5" fmla="*/ 701 h 701"/>
                <a:gd name="T6" fmla="*/ 1017 w 1017"/>
                <a:gd name="T7" fmla="*/ 701 h 701"/>
                <a:gd name="T8" fmla="*/ 1017 w 1017"/>
                <a:gd name="T9" fmla="*/ 0 h 7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7" h="701">
                  <a:moveTo>
                    <a:pt x="1017" y="0"/>
                  </a:moveTo>
                  <a:lnTo>
                    <a:pt x="292" y="0"/>
                  </a:lnTo>
                  <a:lnTo>
                    <a:pt x="0" y="701"/>
                  </a:lnTo>
                  <a:lnTo>
                    <a:pt x="1017" y="701"/>
                  </a:lnTo>
                  <a:lnTo>
                    <a:pt x="1017" y="0"/>
                  </a:lnTo>
                  <a:close/>
                </a:path>
              </a:pathLst>
            </a:custGeom>
            <a:solidFill>
              <a:srgbClr val="289DD8"/>
            </a:solidFill>
            <a:ln>
              <a:noFill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599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pic>
        <p:nvPicPr>
          <p:cNvPr id="61" name="Graphic 60" descr="User with solid fill">
            <a:extLst>
              <a:ext uri="{FF2B5EF4-FFF2-40B4-BE49-F238E27FC236}">
                <a16:creationId xmlns:a16="http://schemas.microsoft.com/office/drawing/2014/main" id="{B8927F4A-66BC-47AB-BE50-A85BC35748B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980225" y="1879385"/>
            <a:ext cx="666196" cy="666196"/>
          </a:xfrm>
          <a:prstGeom prst="rect">
            <a:avLst/>
          </a:prstGeom>
        </p:spPr>
      </p:pic>
      <p:pic>
        <p:nvPicPr>
          <p:cNvPr id="64" name="Graphic 63" descr="User with solid fill">
            <a:extLst>
              <a:ext uri="{FF2B5EF4-FFF2-40B4-BE49-F238E27FC236}">
                <a16:creationId xmlns:a16="http://schemas.microsoft.com/office/drawing/2014/main" id="{775C956C-DFE4-403A-81B2-8521EBCF375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926952" y="2895102"/>
            <a:ext cx="744201" cy="744201"/>
          </a:xfrm>
          <a:prstGeom prst="rect">
            <a:avLst/>
          </a:prstGeom>
        </p:spPr>
      </p:pic>
      <p:grpSp>
        <p:nvGrpSpPr>
          <p:cNvPr id="69" name="Group 68">
            <a:extLst>
              <a:ext uri="{FF2B5EF4-FFF2-40B4-BE49-F238E27FC236}">
                <a16:creationId xmlns:a16="http://schemas.microsoft.com/office/drawing/2014/main" id="{C6BF9CEE-931C-48C7-8F90-0A720EC1522E}"/>
              </a:ext>
            </a:extLst>
          </p:cNvPr>
          <p:cNvGrpSpPr/>
          <p:nvPr/>
        </p:nvGrpSpPr>
        <p:grpSpPr>
          <a:xfrm>
            <a:off x="1834552" y="4018145"/>
            <a:ext cx="920603" cy="572069"/>
            <a:chOff x="1763948" y="4019418"/>
            <a:chExt cx="920603" cy="572069"/>
          </a:xfrm>
        </p:grpSpPr>
        <p:pic>
          <p:nvPicPr>
            <p:cNvPr id="67" name="Graphic 66" descr="User with solid fill">
              <a:extLst>
                <a:ext uri="{FF2B5EF4-FFF2-40B4-BE49-F238E27FC236}">
                  <a16:creationId xmlns:a16="http://schemas.microsoft.com/office/drawing/2014/main" id="{8D893831-22E5-4E19-8F53-151446626F3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1763948" y="4023510"/>
              <a:ext cx="567977" cy="567977"/>
            </a:xfrm>
            <a:prstGeom prst="rect">
              <a:avLst/>
            </a:prstGeom>
          </p:spPr>
        </p:pic>
        <p:pic>
          <p:nvPicPr>
            <p:cNvPr id="68" name="Graphic 67" descr="User with solid fill">
              <a:extLst>
                <a:ext uri="{FF2B5EF4-FFF2-40B4-BE49-F238E27FC236}">
                  <a16:creationId xmlns:a16="http://schemas.microsoft.com/office/drawing/2014/main" id="{D13EB0BC-8B81-43F2-8D34-3F9A49FDAAD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2116574" y="4019418"/>
              <a:ext cx="567977" cy="567977"/>
            </a:xfrm>
            <a:prstGeom prst="rect">
              <a:avLst/>
            </a:prstGeom>
          </p:spPr>
        </p:pic>
      </p:grpSp>
      <p:grpSp>
        <p:nvGrpSpPr>
          <p:cNvPr id="70" name="Group 69">
            <a:extLst>
              <a:ext uri="{FF2B5EF4-FFF2-40B4-BE49-F238E27FC236}">
                <a16:creationId xmlns:a16="http://schemas.microsoft.com/office/drawing/2014/main" id="{5CDE3BC7-DDC9-4CCE-A281-424A036BEEB9}"/>
              </a:ext>
            </a:extLst>
          </p:cNvPr>
          <p:cNvGrpSpPr/>
          <p:nvPr/>
        </p:nvGrpSpPr>
        <p:grpSpPr>
          <a:xfrm>
            <a:off x="1451618" y="5135525"/>
            <a:ext cx="920603" cy="572069"/>
            <a:chOff x="1763948" y="4019418"/>
            <a:chExt cx="920603" cy="572069"/>
          </a:xfrm>
        </p:grpSpPr>
        <p:pic>
          <p:nvPicPr>
            <p:cNvPr id="71" name="Graphic 70" descr="User with solid fill">
              <a:extLst>
                <a:ext uri="{FF2B5EF4-FFF2-40B4-BE49-F238E27FC236}">
                  <a16:creationId xmlns:a16="http://schemas.microsoft.com/office/drawing/2014/main" id="{E63914DE-2C6A-47D9-A66F-00D5C556901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1763948" y="4023510"/>
              <a:ext cx="567977" cy="567977"/>
            </a:xfrm>
            <a:prstGeom prst="rect">
              <a:avLst/>
            </a:prstGeom>
          </p:spPr>
        </p:pic>
        <p:pic>
          <p:nvPicPr>
            <p:cNvPr id="72" name="Graphic 71" descr="User with solid fill">
              <a:extLst>
                <a:ext uri="{FF2B5EF4-FFF2-40B4-BE49-F238E27FC236}">
                  <a16:creationId xmlns:a16="http://schemas.microsoft.com/office/drawing/2014/main" id="{8468654E-A24D-43EB-90CD-3B5F02BEAA9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2116574" y="4019418"/>
              <a:ext cx="567977" cy="567977"/>
            </a:xfrm>
            <a:prstGeom prst="rect">
              <a:avLst/>
            </a:prstGeom>
          </p:spPr>
        </p:pic>
      </p:grpSp>
      <p:grpSp>
        <p:nvGrpSpPr>
          <p:cNvPr id="73" name="Group 72">
            <a:extLst>
              <a:ext uri="{FF2B5EF4-FFF2-40B4-BE49-F238E27FC236}">
                <a16:creationId xmlns:a16="http://schemas.microsoft.com/office/drawing/2014/main" id="{1D631A1A-9600-4A3B-A6E7-3B8EE8C3B305}"/>
              </a:ext>
            </a:extLst>
          </p:cNvPr>
          <p:cNvGrpSpPr/>
          <p:nvPr/>
        </p:nvGrpSpPr>
        <p:grpSpPr>
          <a:xfrm>
            <a:off x="2178469" y="5133947"/>
            <a:ext cx="920603" cy="572069"/>
            <a:chOff x="1763948" y="4019418"/>
            <a:chExt cx="920603" cy="572069"/>
          </a:xfrm>
        </p:grpSpPr>
        <p:pic>
          <p:nvPicPr>
            <p:cNvPr id="74" name="Graphic 73" descr="User with solid fill">
              <a:extLst>
                <a:ext uri="{FF2B5EF4-FFF2-40B4-BE49-F238E27FC236}">
                  <a16:creationId xmlns:a16="http://schemas.microsoft.com/office/drawing/2014/main" id="{053C9197-616F-41A6-8DA4-8B973BAEE8D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1763948" y="4023510"/>
              <a:ext cx="567977" cy="567977"/>
            </a:xfrm>
            <a:prstGeom prst="rect">
              <a:avLst/>
            </a:prstGeom>
          </p:spPr>
        </p:pic>
        <p:pic>
          <p:nvPicPr>
            <p:cNvPr id="75" name="Graphic 74" descr="User with solid fill">
              <a:extLst>
                <a:ext uri="{FF2B5EF4-FFF2-40B4-BE49-F238E27FC236}">
                  <a16:creationId xmlns:a16="http://schemas.microsoft.com/office/drawing/2014/main" id="{7EFC569A-9833-45C1-8B4D-CB5EFFB5AE1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2116574" y="4019418"/>
              <a:ext cx="567977" cy="56797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4905055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A4A4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" y="569917"/>
            <a:ext cx="12191999" cy="538500"/>
          </a:xfrm>
        </p:spPr>
        <p:txBody>
          <a:bodyPr/>
          <a:lstStyle/>
          <a:p>
            <a:pPr marL="347472"/>
            <a:r>
              <a:rPr lang="en-US" b="1" dirty="0"/>
              <a:t>Governance and Leadership</a:t>
            </a:r>
          </a:p>
        </p:txBody>
      </p:sp>
      <p:sp>
        <p:nvSpPr>
          <p:cNvPr id="5" name="Slide Number Placeholder 5"/>
          <p:cNvSpPr txBox="1">
            <a:spLocks/>
          </p:cNvSpPr>
          <p:nvPr/>
        </p:nvSpPr>
        <p:spPr>
          <a:xfrm>
            <a:off x="9501613" y="6511061"/>
            <a:ext cx="2080788" cy="304412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900" kern="1200">
                <a:solidFill>
                  <a:srgbClr val="808080"/>
                </a:solidFill>
                <a:latin typeface="Arial Narrow"/>
                <a:ea typeface="+mn-ea"/>
                <a:cs typeface="Arial Narrow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MS PGothic" charset="0"/>
              </a:rPr>
              <a:t>Page </a:t>
            </a:r>
            <a:fld id="{657629E2-72C4-4976-BE24-93DD171612D3}" type="slidenum"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7D029BE-AF89-4036-A8B1-B167B45C9620}"/>
              </a:ext>
            </a:extLst>
          </p:cNvPr>
          <p:cNvSpPr txBox="1"/>
          <p:nvPr/>
        </p:nvSpPr>
        <p:spPr>
          <a:xfrm>
            <a:off x="324087" y="4433123"/>
            <a:ext cx="234622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Resource needs – planning, obtaining, allocating and assigning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D4A17CFF-878F-4954-A05E-D41F1B868568}"/>
              </a:ext>
            </a:extLst>
          </p:cNvPr>
          <p:cNvSpPr txBox="1"/>
          <p:nvPr/>
        </p:nvSpPr>
        <p:spPr>
          <a:xfrm>
            <a:off x="8800443" y="4248667"/>
            <a:ext cx="2572725" cy="1071188"/>
          </a:xfrm>
          <a:prstGeom prst="rect">
            <a:avLst/>
          </a:prstGeom>
          <a:noFill/>
          <a:ln w="28575">
            <a:noFill/>
          </a:ln>
        </p:spPr>
        <p:txBody>
          <a:bodyPr wrap="square" rtlCol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O</a:t>
            </a:r>
            <a:r>
              <a:rPr kumimoji="0" lang="en-US" sz="16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rganizational</a:t>
            </a: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structure and assignment of roles, responsibilities and authority 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A521C235-BBE0-4685-B342-FE49AC7DD8BE}"/>
              </a:ext>
            </a:extLst>
          </p:cNvPr>
          <p:cNvGrpSpPr/>
          <p:nvPr/>
        </p:nvGrpSpPr>
        <p:grpSpPr>
          <a:xfrm>
            <a:off x="2957364" y="2130104"/>
            <a:ext cx="5741636" cy="4293520"/>
            <a:chOff x="3437415" y="736836"/>
            <a:chExt cx="6358134" cy="5107543"/>
          </a:xfrm>
        </p:grpSpPr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F6F7A2F0-F8AB-44C9-B424-941B7DF1EF90}"/>
                </a:ext>
              </a:extLst>
            </p:cNvPr>
            <p:cNvGrpSpPr/>
            <p:nvPr/>
          </p:nvGrpSpPr>
          <p:grpSpPr>
            <a:xfrm>
              <a:off x="3437415" y="736836"/>
              <a:ext cx="6358134" cy="5107543"/>
              <a:chOff x="2915345" y="1750457"/>
              <a:chExt cx="6358134" cy="5107543"/>
            </a:xfrm>
          </p:grpSpPr>
          <p:sp>
            <p:nvSpPr>
              <p:cNvPr id="10" name="Freeform 6">
                <a:extLst>
                  <a:ext uri="{FF2B5EF4-FFF2-40B4-BE49-F238E27FC236}">
                    <a16:creationId xmlns:a16="http://schemas.microsoft.com/office/drawing/2014/main" id="{91D77838-0A0A-4BD1-B18F-89FFB37E114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16848" y="1802437"/>
                <a:ext cx="5536384" cy="3469371"/>
              </a:xfrm>
              <a:custGeom>
                <a:avLst/>
                <a:gdLst>
                  <a:gd name="T0" fmla="*/ 2010 w 3865"/>
                  <a:gd name="T1" fmla="*/ 0 h 2422"/>
                  <a:gd name="T2" fmla="*/ 2011 w 3865"/>
                  <a:gd name="T3" fmla="*/ 1859 h 2422"/>
                  <a:gd name="T4" fmla="*/ 2044 w 3865"/>
                  <a:gd name="T5" fmla="*/ 1871 h 2422"/>
                  <a:gd name="T6" fmla="*/ 2075 w 3865"/>
                  <a:gd name="T7" fmla="*/ 1885 h 2422"/>
                  <a:gd name="T8" fmla="*/ 3252 w 3865"/>
                  <a:gd name="T9" fmla="*/ 703 h 2422"/>
                  <a:gd name="T10" fmla="*/ 3361 w 3865"/>
                  <a:gd name="T11" fmla="*/ 812 h 2422"/>
                  <a:gd name="T12" fmla="*/ 2184 w 3865"/>
                  <a:gd name="T13" fmla="*/ 1994 h 2422"/>
                  <a:gd name="T14" fmla="*/ 2199 w 3865"/>
                  <a:gd name="T15" fmla="*/ 2025 h 2422"/>
                  <a:gd name="T16" fmla="*/ 2211 w 3865"/>
                  <a:gd name="T17" fmla="*/ 2058 h 2422"/>
                  <a:gd name="T18" fmla="*/ 3865 w 3865"/>
                  <a:gd name="T19" fmla="*/ 2058 h 2422"/>
                  <a:gd name="T20" fmla="*/ 3865 w 3865"/>
                  <a:gd name="T21" fmla="*/ 2212 h 2422"/>
                  <a:gd name="T22" fmla="*/ 2211 w 3865"/>
                  <a:gd name="T23" fmla="*/ 2212 h 2422"/>
                  <a:gd name="T24" fmla="*/ 2197 w 3865"/>
                  <a:gd name="T25" fmla="*/ 2251 h 2422"/>
                  <a:gd name="T26" fmla="*/ 2177 w 3865"/>
                  <a:gd name="T27" fmla="*/ 2287 h 2422"/>
                  <a:gd name="T28" fmla="*/ 2153 w 3865"/>
                  <a:gd name="T29" fmla="*/ 2320 h 2422"/>
                  <a:gd name="T30" fmla="*/ 2125 w 3865"/>
                  <a:gd name="T31" fmla="*/ 2349 h 2422"/>
                  <a:gd name="T32" fmla="*/ 2092 w 3865"/>
                  <a:gd name="T33" fmla="*/ 2374 h 2422"/>
                  <a:gd name="T34" fmla="*/ 2057 w 3865"/>
                  <a:gd name="T35" fmla="*/ 2394 h 2422"/>
                  <a:gd name="T36" fmla="*/ 2018 w 3865"/>
                  <a:gd name="T37" fmla="*/ 2409 h 2422"/>
                  <a:gd name="T38" fmla="*/ 1977 w 3865"/>
                  <a:gd name="T39" fmla="*/ 2418 h 2422"/>
                  <a:gd name="T40" fmla="*/ 1934 w 3865"/>
                  <a:gd name="T41" fmla="*/ 2422 h 2422"/>
                  <a:gd name="T42" fmla="*/ 1890 w 3865"/>
                  <a:gd name="T43" fmla="*/ 2418 h 2422"/>
                  <a:gd name="T44" fmla="*/ 1849 w 3865"/>
                  <a:gd name="T45" fmla="*/ 2409 h 2422"/>
                  <a:gd name="T46" fmla="*/ 1812 w 3865"/>
                  <a:gd name="T47" fmla="*/ 2394 h 2422"/>
                  <a:gd name="T48" fmla="*/ 1776 w 3865"/>
                  <a:gd name="T49" fmla="*/ 2374 h 2422"/>
                  <a:gd name="T50" fmla="*/ 1744 w 3865"/>
                  <a:gd name="T51" fmla="*/ 2349 h 2422"/>
                  <a:gd name="T52" fmla="*/ 1716 w 3865"/>
                  <a:gd name="T53" fmla="*/ 2320 h 2422"/>
                  <a:gd name="T54" fmla="*/ 1691 w 3865"/>
                  <a:gd name="T55" fmla="*/ 2287 h 2422"/>
                  <a:gd name="T56" fmla="*/ 1672 w 3865"/>
                  <a:gd name="T57" fmla="*/ 2251 h 2422"/>
                  <a:gd name="T58" fmla="*/ 1658 w 3865"/>
                  <a:gd name="T59" fmla="*/ 2212 h 2422"/>
                  <a:gd name="T60" fmla="*/ 0 w 3865"/>
                  <a:gd name="T61" fmla="*/ 2212 h 2422"/>
                  <a:gd name="T62" fmla="*/ 0 w 3865"/>
                  <a:gd name="T63" fmla="*/ 2058 h 2422"/>
                  <a:gd name="T64" fmla="*/ 1658 w 3865"/>
                  <a:gd name="T65" fmla="*/ 2058 h 2422"/>
                  <a:gd name="T66" fmla="*/ 1669 w 3865"/>
                  <a:gd name="T67" fmla="*/ 2025 h 2422"/>
                  <a:gd name="T68" fmla="*/ 1684 w 3865"/>
                  <a:gd name="T69" fmla="*/ 1995 h 2422"/>
                  <a:gd name="T70" fmla="*/ 497 w 3865"/>
                  <a:gd name="T71" fmla="*/ 814 h 2422"/>
                  <a:gd name="T72" fmla="*/ 606 w 3865"/>
                  <a:gd name="T73" fmla="*/ 706 h 2422"/>
                  <a:gd name="T74" fmla="*/ 1793 w 3865"/>
                  <a:gd name="T75" fmla="*/ 1886 h 2422"/>
                  <a:gd name="T76" fmla="*/ 1824 w 3865"/>
                  <a:gd name="T77" fmla="*/ 1871 h 2422"/>
                  <a:gd name="T78" fmla="*/ 1856 w 3865"/>
                  <a:gd name="T79" fmla="*/ 1859 h 2422"/>
                  <a:gd name="T80" fmla="*/ 1856 w 3865"/>
                  <a:gd name="T81" fmla="*/ 0 h 2422"/>
                  <a:gd name="T82" fmla="*/ 2010 w 3865"/>
                  <a:gd name="T83" fmla="*/ 0 h 24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3865" h="2422">
                    <a:moveTo>
                      <a:pt x="2010" y="0"/>
                    </a:moveTo>
                    <a:lnTo>
                      <a:pt x="2011" y="1859"/>
                    </a:lnTo>
                    <a:lnTo>
                      <a:pt x="2044" y="1871"/>
                    </a:lnTo>
                    <a:lnTo>
                      <a:pt x="2075" y="1885"/>
                    </a:lnTo>
                    <a:lnTo>
                      <a:pt x="3252" y="703"/>
                    </a:lnTo>
                    <a:lnTo>
                      <a:pt x="3361" y="812"/>
                    </a:lnTo>
                    <a:lnTo>
                      <a:pt x="2184" y="1994"/>
                    </a:lnTo>
                    <a:lnTo>
                      <a:pt x="2199" y="2025"/>
                    </a:lnTo>
                    <a:lnTo>
                      <a:pt x="2211" y="2058"/>
                    </a:lnTo>
                    <a:lnTo>
                      <a:pt x="3865" y="2058"/>
                    </a:lnTo>
                    <a:lnTo>
                      <a:pt x="3865" y="2212"/>
                    </a:lnTo>
                    <a:lnTo>
                      <a:pt x="2211" y="2212"/>
                    </a:lnTo>
                    <a:lnTo>
                      <a:pt x="2197" y="2251"/>
                    </a:lnTo>
                    <a:lnTo>
                      <a:pt x="2177" y="2287"/>
                    </a:lnTo>
                    <a:lnTo>
                      <a:pt x="2153" y="2320"/>
                    </a:lnTo>
                    <a:lnTo>
                      <a:pt x="2125" y="2349"/>
                    </a:lnTo>
                    <a:lnTo>
                      <a:pt x="2092" y="2374"/>
                    </a:lnTo>
                    <a:lnTo>
                      <a:pt x="2057" y="2394"/>
                    </a:lnTo>
                    <a:lnTo>
                      <a:pt x="2018" y="2409"/>
                    </a:lnTo>
                    <a:lnTo>
                      <a:pt x="1977" y="2418"/>
                    </a:lnTo>
                    <a:lnTo>
                      <a:pt x="1934" y="2422"/>
                    </a:lnTo>
                    <a:lnTo>
                      <a:pt x="1890" y="2418"/>
                    </a:lnTo>
                    <a:lnTo>
                      <a:pt x="1849" y="2409"/>
                    </a:lnTo>
                    <a:lnTo>
                      <a:pt x="1812" y="2394"/>
                    </a:lnTo>
                    <a:lnTo>
                      <a:pt x="1776" y="2374"/>
                    </a:lnTo>
                    <a:lnTo>
                      <a:pt x="1744" y="2349"/>
                    </a:lnTo>
                    <a:lnTo>
                      <a:pt x="1716" y="2320"/>
                    </a:lnTo>
                    <a:lnTo>
                      <a:pt x="1691" y="2287"/>
                    </a:lnTo>
                    <a:lnTo>
                      <a:pt x="1672" y="2251"/>
                    </a:lnTo>
                    <a:lnTo>
                      <a:pt x="1658" y="2212"/>
                    </a:lnTo>
                    <a:lnTo>
                      <a:pt x="0" y="2212"/>
                    </a:lnTo>
                    <a:lnTo>
                      <a:pt x="0" y="2058"/>
                    </a:lnTo>
                    <a:lnTo>
                      <a:pt x="1658" y="2058"/>
                    </a:lnTo>
                    <a:lnTo>
                      <a:pt x="1669" y="2025"/>
                    </a:lnTo>
                    <a:lnTo>
                      <a:pt x="1684" y="1995"/>
                    </a:lnTo>
                    <a:lnTo>
                      <a:pt x="497" y="814"/>
                    </a:lnTo>
                    <a:lnTo>
                      <a:pt x="606" y="706"/>
                    </a:lnTo>
                    <a:lnTo>
                      <a:pt x="1793" y="1886"/>
                    </a:lnTo>
                    <a:lnTo>
                      <a:pt x="1824" y="1871"/>
                    </a:lnTo>
                    <a:lnTo>
                      <a:pt x="1856" y="1859"/>
                    </a:lnTo>
                    <a:lnTo>
                      <a:pt x="1856" y="0"/>
                    </a:lnTo>
                    <a:lnTo>
                      <a:pt x="2010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68598" tIns="34299" rIns="68598" bIns="34299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1" name="Oval 10">
                <a:extLst>
                  <a:ext uri="{FF2B5EF4-FFF2-40B4-BE49-F238E27FC236}">
                    <a16:creationId xmlns:a16="http://schemas.microsoft.com/office/drawing/2014/main" id="{E1414AAE-C8BA-4470-8CE8-858EA458590B}"/>
                  </a:ext>
                </a:extLst>
              </p:cNvPr>
              <p:cNvSpPr/>
              <p:nvPr/>
            </p:nvSpPr>
            <p:spPr>
              <a:xfrm>
                <a:off x="5841082" y="4605812"/>
                <a:ext cx="504545" cy="504545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grpSp>
            <p:nvGrpSpPr>
              <p:cNvPr id="12" name="Group 11">
                <a:extLst>
                  <a:ext uri="{FF2B5EF4-FFF2-40B4-BE49-F238E27FC236}">
                    <a16:creationId xmlns:a16="http://schemas.microsoft.com/office/drawing/2014/main" id="{8BDDA773-C850-42A9-837F-AA545D8BB0FB}"/>
                  </a:ext>
                </a:extLst>
              </p:cNvPr>
              <p:cNvGrpSpPr/>
              <p:nvPr/>
            </p:nvGrpSpPr>
            <p:grpSpPr>
              <a:xfrm>
                <a:off x="2915345" y="1750457"/>
                <a:ext cx="6358134" cy="5107543"/>
                <a:chOff x="2915345" y="1750457"/>
                <a:chExt cx="6358134" cy="5107543"/>
              </a:xfrm>
            </p:grpSpPr>
            <p:sp>
              <p:nvSpPr>
                <p:cNvPr id="14" name="Oval 13">
                  <a:extLst>
                    <a:ext uri="{FF2B5EF4-FFF2-40B4-BE49-F238E27FC236}">
                      <a16:creationId xmlns:a16="http://schemas.microsoft.com/office/drawing/2014/main" id="{E119756D-8DDB-4411-A861-3D8A14C4A6F7}"/>
                    </a:ext>
                  </a:extLst>
                </p:cNvPr>
                <p:cNvSpPr/>
                <p:nvPr/>
              </p:nvSpPr>
              <p:spPr>
                <a:xfrm>
                  <a:off x="5547423" y="1750457"/>
                  <a:ext cx="1080900" cy="108090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15" name="Oval 14">
                  <a:extLst>
                    <a:ext uri="{FF2B5EF4-FFF2-40B4-BE49-F238E27FC236}">
                      <a16:creationId xmlns:a16="http://schemas.microsoft.com/office/drawing/2014/main" id="{EAE465C0-1659-4A6B-B02F-733F163F3FDE}"/>
                    </a:ext>
                  </a:extLst>
                </p:cNvPr>
                <p:cNvSpPr/>
                <p:nvPr/>
              </p:nvSpPr>
              <p:spPr>
                <a:xfrm>
                  <a:off x="7501358" y="2355387"/>
                  <a:ext cx="1080900" cy="108090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16" name="Oval 15">
                  <a:extLst>
                    <a:ext uri="{FF2B5EF4-FFF2-40B4-BE49-F238E27FC236}">
                      <a16:creationId xmlns:a16="http://schemas.microsoft.com/office/drawing/2014/main" id="{237EAC33-3D1A-420A-AEB0-880F8A1EF227}"/>
                    </a:ext>
                  </a:extLst>
                </p:cNvPr>
                <p:cNvSpPr/>
                <p:nvPr/>
              </p:nvSpPr>
              <p:spPr>
                <a:xfrm>
                  <a:off x="8192579" y="4317635"/>
                  <a:ext cx="1080900" cy="108090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17" name="Oval 16">
                  <a:extLst>
                    <a:ext uri="{FF2B5EF4-FFF2-40B4-BE49-F238E27FC236}">
                      <a16:creationId xmlns:a16="http://schemas.microsoft.com/office/drawing/2014/main" id="{DDB03B8A-5351-46F0-8797-EAB92C1746E1}"/>
                    </a:ext>
                  </a:extLst>
                </p:cNvPr>
                <p:cNvSpPr/>
                <p:nvPr/>
              </p:nvSpPr>
              <p:spPr>
                <a:xfrm>
                  <a:off x="2915345" y="4317635"/>
                  <a:ext cx="1080900" cy="108090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18" name="Oval 17">
                  <a:extLst>
                    <a:ext uri="{FF2B5EF4-FFF2-40B4-BE49-F238E27FC236}">
                      <a16:creationId xmlns:a16="http://schemas.microsoft.com/office/drawing/2014/main" id="{7875F9AF-D998-4CA1-B9ED-333D445F8D42}"/>
                    </a:ext>
                  </a:extLst>
                </p:cNvPr>
                <p:cNvSpPr/>
                <p:nvPr/>
              </p:nvSpPr>
              <p:spPr>
                <a:xfrm>
                  <a:off x="3551916" y="2355387"/>
                  <a:ext cx="1080900" cy="108090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19" name="Oval 18">
                  <a:extLst>
                    <a:ext uri="{FF2B5EF4-FFF2-40B4-BE49-F238E27FC236}">
                      <a16:creationId xmlns:a16="http://schemas.microsoft.com/office/drawing/2014/main" id="{55326154-B726-4D07-A509-9D807F59CFAB}"/>
                    </a:ext>
                  </a:extLst>
                </p:cNvPr>
                <p:cNvSpPr/>
                <p:nvPr/>
              </p:nvSpPr>
              <p:spPr>
                <a:xfrm>
                  <a:off x="5674937" y="1877971"/>
                  <a:ext cx="825872" cy="825872"/>
                </a:xfrm>
                <a:prstGeom prst="ellipse">
                  <a:avLst/>
                </a:prstGeom>
                <a:solidFill>
                  <a:schemeClr val="accent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21" name="Oval 20">
                  <a:extLst>
                    <a:ext uri="{FF2B5EF4-FFF2-40B4-BE49-F238E27FC236}">
                      <a16:creationId xmlns:a16="http://schemas.microsoft.com/office/drawing/2014/main" id="{C6F7169A-B34D-46C4-965D-82C3D051220F}"/>
                    </a:ext>
                  </a:extLst>
                </p:cNvPr>
                <p:cNvSpPr/>
                <p:nvPr/>
              </p:nvSpPr>
              <p:spPr>
                <a:xfrm>
                  <a:off x="8320093" y="4433864"/>
                  <a:ext cx="825872" cy="825872"/>
                </a:xfrm>
                <a:prstGeom prst="ellipse">
                  <a:avLst/>
                </a:prstGeom>
                <a:solidFill>
                  <a:srgbClr val="FAA61A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67" name="Freeform 5">
                  <a:extLst>
                    <a:ext uri="{FF2B5EF4-FFF2-40B4-BE49-F238E27FC236}">
                      <a16:creationId xmlns:a16="http://schemas.microsoft.com/office/drawing/2014/main" id="{BB581EC9-4A2D-44D2-95AD-143248670B96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3259452" y="4751795"/>
                  <a:ext cx="392687" cy="212580"/>
                </a:xfrm>
                <a:custGeom>
                  <a:avLst/>
                  <a:gdLst>
                    <a:gd name="T0" fmla="*/ 1796 w 1828"/>
                    <a:gd name="T1" fmla="*/ 455 h 990"/>
                    <a:gd name="T2" fmla="*/ 1552 w 1828"/>
                    <a:gd name="T3" fmla="*/ 228 h 990"/>
                    <a:gd name="T4" fmla="*/ 914 w 1828"/>
                    <a:gd name="T5" fmla="*/ 0 h 990"/>
                    <a:gd name="T6" fmla="*/ 276 w 1828"/>
                    <a:gd name="T7" fmla="*/ 228 h 990"/>
                    <a:gd name="T8" fmla="*/ 32 w 1828"/>
                    <a:gd name="T9" fmla="*/ 455 h 990"/>
                    <a:gd name="T10" fmla="*/ 0 w 1828"/>
                    <a:gd name="T11" fmla="*/ 495 h 990"/>
                    <a:gd name="T12" fmla="*/ 32 w 1828"/>
                    <a:gd name="T13" fmla="*/ 535 h 990"/>
                    <a:gd name="T14" fmla="*/ 276 w 1828"/>
                    <a:gd name="T15" fmla="*/ 762 h 990"/>
                    <a:gd name="T16" fmla="*/ 914 w 1828"/>
                    <a:gd name="T17" fmla="*/ 990 h 990"/>
                    <a:gd name="T18" fmla="*/ 1552 w 1828"/>
                    <a:gd name="T19" fmla="*/ 762 h 990"/>
                    <a:gd name="T20" fmla="*/ 1796 w 1828"/>
                    <a:gd name="T21" fmla="*/ 535 h 990"/>
                    <a:gd name="T22" fmla="*/ 1828 w 1828"/>
                    <a:gd name="T23" fmla="*/ 495 h 990"/>
                    <a:gd name="T24" fmla="*/ 1796 w 1828"/>
                    <a:gd name="T25" fmla="*/ 455 h 990"/>
                    <a:gd name="T26" fmla="*/ 914 w 1828"/>
                    <a:gd name="T27" fmla="*/ 842 h 990"/>
                    <a:gd name="T28" fmla="*/ 567 w 1828"/>
                    <a:gd name="T29" fmla="*/ 495 h 990"/>
                    <a:gd name="T30" fmla="*/ 578 w 1828"/>
                    <a:gd name="T31" fmla="*/ 408 h 990"/>
                    <a:gd name="T32" fmla="*/ 499 w 1828"/>
                    <a:gd name="T33" fmla="*/ 395 h 990"/>
                    <a:gd name="T34" fmla="*/ 487 w 1828"/>
                    <a:gd name="T35" fmla="*/ 495 h 990"/>
                    <a:gd name="T36" fmla="*/ 624 w 1828"/>
                    <a:gd name="T37" fmla="*/ 808 h 990"/>
                    <a:gd name="T38" fmla="*/ 354 w 1828"/>
                    <a:gd name="T39" fmla="*/ 661 h 990"/>
                    <a:gd name="T40" fmla="*/ 167 w 1828"/>
                    <a:gd name="T41" fmla="*/ 495 h 990"/>
                    <a:gd name="T42" fmla="*/ 354 w 1828"/>
                    <a:gd name="T43" fmla="*/ 329 h 990"/>
                    <a:gd name="T44" fmla="*/ 624 w 1828"/>
                    <a:gd name="T45" fmla="*/ 182 h 990"/>
                    <a:gd name="T46" fmla="*/ 677 w 1828"/>
                    <a:gd name="T47" fmla="*/ 242 h 990"/>
                    <a:gd name="T48" fmla="*/ 914 w 1828"/>
                    <a:gd name="T49" fmla="*/ 148 h 990"/>
                    <a:gd name="T50" fmla="*/ 1261 w 1828"/>
                    <a:gd name="T51" fmla="*/ 495 h 990"/>
                    <a:gd name="T52" fmla="*/ 914 w 1828"/>
                    <a:gd name="T53" fmla="*/ 842 h 990"/>
                    <a:gd name="T54" fmla="*/ 1474 w 1828"/>
                    <a:gd name="T55" fmla="*/ 661 h 990"/>
                    <a:gd name="T56" fmla="*/ 1204 w 1828"/>
                    <a:gd name="T57" fmla="*/ 808 h 990"/>
                    <a:gd name="T58" fmla="*/ 1341 w 1828"/>
                    <a:gd name="T59" fmla="*/ 495 h 990"/>
                    <a:gd name="T60" fmla="*/ 1204 w 1828"/>
                    <a:gd name="T61" fmla="*/ 182 h 990"/>
                    <a:gd name="T62" fmla="*/ 1474 w 1828"/>
                    <a:gd name="T63" fmla="*/ 329 h 990"/>
                    <a:gd name="T64" fmla="*/ 1661 w 1828"/>
                    <a:gd name="T65" fmla="*/ 495 h 990"/>
                    <a:gd name="T66" fmla="*/ 1474 w 1828"/>
                    <a:gd name="T67" fmla="*/ 661 h 99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</a:cxnLst>
                  <a:rect l="0" t="0" r="r" b="b"/>
                  <a:pathLst>
                    <a:path w="1828" h="990">
                      <a:moveTo>
                        <a:pt x="1796" y="455"/>
                      </a:moveTo>
                      <a:cubicBezTo>
                        <a:pt x="1793" y="451"/>
                        <a:pt x="1704" y="340"/>
                        <a:pt x="1552" y="228"/>
                      </a:cubicBezTo>
                      <a:cubicBezTo>
                        <a:pt x="1349" y="79"/>
                        <a:pt x="1129" y="0"/>
                        <a:pt x="914" y="0"/>
                      </a:cubicBezTo>
                      <a:cubicBezTo>
                        <a:pt x="699" y="0"/>
                        <a:pt x="479" y="79"/>
                        <a:pt x="276" y="228"/>
                      </a:cubicBezTo>
                      <a:cubicBezTo>
                        <a:pt x="124" y="340"/>
                        <a:pt x="35" y="451"/>
                        <a:pt x="32" y="455"/>
                      </a:cubicBezTo>
                      <a:cubicBezTo>
                        <a:pt x="0" y="495"/>
                        <a:pt x="0" y="495"/>
                        <a:pt x="0" y="495"/>
                      </a:cubicBezTo>
                      <a:cubicBezTo>
                        <a:pt x="32" y="535"/>
                        <a:pt x="32" y="535"/>
                        <a:pt x="32" y="535"/>
                      </a:cubicBezTo>
                      <a:cubicBezTo>
                        <a:pt x="35" y="539"/>
                        <a:pt x="124" y="650"/>
                        <a:pt x="276" y="762"/>
                      </a:cubicBezTo>
                      <a:cubicBezTo>
                        <a:pt x="479" y="911"/>
                        <a:pt x="699" y="990"/>
                        <a:pt x="914" y="990"/>
                      </a:cubicBezTo>
                      <a:cubicBezTo>
                        <a:pt x="1129" y="990"/>
                        <a:pt x="1349" y="911"/>
                        <a:pt x="1552" y="762"/>
                      </a:cubicBezTo>
                      <a:cubicBezTo>
                        <a:pt x="1704" y="650"/>
                        <a:pt x="1793" y="539"/>
                        <a:pt x="1796" y="535"/>
                      </a:cubicBezTo>
                      <a:cubicBezTo>
                        <a:pt x="1828" y="495"/>
                        <a:pt x="1828" y="495"/>
                        <a:pt x="1828" y="495"/>
                      </a:cubicBezTo>
                      <a:lnTo>
                        <a:pt x="1796" y="455"/>
                      </a:lnTo>
                      <a:close/>
                      <a:moveTo>
                        <a:pt x="914" y="842"/>
                      </a:moveTo>
                      <a:cubicBezTo>
                        <a:pt x="723" y="842"/>
                        <a:pt x="567" y="686"/>
                        <a:pt x="567" y="495"/>
                      </a:cubicBezTo>
                      <a:cubicBezTo>
                        <a:pt x="567" y="465"/>
                        <a:pt x="571" y="436"/>
                        <a:pt x="578" y="408"/>
                      </a:cubicBezTo>
                      <a:cubicBezTo>
                        <a:pt x="499" y="395"/>
                        <a:pt x="499" y="395"/>
                        <a:pt x="499" y="395"/>
                      </a:cubicBezTo>
                      <a:cubicBezTo>
                        <a:pt x="492" y="427"/>
                        <a:pt x="487" y="461"/>
                        <a:pt x="487" y="495"/>
                      </a:cubicBezTo>
                      <a:cubicBezTo>
                        <a:pt x="487" y="618"/>
                        <a:pt x="540" y="730"/>
                        <a:pt x="624" y="808"/>
                      </a:cubicBezTo>
                      <a:cubicBezTo>
                        <a:pt x="516" y="768"/>
                        <a:pt x="424" y="712"/>
                        <a:pt x="354" y="661"/>
                      </a:cubicBezTo>
                      <a:cubicBezTo>
                        <a:pt x="268" y="598"/>
                        <a:pt x="204" y="534"/>
                        <a:pt x="167" y="495"/>
                      </a:cubicBezTo>
                      <a:cubicBezTo>
                        <a:pt x="204" y="456"/>
                        <a:pt x="268" y="392"/>
                        <a:pt x="354" y="329"/>
                      </a:cubicBezTo>
                      <a:cubicBezTo>
                        <a:pt x="424" y="278"/>
                        <a:pt x="516" y="222"/>
                        <a:pt x="624" y="182"/>
                      </a:cubicBezTo>
                      <a:cubicBezTo>
                        <a:pt x="677" y="242"/>
                        <a:pt x="677" y="242"/>
                        <a:pt x="677" y="242"/>
                      </a:cubicBezTo>
                      <a:cubicBezTo>
                        <a:pt x="739" y="184"/>
                        <a:pt x="823" y="148"/>
                        <a:pt x="914" y="148"/>
                      </a:cubicBezTo>
                      <a:cubicBezTo>
                        <a:pt x="1105" y="148"/>
                        <a:pt x="1261" y="304"/>
                        <a:pt x="1261" y="495"/>
                      </a:cubicBezTo>
                      <a:cubicBezTo>
                        <a:pt x="1261" y="686"/>
                        <a:pt x="1105" y="842"/>
                        <a:pt x="914" y="842"/>
                      </a:cubicBezTo>
                      <a:close/>
                      <a:moveTo>
                        <a:pt x="1474" y="661"/>
                      </a:moveTo>
                      <a:cubicBezTo>
                        <a:pt x="1404" y="712"/>
                        <a:pt x="1312" y="768"/>
                        <a:pt x="1204" y="808"/>
                      </a:cubicBezTo>
                      <a:cubicBezTo>
                        <a:pt x="1288" y="730"/>
                        <a:pt x="1341" y="618"/>
                        <a:pt x="1341" y="495"/>
                      </a:cubicBezTo>
                      <a:cubicBezTo>
                        <a:pt x="1341" y="372"/>
                        <a:pt x="1288" y="260"/>
                        <a:pt x="1204" y="182"/>
                      </a:cubicBezTo>
                      <a:cubicBezTo>
                        <a:pt x="1312" y="222"/>
                        <a:pt x="1404" y="278"/>
                        <a:pt x="1474" y="329"/>
                      </a:cubicBezTo>
                      <a:cubicBezTo>
                        <a:pt x="1560" y="392"/>
                        <a:pt x="1624" y="456"/>
                        <a:pt x="1661" y="495"/>
                      </a:cubicBezTo>
                      <a:cubicBezTo>
                        <a:pt x="1624" y="534"/>
                        <a:pt x="1560" y="598"/>
                        <a:pt x="1474" y="66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N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grpSp>
              <p:nvGrpSpPr>
                <p:cNvPr id="25" name="Group 24">
                  <a:extLst>
                    <a:ext uri="{FF2B5EF4-FFF2-40B4-BE49-F238E27FC236}">
                      <a16:creationId xmlns:a16="http://schemas.microsoft.com/office/drawing/2014/main" id="{43AB10A3-3670-4C54-B96F-2546C988C5DC}"/>
                    </a:ext>
                  </a:extLst>
                </p:cNvPr>
                <p:cNvGrpSpPr/>
                <p:nvPr/>
              </p:nvGrpSpPr>
              <p:grpSpPr>
                <a:xfrm>
                  <a:off x="3910066" y="2713723"/>
                  <a:ext cx="3987728" cy="4144277"/>
                  <a:chOff x="3910066" y="2713723"/>
                  <a:chExt cx="3987728" cy="4144277"/>
                </a:xfrm>
              </p:grpSpPr>
              <p:sp>
                <p:nvSpPr>
                  <p:cNvPr id="47" name="Freeform 7">
                    <a:extLst>
                      <a:ext uri="{FF2B5EF4-FFF2-40B4-BE49-F238E27FC236}">
                        <a16:creationId xmlns:a16="http://schemas.microsoft.com/office/drawing/2014/main" id="{38CDA551-4BCA-482C-BF71-9F801E9BF8D9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276584" y="5072699"/>
                    <a:ext cx="3621210" cy="1620091"/>
                  </a:xfrm>
                  <a:custGeom>
                    <a:avLst/>
                    <a:gdLst>
                      <a:gd name="T0" fmla="*/ 799 w 2528"/>
                      <a:gd name="T1" fmla="*/ 0 h 1131"/>
                      <a:gd name="T2" fmla="*/ 826 w 2528"/>
                      <a:gd name="T3" fmla="*/ 12 h 1131"/>
                      <a:gd name="T4" fmla="*/ 859 w 2528"/>
                      <a:gd name="T5" fmla="*/ 74 h 1131"/>
                      <a:gd name="T6" fmla="*/ 921 w 2528"/>
                      <a:gd name="T7" fmla="*/ 162 h 1131"/>
                      <a:gd name="T8" fmla="*/ 1002 w 2528"/>
                      <a:gd name="T9" fmla="*/ 233 h 1131"/>
                      <a:gd name="T10" fmla="*/ 1098 w 2528"/>
                      <a:gd name="T11" fmla="*/ 284 h 1131"/>
                      <a:gd name="T12" fmla="*/ 1206 w 2528"/>
                      <a:gd name="T13" fmla="*/ 311 h 1131"/>
                      <a:gd name="T14" fmla="*/ 1321 w 2528"/>
                      <a:gd name="T15" fmla="*/ 311 h 1131"/>
                      <a:gd name="T16" fmla="*/ 1429 w 2528"/>
                      <a:gd name="T17" fmla="*/ 284 h 1131"/>
                      <a:gd name="T18" fmla="*/ 1525 w 2528"/>
                      <a:gd name="T19" fmla="*/ 233 h 1131"/>
                      <a:gd name="T20" fmla="*/ 1606 w 2528"/>
                      <a:gd name="T21" fmla="*/ 162 h 1131"/>
                      <a:gd name="T22" fmla="*/ 1670 w 2528"/>
                      <a:gd name="T23" fmla="*/ 74 h 1131"/>
                      <a:gd name="T24" fmla="*/ 1701 w 2528"/>
                      <a:gd name="T25" fmla="*/ 12 h 1131"/>
                      <a:gd name="T26" fmla="*/ 1729 w 2528"/>
                      <a:gd name="T27" fmla="*/ 0 h 1131"/>
                      <a:gd name="T28" fmla="*/ 2502 w 2528"/>
                      <a:gd name="T29" fmla="*/ 3 h 1131"/>
                      <a:gd name="T30" fmla="*/ 2522 w 2528"/>
                      <a:gd name="T31" fmla="*/ 20 h 1131"/>
                      <a:gd name="T32" fmla="*/ 2528 w 2528"/>
                      <a:gd name="T33" fmla="*/ 46 h 1131"/>
                      <a:gd name="T34" fmla="*/ 2487 w 2528"/>
                      <a:gd name="T35" fmla="*/ 226 h 1131"/>
                      <a:gd name="T36" fmla="*/ 2422 w 2528"/>
                      <a:gd name="T37" fmla="*/ 394 h 1131"/>
                      <a:gd name="T38" fmla="*/ 2335 w 2528"/>
                      <a:gd name="T39" fmla="*/ 552 h 1131"/>
                      <a:gd name="T40" fmla="*/ 2227 w 2528"/>
                      <a:gd name="T41" fmla="*/ 694 h 1131"/>
                      <a:gd name="T42" fmla="*/ 2101 w 2528"/>
                      <a:gd name="T43" fmla="*/ 819 h 1131"/>
                      <a:gd name="T44" fmla="*/ 1958 w 2528"/>
                      <a:gd name="T45" fmla="*/ 926 h 1131"/>
                      <a:gd name="T46" fmla="*/ 1802 w 2528"/>
                      <a:gd name="T47" fmla="*/ 1013 h 1131"/>
                      <a:gd name="T48" fmla="*/ 1632 w 2528"/>
                      <a:gd name="T49" fmla="*/ 1077 h 1131"/>
                      <a:gd name="T50" fmla="*/ 1453 w 2528"/>
                      <a:gd name="T51" fmla="*/ 1117 h 1131"/>
                      <a:gd name="T52" fmla="*/ 1264 w 2528"/>
                      <a:gd name="T53" fmla="*/ 1131 h 1131"/>
                      <a:gd name="T54" fmla="*/ 1076 w 2528"/>
                      <a:gd name="T55" fmla="*/ 1117 h 1131"/>
                      <a:gd name="T56" fmla="*/ 896 w 2528"/>
                      <a:gd name="T57" fmla="*/ 1077 h 1131"/>
                      <a:gd name="T58" fmla="*/ 727 w 2528"/>
                      <a:gd name="T59" fmla="*/ 1013 h 1131"/>
                      <a:gd name="T60" fmla="*/ 570 w 2528"/>
                      <a:gd name="T61" fmla="*/ 926 h 1131"/>
                      <a:gd name="T62" fmla="*/ 428 w 2528"/>
                      <a:gd name="T63" fmla="*/ 819 h 1131"/>
                      <a:gd name="T64" fmla="*/ 301 w 2528"/>
                      <a:gd name="T65" fmla="*/ 694 h 1131"/>
                      <a:gd name="T66" fmla="*/ 193 w 2528"/>
                      <a:gd name="T67" fmla="*/ 552 h 1131"/>
                      <a:gd name="T68" fmla="*/ 106 w 2528"/>
                      <a:gd name="T69" fmla="*/ 394 h 1131"/>
                      <a:gd name="T70" fmla="*/ 41 w 2528"/>
                      <a:gd name="T71" fmla="*/ 226 h 1131"/>
                      <a:gd name="T72" fmla="*/ 0 w 2528"/>
                      <a:gd name="T73" fmla="*/ 46 h 1131"/>
                      <a:gd name="T74" fmla="*/ 5 w 2528"/>
                      <a:gd name="T75" fmla="*/ 20 h 1131"/>
                      <a:gd name="T76" fmla="*/ 25 w 2528"/>
                      <a:gd name="T77" fmla="*/ 3 h 113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</a:cxnLst>
                    <a:rect l="0" t="0" r="r" b="b"/>
                    <a:pathLst>
                      <a:path w="2528" h="1131">
                        <a:moveTo>
                          <a:pt x="40" y="0"/>
                        </a:moveTo>
                        <a:lnTo>
                          <a:pt x="799" y="0"/>
                        </a:lnTo>
                        <a:lnTo>
                          <a:pt x="815" y="4"/>
                        </a:lnTo>
                        <a:lnTo>
                          <a:pt x="826" y="12"/>
                        </a:lnTo>
                        <a:lnTo>
                          <a:pt x="836" y="25"/>
                        </a:lnTo>
                        <a:lnTo>
                          <a:pt x="859" y="74"/>
                        </a:lnTo>
                        <a:lnTo>
                          <a:pt x="887" y="120"/>
                        </a:lnTo>
                        <a:lnTo>
                          <a:pt x="921" y="162"/>
                        </a:lnTo>
                        <a:lnTo>
                          <a:pt x="960" y="200"/>
                        </a:lnTo>
                        <a:lnTo>
                          <a:pt x="1002" y="233"/>
                        </a:lnTo>
                        <a:lnTo>
                          <a:pt x="1049" y="261"/>
                        </a:lnTo>
                        <a:lnTo>
                          <a:pt x="1098" y="284"/>
                        </a:lnTo>
                        <a:lnTo>
                          <a:pt x="1151" y="301"/>
                        </a:lnTo>
                        <a:lnTo>
                          <a:pt x="1206" y="311"/>
                        </a:lnTo>
                        <a:lnTo>
                          <a:pt x="1264" y="315"/>
                        </a:lnTo>
                        <a:lnTo>
                          <a:pt x="1321" y="311"/>
                        </a:lnTo>
                        <a:lnTo>
                          <a:pt x="1376" y="301"/>
                        </a:lnTo>
                        <a:lnTo>
                          <a:pt x="1429" y="284"/>
                        </a:lnTo>
                        <a:lnTo>
                          <a:pt x="1478" y="261"/>
                        </a:lnTo>
                        <a:lnTo>
                          <a:pt x="1525" y="233"/>
                        </a:lnTo>
                        <a:lnTo>
                          <a:pt x="1568" y="200"/>
                        </a:lnTo>
                        <a:lnTo>
                          <a:pt x="1606" y="162"/>
                        </a:lnTo>
                        <a:lnTo>
                          <a:pt x="1640" y="120"/>
                        </a:lnTo>
                        <a:lnTo>
                          <a:pt x="1670" y="74"/>
                        </a:lnTo>
                        <a:lnTo>
                          <a:pt x="1693" y="25"/>
                        </a:lnTo>
                        <a:lnTo>
                          <a:pt x="1701" y="12"/>
                        </a:lnTo>
                        <a:lnTo>
                          <a:pt x="1714" y="4"/>
                        </a:lnTo>
                        <a:lnTo>
                          <a:pt x="1729" y="0"/>
                        </a:lnTo>
                        <a:lnTo>
                          <a:pt x="2489" y="0"/>
                        </a:lnTo>
                        <a:lnTo>
                          <a:pt x="2502" y="3"/>
                        </a:lnTo>
                        <a:lnTo>
                          <a:pt x="2514" y="10"/>
                        </a:lnTo>
                        <a:lnTo>
                          <a:pt x="2522" y="20"/>
                        </a:lnTo>
                        <a:lnTo>
                          <a:pt x="2528" y="32"/>
                        </a:lnTo>
                        <a:lnTo>
                          <a:pt x="2528" y="46"/>
                        </a:lnTo>
                        <a:lnTo>
                          <a:pt x="2510" y="138"/>
                        </a:lnTo>
                        <a:lnTo>
                          <a:pt x="2487" y="226"/>
                        </a:lnTo>
                        <a:lnTo>
                          <a:pt x="2458" y="311"/>
                        </a:lnTo>
                        <a:lnTo>
                          <a:pt x="2422" y="394"/>
                        </a:lnTo>
                        <a:lnTo>
                          <a:pt x="2381" y="474"/>
                        </a:lnTo>
                        <a:lnTo>
                          <a:pt x="2335" y="552"/>
                        </a:lnTo>
                        <a:lnTo>
                          <a:pt x="2283" y="624"/>
                        </a:lnTo>
                        <a:lnTo>
                          <a:pt x="2227" y="694"/>
                        </a:lnTo>
                        <a:lnTo>
                          <a:pt x="2166" y="758"/>
                        </a:lnTo>
                        <a:lnTo>
                          <a:pt x="2101" y="819"/>
                        </a:lnTo>
                        <a:lnTo>
                          <a:pt x="2032" y="874"/>
                        </a:lnTo>
                        <a:lnTo>
                          <a:pt x="1958" y="926"/>
                        </a:lnTo>
                        <a:lnTo>
                          <a:pt x="1882" y="972"/>
                        </a:lnTo>
                        <a:lnTo>
                          <a:pt x="1802" y="1013"/>
                        </a:lnTo>
                        <a:lnTo>
                          <a:pt x="1719" y="1048"/>
                        </a:lnTo>
                        <a:lnTo>
                          <a:pt x="1632" y="1077"/>
                        </a:lnTo>
                        <a:lnTo>
                          <a:pt x="1544" y="1101"/>
                        </a:lnTo>
                        <a:lnTo>
                          <a:pt x="1453" y="1117"/>
                        </a:lnTo>
                        <a:lnTo>
                          <a:pt x="1359" y="1127"/>
                        </a:lnTo>
                        <a:lnTo>
                          <a:pt x="1264" y="1131"/>
                        </a:lnTo>
                        <a:lnTo>
                          <a:pt x="1169" y="1127"/>
                        </a:lnTo>
                        <a:lnTo>
                          <a:pt x="1076" y="1117"/>
                        </a:lnTo>
                        <a:lnTo>
                          <a:pt x="985" y="1101"/>
                        </a:lnTo>
                        <a:lnTo>
                          <a:pt x="896" y="1077"/>
                        </a:lnTo>
                        <a:lnTo>
                          <a:pt x="810" y="1048"/>
                        </a:lnTo>
                        <a:lnTo>
                          <a:pt x="727" y="1013"/>
                        </a:lnTo>
                        <a:lnTo>
                          <a:pt x="646" y="972"/>
                        </a:lnTo>
                        <a:lnTo>
                          <a:pt x="570" y="926"/>
                        </a:lnTo>
                        <a:lnTo>
                          <a:pt x="497" y="874"/>
                        </a:lnTo>
                        <a:lnTo>
                          <a:pt x="428" y="819"/>
                        </a:lnTo>
                        <a:lnTo>
                          <a:pt x="362" y="758"/>
                        </a:lnTo>
                        <a:lnTo>
                          <a:pt x="301" y="694"/>
                        </a:lnTo>
                        <a:lnTo>
                          <a:pt x="245" y="624"/>
                        </a:lnTo>
                        <a:lnTo>
                          <a:pt x="193" y="552"/>
                        </a:lnTo>
                        <a:lnTo>
                          <a:pt x="147" y="474"/>
                        </a:lnTo>
                        <a:lnTo>
                          <a:pt x="106" y="394"/>
                        </a:lnTo>
                        <a:lnTo>
                          <a:pt x="71" y="311"/>
                        </a:lnTo>
                        <a:lnTo>
                          <a:pt x="41" y="226"/>
                        </a:lnTo>
                        <a:lnTo>
                          <a:pt x="17" y="138"/>
                        </a:lnTo>
                        <a:lnTo>
                          <a:pt x="0" y="46"/>
                        </a:lnTo>
                        <a:lnTo>
                          <a:pt x="1" y="32"/>
                        </a:lnTo>
                        <a:lnTo>
                          <a:pt x="5" y="20"/>
                        </a:lnTo>
                        <a:lnTo>
                          <a:pt x="14" y="10"/>
                        </a:lnTo>
                        <a:lnTo>
                          <a:pt x="25" y="3"/>
                        </a:lnTo>
                        <a:lnTo>
                          <a:pt x="40" y="0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65000"/>
                    </a:schemeClr>
                  </a:solidFill>
                  <a:ln w="28575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68598" tIns="34299" rIns="68598" bIns="34299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IN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48" name="Freeform 8">
                    <a:extLst>
                      <a:ext uri="{FF2B5EF4-FFF2-40B4-BE49-F238E27FC236}">
                        <a16:creationId xmlns:a16="http://schemas.microsoft.com/office/drawing/2014/main" id="{DFB6EF4E-2D2C-46E9-A91C-566AA56F1D1C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982776" y="3052958"/>
                    <a:ext cx="890978" cy="1200385"/>
                  </a:xfrm>
                  <a:custGeom>
                    <a:avLst/>
                    <a:gdLst>
                      <a:gd name="T0" fmla="*/ 569 w 622"/>
                      <a:gd name="T1" fmla="*/ 0 h 838"/>
                      <a:gd name="T2" fmla="*/ 586 w 622"/>
                      <a:gd name="T3" fmla="*/ 0 h 838"/>
                      <a:gd name="T4" fmla="*/ 600 w 622"/>
                      <a:gd name="T5" fmla="*/ 5 h 838"/>
                      <a:gd name="T6" fmla="*/ 610 w 622"/>
                      <a:gd name="T7" fmla="*/ 15 h 838"/>
                      <a:gd name="T8" fmla="*/ 618 w 622"/>
                      <a:gd name="T9" fmla="*/ 28 h 838"/>
                      <a:gd name="T10" fmla="*/ 621 w 622"/>
                      <a:gd name="T11" fmla="*/ 44 h 838"/>
                      <a:gd name="T12" fmla="*/ 622 w 622"/>
                      <a:gd name="T13" fmla="*/ 794 h 838"/>
                      <a:gd name="T14" fmla="*/ 620 w 622"/>
                      <a:gd name="T15" fmla="*/ 806 h 838"/>
                      <a:gd name="T16" fmla="*/ 614 w 622"/>
                      <a:gd name="T17" fmla="*/ 818 h 838"/>
                      <a:gd name="T18" fmla="*/ 605 w 622"/>
                      <a:gd name="T19" fmla="*/ 828 h 838"/>
                      <a:gd name="T20" fmla="*/ 594 w 622"/>
                      <a:gd name="T21" fmla="*/ 835 h 838"/>
                      <a:gd name="T22" fmla="*/ 594 w 622"/>
                      <a:gd name="T23" fmla="*/ 835 h 838"/>
                      <a:gd name="T24" fmla="*/ 581 w 622"/>
                      <a:gd name="T25" fmla="*/ 838 h 838"/>
                      <a:gd name="T26" fmla="*/ 568 w 622"/>
                      <a:gd name="T27" fmla="*/ 838 h 838"/>
                      <a:gd name="T28" fmla="*/ 555 w 622"/>
                      <a:gd name="T29" fmla="*/ 832 h 838"/>
                      <a:gd name="T30" fmla="*/ 544 w 622"/>
                      <a:gd name="T31" fmla="*/ 825 h 838"/>
                      <a:gd name="T32" fmla="*/ 13 w 622"/>
                      <a:gd name="T33" fmla="*/ 296 h 838"/>
                      <a:gd name="T34" fmla="*/ 4 w 622"/>
                      <a:gd name="T35" fmla="*/ 283 h 838"/>
                      <a:gd name="T36" fmla="*/ 0 w 622"/>
                      <a:gd name="T37" fmla="*/ 268 h 838"/>
                      <a:gd name="T38" fmla="*/ 2 w 622"/>
                      <a:gd name="T39" fmla="*/ 253 h 838"/>
                      <a:gd name="T40" fmla="*/ 7 w 622"/>
                      <a:gd name="T41" fmla="*/ 240 h 838"/>
                      <a:gd name="T42" fmla="*/ 19 w 622"/>
                      <a:gd name="T43" fmla="*/ 228 h 838"/>
                      <a:gd name="T44" fmla="*/ 88 w 622"/>
                      <a:gd name="T45" fmla="*/ 180 h 838"/>
                      <a:gd name="T46" fmla="*/ 162 w 622"/>
                      <a:gd name="T47" fmla="*/ 138 h 838"/>
                      <a:gd name="T48" fmla="*/ 238 w 622"/>
                      <a:gd name="T49" fmla="*/ 99 h 838"/>
                      <a:gd name="T50" fmla="*/ 317 w 622"/>
                      <a:gd name="T51" fmla="*/ 66 h 838"/>
                      <a:gd name="T52" fmla="*/ 399 w 622"/>
                      <a:gd name="T53" fmla="*/ 38 h 838"/>
                      <a:gd name="T54" fmla="*/ 482 w 622"/>
                      <a:gd name="T55" fmla="*/ 16 h 838"/>
                      <a:gd name="T56" fmla="*/ 569 w 622"/>
                      <a:gd name="T57" fmla="*/ 0 h 83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</a:cxnLst>
                    <a:rect l="0" t="0" r="r" b="b"/>
                    <a:pathLst>
                      <a:path w="622" h="838">
                        <a:moveTo>
                          <a:pt x="569" y="0"/>
                        </a:moveTo>
                        <a:lnTo>
                          <a:pt x="586" y="0"/>
                        </a:lnTo>
                        <a:lnTo>
                          <a:pt x="600" y="5"/>
                        </a:lnTo>
                        <a:lnTo>
                          <a:pt x="610" y="15"/>
                        </a:lnTo>
                        <a:lnTo>
                          <a:pt x="618" y="28"/>
                        </a:lnTo>
                        <a:lnTo>
                          <a:pt x="621" y="44"/>
                        </a:lnTo>
                        <a:lnTo>
                          <a:pt x="622" y="794"/>
                        </a:lnTo>
                        <a:lnTo>
                          <a:pt x="620" y="806"/>
                        </a:lnTo>
                        <a:lnTo>
                          <a:pt x="614" y="818"/>
                        </a:lnTo>
                        <a:lnTo>
                          <a:pt x="605" y="828"/>
                        </a:lnTo>
                        <a:lnTo>
                          <a:pt x="594" y="835"/>
                        </a:lnTo>
                        <a:lnTo>
                          <a:pt x="594" y="835"/>
                        </a:lnTo>
                        <a:lnTo>
                          <a:pt x="581" y="838"/>
                        </a:lnTo>
                        <a:lnTo>
                          <a:pt x="568" y="838"/>
                        </a:lnTo>
                        <a:lnTo>
                          <a:pt x="555" y="832"/>
                        </a:lnTo>
                        <a:lnTo>
                          <a:pt x="544" y="825"/>
                        </a:lnTo>
                        <a:lnTo>
                          <a:pt x="13" y="296"/>
                        </a:lnTo>
                        <a:lnTo>
                          <a:pt x="4" y="283"/>
                        </a:lnTo>
                        <a:lnTo>
                          <a:pt x="0" y="268"/>
                        </a:lnTo>
                        <a:lnTo>
                          <a:pt x="2" y="253"/>
                        </a:lnTo>
                        <a:lnTo>
                          <a:pt x="7" y="240"/>
                        </a:lnTo>
                        <a:lnTo>
                          <a:pt x="19" y="228"/>
                        </a:lnTo>
                        <a:lnTo>
                          <a:pt x="88" y="180"/>
                        </a:lnTo>
                        <a:lnTo>
                          <a:pt x="162" y="138"/>
                        </a:lnTo>
                        <a:lnTo>
                          <a:pt x="238" y="99"/>
                        </a:lnTo>
                        <a:lnTo>
                          <a:pt x="317" y="66"/>
                        </a:lnTo>
                        <a:lnTo>
                          <a:pt x="399" y="38"/>
                        </a:lnTo>
                        <a:lnTo>
                          <a:pt x="482" y="16"/>
                        </a:lnTo>
                        <a:lnTo>
                          <a:pt x="569" y="0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65000"/>
                    </a:schemeClr>
                  </a:solidFill>
                  <a:ln w="28575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68598" tIns="34299" rIns="68598" bIns="34299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IN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49" name="Freeform 9">
                    <a:extLst>
                      <a:ext uri="{FF2B5EF4-FFF2-40B4-BE49-F238E27FC236}">
                        <a16:creationId xmlns:a16="http://schemas.microsoft.com/office/drawing/2014/main" id="{80D7E396-771D-4355-8233-B05769113F92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278017" y="3759152"/>
                    <a:ext cx="1201817" cy="888113"/>
                  </a:xfrm>
                  <a:custGeom>
                    <a:avLst/>
                    <a:gdLst>
                      <a:gd name="T0" fmla="*/ 267 w 839"/>
                      <a:gd name="T1" fmla="*/ 0 h 620"/>
                      <a:gd name="T2" fmla="*/ 281 w 839"/>
                      <a:gd name="T3" fmla="*/ 5 h 620"/>
                      <a:gd name="T4" fmla="*/ 294 w 839"/>
                      <a:gd name="T5" fmla="*/ 13 h 620"/>
                      <a:gd name="T6" fmla="*/ 827 w 839"/>
                      <a:gd name="T7" fmla="*/ 544 h 620"/>
                      <a:gd name="T8" fmla="*/ 834 w 839"/>
                      <a:gd name="T9" fmla="*/ 555 h 620"/>
                      <a:gd name="T10" fmla="*/ 838 w 839"/>
                      <a:gd name="T11" fmla="*/ 567 h 620"/>
                      <a:gd name="T12" fmla="*/ 839 w 839"/>
                      <a:gd name="T13" fmla="*/ 580 h 620"/>
                      <a:gd name="T14" fmla="*/ 836 w 839"/>
                      <a:gd name="T15" fmla="*/ 593 h 620"/>
                      <a:gd name="T16" fmla="*/ 836 w 839"/>
                      <a:gd name="T17" fmla="*/ 593 h 620"/>
                      <a:gd name="T18" fmla="*/ 829 w 839"/>
                      <a:gd name="T19" fmla="*/ 604 h 620"/>
                      <a:gd name="T20" fmla="*/ 820 w 839"/>
                      <a:gd name="T21" fmla="*/ 613 h 620"/>
                      <a:gd name="T22" fmla="*/ 808 w 839"/>
                      <a:gd name="T23" fmla="*/ 618 h 620"/>
                      <a:gd name="T24" fmla="*/ 795 w 839"/>
                      <a:gd name="T25" fmla="*/ 620 h 620"/>
                      <a:gd name="T26" fmla="*/ 43 w 839"/>
                      <a:gd name="T27" fmla="*/ 620 h 620"/>
                      <a:gd name="T28" fmla="*/ 28 w 839"/>
                      <a:gd name="T29" fmla="*/ 617 h 620"/>
                      <a:gd name="T30" fmla="*/ 15 w 839"/>
                      <a:gd name="T31" fmla="*/ 610 h 620"/>
                      <a:gd name="T32" fmla="*/ 6 w 839"/>
                      <a:gd name="T33" fmla="*/ 598 h 620"/>
                      <a:gd name="T34" fmla="*/ 0 w 839"/>
                      <a:gd name="T35" fmla="*/ 584 h 620"/>
                      <a:gd name="T36" fmla="*/ 0 w 839"/>
                      <a:gd name="T37" fmla="*/ 569 h 620"/>
                      <a:gd name="T38" fmla="*/ 16 w 839"/>
                      <a:gd name="T39" fmla="*/ 482 h 620"/>
                      <a:gd name="T40" fmla="*/ 39 w 839"/>
                      <a:gd name="T41" fmla="*/ 399 h 620"/>
                      <a:gd name="T42" fmla="*/ 67 w 839"/>
                      <a:gd name="T43" fmla="*/ 317 h 620"/>
                      <a:gd name="T44" fmla="*/ 99 w 839"/>
                      <a:gd name="T45" fmla="*/ 238 h 620"/>
                      <a:gd name="T46" fmla="*/ 137 w 839"/>
                      <a:gd name="T47" fmla="*/ 162 h 620"/>
                      <a:gd name="T48" fmla="*/ 180 w 839"/>
                      <a:gd name="T49" fmla="*/ 89 h 620"/>
                      <a:gd name="T50" fmla="*/ 227 w 839"/>
                      <a:gd name="T51" fmla="*/ 19 h 620"/>
                      <a:gd name="T52" fmla="*/ 239 w 839"/>
                      <a:gd name="T53" fmla="*/ 9 h 620"/>
                      <a:gd name="T54" fmla="*/ 252 w 839"/>
                      <a:gd name="T55" fmla="*/ 1 h 620"/>
                      <a:gd name="T56" fmla="*/ 267 w 839"/>
                      <a:gd name="T57" fmla="*/ 0 h 62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</a:cxnLst>
                    <a:rect l="0" t="0" r="r" b="b"/>
                    <a:pathLst>
                      <a:path w="839" h="620">
                        <a:moveTo>
                          <a:pt x="267" y="0"/>
                        </a:moveTo>
                        <a:lnTo>
                          <a:pt x="281" y="5"/>
                        </a:lnTo>
                        <a:lnTo>
                          <a:pt x="294" y="13"/>
                        </a:lnTo>
                        <a:lnTo>
                          <a:pt x="827" y="544"/>
                        </a:lnTo>
                        <a:lnTo>
                          <a:pt x="834" y="555"/>
                        </a:lnTo>
                        <a:lnTo>
                          <a:pt x="838" y="567"/>
                        </a:lnTo>
                        <a:lnTo>
                          <a:pt x="839" y="580"/>
                        </a:lnTo>
                        <a:lnTo>
                          <a:pt x="836" y="593"/>
                        </a:lnTo>
                        <a:lnTo>
                          <a:pt x="836" y="593"/>
                        </a:lnTo>
                        <a:lnTo>
                          <a:pt x="829" y="604"/>
                        </a:lnTo>
                        <a:lnTo>
                          <a:pt x="820" y="613"/>
                        </a:lnTo>
                        <a:lnTo>
                          <a:pt x="808" y="618"/>
                        </a:lnTo>
                        <a:lnTo>
                          <a:pt x="795" y="620"/>
                        </a:lnTo>
                        <a:lnTo>
                          <a:pt x="43" y="620"/>
                        </a:lnTo>
                        <a:lnTo>
                          <a:pt x="28" y="617"/>
                        </a:lnTo>
                        <a:lnTo>
                          <a:pt x="15" y="610"/>
                        </a:lnTo>
                        <a:lnTo>
                          <a:pt x="6" y="598"/>
                        </a:lnTo>
                        <a:lnTo>
                          <a:pt x="0" y="584"/>
                        </a:lnTo>
                        <a:lnTo>
                          <a:pt x="0" y="569"/>
                        </a:lnTo>
                        <a:lnTo>
                          <a:pt x="16" y="482"/>
                        </a:lnTo>
                        <a:lnTo>
                          <a:pt x="39" y="399"/>
                        </a:lnTo>
                        <a:lnTo>
                          <a:pt x="67" y="317"/>
                        </a:lnTo>
                        <a:lnTo>
                          <a:pt x="99" y="238"/>
                        </a:lnTo>
                        <a:lnTo>
                          <a:pt x="137" y="162"/>
                        </a:lnTo>
                        <a:lnTo>
                          <a:pt x="180" y="89"/>
                        </a:lnTo>
                        <a:lnTo>
                          <a:pt x="227" y="19"/>
                        </a:lnTo>
                        <a:lnTo>
                          <a:pt x="239" y="9"/>
                        </a:lnTo>
                        <a:lnTo>
                          <a:pt x="252" y="1"/>
                        </a:lnTo>
                        <a:lnTo>
                          <a:pt x="267" y="0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65000"/>
                    </a:schemeClr>
                  </a:solidFill>
                  <a:ln w="28575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68598" tIns="34299" rIns="68598" bIns="34299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IN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50" name="Freeform 10">
                    <a:extLst>
                      <a:ext uri="{FF2B5EF4-FFF2-40B4-BE49-F238E27FC236}">
                        <a16:creationId xmlns:a16="http://schemas.microsoft.com/office/drawing/2014/main" id="{805AED07-DA0A-4C65-88C4-F83F8970F3D7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6694544" y="3759152"/>
                    <a:ext cx="1201817" cy="888113"/>
                  </a:xfrm>
                  <a:custGeom>
                    <a:avLst/>
                    <a:gdLst>
                      <a:gd name="T0" fmla="*/ 571 w 839"/>
                      <a:gd name="T1" fmla="*/ 0 h 620"/>
                      <a:gd name="T2" fmla="*/ 587 w 839"/>
                      <a:gd name="T3" fmla="*/ 1 h 620"/>
                      <a:gd name="T4" fmla="*/ 600 w 839"/>
                      <a:gd name="T5" fmla="*/ 7 h 620"/>
                      <a:gd name="T6" fmla="*/ 611 w 839"/>
                      <a:gd name="T7" fmla="*/ 19 h 620"/>
                      <a:gd name="T8" fmla="*/ 659 w 839"/>
                      <a:gd name="T9" fmla="*/ 88 h 620"/>
                      <a:gd name="T10" fmla="*/ 702 w 839"/>
                      <a:gd name="T11" fmla="*/ 162 h 620"/>
                      <a:gd name="T12" fmla="*/ 739 w 839"/>
                      <a:gd name="T13" fmla="*/ 238 h 620"/>
                      <a:gd name="T14" fmla="*/ 772 w 839"/>
                      <a:gd name="T15" fmla="*/ 317 h 620"/>
                      <a:gd name="T16" fmla="*/ 800 w 839"/>
                      <a:gd name="T17" fmla="*/ 399 h 620"/>
                      <a:gd name="T18" fmla="*/ 822 w 839"/>
                      <a:gd name="T19" fmla="*/ 482 h 620"/>
                      <a:gd name="T20" fmla="*/ 839 w 839"/>
                      <a:gd name="T21" fmla="*/ 569 h 620"/>
                      <a:gd name="T22" fmla="*/ 839 w 839"/>
                      <a:gd name="T23" fmla="*/ 584 h 620"/>
                      <a:gd name="T24" fmla="*/ 833 w 839"/>
                      <a:gd name="T25" fmla="*/ 598 h 620"/>
                      <a:gd name="T26" fmla="*/ 824 w 839"/>
                      <a:gd name="T27" fmla="*/ 610 h 620"/>
                      <a:gd name="T28" fmla="*/ 811 w 839"/>
                      <a:gd name="T29" fmla="*/ 617 h 620"/>
                      <a:gd name="T30" fmla="*/ 795 w 839"/>
                      <a:gd name="T31" fmla="*/ 620 h 620"/>
                      <a:gd name="T32" fmla="*/ 44 w 839"/>
                      <a:gd name="T33" fmla="*/ 620 h 620"/>
                      <a:gd name="T34" fmla="*/ 31 w 839"/>
                      <a:gd name="T35" fmla="*/ 618 h 620"/>
                      <a:gd name="T36" fmla="*/ 19 w 839"/>
                      <a:gd name="T37" fmla="*/ 613 h 620"/>
                      <a:gd name="T38" fmla="*/ 10 w 839"/>
                      <a:gd name="T39" fmla="*/ 604 h 620"/>
                      <a:gd name="T40" fmla="*/ 4 w 839"/>
                      <a:gd name="T41" fmla="*/ 593 h 620"/>
                      <a:gd name="T42" fmla="*/ 3 w 839"/>
                      <a:gd name="T43" fmla="*/ 591 h 620"/>
                      <a:gd name="T44" fmla="*/ 0 w 839"/>
                      <a:gd name="T45" fmla="*/ 580 h 620"/>
                      <a:gd name="T46" fmla="*/ 0 w 839"/>
                      <a:gd name="T47" fmla="*/ 567 h 620"/>
                      <a:gd name="T48" fmla="*/ 5 w 839"/>
                      <a:gd name="T49" fmla="*/ 554 h 620"/>
                      <a:gd name="T50" fmla="*/ 12 w 839"/>
                      <a:gd name="T51" fmla="*/ 543 h 620"/>
                      <a:gd name="T52" fmla="*/ 545 w 839"/>
                      <a:gd name="T53" fmla="*/ 13 h 620"/>
                      <a:gd name="T54" fmla="*/ 557 w 839"/>
                      <a:gd name="T55" fmla="*/ 4 h 620"/>
                      <a:gd name="T56" fmla="*/ 571 w 839"/>
                      <a:gd name="T57" fmla="*/ 0 h 62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</a:cxnLst>
                    <a:rect l="0" t="0" r="r" b="b"/>
                    <a:pathLst>
                      <a:path w="839" h="620">
                        <a:moveTo>
                          <a:pt x="571" y="0"/>
                        </a:moveTo>
                        <a:lnTo>
                          <a:pt x="587" y="1"/>
                        </a:lnTo>
                        <a:lnTo>
                          <a:pt x="600" y="7"/>
                        </a:lnTo>
                        <a:lnTo>
                          <a:pt x="611" y="19"/>
                        </a:lnTo>
                        <a:lnTo>
                          <a:pt x="659" y="88"/>
                        </a:lnTo>
                        <a:lnTo>
                          <a:pt x="702" y="162"/>
                        </a:lnTo>
                        <a:lnTo>
                          <a:pt x="739" y="238"/>
                        </a:lnTo>
                        <a:lnTo>
                          <a:pt x="772" y="317"/>
                        </a:lnTo>
                        <a:lnTo>
                          <a:pt x="800" y="399"/>
                        </a:lnTo>
                        <a:lnTo>
                          <a:pt x="822" y="482"/>
                        </a:lnTo>
                        <a:lnTo>
                          <a:pt x="839" y="569"/>
                        </a:lnTo>
                        <a:lnTo>
                          <a:pt x="839" y="584"/>
                        </a:lnTo>
                        <a:lnTo>
                          <a:pt x="833" y="598"/>
                        </a:lnTo>
                        <a:lnTo>
                          <a:pt x="824" y="610"/>
                        </a:lnTo>
                        <a:lnTo>
                          <a:pt x="811" y="617"/>
                        </a:lnTo>
                        <a:lnTo>
                          <a:pt x="795" y="620"/>
                        </a:lnTo>
                        <a:lnTo>
                          <a:pt x="44" y="620"/>
                        </a:lnTo>
                        <a:lnTo>
                          <a:pt x="31" y="618"/>
                        </a:lnTo>
                        <a:lnTo>
                          <a:pt x="19" y="613"/>
                        </a:lnTo>
                        <a:lnTo>
                          <a:pt x="10" y="604"/>
                        </a:lnTo>
                        <a:lnTo>
                          <a:pt x="4" y="593"/>
                        </a:lnTo>
                        <a:lnTo>
                          <a:pt x="3" y="591"/>
                        </a:lnTo>
                        <a:lnTo>
                          <a:pt x="0" y="580"/>
                        </a:lnTo>
                        <a:lnTo>
                          <a:pt x="0" y="567"/>
                        </a:lnTo>
                        <a:lnTo>
                          <a:pt x="5" y="554"/>
                        </a:lnTo>
                        <a:lnTo>
                          <a:pt x="12" y="543"/>
                        </a:lnTo>
                        <a:lnTo>
                          <a:pt x="545" y="13"/>
                        </a:lnTo>
                        <a:lnTo>
                          <a:pt x="557" y="4"/>
                        </a:lnTo>
                        <a:lnTo>
                          <a:pt x="571" y="0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65000"/>
                    </a:schemeClr>
                  </a:solidFill>
                  <a:ln w="28575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68598" tIns="34299" rIns="68598" bIns="34299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IN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51" name="Freeform 11">
                    <a:extLst>
                      <a:ext uri="{FF2B5EF4-FFF2-40B4-BE49-F238E27FC236}">
                        <a16:creationId xmlns:a16="http://schemas.microsoft.com/office/drawing/2014/main" id="{F1E7EA51-1EA1-4D0E-97C8-B213BDA9D85A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6300623" y="3050094"/>
                    <a:ext cx="889547" cy="1203249"/>
                  </a:xfrm>
                  <a:custGeom>
                    <a:avLst/>
                    <a:gdLst>
                      <a:gd name="T0" fmla="*/ 51 w 621"/>
                      <a:gd name="T1" fmla="*/ 0 h 840"/>
                      <a:gd name="T2" fmla="*/ 138 w 621"/>
                      <a:gd name="T3" fmla="*/ 18 h 840"/>
                      <a:gd name="T4" fmla="*/ 223 w 621"/>
                      <a:gd name="T5" fmla="*/ 40 h 840"/>
                      <a:gd name="T6" fmla="*/ 304 w 621"/>
                      <a:gd name="T7" fmla="*/ 67 h 840"/>
                      <a:gd name="T8" fmla="*/ 383 w 621"/>
                      <a:gd name="T9" fmla="*/ 101 h 840"/>
                      <a:gd name="T10" fmla="*/ 459 w 621"/>
                      <a:gd name="T11" fmla="*/ 139 h 840"/>
                      <a:gd name="T12" fmla="*/ 532 w 621"/>
                      <a:gd name="T13" fmla="*/ 182 h 840"/>
                      <a:gd name="T14" fmla="*/ 603 w 621"/>
                      <a:gd name="T15" fmla="*/ 229 h 840"/>
                      <a:gd name="T16" fmla="*/ 614 w 621"/>
                      <a:gd name="T17" fmla="*/ 241 h 840"/>
                      <a:gd name="T18" fmla="*/ 620 w 621"/>
                      <a:gd name="T19" fmla="*/ 255 h 840"/>
                      <a:gd name="T20" fmla="*/ 621 w 621"/>
                      <a:gd name="T21" fmla="*/ 270 h 840"/>
                      <a:gd name="T22" fmla="*/ 617 w 621"/>
                      <a:gd name="T23" fmla="*/ 285 h 840"/>
                      <a:gd name="T24" fmla="*/ 608 w 621"/>
                      <a:gd name="T25" fmla="*/ 298 h 840"/>
                      <a:gd name="T26" fmla="*/ 77 w 621"/>
                      <a:gd name="T27" fmla="*/ 827 h 840"/>
                      <a:gd name="T28" fmla="*/ 67 w 621"/>
                      <a:gd name="T29" fmla="*/ 834 h 840"/>
                      <a:gd name="T30" fmla="*/ 55 w 621"/>
                      <a:gd name="T31" fmla="*/ 840 h 840"/>
                      <a:gd name="T32" fmla="*/ 41 w 621"/>
                      <a:gd name="T33" fmla="*/ 840 h 840"/>
                      <a:gd name="T34" fmla="*/ 28 w 621"/>
                      <a:gd name="T35" fmla="*/ 837 h 840"/>
                      <a:gd name="T36" fmla="*/ 28 w 621"/>
                      <a:gd name="T37" fmla="*/ 837 h 840"/>
                      <a:gd name="T38" fmla="*/ 16 w 621"/>
                      <a:gd name="T39" fmla="*/ 830 h 840"/>
                      <a:gd name="T40" fmla="*/ 8 w 621"/>
                      <a:gd name="T41" fmla="*/ 820 h 840"/>
                      <a:gd name="T42" fmla="*/ 2 w 621"/>
                      <a:gd name="T43" fmla="*/ 808 h 840"/>
                      <a:gd name="T44" fmla="*/ 0 w 621"/>
                      <a:gd name="T45" fmla="*/ 796 h 840"/>
                      <a:gd name="T46" fmla="*/ 0 w 621"/>
                      <a:gd name="T47" fmla="*/ 46 h 840"/>
                      <a:gd name="T48" fmla="*/ 2 w 621"/>
                      <a:gd name="T49" fmla="*/ 30 h 840"/>
                      <a:gd name="T50" fmla="*/ 10 w 621"/>
                      <a:gd name="T51" fmla="*/ 17 h 840"/>
                      <a:gd name="T52" fmla="*/ 21 w 621"/>
                      <a:gd name="T53" fmla="*/ 7 h 840"/>
                      <a:gd name="T54" fmla="*/ 36 w 621"/>
                      <a:gd name="T55" fmla="*/ 2 h 840"/>
                      <a:gd name="T56" fmla="*/ 51 w 621"/>
                      <a:gd name="T57" fmla="*/ 0 h 84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</a:cxnLst>
                    <a:rect l="0" t="0" r="r" b="b"/>
                    <a:pathLst>
                      <a:path w="621" h="840">
                        <a:moveTo>
                          <a:pt x="51" y="0"/>
                        </a:moveTo>
                        <a:lnTo>
                          <a:pt x="138" y="18"/>
                        </a:lnTo>
                        <a:lnTo>
                          <a:pt x="223" y="40"/>
                        </a:lnTo>
                        <a:lnTo>
                          <a:pt x="304" y="67"/>
                        </a:lnTo>
                        <a:lnTo>
                          <a:pt x="383" y="101"/>
                        </a:lnTo>
                        <a:lnTo>
                          <a:pt x="459" y="139"/>
                        </a:lnTo>
                        <a:lnTo>
                          <a:pt x="532" y="182"/>
                        </a:lnTo>
                        <a:lnTo>
                          <a:pt x="603" y="229"/>
                        </a:lnTo>
                        <a:lnTo>
                          <a:pt x="614" y="241"/>
                        </a:lnTo>
                        <a:lnTo>
                          <a:pt x="620" y="255"/>
                        </a:lnTo>
                        <a:lnTo>
                          <a:pt x="621" y="270"/>
                        </a:lnTo>
                        <a:lnTo>
                          <a:pt x="617" y="285"/>
                        </a:lnTo>
                        <a:lnTo>
                          <a:pt x="608" y="298"/>
                        </a:lnTo>
                        <a:lnTo>
                          <a:pt x="77" y="827"/>
                        </a:lnTo>
                        <a:lnTo>
                          <a:pt x="67" y="834"/>
                        </a:lnTo>
                        <a:lnTo>
                          <a:pt x="55" y="840"/>
                        </a:lnTo>
                        <a:lnTo>
                          <a:pt x="41" y="840"/>
                        </a:lnTo>
                        <a:lnTo>
                          <a:pt x="28" y="837"/>
                        </a:lnTo>
                        <a:lnTo>
                          <a:pt x="28" y="837"/>
                        </a:lnTo>
                        <a:lnTo>
                          <a:pt x="16" y="830"/>
                        </a:lnTo>
                        <a:lnTo>
                          <a:pt x="8" y="820"/>
                        </a:lnTo>
                        <a:lnTo>
                          <a:pt x="2" y="808"/>
                        </a:lnTo>
                        <a:lnTo>
                          <a:pt x="0" y="796"/>
                        </a:lnTo>
                        <a:lnTo>
                          <a:pt x="0" y="46"/>
                        </a:lnTo>
                        <a:lnTo>
                          <a:pt x="2" y="30"/>
                        </a:lnTo>
                        <a:lnTo>
                          <a:pt x="10" y="17"/>
                        </a:lnTo>
                        <a:lnTo>
                          <a:pt x="21" y="7"/>
                        </a:lnTo>
                        <a:lnTo>
                          <a:pt x="36" y="2"/>
                        </a:lnTo>
                        <a:lnTo>
                          <a:pt x="51" y="0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65000"/>
                    </a:schemeClr>
                  </a:solidFill>
                  <a:ln w="28575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68598" tIns="34299" rIns="68598" bIns="34299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IN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  <a:ea typeface="+mn-ea"/>
                      <a:cs typeface="+mn-cs"/>
                    </a:endParaRPr>
                  </a:p>
                </p:txBody>
              </p:sp>
              <p:grpSp>
                <p:nvGrpSpPr>
                  <p:cNvPr id="52" name="Group 51">
                    <a:extLst>
                      <a:ext uri="{FF2B5EF4-FFF2-40B4-BE49-F238E27FC236}">
                        <a16:creationId xmlns:a16="http://schemas.microsoft.com/office/drawing/2014/main" id="{5DCB0BDD-03C8-4627-B603-7032C0DB573E}"/>
                      </a:ext>
                    </a:extLst>
                  </p:cNvPr>
                  <p:cNvGrpSpPr/>
                  <p:nvPr/>
                </p:nvGrpSpPr>
                <p:grpSpPr>
                  <a:xfrm>
                    <a:off x="5846751" y="4752495"/>
                    <a:ext cx="856375" cy="2105505"/>
                    <a:chOff x="261938" y="1273175"/>
                    <a:chExt cx="1979614" cy="4867128"/>
                  </a:xfrm>
                </p:grpSpPr>
                <p:sp>
                  <p:nvSpPr>
                    <p:cNvPr id="60" name="Freeform 17">
                      <a:extLst>
                        <a:ext uri="{FF2B5EF4-FFF2-40B4-BE49-F238E27FC236}">
                          <a16:creationId xmlns:a16="http://schemas.microsoft.com/office/drawing/2014/main" id="{C4BBB27B-ADDC-4D70-9F4C-5019560894AB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777876" y="4179888"/>
                      <a:ext cx="1165225" cy="1501775"/>
                    </a:xfrm>
                    <a:custGeom>
                      <a:avLst/>
                      <a:gdLst>
                        <a:gd name="T0" fmla="*/ 22 w 734"/>
                        <a:gd name="T1" fmla="*/ 0 h 946"/>
                        <a:gd name="T2" fmla="*/ 734 w 734"/>
                        <a:gd name="T3" fmla="*/ 176 h 946"/>
                        <a:gd name="T4" fmla="*/ 697 w 734"/>
                        <a:gd name="T5" fmla="*/ 946 h 946"/>
                        <a:gd name="T6" fmla="*/ 0 w 734"/>
                        <a:gd name="T7" fmla="*/ 636 h 946"/>
                        <a:gd name="T8" fmla="*/ 22 w 734"/>
                        <a:gd name="T9" fmla="*/ 0 h 946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</a:cxnLst>
                      <a:rect l="0" t="0" r="r" b="b"/>
                      <a:pathLst>
                        <a:path w="734" h="946">
                          <a:moveTo>
                            <a:pt x="22" y="0"/>
                          </a:moveTo>
                          <a:lnTo>
                            <a:pt x="734" y="176"/>
                          </a:lnTo>
                          <a:lnTo>
                            <a:pt x="697" y="946"/>
                          </a:lnTo>
                          <a:lnTo>
                            <a:pt x="0" y="636"/>
                          </a:lnTo>
                          <a:lnTo>
                            <a:pt x="22" y="0"/>
                          </a:lnTo>
                          <a:close/>
                        </a:path>
                      </a:pathLst>
                    </a:custGeom>
                    <a:solidFill>
                      <a:srgbClr val="EDDDA1"/>
                    </a:solidFill>
                    <a:ln w="0">
                      <a:noFill/>
                      <a:prstDash val="solid"/>
                      <a:round/>
                      <a:headEnd/>
                      <a:tailEnd/>
                    </a:ln>
                  </p:spPr>
                  <p:txBody>
                    <a:bodyPr vert="horz" wrap="square" lIns="68598" tIns="34299" rIns="68598" bIns="34299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IN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+mn-cs"/>
                      </a:endParaRPr>
                    </a:p>
                  </p:txBody>
                </p:sp>
                <p:sp>
                  <p:nvSpPr>
                    <p:cNvPr id="61" name="Freeform 18">
                      <a:extLst>
                        <a:ext uri="{FF2B5EF4-FFF2-40B4-BE49-F238E27FC236}">
                          <a16:creationId xmlns:a16="http://schemas.microsoft.com/office/drawing/2014/main" id="{B268B2A8-2E64-43CD-95BF-10DD6A072E5B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61938" y="2862263"/>
                      <a:ext cx="663575" cy="1520825"/>
                    </a:xfrm>
                    <a:custGeom>
                      <a:avLst/>
                      <a:gdLst>
                        <a:gd name="T0" fmla="*/ 74 w 418"/>
                        <a:gd name="T1" fmla="*/ 0 h 958"/>
                        <a:gd name="T2" fmla="*/ 94 w 418"/>
                        <a:gd name="T3" fmla="*/ 0 h 958"/>
                        <a:gd name="T4" fmla="*/ 115 w 418"/>
                        <a:gd name="T5" fmla="*/ 3 h 958"/>
                        <a:gd name="T6" fmla="*/ 137 w 418"/>
                        <a:gd name="T7" fmla="*/ 7 h 958"/>
                        <a:gd name="T8" fmla="*/ 158 w 418"/>
                        <a:gd name="T9" fmla="*/ 14 h 958"/>
                        <a:gd name="T10" fmla="*/ 179 w 418"/>
                        <a:gd name="T11" fmla="*/ 24 h 958"/>
                        <a:gd name="T12" fmla="*/ 199 w 418"/>
                        <a:gd name="T13" fmla="*/ 38 h 958"/>
                        <a:gd name="T14" fmla="*/ 220 w 418"/>
                        <a:gd name="T15" fmla="*/ 55 h 958"/>
                        <a:gd name="T16" fmla="*/ 239 w 418"/>
                        <a:gd name="T17" fmla="*/ 76 h 958"/>
                        <a:gd name="T18" fmla="*/ 257 w 418"/>
                        <a:gd name="T19" fmla="*/ 103 h 958"/>
                        <a:gd name="T20" fmla="*/ 273 w 418"/>
                        <a:gd name="T21" fmla="*/ 134 h 958"/>
                        <a:gd name="T22" fmla="*/ 288 w 418"/>
                        <a:gd name="T23" fmla="*/ 170 h 958"/>
                        <a:gd name="T24" fmla="*/ 301 w 418"/>
                        <a:gd name="T25" fmla="*/ 212 h 958"/>
                        <a:gd name="T26" fmla="*/ 410 w 418"/>
                        <a:gd name="T27" fmla="*/ 631 h 958"/>
                        <a:gd name="T28" fmla="*/ 413 w 418"/>
                        <a:gd name="T29" fmla="*/ 649 h 958"/>
                        <a:gd name="T30" fmla="*/ 415 w 418"/>
                        <a:gd name="T31" fmla="*/ 670 h 958"/>
                        <a:gd name="T32" fmla="*/ 417 w 418"/>
                        <a:gd name="T33" fmla="*/ 694 h 958"/>
                        <a:gd name="T34" fmla="*/ 418 w 418"/>
                        <a:gd name="T35" fmla="*/ 721 h 958"/>
                        <a:gd name="T36" fmla="*/ 418 w 418"/>
                        <a:gd name="T37" fmla="*/ 749 h 958"/>
                        <a:gd name="T38" fmla="*/ 417 w 418"/>
                        <a:gd name="T39" fmla="*/ 777 h 958"/>
                        <a:gd name="T40" fmla="*/ 415 w 418"/>
                        <a:gd name="T41" fmla="*/ 806 h 958"/>
                        <a:gd name="T42" fmla="*/ 412 w 418"/>
                        <a:gd name="T43" fmla="*/ 834 h 958"/>
                        <a:gd name="T44" fmla="*/ 406 w 418"/>
                        <a:gd name="T45" fmla="*/ 861 h 958"/>
                        <a:gd name="T46" fmla="*/ 401 w 418"/>
                        <a:gd name="T47" fmla="*/ 886 h 958"/>
                        <a:gd name="T48" fmla="*/ 394 w 418"/>
                        <a:gd name="T49" fmla="*/ 909 h 958"/>
                        <a:gd name="T50" fmla="*/ 384 w 418"/>
                        <a:gd name="T51" fmla="*/ 928 h 958"/>
                        <a:gd name="T52" fmla="*/ 373 w 418"/>
                        <a:gd name="T53" fmla="*/ 943 h 958"/>
                        <a:gd name="T54" fmla="*/ 361 w 418"/>
                        <a:gd name="T55" fmla="*/ 952 h 958"/>
                        <a:gd name="T56" fmla="*/ 346 w 418"/>
                        <a:gd name="T57" fmla="*/ 958 h 958"/>
                        <a:gd name="T58" fmla="*/ 331 w 418"/>
                        <a:gd name="T59" fmla="*/ 956 h 958"/>
                        <a:gd name="T60" fmla="*/ 315 w 418"/>
                        <a:gd name="T61" fmla="*/ 948 h 958"/>
                        <a:gd name="T62" fmla="*/ 297 w 418"/>
                        <a:gd name="T63" fmla="*/ 935 h 958"/>
                        <a:gd name="T64" fmla="*/ 279 w 418"/>
                        <a:gd name="T65" fmla="*/ 918 h 958"/>
                        <a:gd name="T66" fmla="*/ 261 w 418"/>
                        <a:gd name="T67" fmla="*/ 897 h 958"/>
                        <a:gd name="T68" fmla="*/ 243 w 418"/>
                        <a:gd name="T69" fmla="*/ 872 h 958"/>
                        <a:gd name="T70" fmla="*/ 225 w 418"/>
                        <a:gd name="T71" fmla="*/ 846 h 958"/>
                        <a:gd name="T72" fmla="*/ 208 w 418"/>
                        <a:gd name="T73" fmla="*/ 817 h 958"/>
                        <a:gd name="T74" fmla="*/ 192 w 418"/>
                        <a:gd name="T75" fmla="*/ 787 h 958"/>
                        <a:gd name="T76" fmla="*/ 176 w 418"/>
                        <a:gd name="T77" fmla="*/ 757 h 958"/>
                        <a:gd name="T78" fmla="*/ 162 w 418"/>
                        <a:gd name="T79" fmla="*/ 727 h 958"/>
                        <a:gd name="T80" fmla="*/ 149 w 418"/>
                        <a:gd name="T81" fmla="*/ 699 h 958"/>
                        <a:gd name="T82" fmla="*/ 138 w 418"/>
                        <a:gd name="T83" fmla="*/ 673 h 958"/>
                        <a:gd name="T84" fmla="*/ 129 w 418"/>
                        <a:gd name="T85" fmla="*/ 648 h 958"/>
                        <a:gd name="T86" fmla="*/ 123 w 418"/>
                        <a:gd name="T87" fmla="*/ 628 h 958"/>
                        <a:gd name="T88" fmla="*/ 118 w 418"/>
                        <a:gd name="T89" fmla="*/ 611 h 958"/>
                        <a:gd name="T90" fmla="*/ 0 w 418"/>
                        <a:gd name="T91" fmla="*/ 10 h 958"/>
                        <a:gd name="T92" fmla="*/ 16 w 418"/>
                        <a:gd name="T93" fmla="*/ 7 h 958"/>
                        <a:gd name="T94" fmla="*/ 34 w 418"/>
                        <a:gd name="T95" fmla="*/ 4 h 958"/>
                        <a:gd name="T96" fmla="*/ 53 w 418"/>
                        <a:gd name="T97" fmla="*/ 1 h 958"/>
                        <a:gd name="T98" fmla="*/ 74 w 418"/>
                        <a:gd name="T99" fmla="*/ 0 h 958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  <a:cxn ang="0">
                          <a:pos x="T30" y="T31"/>
                        </a:cxn>
                        <a:cxn ang="0">
                          <a:pos x="T32" y="T33"/>
                        </a:cxn>
                        <a:cxn ang="0">
                          <a:pos x="T34" y="T35"/>
                        </a:cxn>
                        <a:cxn ang="0">
                          <a:pos x="T36" y="T37"/>
                        </a:cxn>
                        <a:cxn ang="0">
                          <a:pos x="T38" y="T39"/>
                        </a:cxn>
                        <a:cxn ang="0">
                          <a:pos x="T40" y="T41"/>
                        </a:cxn>
                        <a:cxn ang="0">
                          <a:pos x="T42" y="T43"/>
                        </a:cxn>
                        <a:cxn ang="0">
                          <a:pos x="T44" y="T45"/>
                        </a:cxn>
                        <a:cxn ang="0">
                          <a:pos x="T46" y="T47"/>
                        </a:cxn>
                        <a:cxn ang="0">
                          <a:pos x="T48" y="T49"/>
                        </a:cxn>
                        <a:cxn ang="0">
                          <a:pos x="T50" y="T51"/>
                        </a:cxn>
                        <a:cxn ang="0">
                          <a:pos x="T52" y="T53"/>
                        </a:cxn>
                        <a:cxn ang="0">
                          <a:pos x="T54" y="T55"/>
                        </a:cxn>
                        <a:cxn ang="0">
                          <a:pos x="T56" y="T57"/>
                        </a:cxn>
                        <a:cxn ang="0">
                          <a:pos x="T58" y="T59"/>
                        </a:cxn>
                        <a:cxn ang="0">
                          <a:pos x="T60" y="T61"/>
                        </a:cxn>
                        <a:cxn ang="0">
                          <a:pos x="T62" y="T63"/>
                        </a:cxn>
                        <a:cxn ang="0">
                          <a:pos x="T64" y="T65"/>
                        </a:cxn>
                        <a:cxn ang="0">
                          <a:pos x="T66" y="T67"/>
                        </a:cxn>
                        <a:cxn ang="0">
                          <a:pos x="T68" y="T69"/>
                        </a:cxn>
                        <a:cxn ang="0">
                          <a:pos x="T70" y="T71"/>
                        </a:cxn>
                        <a:cxn ang="0">
                          <a:pos x="T72" y="T73"/>
                        </a:cxn>
                        <a:cxn ang="0">
                          <a:pos x="T74" y="T75"/>
                        </a:cxn>
                        <a:cxn ang="0">
                          <a:pos x="T76" y="T77"/>
                        </a:cxn>
                        <a:cxn ang="0">
                          <a:pos x="T78" y="T79"/>
                        </a:cxn>
                        <a:cxn ang="0">
                          <a:pos x="T80" y="T81"/>
                        </a:cxn>
                        <a:cxn ang="0">
                          <a:pos x="T82" y="T83"/>
                        </a:cxn>
                        <a:cxn ang="0">
                          <a:pos x="T84" y="T85"/>
                        </a:cxn>
                        <a:cxn ang="0">
                          <a:pos x="T86" y="T87"/>
                        </a:cxn>
                        <a:cxn ang="0">
                          <a:pos x="T88" y="T89"/>
                        </a:cxn>
                        <a:cxn ang="0">
                          <a:pos x="T90" y="T91"/>
                        </a:cxn>
                        <a:cxn ang="0">
                          <a:pos x="T92" y="T93"/>
                        </a:cxn>
                        <a:cxn ang="0">
                          <a:pos x="T94" y="T95"/>
                        </a:cxn>
                        <a:cxn ang="0">
                          <a:pos x="T96" y="T97"/>
                        </a:cxn>
                        <a:cxn ang="0">
                          <a:pos x="T98" y="T99"/>
                        </a:cxn>
                      </a:cxnLst>
                      <a:rect l="0" t="0" r="r" b="b"/>
                      <a:pathLst>
                        <a:path w="418" h="958">
                          <a:moveTo>
                            <a:pt x="74" y="0"/>
                          </a:moveTo>
                          <a:lnTo>
                            <a:pt x="94" y="0"/>
                          </a:lnTo>
                          <a:lnTo>
                            <a:pt x="115" y="3"/>
                          </a:lnTo>
                          <a:lnTo>
                            <a:pt x="137" y="7"/>
                          </a:lnTo>
                          <a:lnTo>
                            <a:pt x="158" y="14"/>
                          </a:lnTo>
                          <a:lnTo>
                            <a:pt x="179" y="24"/>
                          </a:lnTo>
                          <a:lnTo>
                            <a:pt x="199" y="38"/>
                          </a:lnTo>
                          <a:lnTo>
                            <a:pt x="220" y="55"/>
                          </a:lnTo>
                          <a:lnTo>
                            <a:pt x="239" y="76"/>
                          </a:lnTo>
                          <a:lnTo>
                            <a:pt x="257" y="103"/>
                          </a:lnTo>
                          <a:lnTo>
                            <a:pt x="273" y="134"/>
                          </a:lnTo>
                          <a:lnTo>
                            <a:pt x="288" y="170"/>
                          </a:lnTo>
                          <a:lnTo>
                            <a:pt x="301" y="212"/>
                          </a:lnTo>
                          <a:lnTo>
                            <a:pt x="410" y="631"/>
                          </a:lnTo>
                          <a:lnTo>
                            <a:pt x="413" y="649"/>
                          </a:lnTo>
                          <a:lnTo>
                            <a:pt x="415" y="670"/>
                          </a:lnTo>
                          <a:lnTo>
                            <a:pt x="417" y="694"/>
                          </a:lnTo>
                          <a:lnTo>
                            <a:pt x="418" y="721"/>
                          </a:lnTo>
                          <a:lnTo>
                            <a:pt x="418" y="749"/>
                          </a:lnTo>
                          <a:lnTo>
                            <a:pt x="417" y="777"/>
                          </a:lnTo>
                          <a:lnTo>
                            <a:pt x="415" y="806"/>
                          </a:lnTo>
                          <a:lnTo>
                            <a:pt x="412" y="834"/>
                          </a:lnTo>
                          <a:lnTo>
                            <a:pt x="406" y="861"/>
                          </a:lnTo>
                          <a:lnTo>
                            <a:pt x="401" y="886"/>
                          </a:lnTo>
                          <a:lnTo>
                            <a:pt x="394" y="909"/>
                          </a:lnTo>
                          <a:lnTo>
                            <a:pt x="384" y="928"/>
                          </a:lnTo>
                          <a:lnTo>
                            <a:pt x="373" y="943"/>
                          </a:lnTo>
                          <a:lnTo>
                            <a:pt x="361" y="952"/>
                          </a:lnTo>
                          <a:lnTo>
                            <a:pt x="346" y="958"/>
                          </a:lnTo>
                          <a:lnTo>
                            <a:pt x="331" y="956"/>
                          </a:lnTo>
                          <a:lnTo>
                            <a:pt x="315" y="948"/>
                          </a:lnTo>
                          <a:lnTo>
                            <a:pt x="297" y="935"/>
                          </a:lnTo>
                          <a:lnTo>
                            <a:pt x="279" y="918"/>
                          </a:lnTo>
                          <a:lnTo>
                            <a:pt x="261" y="897"/>
                          </a:lnTo>
                          <a:lnTo>
                            <a:pt x="243" y="872"/>
                          </a:lnTo>
                          <a:lnTo>
                            <a:pt x="225" y="846"/>
                          </a:lnTo>
                          <a:lnTo>
                            <a:pt x="208" y="817"/>
                          </a:lnTo>
                          <a:lnTo>
                            <a:pt x="192" y="787"/>
                          </a:lnTo>
                          <a:lnTo>
                            <a:pt x="176" y="757"/>
                          </a:lnTo>
                          <a:lnTo>
                            <a:pt x="162" y="727"/>
                          </a:lnTo>
                          <a:lnTo>
                            <a:pt x="149" y="699"/>
                          </a:lnTo>
                          <a:lnTo>
                            <a:pt x="138" y="673"/>
                          </a:lnTo>
                          <a:lnTo>
                            <a:pt x="129" y="648"/>
                          </a:lnTo>
                          <a:lnTo>
                            <a:pt x="123" y="628"/>
                          </a:lnTo>
                          <a:lnTo>
                            <a:pt x="118" y="611"/>
                          </a:lnTo>
                          <a:lnTo>
                            <a:pt x="0" y="10"/>
                          </a:lnTo>
                          <a:lnTo>
                            <a:pt x="16" y="7"/>
                          </a:lnTo>
                          <a:lnTo>
                            <a:pt x="34" y="4"/>
                          </a:lnTo>
                          <a:lnTo>
                            <a:pt x="53" y="1"/>
                          </a:lnTo>
                          <a:lnTo>
                            <a:pt x="74" y="0"/>
                          </a:lnTo>
                          <a:close/>
                        </a:path>
                      </a:pathLst>
                    </a:custGeom>
                    <a:solidFill>
                      <a:srgbClr val="EDDDA1"/>
                    </a:solidFill>
                    <a:ln w="0">
                      <a:noFill/>
                      <a:prstDash val="solid"/>
                      <a:round/>
                      <a:headEnd/>
                      <a:tailEnd/>
                    </a:ln>
                  </p:spPr>
                  <p:txBody>
                    <a:bodyPr vert="horz" wrap="square" lIns="68598" tIns="34299" rIns="68598" bIns="34299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IN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+mn-cs"/>
                      </a:endParaRPr>
                    </a:p>
                  </p:txBody>
                </p:sp>
                <p:sp>
                  <p:nvSpPr>
                    <p:cNvPr id="62" name="Freeform 19">
                      <a:extLst>
                        <a:ext uri="{FF2B5EF4-FFF2-40B4-BE49-F238E27FC236}">
                          <a16:creationId xmlns:a16="http://schemas.microsoft.com/office/drawing/2014/main" id="{468A31BA-ED4C-461E-B58D-ABE006453280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614364" y="1273175"/>
                      <a:ext cx="1627188" cy="3640139"/>
                    </a:xfrm>
                    <a:custGeom>
                      <a:avLst/>
                      <a:gdLst>
                        <a:gd name="T0" fmla="*/ 142 w 1025"/>
                        <a:gd name="T1" fmla="*/ 0 h 2293"/>
                        <a:gd name="T2" fmla="*/ 183 w 1025"/>
                        <a:gd name="T3" fmla="*/ 10 h 2293"/>
                        <a:gd name="T4" fmla="*/ 222 w 1025"/>
                        <a:gd name="T5" fmla="*/ 30 h 2293"/>
                        <a:gd name="T6" fmla="*/ 254 w 1025"/>
                        <a:gd name="T7" fmla="*/ 60 h 2293"/>
                        <a:gd name="T8" fmla="*/ 275 w 1025"/>
                        <a:gd name="T9" fmla="*/ 100 h 2293"/>
                        <a:gd name="T10" fmla="*/ 283 w 1025"/>
                        <a:gd name="T11" fmla="*/ 148 h 2293"/>
                        <a:gd name="T12" fmla="*/ 293 w 1025"/>
                        <a:gd name="T13" fmla="*/ 837 h 2293"/>
                        <a:gd name="T14" fmla="*/ 333 w 1025"/>
                        <a:gd name="T15" fmla="*/ 814 h 2293"/>
                        <a:gd name="T16" fmla="*/ 379 w 1025"/>
                        <a:gd name="T17" fmla="*/ 806 h 2293"/>
                        <a:gd name="T18" fmla="*/ 424 w 1025"/>
                        <a:gd name="T19" fmla="*/ 815 h 2293"/>
                        <a:gd name="T20" fmla="*/ 468 w 1025"/>
                        <a:gd name="T21" fmla="*/ 836 h 2293"/>
                        <a:gd name="T22" fmla="*/ 503 w 1025"/>
                        <a:gd name="T23" fmla="*/ 870 h 2293"/>
                        <a:gd name="T24" fmla="*/ 526 w 1025"/>
                        <a:gd name="T25" fmla="*/ 916 h 2293"/>
                        <a:gd name="T26" fmla="*/ 545 w 1025"/>
                        <a:gd name="T27" fmla="*/ 920 h 2293"/>
                        <a:gd name="T28" fmla="*/ 580 w 1025"/>
                        <a:gd name="T29" fmla="*/ 891 h 2293"/>
                        <a:gd name="T30" fmla="*/ 622 w 1025"/>
                        <a:gd name="T31" fmla="*/ 878 h 2293"/>
                        <a:gd name="T32" fmla="*/ 668 w 1025"/>
                        <a:gd name="T33" fmla="*/ 880 h 2293"/>
                        <a:gd name="T34" fmla="*/ 711 w 1025"/>
                        <a:gd name="T35" fmla="*/ 896 h 2293"/>
                        <a:gd name="T36" fmla="*/ 750 w 1025"/>
                        <a:gd name="T37" fmla="*/ 923 h 2293"/>
                        <a:gd name="T38" fmla="*/ 779 w 1025"/>
                        <a:gd name="T39" fmla="*/ 962 h 2293"/>
                        <a:gd name="T40" fmla="*/ 804 w 1025"/>
                        <a:gd name="T41" fmla="*/ 967 h 2293"/>
                        <a:gd name="T42" fmla="*/ 843 w 1025"/>
                        <a:gd name="T43" fmla="*/ 946 h 2293"/>
                        <a:gd name="T44" fmla="*/ 887 w 1025"/>
                        <a:gd name="T45" fmla="*/ 942 h 2293"/>
                        <a:gd name="T46" fmla="*/ 932 w 1025"/>
                        <a:gd name="T47" fmla="*/ 951 h 2293"/>
                        <a:gd name="T48" fmla="*/ 973 w 1025"/>
                        <a:gd name="T49" fmla="*/ 976 h 2293"/>
                        <a:gd name="T50" fmla="*/ 1005 w 1025"/>
                        <a:gd name="T51" fmla="*/ 1012 h 2293"/>
                        <a:gd name="T52" fmla="*/ 1022 w 1025"/>
                        <a:gd name="T53" fmla="*/ 1060 h 2293"/>
                        <a:gd name="T54" fmla="*/ 1023 w 1025"/>
                        <a:gd name="T55" fmla="*/ 1688 h 2293"/>
                        <a:gd name="T56" fmla="*/ 1014 w 1025"/>
                        <a:gd name="T57" fmla="*/ 1784 h 2293"/>
                        <a:gd name="T58" fmla="*/ 991 w 1025"/>
                        <a:gd name="T59" fmla="*/ 1883 h 2293"/>
                        <a:gd name="T60" fmla="*/ 958 w 1025"/>
                        <a:gd name="T61" fmla="*/ 1978 h 2293"/>
                        <a:gd name="T62" fmla="*/ 919 w 1025"/>
                        <a:gd name="T63" fmla="*/ 2063 h 2293"/>
                        <a:gd name="T64" fmla="*/ 878 w 1025"/>
                        <a:gd name="T65" fmla="*/ 2133 h 2293"/>
                        <a:gd name="T66" fmla="*/ 827 w 1025"/>
                        <a:gd name="T67" fmla="*/ 2194 h 2293"/>
                        <a:gd name="T68" fmla="*/ 756 w 1025"/>
                        <a:gd name="T69" fmla="*/ 2245 h 2293"/>
                        <a:gd name="T70" fmla="*/ 681 w 1025"/>
                        <a:gd name="T71" fmla="*/ 2277 h 2293"/>
                        <a:gd name="T72" fmla="*/ 603 w 1025"/>
                        <a:gd name="T73" fmla="*/ 2291 h 2293"/>
                        <a:gd name="T74" fmla="*/ 523 w 1025"/>
                        <a:gd name="T75" fmla="*/ 2291 h 2293"/>
                        <a:gd name="T76" fmla="*/ 444 w 1025"/>
                        <a:gd name="T77" fmla="*/ 2278 h 2293"/>
                        <a:gd name="T78" fmla="*/ 369 w 1025"/>
                        <a:gd name="T79" fmla="*/ 2254 h 2293"/>
                        <a:gd name="T80" fmla="*/ 301 w 1025"/>
                        <a:gd name="T81" fmla="*/ 2223 h 2293"/>
                        <a:gd name="T82" fmla="*/ 241 w 1025"/>
                        <a:gd name="T83" fmla="*/ 2185 h 2293"/>
                        <a:gd name="T84" fmla="*/ 193 w 1025"/>
                        <a:gd name="T85" fmla="*/ 2144 h 2293"/>
                        <a:gd name="T86" fmla="*/ 158 w 1025"/>
                        <a:gd name="T87" fmla="*/ 2101 h 2293"/>
                        <a:gd name="T88" fmla="*/ 104 w 1025"/>
                        <a:gd name="T89" fmla="*/ 2020 h 2293"/>
                        <a:gd name="T90" fmla="*/ 59 w 1025"/>
                        <a:gd name="T91" fmla="*/ 1949 h 2293"/>
                        <a:gd name="T92" fmla="*/ 28 w 1025"/>
                        <a:gd name="T93" fmla="*/ 1884 h 2293"/>
                        <a:gd name="T94" fmla="*/ 16 w 1025"/>
                        <a:gd name="T95" fmla="*/ 1818 h 2293"/>
                        <a:gd name="T96" fmla="*/ 2 w 1025"/>
                        <a:gd name="T97" fmla="*/ 113 h 2293"/>
                        <a:gd name="T98" fmla="*/ 16 w 1025"/>
                        <a:gd name="T99" fmla="*/ 64 h 2293"/>
                        <a:gd name="T100" fmla="*/ 44 w 1025"/>
                        <a:gd name="T101" fmla="*/ 30 h 2293"/>
                        <a:gd name="T102" fmla="*/ 79 w 1025"/>
                        <a:gd name="T103" fmla="*/ 9 h 2293"/>
                        <a:gd name="T104" fmla="*/ 120 w 1025"/>
                        <a:gd name="T105" fmla="*/ 0 h 2293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  <a:cxn ang="0">
                          <a:pos x="T30" y="T31"/>
                        </a:cxn>
                        <a:cxn ang="0">
                          <a:pos x="T32" y="T33"/>
                        </a:cxn>
                        <a:cxn ang="0">
                          <a:pos x="T34" y="T35"/>
                        </a:cxn>
                        <a:cxn ang="0">
                          <a:pos x="T36" y="T37"/>
                        </a:cxn>
                        <a:cxn ang="0">
                          <a:pos x="T38" y="T39"/>
                        </a:cxn>
                        <a:cxn ang="0">
                          <a:pos x="T40" y="T41"/>
                        </a:cxn>
                        <a:cxn ang="0">
                          <a:pos x="T42" y="T43"/>
                        </a:cxn>
                        <a:cxn ang="0">
                          <a:pos x="T44" y="T45"/>
                        </a:cxn>
                        <a:cxn ang="0">
                          <a:pos x="T46" y="T47"/>
                        </a:cxn>
                        <a:cxn ang="0">
                          <a:pos x="T48" y="T49"/>
                        </a:cxn>
                        <a:cxn ang="0">
                          <a:pos x="T50" y="T51"/>
                        </a:cxn>
                        <a:cxn ang="0">
                          <a:pos x="T52" y="T53"/>
                        </a:cxn>
                        <a:cxn ang="0">
                          <a:pos x="T54" y="T55"/>
                        </a:cxn>
                        <a:cxn ang="0">
                          <a:pos x="T56" y="T57"/>
                        </a:cxn>
                        <a:cxn ang="0">
                          <a:pos x="T58" y="T59"/>
                        </a:cxn>
                        <a:cxn ang="0">
                          <a:pos x="T60" y="T61"/>
                        </a:cxn>
                        <a:cxn ang="0">
                          <a:pos x="T62" y="T63"/>
                        </a:cxn>
                        <a:cxn ang="0">
                          <a:pos x="T64" y="T65"/>
                        </a:cxn>
                        <a:cxn ang="0">
                          <a:pos x="T66" y="T67"/>
                        </a:cxn>
                        <a:cxn ang="0">
                          <a:pos x="T68" y="T69"/>
                        </a:cxn>
                        <a:cxn ang="0">
                          <a:pos x="T70" y="T71"/>
                        </a:cxn>
                        <a:cxn ang="0">
                          <a:pos x="T72" y="T73"/>
                        </a:cxn>
                        <a:cxn ang="0">
                          <a:pos x="T74" y="T75"/>
                        </a:cxn>
                        <a:cxn ang="0">
                          <a:pos x="T76" y="T77"/>
                        </a:cxn>
                        <a:cxn ang="0">
                          <a:pos x="T78" y="T79"/>
                        </a:cxn>
                        <a:cxn ang="0">
                          <a:pos x="T80" y="T81"/>
                        </a:cxn>
                        <a:cxn ang="0">
                          <a:pos x="T82" y="T83"/>
                        </a:cxn>
                        <a:cxn ang="0">
                          <a:pos x="T84" y="T85"/>
                        </a:cxn>
                        <a:cxn ang="0">
                          <a:pos x="T86" y="T87"/>
                        </a:cxn>
                        <a:cxn ang="0">
                          <a:pos x="T88" y="T89"/>
                        </a:cxn>
                        <a:cxn ang="0">
                          <a:pos x="T90" y="T91"/>
                        </a:cxn>
                        <a:cxn ang="0">
                          <a:pos x="T92" y="T93"/>
                        </a:cxn>
                        <a:cxn ang="0">
                          <a:pos x="T94" y="T95"/>
                        </a:cxn>
                        <a:cxn ang="0">
                          <a:pos x="T96" y="T97"/>
                        </a:cxn>
                        <a:cxn ang="0">
                          <a:pos x="T98" y="T99"/>
                        </a:cxn>
                        <a:cxn ang="0">
                          <a:pos x="T100" y="T101"/>
                        </a:cxn>
                        <a:cxn ang="0">
                          <a:pos x="T102" y="T103"/>
                        </a:cxn>
                        <a:cxn ang="0">
                          <a:pos x="T104" y="T105"/>
                        </a:cxn>
                      </a:cxnLst>
                      <a:rect l="0" t="0" r="r" b="b"/>
                      <a:pathLst>
                        <a:path w="1025" h="2293">
                          <a:moveTo>
                            <a:pt x="120" y="0"/>
                          </a:moveTo>
                          <a:lnTo>
                            <a:pt x="142" y="0"/>
                          </a:lnTo>
                          <a:lnTo>
                            <a:pt x="162" y="3"/>
                          </a:lnTo>
                          <a:lnTo>
                            <a:pt x="183" y="10"/>
                          </a:lnTo>
                          <a:lnTo>
                            <a:pt x="204" y="18"/>
                          </a:lnTo>
                          <a:lnTo>
                            <a:pt x="222" y="30"/>
                          </a:lnTo>
                          <a:lnTo>
                            <a:pt x="239" y="44"/>
                          </a:lnTo>
                          <a:lnTo>
                            <a:pt x="254" y="60"/>
                          </a:lnTo>
                          <a:lnTo>
                            <a:pt x="265" y="78"/>
                          </a:lnTo>
                          <a:lnTo>
                            <a:pt x="275" y="100"/>
                          </a:lnTo>
                          <a:lnTo>
                            <a:pt x="280" y="123"/>
                          </a:lnTo>
                          <a:lnTo>
                            <a:pt x="283" y="148"/>
                          </a:lnTo>
                          <a:lnTo>
                            <a:pt x="277" y="856"/>
                          </a:lnTo>
                          <a:lnTo>
                            <a:pt x="293" y="837"/>
                          </a:lnTo>
                          <a:lnTo>
                            <a:pt x="312" y="823"/>
                          </a:lnTo>
                          <a:lnTo>
                            <a:pt x="333" y="814"/>
                          </a:lnTo>
                          <a:lnTo>
                            <a:pt x="355" y="808"/>
                          </a:lnTo>
                          <a:lnTo>
                            <a:pt x="379" y="806"/>
                          </a:lnTo>
                          <a:lnTo>
                            <a:pt x="401" y="808"/>
                          </a:lnTo>
                          <a:lnTo>
                            <a:pt x="424" y="815"/>
                          </a:lnTo>
                          <a:lnTo>
                            <a:pt x="447" y="823"/>
                          </a:lnTo>
                          <a:lnTo>
                            <a:pt x="468" y="836"/>
                          </a:lnTo>
                          <a:lnTo>
                            <a:pt x="486" y="852"/>
                          </a:lnTo>
                          <a:lnTo>
                            <a:pt x="503" y="870"/>
                          </a:lnTo>
                          <a:lnTo>
                            <a:pt x="516" y="891"/>
                          </a:lnTo>
                          <a:lnTo>
                            <a:pt x="526" y="916"/>
                          </a:lnTo>
                          <a:lnTo>
                            <a:pt x="531" y="942"/>
                          </a:lnTo>
                          <a:lnTo>
                            <a:pt x="545" y="920"/>
                          </a:lnTo>
                          <a:lnTo>
                            <a:pt x="561" y="904"/>
                          </a:lnTo>
                          <a:lnTo>
                            <a:pt x="580" y="891"/>
                          </a:lnTo>
                          <a:lnTo>
                            <a:pt x="600" y="883"/>
                          </a:lnTo>
                          <a:lnTo>
                            <a:pt x="622" y="878"/>
                          </a:lnTo>
                          <a:lnTo>
                            <a:pt x="644" y="878"/>
                          </a:lnTo>
                          <a:lnTo>
                            <a:pt x="668" y="880"/>
                          </a:lnTo>
                          <a:lnTo>
                            <a:pt x="690" y="886"/>
                          </a:lnTo>
                          <a:lnTo>
                            <a:pt x="711" y="896"/>
                          </a:lnTo>
                          <a:lnTo>
                            <a:pt x="732" y="907"/>
                          </a:lnTo>
                          <a:lnTo>
                            <a:pt x="750" y="923"/>
                          </a:lnTo>
                          <a:lnTo>
                            <a:pt x="766" y="942"/>
                          </a:lnTo>
                          <a:lnTo>
                            <a:pt x="779" y="962"/>
                          </a:lnTo>
                          <a:lnTo>
                            <a:pt x="788" y="985"/>
                          </a:lnTo>
                          <a:lnTo>
                            <a:pt x="804" y="967"/>
                          </a:lnTo>
                          <a:lnTo>
                            <a:pt x="822" y="954"/>
                          </a:lnTo>
                          <a:lnTo>
                            <a:pt x="843" y="946"/>
                          </a:lnTo>
                          <a:lnTo>
                            <a:pt x="865" y="942"/>
                          </a:lnTo>
                          <a:lnTo>
                            <a:pt x="887" y="942"/>
                          </a:lnTo>
                          <a:lnTo>
                            <a:pt x="910" y="945"/>
                          </a:lnTo>
                          <a:lnTo>
                            <a:pt x="932" y="951"/>
                          </a:lnTo>
                          <a:lnTo>
                            <a:pt x="953" y="962"/>
                          </a:lnTo>
                          <a:lnTo>
                            <a:pt x="973" y="976"/>
                          </a:lnTo>
                          <a:lnTo>
                            <a:pt x="990" y="993"/>
                          </a:lnTo>
                          <a:lnTo>
                            <a:pt x="1005" y="1012"/>
                          </a:lnTo>
                          <a:lnTo>
                            <a:pt x="1015" y="1034"/>
                          </a:lnTo>
                          <a:lnTo>
                            <a:pt x="1022" y="1060"/>
                          </a:lnTo>
                          <a:lnTo>
                            <a:pt x="1025" y="1087"/>
                          </a:lnTo>
                          <a:lnTo>
                            <a:pt x="1023" y="1688"/>
                          </a:lnTo>
                          <a:lnTo>
                            <a:pt x="1021" y="1735"/>
                          </a:lnTo>
                          <a:lnTo>
                            <a:pt x="1014" y="1784"/>
                          </a:lnTo>
                          <a:lnTo>
                            <a:pt x="1004" y="1833"/>
                          </a:lnTo>
                          <a:lnTo>
                            <a:pt x="991" y="1883"/>
                          </a:lnTo>
                          <a:lnTo>
                            <a:pt x="976" y="1931"/>
                          </a:lnTo>
                          <a:lnTo>
                            <a:pt x="958" y="1978"/>
                          </a:lnTo>
                          <a:lnTo>
                            <a:pt x="940" y="2023"/>
                          </a:lnTo>
                          <a:lnTo>
                            <a:pt x="919" y="2063"/>
                          </a:lnTo>
                          <a:lnTo>
                            <a:pt x="899" y="2101"/>
                          </a:lnTo>
                          <a:lnTo>
                            <a:pt x="878" y="2133"/>
                          </a:lnTo>
                          <a:lnTo>
                            <a:pt x="857" y="2159"/>
                          </a:lnTo>
                          <a:lnTo>
                            <a:pt x="827" y="2194"/>
                          </a:lnTo>
                          <a:lnTo>
                            <a:pt x="792" y="2221"/>
                          </a:lnTo>
                          <a:lnTo>
                            <a:pt x="756" y="2245"/>
                          </a:lnTo>
                          <a:lnTo>
                            <a:pt x="720" y="2263"/>
                          </a:lnTo>
                          <a:lnTo>
                            <a:pt x="681" y="2277"/>
                          </a:lnTo>
                          <a:lnTo>
                            <a:pt x="642" y="2285"/>
                          </a:lnTo>
                          <a:lnTo>
                            <a:pt x="603" y="2291"/>
                          </a:lnTo>
                          <a:lnTo>
                            <a:pt x="562" y="2293"/>
                          </a:lnTo>
                          <a:lnTo>
                            <a:pt x="523" y="2291"/>
                          </a:lnTo>
                          <a:lnTo>
                            <a:pt x="483" y="2285"/>
                          </a:lnTo>
                          <a:lnTo>
                            <a:pt x="444" y="2278"/>
                          </a:lnTo>
                          <a:lnTo>
                            <a:pt x="406" y="2267"/>
                          </a:lnTo>
                          <a:lnTo>
                            <a:pt x="369" y="2254"/>
                          </a:lnTo>
                          <a:lnTo>
                            <a:pt x="334" y="2239"/>
                          </a:lnTo>
                          <a:lnTo>
                            <a:pt x="301" y="2223"/>
                          </a:lnTo>
                          <a:lnTo>
                            <a:pt x="270" y="2204"/>
                          </a:lnTo>
                          <a:lnTo>
                            <a:pt x="241" y="2185"/>
                          </a:lnTo>
                          <a:lnTo>
                            <a:pt x="215" y="2165"/>
                          </a:lnTo>
                          <a:lnTo>
                            <a:pt x="193" y="2144"/>
                          </a:lnTo>
                          <a:lnTo>
                            <a:pt x="174" y="2122"/>
                          </a:lnTo>
                          <a:lnTo>
                            <a:pt x="158" y="2101"/>
                          </a:lnTo>
                          <a:lnTo>
                            <a:pt x="130" y="2059"/>
                          </a:lnTo>
                          <a:lnTo>
                            <a:pt x="104" y="2020"/>
                          </a:lnTo>
                          <a:lnTo>
                            <a:pt x="80" y="1983"/>
                          </a:lnTo>
                          <a:lnTo>
                            <a:pt x="59" y="1949"/>
                          </a:lnTo>
                          <a:lnTo>
                            <a:pt x="41" y="1916"/>
                          </a:lnTo>
                          <a:lnTo>
                            <a:pt x="28" y="1884"/>
                          </a:lnTo>
                          <a:lnTo>
                            <a:pt x="19" y="1851"/>
                          </a:lnTo>
                          <a:lnTo>
                            <a:pt x="16" y="1818"/>
                          </a:lnTo>
                          <a:lnTo>
                            <a:pt x="0" y="143"/>
                          </a:lnTo>
                          <a:lnTo>
                            <a:pt x="2" y="113"/>
                          </a:lnTo>
                          <a:lnTo>
                            <a:pt x="7" y="87"/>
                          </a:lnTo>
                          <a:lnTo>
                            <a:pt x="16" y="64"/>
                          </a:lnTo>
                          <a:lnTo>
                            <a:pt x="29" y="45"/>
                          </a:lnTo>
                          <a:lnTo>
                            <a:pt x="44" y="30"/>
                          </a:lnTo>
                          <a:lnTo>
                            <a:pt x="61" y="17"/>
                          </a:lnTo>
                          <a:lnTo>
                            <a:pt x="79" y="9"/>
                          </a:lnTo>
                          <a:lnTo>
                            <a:pt x="99" y="3"/>
                          </a:lnTo>
                          <a:lnTo>
                            <a:pt x="120" y="0"/>
                          </a:lnTo>
                          <a:close/>
                        </a:path>
                      </a:pathLst>
                    </a:custGeom>
                    <a:solidFill>
                      <a:srgbClr val="EDDDA1"/>
                    </a:solidFill>
                    <a:ln w="0">
                      <a:noFill/>
                      <a:prstDash val="solid"/>
                      <a:round/>
                      <a:headEnd/>
                      <a:tailEnd/>
                    </a:ln>
                  </p:spPr>
                  <p:txBody>
                    <a:bodyPr vert="horz" wrap="square" lIns="68598" tIns="34299" rIns="68598" bIns="34299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IN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+mn-cs"/>
                      </a:endParaRPr>
                    </a:p>
                  </p:txBody>
                </p:sp>
                <p:sp>
                  <p:nvSpPr>
                    <p:cNvPr id="63" name="Freeform 20">
                      <a:extLst>
                        <a:ext uri="{FF2B5EF4-FFF2-40B4-BE49-F238E27FC236}">
                          <a16:creationId xmlns:a16="http://schemas.microsoft.com/office/drawing/2014/main" id="{CC3B00F8-C51A-40E3-9A6F-C9F77824CB18}"/>
                        </a:ext>
                      </a:extLst>
                    </p:cNvPr>
                    <p:cNvSpPr>
                      <a:spLocks noEditPoints="1"/>
                    </p:cNvSpPr>
                    <p:nvPr/>
                  </p:nvSpPr>
                  <p:spPr bwMode="auto">
                    <a:xfrm>
                      <a:off x="1054101" y="2593975"/>
                      <a:ext cx="831850" cy="577850"/>
                    </a:xfrm>
                    <a:custGeom>
                      <a:avLst/>
                      <a:gdLst>
                        <a:gd name="T0" fmla="*/ 506 w 524"/>
                        <a:gd name="T1" fmla="*/ 138 h 364"/>
                        <a:gd name="T2" fmla="*/ 516 w 524"/>
                        <a:gd name="T3" fmla="*/ 146 h 364"/>
                        <a:gd name="T4" fmla="*/ 523 w 524"/>
                        <a:gd name="T5" fmla="*/ 170 h 364"/>
                        <a:gd name="T6" fmla="*/ 522 w 524"/>
                        <a:gd name="T7" fmla="*/ 233 h 364"/>
                        <a:gd name="T8" fmla="*/ 521 w 524"/>
                        <a:gd name="T9" fmla="*/ 291 h 364"/>
                        <a:gd name="T10" fmla="*/ 520 w 524"/>
                        <a:gd name="T11" fmla="*/ 335 h 364"/>
                        <a:gd name="T12" fmla="*/ 519 w 524"/>
                        <a:gd name="T13" fmla="*/ 360 h 364"/>
                        <a:gd name="T14" fmla="*/ 519 w 524"/>
                        <a:gd name="T15" fmla="*/ 360 h 364"/>
                        <a:gd name="T16" fmla="*/ 516 w 524"/>
                        <a:gd name="T17" fmla="*/ 338 h 364"/>
                        <a:gd name="T18" fmla="*/ 513 w 524"/>
                        <a:gd name="T19" fmla="*/ 297 h 364"/>
                        <a:gd name="T20" fmla="*/ 508 w 524"/>
                        <a:gd name="T21" fmla="*/ 244 h 364"/>
                        <a:gd name="T22" fmla="*/ 504 w 524"/>
                        <a:gd name="T23" fmla="*/ 185 h 364"/>
                        <a:gd name="T24" fmla="*/ 498 w 524"/>
                        <a:gd name="T25" fmla="*/ 125 h 364"/>
                        <a:gd name="T26" fmla="*/ 249 w 524"/>
                        <a:gd name="T27" fmla="*/ 84 h 364"/>
                        <a:gd name="T28" fmla="*/ 267 w 524"/>
                        <a:gd name="T29" fmla="*/ 90 h 364"/>
                        <a:gd name="T30" fmla="*/ 266 w 524"/>
                        <a:gd name="T31" fmla="*/ 155 h 364"/>
                        <a:gd name="T32" fmla="*/ 265 w 524"/>
                        <a:gd name="T33" fmla="*/ 221 h 364"/>
                        <a:gd name="T34" fmla="*/ 265 w 524"/>
                        <a:gd name="T35" fmla="*/ 278 h 364"/>
                        <a:gd name="T36" fmla="*/ 264 w 524"/>
                        <a:gd name="T37" fmla="*/ 324 h 364"/>
                        <a:gd name="T38" fmla="*/ 264 w 524"/>
                        <a:gd name="T39" fmla="*/ 349 h 364"/>
                        <a:gd name="T40" fmla="*/ 263 w 524"/>
                        <a:gd name="T41" fmla="*/ 349 h 364"/>
                        <a:gd name="T42" fmla="*/ 260 w 524"/>
                        <a:gd name="T43" fmla="*/ 322 h 364"/>
                        <a:gd name="T44" fmla="*/ 256 w 524"/>
                        <a:gd name="T45" fmla="*/ 276 h 364"/>
                        <a:gd name="T46" fmla="*/ 251 w 524"/>
                        <a:gd name="T47" fmla="*/ 217 h 364"/>
                        <a:gd name="T48" fmla="*/ 246 w 524"/>
                        <a:gd name="T49" fmla="*/ 152 h 364"/>
                        <a:gd name="T50" fmla="*/ 241 w 524"/>
                        <a:gd name="T51" fmla="*/ 88 h 364"/>
                        <a:gd name="T52" fmla="*/ 24 w 524"/>
                        <a:gd name="T53" fmla="*/ 0 h 364"/>
                        <a:gd name="T54" fmla="*/ 23 w 524"/>
                        <a:gd name="T55" fmla="*/ 58 h 364"/>
                        <a:gd name="T56" fmla="*/ 20 w 524"/>
                        <a:gd name="T57" fmla="*/ 125 h 364"/>
                        <a:gd name="T58" fmla="*/ 17 w 524"/>
                        <a:gd name="T59" fmla="*/ 189 h 364"/>
                        <a:gd name="T60" fmla="*/ 15 w 524"/>
                        <a:gd name="T61" fmla="*/ 247 h 364"/>
                        <a:gd name="T62" fmla="*/ 13 w 524"/>
                        <a:gd name="T63" fmla="*/ 292 h 364"/>
                        <a:gd name="T64" fmla="*/ 12 w 524"/>
                        <a:gd name="T65" fmla="*/ 318 h 364"/>
                        <a:gd name="T66" fmla="*/ 12 w 524"/>
                        <a:gd name="T67" fmla="*/ 317 h 364"/>
                        <a:gd name="T68" fmla="*/ 11 w 524"/>
                        <a:gd name="T69" fmla="*/ 291 h 364"/>
                        <a:gd name="T70" fmla="*/ 9 w 524"/>
                        <a:gd name="T71" fmla="*/ 247 h 364"/>
                        <a:gd name="T72" fmla="*/ 6 w 524"/>
                        <a:gd name="T73" fmla="*/ 191 h 364"/>
                        <a:gd name="T74" fmla="*/ 3 w 524"/>
                        <a:gd name="T75" fmla="*/ 130 h 364"/>
                        <a:gd name="T76" fmla="*/ 1 w 524"/>
                        <a:gd name="T77" fmla="*/ 72 h 364"/>
                        <a:gd name="T78" fmla="*/ 0 w 524"/>
                        <a:gd name="T79" fmla="*/ 24 h 364"/>
                        <a:gd name="T80" fmla="*/ 1 w 524"/>
                        <a:gd name="T81" fmla="*/ 24 h 364"/>
                        <a:gd name="T82" fmla="*/ 2 w 524"/>
                        <a:gd name="T83" fmla="*/ 21 h 364"/>
                        <a:gd name="T84" fmla="*/ 24 w 524"/>
                        <a:gd name="T85" fmla="*/ 0 h 36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  <a:cxn ang="0">
                          <a:pos x="T30" y="T31"/>
                        </a:cxn>
                        <a:cxn ang="0">
                          <a:pos x="T32" y="T33"/>
                        </a:cxn>
                        <a:cxn ang="0">
                          <a:pos x="T34" y="T35"/>
                        </a:cxn>
                        <a:cxn ang="0">
                          <a:pos x="T36" y="T37"/>
                        </a:cxn>
                        <a:cxn ang="0">
                          <a:pos x="T38" y="T39"/>
                        </a:cxn>
                        <a:cxn ang="0">
                          <a:pos x="T40" y="T41"/>
                        </a:cxn>
                        <a:cxn ang="0">
                          <a:pos x="T42" y="T43"/>
                        </a:cxn>
                        <a:cxn ang="0">
                          <a:pos x="T44" y="T45"/>
                        </a:cxn>
                        <a:cxn ang="0">
                          <a:pos x="T46" y="T47"/>
                        </a:cxn>
                        <a:cxn ang="0">
                          <a:pos x="T48" y="T49"/>
                        </a:cxn>
                        <a:cxn ang="0">
                          <a:pos x="T50" y="T51"/>
                        </a:cxn>
                        <a:cxn ang="0">
                          <a:pos x="T52" y="T53"/>
                        </a:cxn>
                        <a:cxn ang="0">
                          <a:pos x="T54" y="T55"/>
                        </a:cxn>
                        <a:cxn ang="0">
                          <a:pos x="T56" y="T57"/>
                        </a:cxn>
                        <a:cxn ang="0">
                          <a:pos x="T58" y="T59"/>
                        </a:cxn>
                        <a:cxn ang="0">
                          <a:pos x="T60" y="T61"/>
                        </a:cxn>
                        <a:cxn ang="0">
                          <a:pos x="T62" y="T63"/>
                        </a:cxn>
                        <a:cxn ang="0">
                          <a:pos x="T64" y="T65"/>
                        </a:cxn>
                        <a:cxn ang="0">
                          <a:pos x="T66" y="T67"/>
                        </a:cxn>
                        <a:cxn ang="0">
                          <a:pos x="T68" y="T69"/>
                        </a:cxn>
                        <a:cxn ang="0">
                          <a:pos x="T70" y="T71"/>
                        </a:cxn>
                        <a:cxn ang="0">
                          <a:pos x="T72" y="T73"/>
                        </a:cxn>
                        <a:cxn ang="0">
                          <a:pos x="T74" y="T75"/>
                        </a:cxn>
                        <a:cxn ang="0">
                          <a:pos x="T76" y="T77"/>
                        </a:cxn>
                        <a:cxn ang="0">
                          <a:pos x="T78" y="T79"/>
                        </a:cxn>
                        <a:cxn ang="0">
                          <a:pos x="T80" y="T81"/>
                        </a:cxn>
                        <a:cxn ang="0">
                          <a:pos x="T82" y="T83"/>
                        </a:cxn>
                        <a:cxn ang="0">
                          <a:pos x="T84" y="T85"/>
                        </a:cxn>
                      </a:cxnLst>
                      <a:rect l="0" t="0" r="r" b="b"/>
                      <a:pathLst>
                        <a:path w="524" h="364">
                          <a:moveTo>
                            <a:pt x="498" y="125"/>
                          </a:moveTo>
                          <a:lnTo>
                            <a:pt x="506" y="138"/>
                          </a:lnTo>
                          <a:lnTo>
                            <a:pt x="511" y="153"/>
                          </a:lnTo>
                          <a:lnTo>
                            <a:pt x="516" y="146"/>
                          </a:lnTo>
                          <a:lnTo>
                            <a:pt x="524" y="138"/>
                          </a:lnTo>
                          <a:lnTo>
                            <a:pt x="523" y="170"/>
                          </a:lnTo>
                          <a:lnTo>
                            <a:pt x="523" y="202"/>
                          </a:lnTo>
                          <a:lnTo>
                            <a:pt x="522" y="233"/>
                          </a:lnTo>
                          <a:lnTo>
                            <a:pt x="521" y="263"/>
                          </a:lnTo>
                          <a:lnTo>
                            <a:pt x="521" y="291"/>
                          </a:lnTo>
                          <a:lnTo>
                            <a:pt x="520" y="315"/>
                          </a:lnTo>
                          <a:lnTo>
                            <a:pt x="520" y="335"/>
                          </a:lnTo>
                          <a:lnTo>
                            <a:pt x="520" y="351"/>
                          </a:lnTo>
                          <a:lnTo>
                            <a:pt x="519" y="360"/>
                          </a:lnTo>
                          <a:lnTo>
                            <a:pt x="519" y="364"/>
                          </a:lnTo>
                          <a:lnTo>
                            <a:pt x="519" y="360"/>
                          </a:lnTo>
                          <a:lnTo>
                            <a:pt x="518" y="352"/>
                          </a:lnTo>
                          <a:lnTo>
                            <a:pt x="516" y="338"/>
                          </a:lnTo>
                          <a:lnTo>
                            <a:pt x="515" y="319"/>
                          </a:lnTo>
                          <a:lnTo>
                            <a:pt x="513" y="297"/>
                          </a:lnTo>
                          <a:lnTo>
                            <a:pt x="511" y="272"/>
                          </a:lnTo>
                          <a:lnTo>
                            <a:pt x="508" y="244"/>
                          </a:lnTo>
                          <a:lnTo>
                            <a:pt x="506" y="215"/>
                          </a:lnTo>
                          <a:lnTo>
                            <a:pt x="504" y="185"/>
                          </a:lnTo>
                          <a:lnTo>
                            <a:pt x="500" y="154"/>
                          </a:lnTo>
                          <a:lnTo>
                            <a:pt x="498" y="125"/>
                          </a:lnTo>
                          <a:close/>
                          <a:moveTo>
                            <a:pt x="239" y="59"/>
                          </a:moveTo>
                          <a:lnTo>
                            <a:pt x="249" y="84"/>
                          </a:lnTo>
                          <a:lnTo>
                            <a:pt x="254" y="110"/>
                          </a:lnTo>
                          <a:lnTo>
                            <a:pt x="267" y="90"/>
                          </a:lnTo>
                          <a:lnTo>
                            <a:pt x="266" y="122"/>
                          </a:lnTo>
                          <a:lnTo>
                            <a:pt x="266" y="155"/>
                          </a:lnTo>
                          <a:lnTo>
                            <a:pt x="266" y="189"/>
                          </a:lnTo>
                          <a:lnTo>
                            <a:pt x="265" y="221"/>
                          </a:lnTo>
                          <a:lnTo>
                            <a:pt x="265" y="250"/>
                          </a:lnTo>
                          <a:lnTo>
                            <a:pt x="265" y="278"/>
                          </a:lnTo>
                          <a:lnTo>
                            <a:pt x="264" y="303"/>
                          </a:lnTo>
                          <a:lnTo>
                            <a:pt x="264" y="324"/>
                          </a:lnTo>
                          <a:lnTo>
                            <a:pt x="264" y="339"/>
                          </a:lnTo>
                          <a:lnTo>
                            <a:pt x="264" y="349"/>
                          </a:lnTo>
                          <a:lnTo>
                            <a:pt x="264" y="353"/>
                          </a:lnTo>
                          <a:lnTo>
                            <a:pt x="263" y="349"/>
                          </a:lnTo>
                          <a:lnTo>
                            <a:pt x="262" y="339"/>
                          </a:lnTo>
                          <a:lnTo>
                            <a:pt x="260" y="322"/>
                          </a:lnTo>
                          <a:lnTo>
                            <a:pt x="258" y="302"/>
                          </a:lnTo>
                          <a:lnTo>
                            <a:pt x="256" y="276"/>
                          </a:lnTo>
                          <a:lnTo>
                            <a:pt x="254" y="248"/>
                          </a:lnTo>
                          <a:lnTo>
                            <a:pt x="251" y="217"/>
                          </a:lnTo>
                          <a:lnTo>
                            <a:pt x="249" y="185"/>
                          </a:lnTo>
                          <a:lnTo>
                            <a:pt x="246" y="152"/>
                          </a:lnTo>
                          <a:lnTo>
                            <a:pt x="243" y="120"/>
                          </a:lnTo>
                          <a:lnTo>
                            <a:pt x="241" y="88"/>
                          </a:lnTo>
                          <a:lnTo>
                            <a:pt x="239" y="59"/>
                          </a:lnTo>
                          <a:close/>
                          <a:moveTo>
                            <a:pt x="24" y="0"/>
                          </a:moveTo>
                          <a:lnTo>
                            <a:pt x="23" y="27"/>
                          </a:lnTo>
                          <a:lnTo>
                            <a:pt x="23" y="58"/>
                          </a:lnTo>
                          <a:lnTo>
                            <a:pt x="22" y="91"/>
                          </a:lnTo>
                          <a:lnTo>
                            <a:pt x="20" y="125"/>
                          </a:lnTo>
                          <a:lnTo>
                            <a:pt x="18" y="158"/>
                          </a:lnTo>
                          <a:lnTo>
                            <a:pt x="17" y="189"/>
                          </a:lnTo>
                          <a:lnTo>
                            <a:pt x="16" y="220"/>
                          </a:lnTo>
                          <a:lnTo>
                            <a:pt x="15" y="247"/>
                          </a:lnTo>
                          <a:lnTo>
                            <a:pt x="14" y="272"/>
                          </a:lnTo>
                          <a:lnTo>
                            <a:pt x="13" y="292"/>
                          </a:lnTo>
                          <a:lnTo>
                            <a:pt x="13" y="307"/>
                          </a:lnTo>
                          <a:lnTo>
                            <a:pt x="12" y="318"/>
                          </a:lnTo>
                          <a:lnTo>
                            <a:pt x="12" y="321"/>
                          </a:lnTo>
                          <a:lnTo>
                            <a:pt x="12" y="317"/>
                          </a:lnTo>
                          <a:lnTo>
                            <a:pt x="12" y="307"/>
                          </a:lnTo>
                          <a:lnTo>
                            <a:pt x="11" y="291"/>
                          </a:lnTo>
                          <a:lnTo>
                            <a:pt x="10" y="271"/>
                          </a:lnTo>
                          <a:lnTo>
                            <a:pt x="9" y="247"/>
                          </a:lnTo>
                          <a:lnTo>
                            <a:pt x="8" y="220"/>
                          </a:lnTo>
                          <a:lnTo>
                            <a:pt x="6" y="191"/>
                          </a:lnTo>
                          <a:lnTo>
                            <a:pt x="4" y="161"/>
                          </a:lnTo>
                          <a:lnTo>
                            <a:pt x="3" y="130"/>
                          </a:lnTo>
                          <a:lnTo>
                            <a:pt x="2" y="100"/>
                          </a:lnTo>
                          <a:lnTo>
                            <a:pt x="1" y="72"/>
                          </a:lnTo>
                          <a:lnTo>
                            <a:pt x="1" y="47"/>
                          </a:lnTo>
                          <a:lnTo>
                            <a:pt x="0" y="24"/>
                          </a:lnTo>
                          <a:lnTo>
                            <a:pt x="0" y="24"/>
                          </a:lnTo>
                          <a:lnTo>
                            <a:pt x="1" y="24"/>
                          </a:lnTo>
                          <a:lnTo>
                            <a:pt x="1" y="23"/>
                          </a:lnTo>
                          <a:lnTo>
                            <a:pt x="2" y="21"/>
                          </a:lnTo>
                          <a:lnTo>
                            <a:pt x="13" y="9"/>
                          </a:lnTo>
                          <a:lnTo>
                            <a:pt x="24" y="0"/>
                          </a:lnTo>
                          <a:close/>
                        </a:path>
                      </a:pathLst>
                    </a:custGeom>
                    <a:solidFill>
                      <a:srgbClr val="D1C371"/>
                    </a:solidFill>
                    <a:ln w="0">
                      <a:noFill/>
                      <a:prstDash val="solid"/>
                      <a:round/>
                      <a:headEnd/>
                      <a:tailEnd/>
                    </a:ln>
                  </p:spPr>
                  <p:txBody>
                    <a:bodyPr vert="horz" wrap="square" lIns="68598" tIns="34299" rIns="68598" bIns="34299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IN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+mn-cs"/>
                      </a:endParaRPr>
                    </a:p>
                  </p:txBody>
                </p:sp>
                <p:sp>
                  <p:nvSpPr>
                    <p:cNvPr id="64" name="Freeform 21">
                      <a:extLst>
                        <a:ext uri="{FF2B5EF4-FFF2-40B4-BE49-F238E27FC236}">
                          <a16:creationId xmlns:a16="http://schemas.microsoft.com/office/drawing/2014/main" id="{A51F63D4-1A13-4FA5-BD61-8349392E9883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661988" y="1323975"/>
                      <a:ext cx="344488" cy="327025"/>
                    </a:xfrm>
                    <a:custGeom>
                      <a:avLst/>
                      <a:gdLst>
                        <a:gd name="T0" fmla="*/ 99 w 217"/>
                        <a:gd name="T1" fmla="*/ 0 h 206"/>
                        <a:gd name="T2" fmla="*/ 119 w 217"/>
                        <a:gd name="T3" fmla="*/ 1 h 206"/>
                        <a:gd name="T4" fmla="*/ 137 w 217"/>
                        <a:gd name="T5" fmla="*/ 6 h 206"/>
                        <a:gd name="T6" fmla="*/ 157 w 217"/>
                        <a:gd name="T7" fmla="*/ 12 h 206"/>
                        <a:gd name="T8" fmla="*/ 173 w 217"/>
                        <a:gd name="T9" fmla="*/ 22 h 206"/>
                        <a:gd name="T10" fmla="*/ 187 w 217"/>
                        <a:gd name="T11" fmla="*/ 33 h 206"/>
                        <a:gd name="T12" fmla="*/ 200 w 217"/>
                        <a:gd name="T13" fmla="*/ 48 h 206"/>
                        <a:gd name="T14" fmla="*/ 210 w 217"/>
                        <a:gd name="T15" fmla="*/ 65 h 206"/>
                        <a:gd name="T16" fmla="*/ 215 w 217"/>
                        <a:gd name="T17" fmla="*/ 86 h 206"/>
                        <a:gd name="T18" fmla="*/ 217 w 217"/>
                        <a:gd name="T19" fmla="*/ 107 h 206"/>
                        <a:gd name="T20" fmla="*/ 216 w 217"/>
                        <a:gd name="T21" fmla="*/ 168 h 206"/>
                        <a:gd name="T22" fmla="*/ 185 w 217"/>
                        <a:gd name="T23" fmla="*/ 188 h 206"/>
                        <a:gd name="T24" fmla="*/ 154 w 217"/>
                        <a:gd name="T25" fmla="*/ 201 h 206"/>
                        <a:gd name="T26" fmla="*/ 123 w 217"/>
                        <a:gd name="T27" fmla="*/ 206 h 206"/>
                        <a:gd name="T28" fmla="*/ 93 w 217"/>
                        <a:gd name="T29" fmla="*/ 206 h 206"/>
                        <a:gd name="T30" fmla="*/ 62 w 217"/>
                        <a:gd name="T31" fmla="*/ 200 h 206"/>
                        <a:gd name="T32" fmla="*/ 31 w 217"/>
                        <a:gd name="T33" fmla="*/ 186 h 206"/>
                        <a:gd name="T34" fmla="*/ 0 w 217"/>
                        <a:gd name="T35" fmla="*/ 167 h 206"/>
                        <a:gd name="T36" fmla="*/ 0 w 217"/>
                        <a:gd name="T37" fmla="*/ 109 h 206"/>
                        <a:gd name="T38" fmla="*/ 2 w 217"/>
                        <a:gd name="T39" fmla="*/ 82 h 206"/>
                        <a:gd name="T40" fmla="*/ 8 w 217"/>
                        <a:gd name="T41" fmla="*/ 61 h 206"/>
                        <a:gd name="T42" fmla="*/ 18 w 217"/>
                        <a:gd name="T43" fmla="*/ 42 h 206"/>
                        <a:gd name="T44" fmla="*/ 30 w 217"/>
                        <a:gd name="T45" fmla="*/ 27 h 206"/>
                        <a:gd name="T46" fmla="*/ 46 w 217"/>
                        <a:gd name="T47" fmla="*/ 15 h 206"/>
                        <a:gd name="T48" fmla="*/ 62 w 217"/>
                        <a:gd name="T49" fmla="*/ 7 h 206"/>
                        <a:gd name="T50" fmla="*/ 81 w 217"/>
                        <a:gd name="T51" fmla="*/ 2 h 206"/>
                        <a:gd name="T52" fmla="*/ 99 w 217"/>
                        <a:gd name="T53" fmla="*/ 0 h 206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  <a:cxn ang="0">
                          <a:pos x="T30" y="T31"/>
                        </a:cxn>
                        <a:cxn ang="0">
                          <a:pos x="T32" y="T33"/>
                        </a:cxn>
                        <a:cxn ang="0">
                          <a:pos x="T34" y="T35"/>
                        </a:cxn>
                        <a:cxn ang="0">
                          <a:pos x="T36" y="T37"/>
                        </a:cxn>
                        <a:cxn ang="0">
                          <a:pos x="T38" y="T39"/>
                        </a:cxn>
                        <a:cxn ang="0">
                          <a:pos x="T40" y="T41"/>
                        </a:cxn>
                        <a:cxn ang="0">
                          <a:pos x="T42" y="T43"/>
                        </a:cxn>
                        <a:cxn ang="0">
                          <a:pos x="T44" y="T45"/>
                        </a:cxn>
                        <a:cxn ang="0">
                          <a:pos x="T46" y="T47"/>
                        </a:cxn>
                        <a:cxn ang="0">
                          <a:pos x="T48" y="T49"/>
                        </a:cxn>
                        <a:cxn ang="0">
                          <a:pos x="T50" y="T51"/>
                        </a:cxn>
                        <a:cxn ang="0">
                          <a:pos x="T52" y="T53"/>
                        </a:cxn>
                      </a:cxnLst>
                      <a:rect l="0" t="0" r="r" b="b"/>
                      <a:pathLst>
                        <a:path w="217" h="206">
                          <a:moveTo>
                            <a:pt x="99" y="0"/>
                          </a:moveTo>
                          <a:lnTo>
                            <a:pt x="119" y="1"/>
                          </a:lnTo>
                          <a:lnTo>
                            <a:pt x="137" y="6"/>
                          </a:lnTo>
                          <a:lnTo>
                            <a:pt x="157" y="12"/>
                          </a:lnTo>
                          <a:lnTo>
                            <a:pt x="173" y="22"/>
                          </a:lnTo>
                          <a:lnTo>
                            <a:pt x="187" y="33"/>
                          </a:lnTo>
                          <a:lnTo>
                            <a:pt x="200" y="48"/>
                          </a:lnTo>
                          <a:lnTo>
                            <a:pt x="210" y="65"/>
                          </a:lnTo>
                          <a:lnTo>
                            <a:pt x="215" y="86"/>
                          </a:lnTo>
                          <a:lnTo>
                            <a:pt x="217" y="107"/>
                          </a:lnTo>
                          <a:lnTo>
                            <a:pt x="216" y="168"/>
                          </a:lnTo>
                          <a:lnTo>
                            <a:pt x="185" y="188"/>
                          </a:lnTo>
                          <a:lnTo>
                            <a:pt x="154" y="201"/>
                          </a:lnTo>
                          <a:lnTo>
                            <a:pt x="123" y="206"/>
                          </a:lnTo>
                          <a:lnTo>
                            <a:pt x="93" y="206"/>
                          </a:lnTo>
                          <a:lnTo>
                            <a:pt x="62" y="200"/>
                          </a:lnTo>
                          <a:lnTo>
                            <a:pt x="31" y="186"/>
                          </a:lnTo>
                          <a:lnTo>
                            <a:pt x="0" y="167"/>
                          </a:lnTo>
                          <a:lnTo>
                            <a:pt x="0" y="109"/>
                          </a:lnTo>
                          <a:lnTo>
                            <a:pt x="2" y="82"/>
                          </a:lnTo>
                          <a:lnTo>
                            <a:pt x="8" y="61"/>
                          </a:lnTo>
                          <a:lnTo>
                            <a:pt x="18" y="42"/>
                          </a:lnTo>
                          <a:lnTo>
                            <a:pt x="30" y="27"/>
                          </a:lnTo>
                          <a:lnTo>
                            <a:pt x="46" y="15"/>
                          </a:lnTo>
                          <a:lnTo>
                            <a:pt x="62" y="7"/>
                          </a:lnTo>
                          <a:lnTo>
                            <a:pt x="81" y="2"/>
                          </a:lnTo>
                          <a:lnTo>
                            <a:pt x="99" y="0"/>
                          </a:lnTo>
                          <a:close/>
                        </a:path>
                      </a:pathLst>
                    </a:custGeom>
                    <a:solidFill>
                      <a:schemeClr val="bg1"/>
                    </a:solidFill>
                    <a:ln w="0">
                      <a:noFill/>
                      <a:prstDash val="solid"/>
                      <a:round/>
                      <a:headEnd/>
                      <a:tailEnd/>
                    </a:ln>
                  </p:spPr>
                  <p:txBody>
                    <a:bodyPr vert="horz" wrap="square" lIns="68598" tIns="34299" rIns="68598" bIns="34299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IN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+mn-cs"/>
                      </a:endParaRPr>
                    </a:p>
                  </p:txBody>
                </p:sp>
                <p:sp>
                  <p:nvSpPr>
                    <p:cNvPr id="65" name="Rectangle 64">
                      <a:extLst>
                        <a:ext uri="{FF2B5EF4-FFF2-40B4-BE49-F238E27FC236}">
                          <a16:creationId xmlns:a16="http://schemas.microsoft.com/office/drawing/2014/main" id="{5DCA834A-A390-4812-B441-EDE8C2E1B4BD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736691" y="4791169"/>
                      <a:ext cx="1216506" cy="400652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0">
                      <a:noFill/>
                      <a:prstDash val="solid"/>
                      <a:miter lim="800000"/>
                      <a:headEnd/>
                      <a:tailEnd/>
                    </a:ln>
                  </p:spPr>
                  <p:txBody>
                    <a:bodyPr vert="horz" wrap="square" lIns="68598" tIns="34299" rIns="68598" bIns="34299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IN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+mn-cs"/>
                      </a:endParaRPr>
                    </a:p>
                  </p:txBody>
                </p:sp>
                <p:sp>
                  <p:nvSpPr>
                    <p:cNvPr id="66" name="Rectangle 22">
                      <a:extLst>
                        <a:ext uri="{FF2B5EF4-FFF2-40B4-BE49-F238E27FC236}">
                          <a16:creationId xmlns:a16="http://schemas.microsoft.com/office/drawing/2014/main" id="{ABC064EE-3DD4-4700-91AF-F050E3B9E81E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567470" y="4929190"/>
                      <a:ext cx="1547936" cy="1211113"/>
                    </a:xfrm>
                    <a:prstGeom prst="rect">
                      <a:avLst/>
                    </a:prstGeom>
                    <a:solidFill>
                      <a:schemeClr val="tx1">
                        <a:lumMod val="75000"/>
                        <a:lumOff val="25000"/>
                      </a:schemeClr>
                    </a:solidFill>
                    <a:ln w="0">
                      <a:noFill/>
                      <a:prstDash val="solid"/>
                      <a:miter lim="800000"/>
                      <a:headEnd/>
                      <a:tailEnd/>
                    </a:ln>
                  </p:spPr>
                  <p:txBody>
                    <a:bodyPr vert="horz" wrap="square" lIns="68598" tIns="34299" rIns="68598" bIns="34299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IN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53" name="Group 52">
                    <a:extLst>
                      <a:ext uri="{FF2B5EF4-FFF2-40B4-BE49-F238E27FC236}">
                        <a16:creationId xmlns:a16="http://schemas.microsoft.com/office/drawing/2014/main" id="{3E37B8B9-C26C-4F3D-8C64-70BC5F8C98C3}"/>
                      </a:ext>
                    </a:extLst>
                  </p:cNvPr>
                  <p:cNvGrpSpPr/>
                  <p:nvPr/>
                </p:nvGrpSpPr>
                <p:grpSpPr>
                  <a:xfrm>
                    <a:off x="3910066" y="2713723"/>
                    <a:ext cx="364600" cy="364228"/>
                    <a:chOff x="160338" y="1941512"/>
                    <a:chExt cx="1552575" cy="1550989"/>
                  </a:xfrm>
                  <a:solidFill>
                    <a:schemeClr val="bg1"/>
                  </a:solidFill>
                </p:grpSpPr>
                <p:sp>
                  <p:nvSpPr>
                    <p:cNvPr id="54" name="Freeform 10">
                      <a:extLst>
                        <a:ext uri="{FF2B5EF4-FFF2-40B4-BE49-F238E27FC236}">
                          <a16:creationId xmlns:a16="http://schemas.microsoft.com/office/drawing/2014/main" id="{A1BD501B-8534-4EAA-9C09-D074C848D23F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160338" y="2541588"/>
                      <a:ext cx="368300" cy="238125"/>
                    </a:xfrm>
                    <a:custGeom>
                      <a:avLst/>
                      <a:gdLst>
                        <a:gd name="T0" fmla="*/ 373 w 373"/>
                        <a:gd name="T1" fmla="*/ 0 h 241"/>
                        <a:gd name="T2" fmla="*/ 0 w 373"/>
                        <a:gd name="T3" fmla="*/ 0 h 241"/>
                        <a:gd name="T4" fmla="*/ 242 w 373"/>
                        <a:gd name="T5" fmla="*/ 241 h 241"/>
                        <a:gd name="T6" fmla="*/ 373 w 373"/>
                        <a:gd name="T7" fmla="*/ 0 h 24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0" t="0" r="r" b="b"/>
                      <a:pathLst>
                        <a:path w="373" h="241">
                          <a:moveTo>
                            <a:pt x="373" y="0"/>
                          </a:moveTo>
                          <a:cubicBezTo>
                            <a:pt x="0" y="0"/>
                            <a:pt x="0" y="0"/>
                            <a:pt x="0" y="0"/>
                          </a:cubicBezTo>
                          <a:cubicBezTo>
                            <a:pt x="242" y="241"/>
                            <a:pt x="242" y="241"/>
                            <a:pt x="242" y="241"/>
                          </a:cubicBezTo>
                          <a:cubicBezTo>
                            <a:pt x="278" y="157"/>
                            <a:pt x="322" y="76"/>
                            <a:pt x="373" y="0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IN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+mn-cs"/>
                      </a:endParaRPr>
                    </a:p>
                  </p:txBody>
                </p:sp>
                <p:sp>
                  <p:nvSpPr>
                    <p:cNvPr id="55" name="Freeform 11">
                      <a:extLst>
                        <a:ext uri="{FF2B5EF4-FFF2-40B4-BE49-F238E27FC236}">
                          <a16:creationId xmlns:a16="http://schemas.microsoft.com/office/drawing/2014/main" id="{1E274B22-8CE6-4B28-ABCB-4AE0CA8DB57E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342900" y="2887663"/>
                      <a:ext cx="423863" cy="423863"/>
                    </a:xfrm>
                    <a:custGeom>
                      <a:avLst/>
                      <a:gdLst>
                        <a:gd name="T0" fmla="*/ 0 w 267"/>
                        <a:gd name="T1" fmla="*/ 216 h 267"/>
                        <a:gd name="T2" fmla="*/ 51 w 267"/>
                        <a:gd name="T3" fmla="*/ 267 h 267"/>
                        <a:gd name="T4" fmla="*/ 267 w 267"/>
                        <a:gd name="T5" fmla="*/ 99 h 267"/>
                        <a:gd name="T6" fmla="*/ 167 w 267"/>
                        <a:gd name="T7" fmla="*/ 0 h 267"/>
                        <a:gd name="T8" fmla="*/ 0 w 267"/>
                        <a:gd name="T9" fmla="*/ 216 h 267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</a:cxnLst>
                      <a:rect l="0" t="0" r="r" b="b"/>
                      <a:pathLst>
                        <a:path w="267" h="267">
                          <a:moveTo>
                            <a:pt x="0" y="216"/>
                          </a:moveTo>
                          <a:lnTo>
                            <a:pt x="51" y="267"/>
                          </a:lnTo>
                          <a:lnTo>
                            <a:pt x="267" y="99"/>
                          </a:lnTo>
                          <a:lnTo>
                            <a:pt x="167" y="0"/>
                          </a:lnTo>
                          <a:lnTo>
                            <a:pt x="0" y="216"/>
                          </a:ln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IN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+mn-cs"/>
                      </a:endParaRPr>
                    </a:p>
                  </p:txBody>
                </p:sp>
                <p:sp>
                  <p:nvSpPr>
                    <p:cNvPr id="56" name="Freeform 12">
                      <a:extLst>
                        <a:ext uri="{FF2B5EF4-FFF2-40B4-BE49-F238E27FC236}">
                          <a16:creationId xmlns:a16="http://schemas.microsoft.com/office/drawing/2014/main" id="{0540530A-D167-4735-8A35-789E658FF5FB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874713" y="3125788"/>
                      <a:ext cx="238125" cy="366713"/>
                    </a:xfrm>
                    <a:custGeom>
                      <a:avLst/>
                      <a:gdLst>
                        <a:gd name="T0" fmla="*/ 242 w 242"/>
                        <a:gd name="T1" fmla="*/ 0 h 372"/>
                        <a:gd name="T2" fmla="*/ 0 w 242"/>
                        <a:gd name="T3" fmla="*/ 131 h 372"/>
                        <a:gd name="T4" fmla="*/ 242 w 242"/>
                        <a:gd name="T5" fmla="*/ 372 h 372"/>
                        <a:gd name="T6" fmla="*/ 242 w 242"/>
                        <a:gd name="T7" fmla="*/ 0 h 372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0" t="0" r="r" b="b"/>
                      <a:pathLst>
                        <a:path w="242" h="372">
                          <a:moveTo>
                            <a:pt x="242" y="0"/>
                          </a:moveTo>
                          <a:cubicBezTo>
                            <a:pt x="166" y="51"/>
                            <a:pt x="85" y="95"/>
                            <a:pt x="0" y="131"/>
                          </a:cubicBezTo>
                          <a:cubicBezTo>
                            <a:pt x="242" y="372"/>
                            <a:pt x="242" y="372"/>
                            <a:pt x="242" y="372"/>
                          </a:cubicBezTo>
                          <a:lnTo>
                            <a:pt x="242" y="0"/>
                          </a:ln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IN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+mn-cs"/>
                      </a:endParaRPr>
                    </a:p>
                  </p:txBody>
                </p:sp>
                <p:sp>
                  <p:nvSpPr>
                    <p:cNvPr id="57" name="Oval 13">
                      <a:extLst>
                        <a:ext uri="{FF2B5EF4-FFF2-40B4-BE49-F238E27FC236}">
                          <a16:creationId xmlns:a16="http://schemas.microsoft.com/office/drawing/2014/main" id="{3CC3CD34-2F6E-4DD3-BFDD-721208EEB6D4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881063" y="2403475"/>
                      <a:ext cx="371475" cy="368300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IN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+mn-cs"/>
                      </a:endParaRPr>
                    </a:p>
                  </p:txBody>
                </p:sp>
                <p:sp>
                  <p:nvSpPr>
                    <p:cNvPr id="58" name="Freeform 14">
                      <a:extLst>
                        <a:ext uri="{FF2B5EF4-FFF2-40B4-BE49-F238E27FC236}">
                          <a16:creationId xmlns:a16="http://schemas.microsoft.com/office/drawing/2014/main" id="{535114DC-9C0F-492C-BC45-0319F63883AF}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1411288" y="1941512"/>
                      <a:ext cx="301625" cy="303213"/>
                    </a:xfrm>
                    <a:custGeom>
                      <a:avLst/>
                      <a:gdLst>
                        <a:gd name="T0" fmla="*/ 307 w 307"/>
                        <a:gd name="T1" fmla="*/ 0 h 307"/>
                        <a:gd name="T2" fmla="*/ 0 w 307"/>
                        <a:gd name="T3" fmla="*/ 47 h 307"/>
                        <a:gd name="T4" fmla="*/ 259 w 307"/>
                        <a:gd name="T5" fmla="*/ 307 h 307"/>
                        <a:gd name="T6" fmla="*/ 307 w 307"/>
                        <a:gd name="T7" fmla="*/ 0 h 307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0" t="0" r="r" b="b"/>
                      <a:pathLst>
                        <a:path w="307" h="307">
                          <a:moveTo>
                            <a:pt x="307" y="0"/>
                          </a:moveTo>
                          <a:cubicBezTo>
                            <a:pt x="202" y="4"/>
                            <a:pt x="99" y="20"/>
                            <a:pt x="0" y="47"/>
                          </a:cubicBezTo>
                          <a:cubicBezTo>
                            <a:pt x="259" y="307"/>
                            <a:pt x="259" y="307"/>
                            <a:pt x="259" y="307"/>
                          </a:cubicBezTo>
                          <a:cubicBezTo>
                            <a:pt x="287" y="208"/>
                            <a:pt x="303" y="105"/>
                            <a:pt x="307" y="0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IN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+mn-cs"/>
                      </a:endParaRPr>
                    </a:p>
                  </p:txBody>
                </p:sp>
                <p:sp>
                  <p:nvSpPr>
                    <p:cNvPr id="59" name="Freeform 15">
                      <a:extLst>
                        <a:ext uri="{FF2B5EF4-FFF2-40B4-BE49-F238E27FC236}">
                          <a16:creationId xmlns:a16="http://schemas.microsoft.com/office/drawing/2014/main" id="{FE287915-218F-405D-8FED-37DE8BC4C949}"/>
                        </a:ext>
                      </a:extLst>
                    </p:cNvPr>
                    <p:cNvSpPr>
                      <a:spLocks noEditPoints="1"/>
                    </p:cNvSpPr>
                    <p:nvPr/>
                  </p:nvSpPr>
                  <p:spPr bwMode="auto">
                    <a:xfrm>
                      <a:off x="431800" y="2020888"/>
                      <a:ext cx="1203325" cy="1201738"/>
                    </a:xfrm>
                    <a:custGeom>
                      <a:avLst/>
                      <a:gdLst>
                        <a:gd name="T0" fmla="*/ 171 w 1220"/>
                        <a:gd name="T1" fmla="*/ 740 h 1220"/>
                        <a:gd name="T2" fmla="*/ 480 w 1220"/>
                        <a:gd name="T3" fmla="*/ 1049 h 1220"/>
                        <a:gd name="T4" fmla="*/ 261 w 1220"/>
                        <a:gd name="T5" fmla="*/ 1220 h 1220"/>
                        <a:gd name="T6" fmla="*/ 830 w 1220"/>
                        <a:gd name="T7" fmla="*/ 886 h 1220"/>
                        <a:gd name="T8" fmla="*/ 916 w 1220"/>
                        <a:gd name="T9" fmla="*/ 800 h 1220"/>
                        <a:gd name="T10" fmla="*/ 1220 w 1220"/>
                        <a:gd name="T11" fmla="*/ 327 h 1220"/>
                        <a:gd name="T12" fmla="*/ 893 w 1220"/>
                        <a:gd name="T13" fmla="*/ 0 h 1220"/>
                        <a:gd name="T14" fmla="*/ 420 w 1220"/>
                        <a:gd name="T15" fmla="*/ 303 h 1220"/>
                        <a:gd name="T16" fmla="*/ 334 w 1220"/>
                        <a:gd name="T17" fmla="*/ 390 h 1220"/>
                        <a:gd name="T18" fmla="*/ 0 w 1220"/>
                        <a:gd name="T19" fmla="*/ 959 h 1220"/>
                        <a:gd name="T20" fmla="*/ 171 w 1220"/>
                        <a:gd name="T21" fmla="*/ 740 h 1220"/>
                        <a:gd name="T22" fmla="*/ 644 w 1220"/>
                        <a:gd name="T23" fmla="*/ 294 h 1220"/>
                        <a:gd name="T24" fmla="*/ 925 w 1220"/>
                        <a:gd name="T25" fmla="*/ 576 h 1220"/>
                        <a:gd name="T26" fmla="*/ 644 w 1220"/>
                        <a:gd name="T27" fmla="*/ 857 h 1220"/>
                        <a:gd name="T28" fmla="*/ 363 w 1220"/>
                        <a:gd name="T29" fmla="*/ 576 h 1220"/>
                        <a:gd name="T30" fmla="*/ 644 w 1220"/>
                        <a:gd name="T31" fmla="*/ 294 h 122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  <a:cxn ang="0">
                          <a:pos x="T30" y="T31"/>
                        </a:cxn>
                      </a:cxnLst>
                      <a:rect l="0" t="0" r="r" b="b"/>
                      <a:pathLst>
                        <a:path w="1220" h="1220">
                          <a:moveTo>
                            <a:pt x="171" y="740"/>
                          </a:moveTo>
                          <a:cubicBezTo>
                            <a:pt x="480" y="1049"/>
                            <a:pt x="480" y="1049"/>
                            <a:pt x="480" y="1049"/>
                          </a:cubicBezTo>
                          <a:cubicBezTo>
                            <a:pt x="261" y="1220"/>
                            <a:pt x="261" y="1220"/>
                            <a:pt x="261" y="1220"/>
                          </a:cubicBezTo>
                          <a:cubicBezTo>
                            <a:pt x="476" y="1159"/>
                            <a:pt x="672" y="1044"/>
                            <a:pt x="830" y="886"/>
                          </a:cubicBezTo>
                          <a:cubicBezTo>
                            <a:pt x="916" y="800"/>
                            <a:pt x="916" y="800"/>
                            <a:pt x="916" y="800"/>
                          </a:cubicBezTo>
                          <a:cubicBezTo>
                            <a:pt x="1053" y="664"/>
                            <a:pt x="1155" y="502"/>
                            <a:pt x="1220" y="327"/>
                          </a:cubicBezTo>
                          <a:cubicBezTo>
                            <a:pt x="893" y="0"/>
                            <a:pt x="893" y="0"/>
                            <a:pt x="893" y="0"/>
                          </a:cubicBezTo>
                          <a:cubicBezTo>
                            <a:pt x="717" y="65"/>
                            <a:pt x="556" y="167"/>
                            <a:pt x="420" y="303"/>
                          </a:cubicBezTo>
                          <a:cubicBezTo>
                            <a:pt x="334" y="390"/>
                            <a:pt x="334" y="390"/>
                            <a:pt x="334" y="390"/>
                          </a:cubicBezTo>
                          <a:cubicBezTo>
                            <a:pt x="175" y="548"/>
                            <a:pt x="61" y="744"/>
                            <a:pt x="0" y="959"/>
                          </a:cubicBezTo>
                          <a:lnTo>
                            <a:pt x="171" y="740"/>
                          </a:lnTo>
                          <a:close/>
                          <a:moveTo>
                            <a:pt x="644" y="294"/>
                          </a:moveTo>
                          <a:cubicBezTo>
                            <a:pt x="799" y="294"/>
                            <a:pt x="925" y="421"/>
                            <a:pt x="925" y="576"/>
                          </a:cubicBezTo>
                          <a:cubicBezTo>
                            <a:pt x="925" y="731"/>
                            <a:pt x="799" y="857"/>
                            <a:pt x="644" y="857"/>
                          </a:cubicBezTo>
                          <a:cubicBezTo>
                            <a:pt x="489" y="857"/>
                            <a:pt x="363" y="731"/>
                            <a:pt x="363" y="576"/>
                          </a:cubicBezTo>
                          <a:cubicBezTo>
                            <a:pt x="363" y="421"/>
                            <a:pt x="489" y="294"/>
                            <a:pt x="644" y="294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IN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+mn-cs"/>
                      </a:endParaRPr>
                    </a:p>
                  </p:txBody>
                </p:sp>
              </p:grpSp>
            </p:grpSp>
            <p:grpSp>
              <p:nvGrpSpPr>
                <p:cNvPr id="28" name="Group 27">
                  <a:extLst>
                    <a:ext uri="{FF2B5EF4-FFF2-40B4-BE49-F238E27FC236}">
                      <a16:creationId xmlns:a16="http://schemas.microsoft.com/office/drawing/2014/main" id="{3409D0DE-4878-4D87-BDAA-86CE634CF937}"/>
                    </a:ext>
                  </a:extLst>
                </p:cNvPr>
                <p:cNvGrpSpPr/>
                <p:nvPr/>
              </p:nvGrpSpPr>
              <p:grpSpPr>
                <a:xfrm>
                  <a:off x="8586587" y="4890881"/>
                  <a:ext cx="253270" cy="143845"/>
                  <a:chOff x="-1908175" y="2805113"/>
                  <a:chExt cx="2476500" cy="1406525"/>
                </a:xfrm>
                <a:solidFill>
                  <a:schemeClr val="bg1"/>
                </a:solidFill>
              </p:grpSpPr>
              <p:sp>
                <p:nvSpPr>
                  <p:cNvPr id="31" name="Oval 35">
                    <a:extLst>
                      <a:ext uri="{FF2B5EF4-FFF2-40B4-BE49-F238E27FC236}">
                        <a16:creationId xmlns:a16="http://schemas.microsoft.com/office/drawing/2014/main" id="{BD6EF28F-A215-4344-ABF0-F6A143B24EED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-1908175" y="4094163"/>
                    <a:ext cx="120650" cy="117475"/>
                  </a:xfrm>
                  <a:prstGeom prst="ellipse">
                    <a:avLst/>
                  </a:prstGeom>
                  <a:grpFill/>
                  <a:ln w="9525">
                    <a:noFill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IN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32" name="Freeform 36">
                    <a:extLst>
                      <a:ext uri="{FF2B5EF4-FFF2-40B4-BE49-F238E27FC236}">
                        <a16:creationId xmlns:a16="http://schemas.microsoft.com/office/drawing/2014/main" id="{0D36006C-A3AF-4FCC-8657-7771CDAB1DE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88912" y="2805113"/>
                    <a:ext cx="379413" cy="173038"/>
                  </a:xfrm>
                  <a:custGeom>
                    <a:avLst/>
                    <a:gdLst>
                      <a:gd name="T0" fmla="*/ 52 w 176"/>
                      <a:gd name="T1" fmla="*/ 22 h 81"/>
                      <a:gd name="T2" fmla="*/ 52 w 176"/>
                      <a:gd name="T3" fmla="*/ 23 h 81"/>
                      <a:gd name="T4" fmla="*/ 0 w 176"/>
                      <a:gd name="T5" fmla="*/ 51 h 81"/>
                      <a:gd name="T6" fmla="*/ 69 w 176"/>
                      <a:gd name="T7" fmla="*/ 81 h 81"/>
                      <a:gd name="T8" fmla="*/ 176 w 176"/>
                      <a:gd name="T9" fmla="*/ 24 h 81"/>
                      <a:gd name="T10" fmla="*/ 52 w 176"/>
                      <a:gd name="T11" fmla="*/ 22 h 8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176" h="81">
                        <a:moveTo>
                          <a:pt x="52" y="22"/>
                        </a:moveTo>
                        <a:cubicBezTo>
                          <a:pt x="52" y="23"/>
                          <a:pt x="52" y="23"/>
                          <a:pt x="52" y="23"/>
                        </a:cubicBezTo>
                        <a:cubicBezTo>
                          <a:pt x="0" y="51"/>
                          <a:pt x="0" y="51"/>
                          <a:pt x="0" y="51"/>
                        </a:cubicBezTo>
                        <a:cubicBezTo>
                          <a:pt x="25" y="56"/>
                          <a:pt x="49" y="66"/>
                          <a:pt x="69" y="81"/>
                        </a:cubicBezTo>
                        <a:cubicBezTo>
                          <a:pt x="176" y="24"/>
                          <a:pt x="176" y="24"/>
                          <a:pt x="176" y="24"/>
                        </a:cubicBezTo>
                        <a:cubicBezTo>
                          <a:pt x="138" y="1"/>
                          <a:pt x="91" y="0"/>
                          <a:pt x="52" y="22"/>
                        </a:cubicBezTo>
                        <a:close/>
                      </a:path>
                    </a:pathLst>
                  </a:custGeom>
                  <a:grpFill/>
                  <a:ln w="9525">
                    <a:noFill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IN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  <a:ea typeface="+mn-ea"/>
                      <a:cs typeface="+mn-cs"/>
                    </a:endParaRPr>
                  </a:p>
                </p:txBody>
              </p:sp>
            </p:grpSp>
          </p:grpSp>
        </p:grpSp>
        <p:grpSp>
          <p:nvGrpSpPr>
            <p:cNvPr id="70" name="Group 69">
              <a:extLst>
                <a:ext uri="{FF2B5EF4-FFF2-40B4-BE49-F238E27FC236}">
                  <a16:creationId xmlns:a16="http://schemas.microsoft.com/office/drawing/2014/main" id="{3884AAB6-F191-43FF-8EDE-75DFFD314ECC}"/>
                </a:ext>
              </a:extLst>
            </p:cNvPr>
            <p:cNvGrpSpPr/>
            <p:nvPr/>
          </p:nvGrpSpPr>
          <p:grpSpPr>
            <a:xfrm>
              <a:off x="8411429" y="1710489"/>
              <a:ext cx="299378" cy="369028"/>
              <a:chOff x="-1966913" y="603251"/>
              <a:chExt cx="2927351" cy="3608387"/>
            </a:xfrm>
            <a:solidFill>
              <a:schemeClr val="bg1"/>
            </a:solidFill>
          </p:grpSpPr>
          <p:sp>
            <p:nvSpPr>
              <p:cNvPr id="72" name="Freeform 34">
                <a:extLst>
                  <a:ext uri="{FF2B5EF4-FFF2-40B4-BE49-F238E27FC236}">
                    <a16:creationId xmlns:a16="http://schemas.microsoft.com/office/drawing/2014/main" id="{3E930DFB-118A-4ABA-BD96-0DF70CA02FE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5925" y="2835276"/>
                <a:ext cx="544513" cy="333375"/>
              </a:xfrm>
              <a:custGeom>
                <a:avLst/>
                <a:gdLst>
                  <a:gd name="T0" fmla="*/ 42 w 253"/>
                  <a:gd name="T1" fmla="*/ 148 h 155"/>
                  <a:gd name="T2" fmla="*/ 253 w 253"/>
                  <a:gd name="T3" fmla="*/ 35 h 155"/>
                  <a:gd name="T4" fmla="*/ 163 w 253"/>
                  <a:gd name="T5" fmla="*/ 15 h 155"/>
                  <a:gd name="T6" fmla="*/ 0 w 253"/>
                  <a:gd name="T7" fmla="*/ 102 h 155"/>
                  <a:gd name="T8" fmla="*/ 29 w 253"/>
                  <a:gd name="T9" fmla="*/ 155 h 155"/>
                  <a:gd name="T10" fmla="*/ 42 w 253"/>
                  <a:gd name="T11" fmla="*/ 148 h 1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53" h="155">
                    <a:moveTo>
                      <a:pt x="42" y="148"/>
                    </a:moveTo>
                    <a:cubicBezTo>
                      <a:pt x="253" y="35"/>
                      <a:pt x="253" y="35"/>
                      <a:pt x="253" y="35"/>
                    </a:cubicBezTo>
                    <a:cubicBezTo>
                      <a:pt x="229" y="12"/>
                      <a:pt x="192" y="0"/>
                      <a:pt x="163" y="15"/>
                    </a:cubicBezTo>
                    <a:cubicBezTo>
                      <a:pt x="0" y="102"/>
                      <a:pt x="0" y="102"/>
                      <a:pt x="0" y="102"/>
                    </a:cubicBezTo>
                    <a:cubicBezTo>
                      <a:pt x="13" y="118"/>
                      <a:pt x="23" y="136"/>
                      <a:pt x="29" y="155"/>
                    </a:cubicBezTo>
                    <a:lnTo>
                      <a:pt x="42" y="148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73" name="Oval 35">
                <a:extLst>
                  <a:ext uri="{FF2B5EF4-FFF2-40B4-BE49-F238E27FC236}">
                    <a16:creationId xmlns:a16="http://schemas.microsoft.com/office/drawing/2014/main" id="{1FDF5590-BC61-49E5-ADED-0E981E04E79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1908175" y="4094163"/>
                <a:ext cx="120650" cy="117475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74" name="Freeform 36">
                <a:extLst>
                  <a:ext uri="{FF2B5EF4-FFF2-40B4-BE49-F238E27FC236}">
                    <a16:creationId xmlns:a16="http://schemas.microsoft.com/office/drawing/2014/main" id="{D8B3F618-0B69-436F-A08E-C0D03359F6D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8912" y="2805113"/>
                <a:ext cx="379413" cy="173038"/>
              </a:xfrm>
              <a:custGeom>
                <a:avLst/>
                <a:gdLst>
                  <a:gd name="T0" fmla="*/ 52 w 176"/>
                  <a:gd name="T1" fmla="*/ 22 h 81"/>
                  <a:gd name="T2" fmla="*/ 52 w 176"/>
                  <a:gd name="T3" fmla="*/ 23 h 81"/>
                  <a:gd name="T4" fmla="*/ 0 w 176"/>
                  <a:gd name="T5" fmla="*/ 51 h 81"/>
                  <a:gd name="T6" fmla="*/ 69 w 176"/>
                  <a:gd name="T7" fmla="*/ 81 h 81"/>
                  <a:gd name="T8" fmla="*/ 176 w 176"/>
                  <a:gd name="T9" fmla="*/ 24 h 81"/>
                  <a:gd name="T10" fmla="*/ 52 w 176"/>
                  <a:gd name="T11" fmla="*/ 22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76" h="81">
                    <a:moveTo>
                      <a:pt x="52" y="22"/>
                    </a:moveTo>
                    <a:cubicBezTo>
                      <a:pt x="52" y="23"/>
                      <a:pt x="52" y="23"/>
                      <a:pt x="52" y="23"/>
                    </a:cubicBezTo>
                    <a:cubicBezTo>
                      <a:pt x="0" y="51"/>
                      <a:pt x="0" y="51"/>
                      <a:pt x="0" y="51"/>
                    </a:cubicBezTo>
                    <a:cubicBezTo>
                      <a:pt x="25" y="56"/>
                      <a:pt x="49" y="66"/>
                      <a:pt x="69" y="81"/>
                    </a:cubicBezTo>
                    <a:cubicBezTo>
                      <a:pt x="176" y="24"/>
                      <a:pt x="176" y="24"/>
                      <a:pt x="176" y="24"/>
                    </a:cubicBezTo>
                    <a:cubicBezTo>
                      <a:pt x="138" y="1"/>
                      <a:pt x="91" y="0"/>
                      <a:pt x="52" y="2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76" name="Freeform 38">
                <a:extLst>
                  <a:ext uri="{FF2B5EF4-FFF2-40B4-BE49-F238E27FC236}">
                    <a16:creationId xmlns:a16="http://schemas.microsoft.com/office/drawing/2014/main" id="{F56D69E4-CD0C-43D1-8788-0E7831C29A5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755650" y="603251"/>
                <a:ext cx="576263" cy="746125"/>
              </a:xfrm>
              <a:custGeom>
                <a:avLst/>
                <a:gdLst>
                  <a:gd name="T0" fmla="*/ 134 w 268"/>
                  <a:gd name="T1" fmla="*/ 347 h 347"/>
                  <a:gd name="T2" fmla="*/ 268 w 268"/>
                  <a:gd name="T3" fmla="*/ 213 h 347"/>
                  <a:gd name="T4" fmla="*/ 268 w 268"/>
                  <a:gd name="T5" fmla="*/ 134 h 347"/>
                  <a:gd name="T6" fmla="*/ 134 w 268"/>
                  <a:gd name="T7" fmla="*/ 0 h 347"/>
                  <a:gd name="T8" fmla="*/ 0 w 268"/>
                  <a:gd name="T9" fmla="*/ 134 h 347"/>
                  <a:gd name="T10" fmla="*/ 0 w 268"/>
                  <a:gd name="T11" fmla="*/ 213 h 347"/>
                  <a:gd name="T12" fmla="*/ 134 w 268"/>
                  <a:gd name="T13" fmla="*/ 347 h 3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68" h="347">
                    <a:moveTo>
                      <a:pt x="134" y="347"/>
                    </a:moveTo>
                    <a:cubicBezTo>
                      <a:pt x="208" y="347"/>
                      <a:pt x="268" y="287"/>
                      <a:pt x="268" y="213"/>
                    </a:cubicBezTo>
                    <a:cubicBezTo>
                      <a:pt x="268" y="134"/>
                      <a:pt x="268" y="134"/>
                      <a:pt x="268" y="134"/>
                    </a:cubicBezTo>
                    <a:cubicBezTo>
                      <a:pt x="268" y="60"/>
                      <a:pt x="208" y="0"/>
                      <a:pt x="134" y="0"/>
                    </a:cubicBezTo>
                    <a:cubicBezTo>
                      <a:pt x="60" y="0"/>
                      <a:pt x="0" y="60"/>
                      <a:pt x="0" y="134"/>
                    </a:cubicBezTo>
                    <a:cubicBezTo>
                      <a:pt x="0" y="213"/>
                      <a:pt x="0" y="213"/>
                      <a:pt x="0" y="213"/>
                    </a:cubicBezTo>
                    <a:cubicBezTo>
                      <a:pt x="0" y="287"/>
                      <a:pt x="60" y="347"/>
                      <a:pt x="134" y="34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77" name="Freeform 39">
                <a:extLst>
                  <a:ext uri="{FF2B5EF4-FFF2-40B4-BE49-F238E27FC236}">
                    <a16:creationId xmlns:a16="http://schemas.microsoft.com/office/drawing/2014/main" id="{F9133708-C860-4496-AF35-5552D976643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2575" y="820738"/>
                <a:ext cx="493713" cy="639763"/>
              </a:xfrm>
              <a:custGeom>
                <a:avLst/>
                <a:gdLst>
                  <a:gd name="T0" fmla="*/ 115 w 229"/>
                  <a:gd name="T1" fmla="*/ 298 h 298"/>
                  <a:gd name="T2" fmla="*/ 229 w 229"/>
                  <a:gd name="T3" fmla="*/ 184 h 298"/>
                  <a:gd name="T4" fmla="*/ 229 w 229"/>
                  <a:gd name="T5" fmla="*/ 114 h 298"/>
                  <a:gd name="T6" fmla="*/ 115 w 229"/>
                  <a:gd name="T7" fmla="*/ 0 h 298"/>
                  <a:gd name="T8" fmla="*/ 0 w 229"/>
                  <a:gd name="T9" fmla="*/ 114 h 298"/>
                  <a:gd name="T10" fmla="*/ 0 w 229"/>
                  <a:gd name="T11" fmla="*/ 114 h 298"/>
                  <a:gd name="T12" fmla="*/ 0 w 229"/>
                  <a:gd name="T13" fmla="*/ 184 h 298"/>
                  <a:gd name="T14" fmla="*/ 115 w 229"/>
                  <a:gd name="T15" fmla="*/ 298 h 2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29" h="298">
                    <a:moveTo>
                      <a:pt x="115" y="298"/>
                    </a:moveTo>
                    <a:cubicBezTo>
                      <a:pt x="178" y="298"/>
                      <a:pt x="229" y="247"/>
                      <a:pt x="229" y="184"/>
                    </a:cubicBezTo>
                    <a:cubicBezTo>
                      <a:pt x="229" y="114"/>
                      <a:pt x="229" y="114"/>
                      <a:pt x="229" y="114"/>
                    </a:cubicBezTo>
                    <a:cubicBezTo>
                      <a:pt x="229" y="51"/>
                      <a:pt x="178" y="0"/>
                      <a:pt x="115" y="0"/>
                    </a:cubicBezTo>
                    <a:cubicBezTo>
                      <a:pt x="51" y="0"/>
                      <a:pt x="0" y="51"/>
                      <a:pt x="0" y="114"/>
                    </a:cubicBezTo>
                    <a:cubicBezTo>
                      <a:pt x="0" y="114"/>
                      <a:pt x="0" y="114"/>
                      <a:pt x="0" y="114"/>
                    </a:cubicBezTo>
                    <a:cubicBezTo>
                      <a:pt x="0" y="184"/>
                      <a:pt x="0" y="184"/>
                      <a:pt x="0" y="184"/>
                    </a:cubicBezTo>
                    <a:cubicBezTo>
                      <a:pt x="0" y="247"/>
                      <a:pt x="51" y="298"/>
                      <a:pt x="115" y="29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78" name="Freeform 40">
                <a:extLst>
                  <a:ext uri="{FF2B5EF4-FFF2-40B4-BE49-F238E27FC236}">
                    <a16:creationId xmlns:a16="http://schemas.microsoft.com/office/drawing/2014/main" id="{22D382F0-31C1-4288-8BA5-DB6FFC4853E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1712913" y="820738"/>
                <a:ext cx="493713" cy="639763"/>
              </a:xfrm>
              <a:custGeom>
                <a:avLst/>
                <a:gdLst>
                  <a:gd name="T0" fmla="*/ 115 w 229"/>
                  <a:gd name="T1" fmla="*/ 298 h 298"/>
                  <a:gd name="T2" fmla="*/ 229 w 229"/>
                  <a:gd name="T3" fmla="*/ 184 h 298"/>
                  <a:gd name="T4" fmla="*/ 229 w 229"/>
                  <a:gd name="T5" fmla="*/ 114 h 298"/>
                  <a:gd name="T6" fmla="*/ 114 w 229"/>
                  <a:gd name="T7" fmla="*/ 1 h 298"/>
                  <a:gd name="T8" fmla="*/ 0 w 229"/>
                  <a:gd name="T9" fmla="*/ 114 h 298"/>
                  <a:gd name="T10" fmla="*/ 0 w 229"/>
                  <a:gd name="T11" fmla="*/ 184 h 298"/>
                  <a:gd name="T12" fmla="*/ 115 w 229"/>
                  <a:gd name="T13" fmla="*/ 298 h 2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29" h="298">
                    <a:moveTo>
                      <a:pt x="115" y="298"/>
                    </a:moveTo>
                    <a:cubicBezTo>
                      <a:pt x="178" y="298"/>
                      <a:pt x="229" y="247"/>
                      <a:pt x="229" y="184"/>
                    </a:cubicBezTo>
                    <a:cubicBezTo>
                      <a:pt x="229" y="114"/>
                      <a:pt x="229" y="114"/>
                      <a:pt x="229" y="114"/>
                    </a:cubicBezTo>
                    <a:cubicBezTo>
                      <a:pt x="229" y="51"/>
                      <a:pt x="177" y="0"/>
                      <a:pt x="114" y="1"/>
                    </a:cubicBezTo>
                    <a:cubicBezTo>
                      <a:pt x="51" y="1"/>
                      <a:pt x="1" y="52"/>
                      <a:pt x="0" y="114"/>
                    </a:cubicBezTo>
                    <a:cubicBezTo>
                      <a:pt x="0" y="184"/>
                      <a:pt x="0" y="184"/>
                      <a:pt x="0" y="184"/>
                    </a:cubicBezTo>
                    <a:cubicBezTo>
                      <a:pt x="0" y="247"/>
                      <a:pt x="51" y="298"/>
                      <a:pt x="115" y="29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80" name="Freeform 42">
                <a:extLst>
                  <a:ext uri="{FF2B5EF4-FFF2-40B4-BE49-F238E27FC236}">
                    <a16:creationId xmlns:a16="http://schemas.microsoft.com/office/drawing/2014/main" id="{E18BAFB3-6732-4801-B3A4-CF7523D0AB0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1049338" y="1581151"/>
                <a:ext cx="1163638" cy="830263"/>
              </a:xfrm>
              <a:custGeom>
                <a:avLst/>
                <a:gdLst>
                  <a:gd name="T0" fmla="*/ 0 w 540"/>
                  <a:gd name="T1" fmla="*/ 154 h 387"/>
                  <a:gd name="T2" fmla="*/ 0 w 540"/>
                  <a:gd name="T3" fmla="*/ 387 h 387"/>
                  <a:gd name="T4" fmla="*/ 540 w 540"/>
                  <a:gd name="T5" fmla="*/ 387 h 387"/>
                  <a:gd name="T6" fmla="*/ 540 w 540"/>
                  <a:gd name="T7" fmla="*/ 154 h 387"/>
                  <a:gd name="T8" fmla="*/ 406 w 540"/>
                  <a:gd name="T9" fmla="*/ 1 h 387"/>
                  <a:gd name="T10" fmla="*/ 156 w 540"/>
                  <a:gd name="T11" fmla="*/ 18 h 387"/>
                  <a:gd name="T12" fmla="*/ 139 w 540"/>
                  <a:gd name="T13" fmla="*/ 0 h 387"/>
                  <a:gd name="T14" fmla="*/ 0 w 540"/>
                  <a:gd name="T15" fmla="*/ 154 h 3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40" h="387">
                    <a:moveTo>
                      <a:pt x="0" y="154"/>
                    </a:moveTo>
                    <a:cubicBezTo>
                      <a:pt x="0" y="387"/>
                      <a:pt x="0" y="387"/>
                      <a:pt x="0" y="387"/>
                    </a:cubicBezTo>
                    <a:cubicBezTo>
                      <a:pt x="540" y="387"/>
                      <a:pt x="540" y="387"/>
                      <a:pt x="540" y="387"/>
                    </a:cubicBezTo>
                    <a:cubicBezTo>
                      <a:pt x="540" y="154"/>
                      <a:pt x="540" y="154"/>
                      <a:pt x="540" y="154"/>
                    </a:cubicBezTo>
                    <a:cubicBezTo>
                      <a:pt x="539" y="77"/>
                      <a:pt x="483" y="12"/>
                      <a:pt x="406" y="1"/>
                    </a:cubicBezTo>
                    <a:cubicBezTo>
                      <a:pt x="342" y="75"/>
                      <a:pt x="230" y="83"/>
                      <a:pt x="156" y="18"/>
                    </a:cubicBezTo>
                    <a:cubicBezTo>
                      <a:pt x="150" y="13"/>
                      <a:pt x="144" y="7"/>
                      <a:pt x="139" y="0"/>
                    </a:cubicBezTo>
                    <a:cubicBezTo>
                      <a:pt x="60" y="9"/>
                      <a:pt x="1" y="75"/>
                      <a:pt x="0" y="15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81" name="Freeform 43">
                <a:extLst>
                  <a:ext uri="{FF2B5EF4-FFF2-40B4-BE49-F238E27FC236}">
                    <a16:creationId xmlns:a16="http://schemas.microsoft.com/office/drawing/2014/main" id="{B6492AFB-0F6B-4B50-9DBC-C103E6D9754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1966913" y="1677988"/>
                <a:ext cx="862013" cy="563563"/>
              </a:xfrm>
              <a:custGeom>
                <a:avLst/>
                <a:gdLst>
                  <a:gd name="T0" fmla="*/ 0 w 400"/>
                  <a:gd name="T1" fmla="*/ 131 h 263"/>
                  <a:gd name="T2" fmla="*/ 0 w 400"/>
                  <a:gd name="T3" fmla="*/ 263 h 263"/>
                  <a:gd name="T4" fmla="*/ 378 w 400"/>
                  <a:gd name="T5" fmla="*/ 263 h 263"/>
                  <a:gd name="T6" fmla="*/ 378 w 400"/>
                  <a:gd name="T7" fmla="*/ 109 h 263"/>
                  <a:gd name="T8" fmla="*/ 400 w 400"/>
                  <a:gd name="T9" fmla="*/ 17 h 263"/>
                  <a:gd name="T10" fmla="*/ 353 w 400"/>
                  <a:gd name="T11" fmla="*/ 0 h 263"/>
                  <a:gd name="T12" fmla="*/ 130 w 400"/>
                  <a:gd name="T13" fmla="*/ 13 h 263"/>
                  <a:gd name="T14" fmla="*/ 117 w 400"/>
                  <a:gd name="T15" fmla="*/ 0 h 263"/>
                  <a:gd name="T16" fmla="*/ 0 w 400"/>
                  <a:gd name="T17" fmla="*/ 131 h 2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00" h="263">
                    <a:moveTo>
                      <a:pt x="0" y="131"/>
                    </a:moveTo>
                    <a:cubicBezTo>
                      <a:pt x="0" y="263"/>
                      <a:pt x="0" y="263"/>
                      <a:pt x="0" y="263"/>
                    </a:cubicBezTo>
                    <a:cubicBezTo>
                      <a:pt x="378" y="263"/>
                      <a:pt x="378" y="263"/>
                      <a:pt x="378" y="263"/>
                    </a:cubicBezTo>
                    <a:cubicBezTo>
                      <a:pt x="378" y="109"/>
                      <a:pt x="378" y="109"/>
                      <a:pt x="378" y="109"/>
                    </a:cubicBezTo>
                    <a:cubicBezTo>
                      <a:pt x="378" y="77"/>
                      <a:pt x="386" y="45"/>
                      <a:pt x="400" y="17"/>
                    </a:cubicBezTo>
                    <a:cubicBezTo>
                      <a:pt x="386" y="9"/>
                      <a:pt x="370" y="3"/>
                      <a:pt x="353" y="0"/>
                    </a:cubicBezTo>
                    <a:cubicBezTo>
                      <a:pt x="295" y="66"/>
                      <a:pt x="195" y="72"/>
                      <a:pt x="130" y="13"/>
                    </a:cubicBezTo>
                    <a:cubicBezTo>
                      <a:pt x="125" y="9"/>
                      <a:pt x="121" y="5"/>
                      <a:pt x="117" y="0"/>
                    </a:cubicBezTo>
                    <a:cubicBezTo>
                      <a:pt x="50" y="8"/>
                      <a:pt x="0" y="64"/>
                      <a:pt x="0" y="13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</p:grpSp>
      <p:sp>
        <p:nvSpPr>
          <p:cNvPr id="82" name="TextBox 81">
            <a:extLst>
              <a:ext uri="{FF2B5EF4-FFF2-40B4-BE49-F238E27FC236}">
                <a16:creationId xmlns:a16="http://schemas.microsoft.com/office/drawing/2014/main" id="{18C108E9-2941-4E71-9A79-36CFE56CEC8C}"/>
              </a:ext>
            </a:extLst>
          </p:cNvPr>
          <p:cNvSpPr txBox="1"/>
          <p:nvPr/>
        </p:nvSpPr>
        <p:spPr>
          <a:xfrm>
            <a:off x="221764" y="1586994"/>
            <a:ext cx="3983984" cy="2431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Commitment to quality through culture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</a:t>
            </a: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irm’s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role in serving the public interest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</a:t>
            </a: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rofessional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ethics, values and attitudes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R</a:t>
            </a: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esponsibility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of all personnel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Strategic decisions and actions</a:t>
            </a:r>
          </a:p>
        </p:txBody>
      </p:sp>
      <p:sp>
        <p:nvSpPr>
          <p:cNvPr id="87" name="Oval 86">
            <a:extLst>
              <a:ext uri="{FF2B5EF4-FFF2-40B4-BE49-F238E27FC236}">
                <a16:creationId xmlns:a16="http://schemas.microsoft.com/office/drawing/2014/main" id="{EE4BDE28-0D11-4F77-B697-DE49302A1287}"/>
              </a:ext>
            </a:extLst>
          </p:cNvPr>
          <p:cNvSpPr/>
          <p:nvPr/>
        </p:nvSpPr>
        <p:spPr>
          <a:xfrm>
            <a:off x="7838250" y="4390913"/>
            <a:ext cx="745794" cy="694247"/>
          </a:xfrm>
          <a:prstGeom prst="ellipse">
            <a:avLst/>
          </a:prstGeom>
          <a:solidFill>
            <a:srgbClr val="FAA61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pSp>
        <p:nvGrpSpPr>
          <p:cNvPr id="84" name="Group 83">
            <a:extLst>
              <a:ext uri="{FF2B5EF4-FFF2-40B4-BE49-F238E27FC236}">
                <a16:creationId xmlns:a16="http://schemas.microsoft.com/office/drawing/2014/main" id="{51A8C3C3-8D6A-4728-A512-DD3DB52E96D5}"/>
              </a:ext>
            </a:extLst>
          </p:cNvPr>
          <p:cNvGrpSpPr/>
          <p:nvPr/>
        </p:nvGrpSpPr>
        <p:grpSpPr>
          <a:xfrm>
            <a:off x="8010322" y="4559508"/>
            <a:ext cx="447691" cy="398861"/>
            <a:chOff x="-4822825" y="2257425"/>
            <a:chExt cx="4410075" cy="3929063"/>
          </a:xfrm>
          <a:solidFill>
            <a:schemeClr val="bg1"/>
          </a:solidFill>
        </p:grpSpPr>
        <p:sp>
          <p:nvSpPr>
            <p:cNvPr id="85" name="Freeform 28">
              <a:extLst>
                <a:ext uri="{FF2B5EF4-FFF2-40B4-BE49-F238E27FC236}">
                  <a16:creationId xmlns:a16="http://schemas.microsoft.com/office/drawing/2014/main" id="{43B0C926-59EE-493F-A3DF-EACF636D4E42}"/>
                </a:ext>
              </a:extLst>
            </p:cNvPr>
            <p:cNvSpPr>
              <a:spLocks/>
            </p:cNvSpPr>
            <p:nvPr/>
          </p:nvSpPr>
          <p:spPr bwMode="auto">
            <a:xfrm>
              <a:off x="-2795588" y="2890838"/>
              <a:ext cx="2382838" cy="3295650"/>
            </a:xfrm>
            <a:custGeom>
              <a:avLst/>
              <a:gdLst>
                <a:gd name="T0" fmla="*/ 852 w 1107"/>
                <a:gd name="T1" fmla="*/ 1022 h 1534"/>
                <a:gd name="T2" fmla="*/ 1107 w 1107"/>
                <a:gd name="T3" fmla="*/ 767 h 1534"/>
                <a:gd name="T4" fmla="*/ 852 w 1107"/>
                <a:gd name="T5" fmla="*/ 512 h 1534"/>
                <a:gd name="T6" fmla="*/ 893 w 1107"/>
                <a:gd name="T7" fmla="*/ 471 h 1534"/>
                <a:gd name="T8" fmla="*/ 893 w 1107"/>
                <a:gd name="T9" fmla="*/ 213 h 1534"/>
                <a:gd name="T10" fmla="*/ 764 w 1107"/>
                <a:gd name="T11" fmla="*/ 160 h 1534"/>
                <a:gd name="T12" fmla="*/ 636 w 1107"/>
                <a:gd name="T13" fmla="*/ 213 h 1534"/>
                <a:gd name="T14" fmla="*/ 594 w 1107"/>
                <a:gd name="T15" fmla="*/ 255 h 1534"/>
                <a:gd name="T16" fmla="*/ 340 w 1107"/>
                <a:gd name="T17" fmla="*/ 0 h 1534"/>
                <a:gd name="T18" fmla="*/ 264 w 1107"/>
                <a:gd name="T19" fmla="*/ 75 h 1534"/>
                <a:gd name="T20" fmla="*/ 264 w 1107"/>
                <a:gd name="T21" fmla="*/ 194 h 1534"/>
                <a:gd name="T22" fmla="*/ 497 w 1107"/>
                <a:gd name="T23" fmla="*/ 488 h 1534"/>
                <a:gd name="T24" fmla="*/ 264 w 1107"/>
                <a:gd name="T25" fmla="*/ 782 h 1534"/>
                <a:gd name="T26" fmla="*/ 264 w 1107"/>
                <a:gd name="T27" fmla="*/ 1151 h 1534"/>
                <a:gd name="T28" fmla="*/ 44 w 1107"/>
                <a:gd name="T29" fmla="*/ 1151 h 1534"/>
                <a:gd name="T30" fmla="*/ 0 w 1107"/>
                <a:gd name="T31" fmla="*/ 1195 h 1534"/>
                <a:gd name="T32" fmla="*/ 340 w 1107"/>
                <a:gd name="T33" fmla="*/ 1534 h 1534"/>
                <a:gd name="T34" fmla="*/ 594 w 1107"/>
                <a:gd name="T35" fmla="*/ 1280 h 1534"/>
                <a:gd name="T36" fmla="*/ 630 w 1107"/>
                <a:gd name="T37" fmla="*/ 1315 h 1534"/>
                <a:gd name="T38" fmla="*/ 888 w 1107"/>
                <a:gd name="T39" fmla="*/ 1315 h 1534"/>
                <a:gd name="T40" fmla="*/ 888 w 1107"/>
                <a:gd name="T41" fmla="*/ 1057 h 1534"/>
                <a:gd name="T42" fmla="*/ 852 w 1107"/>
                <a:gd name="T43" fmla="*/ 1022 h 15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107" h="1534">
                  <a:moveTo>
                    <a:pt x="852" y="1022"/>
                  </a:moveTo>
                  <a:cubicBezTo>
                    <a:pt x="1107" y="767"/>
                    <a:pt x="1107" y="767"/>
                    <a:pt x="1107" y="767"/>
                  </a:cubicBezTo>
                  <a:cubicBezTo>
                    <a:pt x="852" y="512"/>
                    <a:pt x="852" y="512"/>
                    <a:pt x="852" y="512"/>
                  </a:cubicBezTo>
                  <a:cubicBezTo>
                    <a:pt x="893" y="471"/>
                    <a:pt x="893" y="471"/>
                    <a:pt x="893" y="471"/>
                  </a:cubicBezTo>
                  <a:cubicBezTo>
                    <a:pt x="964" y="400"/>
                    <a:pt x="964" y="285"/>
                    <a:pt x="893" y="213"/>
                  </a:cubicBezTo>
                  <a:cubicBezTo>
                    <a:pt x="859" y="179"/>
                    <a:pt x="813" y="160"/>
                    <a:pt x="764" y="160"/>
                  </a:cubicBezTo>
                  <a:cubicBezTo>
                    <a:pt x="716" y="160"/>
                    <a:pt x="670" y="179"/>
                    <a:pt x="636" y="213"/>
                  </a:cubicBezTo>
                  <a:cubicBezTo>
                    <a:pt x="594" y="255"/>
                    <a:pt x="594" y="255"/>
                    <a:pt x="594" y="255"/>
                  </a:cubicBezTo>
                  <a:cubicBezTo>
                    <a:pt x="340" y="0"/>
                    <a:pt x="340" y="0"/>
                    <a:pt x="340" y="0"/>
                  </a:cubicBezTo>
                  <a:cubicBezTo>
                    <a:pt x="264" y="75"/>
                    <a:pt x="264" y="75"/>
                    <a:pt x="264" y="75"/>
                  </a:cubicBezTo>
                  <a:cubicBezTo>
                    <a:pt x="264" y="194"/>
                    <a:pt x="264" y="194"/>
                    <a:pt x="264" y="194"/>
                  </a:cubicBezTo>
                  <a:cubicBezTo>
                    <a:pt x="397" y="225"/>
                    <a:pt x="497" y="345"/>
                    <a:pt x="497" y="488"/>
                  </a:cubicBezTo>
                  <a:cubicBezTo>
                    <a:pt x="497" y="631"/>
                    <a:pt x="397" y="750"/>
                    <a:pt x="264" y="782"/>
                  </a:cubicBezTo>
                  <a:cubicBezTo>
                    <a:pt x="264" y="1151"/>
                    <a:pt x="264" y="1151"/>
                    <a:pt x="264" y="1151"/>
                  </a:cubicBezTo>
                  <a:cubicBezTo>
                    <a:pt x="44" y="1151"/>
                    <a:pt x="44" y="1151"/>
                    <a:pt x="44" y="1151"/>
                  </a:cubicBezTo>
                  <a:cubicBezTo>
                    <a:pt x="0" y="1195"/>
                    <a:pt x="0" y="1195"/>
                    <a:pt x="0" y="1195"/>
                  </a:cubicBezTo>
                  <a:cubicBezTo>
                    <a:pt x="340" y="1534"/>
                    <a:pt x="340" y="1534"/>
                    <a:pt x="340" y="1534"/>
                  </a:cubicBezTo>
                  <a:cubicBezTo>
                    <a:pt x="594" y="1280"/>
                    <a:pt x="594" y="1280"/>
                    <a:pt x="594" y="1280"/>
                  </a:cubicBezTo>
                  <a:cubicBezTo>
                    <a:pt x="630" y="1315"/>
                    <a:pt x="630" y="1315"/>
                    <a:pt x="630" y="1315"/>
                  </a:cubicBezTo>
                  <a:cubicBezTo>
                    <a:pt x="701" y="1386"/>
                    <a:pt x="817" y="1386"/>
                    <a:pt x="888" y="1315"/>
                  </a:cubicBezTo>
                  <a:cubicBezTo>
                    <a:pt x="959" y="1244"/>
                    <a:pt x="959" y="1128"/>
                    <a:pt x="888" y="1057"/>
                  </a:cubicBezTo>
                  <a:lnTo>
                    <a:pt x="852" y="102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86" name="Freeform 29">
              <a:extLst>
                <a:ext uri="{FF2B5EF4-FFF2-40B4-BE49-F238E27FC236}">
                  <a16:creationId xmlns:a16="http://schemas.microsoft.com/office/drawing/2014/main" id="{F9528ABF-D4DC-4ABE-AA1F-CFCCF3078F72}"/>
                </a:ext>
              </a:extLst>
            </p:cNvPr>
            <p:cNvSpPr>
              <a:spLocks/>
            </p:cNvSpPr>
            <p:nvPr/>
          </p:nvSpPr>
          <p:spPr bwMode="auto">
            <a:xfrm>
              <a:off x="-4822825" y="2257425"/>
              <a:ext cx="2838450" cy="2847975"/>
            </a:xfrm>
            <a:custGeom>
              <a:avLst/>
              <a:gdLst>
                <a:gd name="T0" fmla="*/ 1085 w 1318"/>
                <a:gd name="T1" fmla="*/ 1326 h 1326"/>
                <a:gd name="T2" fmla="*/ 1085 w 1318"/>
                <a:gd name="T3" fmla="*/ 965 h 1326"/>
                <a:gd name="T4" fmla="*/ 1135 w 1318"/>
                <a:gd name="T5" fmla="*/ 965 h 1326"/>
                <a:gd name="T6" fmla="*/ 1318 w 1318"/>
                <a:gd name="T7" fmla="*/ 783 h 1326"/>
                <a:gd name="T8" fmla="*/ 1135 w 1318"/>
                <a:gd name="T9" fmla="*/ 601 h 1326"/>
                <a:gd name="T10" fmla="*/ 1085 w 1318"/>
                <a:gd name="T11" fmla="*/ 601 h 1326"/>
                <a:gd name="T12" fmla="*/ 1085 w 1318"/>
                <a:gd name="T13" fmla="*/ 240 h 1326"/>
                <a:gd name="T14" fmla="*/ 725 w 1318"/>
                <a:gd name="T15" fmla="*/ 240 h 1326"/>
                <a:gd name="T16" fmla="*/ 725 w 1318"/>
                <a:gd name="T17" fmla="*/ 182 h 1326"/>
                <a:gd name="T18" fmla="*/ 543 w 1318"/>
                <a:gd name="T19" fmla="*/ 0 h 1326"/>
                <a:gd name="T20" fmla="*/ 360 w 1318"/>
                <a:gd name="T21" fmla="*/ 182 h 1326"/>
                <a:gd name="T22" fmla="*/ 360 w 1318"/>
                <a:gd name="T23" fmla="*/ 240 h 1326"/>
                <a:gd name="T24" fmla="*/ 0 w 1318"/>
                <a:gd name="T25" fmla="*/ 240 h 1326"/>
                <a:gd name="T26" fmla="*/ 0 w 1318"/>
                <a:gd name="T27" fmla="*/ 601 h 1326"/>
                <a:gd name="T28" fmla="*/ 50 w 1318"/>
                <a:gd name="T29" fmla="*/ 601 h 1326"/>
                <a:gd name="T30" fmla="*/ 229 w 1318"/>
                <a:gd name="T31" fmla="*/ 747 h 1326"/>
                <a:gd name="T32" fmla="*/ 240 w 1318"/>
                <a:gd name="T33" fmla="*/ 783 h 1326"/>
                <a:gd name="T34" fmla="*/ 229 w 1318"/>
                <a:gd name="T35" fmla="*/ 819 h 1326"/>
                <a:gd name="T36" fmla="*/ 50 w 1318"/>
                <a:gd name="T37" fmla="*/ 965 h 1326"/>
                <a:gd name="T38" fmla="*/ 0 w 1318"/>
                <a:gd name="T39" fmla="*/ 965 h 1326"/>
                <a:gd name="T40" fmla="*/ 0 w 1318"/>
                <a:gd name="T41" fmla="*/ 1326 h 1326"/>
                <a:gd name="T42" fmla="*/ 360 w 1318"/>
                <a:gd name="T43" fmla="*/ 1326 h 1326"/>
                <a:gd name="T44" fmla="*/ 360 w 1318"/>
                <a:gd name="T45" fmla="*/ 1267 h 1326"/>
                <a:gd name="T46" fmla="*/ 543 w 1318"/>
                <a:gd name="T47" fmla="*/ 1085 h 1326"/>
                <a:gd name="T48" fmla="*/ 725 w 1318"/>
                <a:gd name="T49" fmla="*/ 1267 h 1326"/>
                <a:gd name="T50" fmla="*/ 725 w 1318"/>
                <a:gd name="T51" fmla="*/ 1326 h 1326"/>
                <a:gd name="T52" fmla="*/ 1085 w 1318"/>
                <a:gd name="T53" fmla="*/ 1326 h 13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318" h="1326">
                  <a:moveTo>
                    <a:pt x="1085" y="1326"/>
                  </a:moveTo>
                  <a:cubicBezTo>
                    <a:pt x="1085" y="965"/>
                    <a:pt x="1085" y="965"/>
                    <a:pt x="1085" y="965"/>
                  </a:cubicBezTo>
                  <a:cubicBezTo>
                    <a:pt x="1135" y="965"/>
                    <a:pt x="1135" y="965"/>
                    <a:pt x="1135" y="965"/>
                  </a:cubicBezTo>
                  <a:cubicBezTo>
                    <a:pt x="1236" y="965"/>
                    <a:pt x="1318" y="883"/>
                    <a:pt x="1318" y="783"/>
                  </a:cubicBezTo>
                  <a:cubicBezTo>
                    <a:pt x="1318" y="682"/>
                    <a:pt x="1236" y="601"/>
                    <a:pt x="1135" y="601"/>
                  </a:cubicBezTo>
                  <a:cubicBezTo>
                    <a:pt x="1085" y="601"/>
                    <a:pt x="1085" y="601"/>
                    <a:pt x="1085" y="601"/>
                  </a:cubicBezTo>
                  <a:cubicBezTo>
                    <a:pt x="1085" y="240"/>
                    <a:pt x="1085" y="240"/>
                    <a:pt x="1085" y="240"/>
                  </a:cubicBezTo>
                  <a:cubicBezTo>
                    <a:pt x="725" y="240"/>
                    <a:pt x="725" y="240"/>
                    <a:pt x="725" y="240"/>
                  </a:cubicBezTo>
                  <a:cubicBezTo>
                    <a:pt x="725" y="182"/>
                    <a:pt x="725" y="182"/>
                    <a:pt x="725" y="182"/>
                  </a:cubicBezTo>
                  <a:cubicBezTo>
                    <a:pt x="725" y="82"/>
                    <a:pt x="643" y="0"/>
                    <a:pt x="543" y="0"/>
                  </a:cubicBezTo>
                  <a:cubicBezTo>
                    <a:pt x="442" y="0"/>
                    <a:pt x="360" y="82"/>
                    <a:pt x="360" y="182"/>
                  </a:cubicBezTo>
                  <a:cubicBezTo>
                    <a:pt x="360" y="240"/>
                    <a:pt x="360" y="240"/>
                    <a:pt x="360" y="240"/>
                  </a:cubicBezTo>
                  <a:cubicBezTo>
                    <a:pt x="0" y="240"/>
                    <a:pt x="0" y="240"/>
                    <a:pt x="0" y="240"/>
                  </a:cubicBezTo>
                  <a:cubicBezTo>
                    <a:pt x="0" y="601"/>
                    <a:pt x="0" y="601"/>
                    <a:pt x="0" y="601"/>
                  </a:cubicBezTo>
                  <a:cubicBezTo>
                    <a:pt x="50" y="601"/>
                    <a:pt x="50" y="601"/>
                    <a:pt x="50" y="601"/>
                  </a:cubicBezTo>
                  <a:cubicBezTo>
                    <a:pt x="138" y="601"/>
                    <a:pt x="212" y="664"/>
                    <a:pt x="229" y="747"/>
                  </a:cubicBezTo>
                  <a:cubicBezTo>
                    <a:pt x="236" y="757"/>
                    <a:pt x="240" y="769"/>
                    <a:pt x="240" y="783"/>
                  </a:cubicBezTo>
                  <a:cubicBezTo>
                    <a:pt x="240" y="796"/>
                    <a:pt x="236" y="809"/>
                    <a:pt x="229" y="819"/>
                  </a:cubicBezTo>
                  <a:cubicBezTo>
                    <a:pt x="212" y="902"/>
                    <a:pt x="138" y="965"/>
                    <a:pt x="50" y="965"/>
                  </a:cubicBezTo>
                  <a:cubicBezTo>
                    <a:pt x="0" y="965"/>
                    <a:pt x="0" y="965"/>
                    <a:pt x="0" y="965"/>
                  </a:cubicBezTo>
                  <a:cubicBezTo>
                    <a:pt x="0" y="1326"/>
                    <a:pt x="0" y="1326"/>
                    <a:pt x="0" y="1326"/>
                  </a:cubicBezTo>
                  <a:cubicBezTo>
                    <a:pt x="360" y="1326"/>
                    <a:pt x="360" y="1326"/>
                    <a:pt x="360" y="1326"/>
                  </a:cubicBezTo>
                  <a:cubicBezTo>
                    <a:pt x="360" y="1267"/>
                    <a:pt x="360" y="1267"/>
                    <a:pt x="360" y="1267"/>
                  </a:cubicBezTo>
                  <a:cubicBezTo>
                    <a:pt x="360" y="1167"/>
                    <a:pt x="442" y="1085"/>
                    <a:pt x="543" y="1085"/>
                  </a:cubicBezTo>
                  <a:cubicBezTo>
                    <a:pt x="643" y="1085"/>
                    <a:pt x="725" y="1167"/>
                    <a:pt x="725" y="1267"/>
                  </a:cubicBezTo>
                  <a:cubicBezTo>
                    <a:pt x="725" y="1326"/>
                    <a:pt x="725" y="1326"/>
                    <a:pt x="725" y="1326"/>
                  </a:cubicBezTo>
                  <a:lnTo>
                    <a:pt x="1085" y="132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88" name="Oval 87">
            <a:extLst>
              <a:ext uri="{FF2B5EF4-FFF2-40B4-BE49-F238E27FC236}">
                <a16:creationId xmlns:a16="http://schemas.microsoft.com/office/drawing/2014/main" id="{7A7E8D7E-D412-40F3-B065-9BB8FAD7CE7A}"/>
              </a:ext>
            </a:extLst>
          </p:cNvPr>
          <p:cNvSpPr/>
          <p:nvPr/>
        </p:nvSpPr>
        <p:spPr>
          <a:xfrm>
            <a:off x="7213858" y="2753972"/>
            <a:ext cx="745794" cy="694247"/>
          </a:xfrm>
          <a:prstGeom prst="ellipse">
            <a:avLst/>
          </a:prstGeom>
          <a:solidFill>
            <a:srgbClr val="E657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pSp>
        <p:nvGrpSpPr>
          <p:cNvPr id="89" name="Group 88">
            <a:extLst>
              <a:ext uri="{FF2B5EF4-FFF2-40B4-BE49-F238E27FC236}">
                <a16:creationId xmlns:a16="http://schemas.microsoft.com/office/drawing/2014/main" id="{C7B48EE2-86B5-430E-BAD9-EF186DEE89DE}"/>
              </a:ext>
            </a:extLst>
          </p:cNvPr>
          <p:cNvGrpSpPr/>
          <p:nvPr/>
        </p:nvGrpSpPr>
        <p:grpSpPr>
          <a:xfrm>
            <a:off x="5628216" y="2490340"/>
            <a:ext cx="392687" cy="212580"/>
            <a:chOff x="-1412875" y="3252788"/>
            <a:chExt cx="3935413" cy="2130425"/>
          </a:xfrm>
          <a:solidFill>
            <a:schemeClr val="bg1"/>
          </a:solidFill>
        </p:grpSpPr>
        <p:sp>
          <p:nvSpPr>
            <p:cNvPr id="90" name="Freeform 5">
              <a:extLst>
                <a:ext uri="{FF2B5EF4-FFF2-40B4-BE49-F238E27FC236}">
                  <a16:creationId xmlns:a16="http://schemas.microsoft.com/office/drawing/2014/main" id="{8E20386F-3548-4C8F-B031-E67D15A0A21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1412875" y="3252788"/>
              <a:ext cx="3935413" cy="2130425"/>
            </a:xfrm>
            <a:custGeom>
              <a:avLst/>
              <a:gdLst>
                <a:gd name="T0" fmla="*/ 1796 w 1828"/>
                <a:gd name="T1" fmla="*/ 455 h 990"/>
                <a:gd name="T2" fmla="*/ 1552 w 1828"/>
                <a:gd name="T3" fmla="*/ 228 h 990"/>
                <a:gd name="T4" fmla="*/ 914 w 1828"/>
                <a:gd name="T5" fmla="*/ 0 h 990"/>
                <a:gd name="T6" fmla="*/ 276 w 1828"/>
                <a:gd name="T7" fmla="*/ 228 h 990"/>
                <a:gd name="T8" fmla="*/ 32 w 1828"/>
                <a:gd name="T9" fmla="*/ 455 h 990"/>
                <a:gd name="T10" fmla="*/ 0 w 1828"/>
                <a:gd name="T11" fmla="*/ 495 h 990"/>
                <a:gd name="T12" fmla="*/ 32 w 1828"/>
                <a:gd name="T13" fmla="*/ 535 h 990"/>
                <a:gd name="T14" fmla="*/ 276 w 1828"/>
                <a:gd name="T15" fmla="*/ 762 h 990"/>
                <a:gd name="T16" fmla="*/ 914 w 1828"/>
                <a:gd name="T17" fmla="*/ 990 h 990"/>
                <a:gd name="T18" fmla="*/ 1552 w 1828"/>
                <a:gd name="T19" fmla="*/ 762 h 990"/>
                <a:gd name="T20" fmla="*/ 1796 w 1828"/>
                <a:gd name="T21" fmla="*/ 535 h 990"/>
                <a:gd name="T22" fmla="*/ 1828 w 1828"/>
                <a:gd name="T23" fmla="*/ 495 h 990"/>
                <a:gd name="T24" fmla="*/ 1796 w 1828"/>
                <a:gd name="T25" fmla="*/ 455 h 990"/>
                <a:gd name="T26" fmla="*/ 914 w 1828"/>
                <a:gd name="T27" fmla="*/ 842 h 990"/>
                <a:gd name="T28" fmla="*/ 567 w 1828"/>
                <a:gd name="T29" fmla="*/ 495 h 990"/>
                <a:gd name="T30" fmla="*/ 578 w 1828"/>
                <a:gd name="T31" fmla="*/ 408 h 990"/>
                <a:gd name="T32" fmla="*/ 499 w 1828"/>
                <a:gd name="T33" fmla="*/ 395 h 990"/>
                <a:gd name="T34" fmla="*/ 487 w 1828"/>
                <a:gd name="T35" fmla="*/ 495 h 990"/>
                <a:gd name="T36" fmla="*/ 624 w 1828"/>
                <a:gd name="T37" fmla="*/ 808 h 990"/>
                <a:gd name="T38" fmla="*/ 354 w 1828"/>
                <a:gd name="T39" fmla="*/ 661 h 990"/>
                <a:gd name="T40" fmla="*/ 167 w 1828"/>
                <a:gd name="T41" fmla="*/ 495 h 990"/>
                <a:gd name="T42" fmla="*/ 354 w 1828"/>
                <a:gd name="T43" fmla="*/ 329 h 990"/>
                <a:gd name="T44" fmla="*/ 624 w 1828"/>
                <a:gd name="T45" fmla="*/ 182 h 990"/>
                <a:gd name="T46" fmla="*/ 677 w 1828"/>
                <a:gd name="T47" fmla="*/ 242 h 990"/>
                <a:gd name="T48" fmla="*/ 914 w 1828"/>
                <a:gd name="T49" fmla="*/ 148 h 990"/>
                <a:gd name="T50" fmla="*/ 1261 w 1828"/>
                <a:gd name="T51" fmla="*/ 495 h 990"/>
                <a:gd name="T52" fmla="*/ 914 w 1828"/>
                <a:gd name="T53" fmla="*/ 842 h 990"/>
                <a:gd name="T54" fmla="*/ 1474 w 1828"/>
                <a:gd name="T55" fmla="*/ 661 h 990"/>
                <a:gd name="T56" fmla="*/ 1204 w 1828"/>
                <a:gd name="T57" fmla="*/ 808 h 990"/>
                <a:gd name="T58" fmla="*/ 1341 w 1828"/>
                <a:gd name="T59" fmla="*/ 495 h 990"/>
                <a:gd name="T60" fmla="*/ 1204 w 1828"/>
                <a:gd name="T61" fmla="*/ 182 h 990"/>
                <a:gd name="T62" fmla="*/ 1474 w 1828"/>
                <a:gd name="T63" fmla="*/ 329 h 990"/>
                <a:gd name="T64" fmla="*/ 1661 w 1828"/>
                <a:gd name="T65" fmla="*/ 495 h 990"/>
                <a:gd name="T66" fmla="*/ 1474 w 1828"/>
                <a:gd name="T67" fmla="*/ 661 h 9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828" h="990">
                  <a:moveTo>
                    <a:pt x="1796" y="455"/>
                  </a:moveTo>
                  <a:cubicBezTo>
                    <a:pt x="1793" y="451"/>
                    <a:pt x="1704" y="340"/>
                    <a:pt x="1552" y="228"/>
                  </a:cubicBezTo>
                  <a:cubicBezTo>
                    <a:pt x="1349" y="79"/>
                    <a:pt x="1129" y="0"/>
                    <a:pt x="914" y="0"/>
                  </a:cubicBezTo>
                  <a:cubicBezTo>
                    <a:pt x="699" y="0"/>
                    <a:pt x="479" y="79"/>
                    <a:pt x="276" y="228"/>
                  </a:cubicBezTo>
                  <a:cubicBezTo>
                    <a:pt x="124" y="340"/>
                    <a:pt x="35" y="451"/>
                    <a:pt x="32" y="455"/>
                  </a:cubicBezTo>
                  <a:cubicBezTo>
                    <a:pt x="0" y="495"/>
                    <a:pt x="0" y="495"/>
                    <a:pt x="0" y="495"/>
                  </a:cubicBezTo>
                  <a:cubicBezTo>
                    <a:pt x="32" y="535"/>
                    <a:pt x="32" y="535"/>
                    <a:pt x="32" y="535"/>
                  </a:cubicBezTo>
                  <a:cubicBezTo>
                    <a:pt x="35" y="539"/>
                    <a:pt x="124" y="650"/>
                    <a:pt x="276" y="762"/>
                  </a:cubicBezTo>
                  <a:cubicBezTo>
                    <a:pt x="479" y="911"/>
                    <a:pt x="699" y="990"/>
                    <a:pt x="914" y="990"/>
                  </a:cubicBezTo>
                  <a:cubicBezTo>
                    <a:pt x="1129" y="990"/>
                    <a:pt x="1349" y="911"/>
                    <a:pt x="1552" y="762"/>
                  </a:cubicBezTo>
                  <a:cubicBezTo>
                    <a:pt x="1704" y="650"/>
                    <a:pt x="1793" y="539"/>
                    <a:pt x="1796" y="535"/>
                  </a:cubicBezTo>
                  <a:cubicBezTo>
                    <a:pt x="1828" y="495"/>
                    <a:pt x="1828" y="495"/>
                    <a:pt x="1828" y="495"/>
                  </a:cubicBezTo>
                  <a:lnTo>
                    <a:pt x="1796" y="455"/>
                  </a:lnTo>
                  <a:close/>
                  <a:moveTo>
                    <a:pt x="914" y="842"/>
                  </a:moveTo>
                  <a:cubicBezTo>
                    <a:pt x="723" y="842"/>
                    <a:pt x="567" y="686"/>
                    <a:pt x="567" y="495"/>
                  </a:cubicBezTo>
                  <a:cubicBezTo>
                    <a:pt x="567" y="465"/>
                    <a:pt x="571" y="436"/>
                    <a:pt x="578" y="408"/>
                  </a:cubicBezTo>
                  <a:cubicBezTo>
                    <a:pt x="499" y="395"/>
                    <a:pt x="499" y="395"/>
                    <a:pt x="499" y="395"/>
                  </a:cubicBezTo>
                  <a:cubicBezTo>
                    <a:pt x="492" y="427"/>
                    <a:pt x="487" y="461"/>
                    <a:pt x="487" y="495"/>
                  </a:cubicBezTo>
                  <a:cubicBezTo>
                    <a:pt x="487" y="618"/>
                    <a:pt x="540" y="730"/>
                    <a:pt x="624" y="808"/>
                  </a:cubicBezTo>
                  <a:cubicBezTo>
                    <a:pt x="516" y="768"/>
                    <a:pt x="424" y="712"/>
                    <a:pt x="354" y="661"/>
                  </a:cubicBezTo>
                  <a:cubicBezTo>
                    <a:pt x="268" y="598"/>
                    <a:pt x="204" y="534"/>
                    <a:pt x="167" y="495"/>
                  </a:cubicBezTo>
                  <a:cubicBezTo>
                    <a:pt x="204" y="456"/>
                    <a:pt x="268" y="392"/>
                    <a:pt x="354" y="329"/>
                  </a:cubicBezTo>
                  <a:cubicBezTo>
                    <a:pt x="424" y="278"/>
                    <a:pt x="516" y="222"/>
                    <a:pt x="624" y="182"/>
                  </a:cubicBezTo>
                  <a:cubicBezTo>
                    <a:pt x="677" y="242"/>
                    <a:pt x="677" y="242"/>
                    <a:pt x="677" y="242"/>
                  </a:cubicBezTo>
                  <a:cubicBezTo>
                    <a:pt x="739" y="184"/>
                    <a:pt x="823" y="148"/>
                    <a:pt x="914" y="148"/>
                  </a:cubicBezTo>
                  <a:cubicBezTo>
                    <a:pt x="1105" y="148"/>
                    <a:pt x="1261" y="304"/>
                    <a:pt x="1261" y="495"/>
                  </a:cubicBezTo>
                  <a:cubicBezTo>
                    <a:pt x="1261" y="686"/>
                    <a:pt x="1105" y="842"/>
                    <a:pt x="914" y="842"/>
                  </a:cubicBezTo>
                  <a:close/>
                  <a:moveTo>
                    <a:pt x="1474" y="661"/>
                  </a:moveTo>
                  <a:cubicBezTo>
                    <a:pt x="1404" y="712"/>
                    <a:pt x="1312" y="768"/>
                    <a:pt x="1204" y="808"/>
                  </a:cubicBezTo>
                  <a:cubicBezTo>
                    <a:pt x="1288" y="730"/>
                    <a:pt x="1341" y="618"/>
                    <a:pt x="1341" y="495"/>
                  </a:cubicBezTo>
                  <a:cubicBezTo>
                    <a:pt x="1341" y="372"/>
                    <a:pt x="1288" y="260"/>
                    <a:pt x="1204" y="182"/>
                  </a:cubicBezTo>
                  <a:cubicBezTo>
                    <a:pt x="1312" y="222"/>
                    <a:pt x="1404" y="278"/>
                    <a:pt x="1474" y="329"/>
                  </a:cubicBezTo>
                  <a:cubicBezTo>
                    <a:pt x="1560" y="392"/>
                    <a:pt x="1624" y="456"/>
                    <a:pt x="1661" y="495"/>
                  </a:cubicBezTo>
                  <a:cubicBezTo>
                    <a:pt x="1624" y="534"/>
                    <a:pt x="1560" y="598"/>
                    <a:pt x="1474" y="66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91" name="Freeform 6">
              <a:extLst>
                <a:ext uri="{FF2B5EF4-FFF2-40B4-BE49-F238E27FC236}">
                  <a16:creationId xmlns:a16="http://schemas.microsoft.com/office/drawing/2014/main" id="{15733FD6-38C4-423B-BC57-562917CF3AE1}"/>
                </a:ext>
              </a:extLst>
            </p:cNvPr>
            <p:cNvSpPr>
              <a:spLocks/>
            </p:cNvSpPr>
            <p:nvPr/>
          </p:nvSpPr>
          <p:spPr bwMode="auto">
            <a:xfrm>
              <a:off x="57150" y="3821113"/>
              <a:ext cx="995363" cy="995363"/>
            </a:xfrm>
            <a:custGeom>
              <a:avLst/>
              <a:gdLst>
                <a:gd name="T0" fmla="*/ 10 w 462"/>
                <a:gd name="T1" fmla="*/ 164 h 462"/>
                <a:gd name="T2" fmla="*/ 0 w 462"/>
                <a:gd name="T3" fmla="*/ 231 h 462"/>
                <a:gd name="T4" fmla="*/ 231 w 462"/>
                <a:gd name="T5" fmla="*/ 462 h 462"/>
                <a:gd name="T6" fmla="*/ 462 w 462"/>
                <a:gd name="T7" fmla="*/ 231 h 462"/>
                <a:gd name="T8" fmla="*/ 231 w 462"/>
                <a:gd name="T9" fmla="*/ 0 h 462"/>
                <a:gd name="T10" fmla="*/ 71 w 462"/>
                <a:gd name="T11" fmla="*/ 65 h 462"/>
                <a:gd name="T12" fmla="*/ 185 w 462"/>
                <a:gd name="T13" fmla="*/ 193 h 462"/>
                <a:gd name="T14" fmla="*/ 10 w 462"/>
                <a:gd name="T15" fmla="*/ 164 h 4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62" h="462">
                  <a:moveTo>
                    <a:pt x="10" y="164"/>
                  </a:moveTo>
                  <a:cubicBezTo>
                    <a:pt x="4" y="185"/>
                    <a:pt x="0" y="208"/>
                    <a:pt x="0" y="231"/>
                  </a:cubicBezTo>
                  <a:cubicBezTo>
                    <a:pt x="0" y="358"/>
                    <a:pt x="104" y="462"/>
                    <a:pt x="231" y="462"/>
                  </a:cubicBezTo>
                  <a:cubicBezTo>
                    <a:pt x="358" y="462"/>
                    <a:pt x="462" y="358"/>
                    <a:pt x="462" y="231"/>
                  </a:cubicBezTo>
                  <a:cubicBezTo>
                    <a:pt x="462" y="104"/>
                    <a:pt x="358" y="0"/>
                    <a:pt x="231" y="0"/>
                  </a:cubicBezTo>
                  <a:cubicBezTo>
                    <a:pt x="169" y="0"/>
                    <a:pt x="113" y="25"/>
                    <a:pt x="71" y="65"/>
                  </a:cubicBezTo>
                  <a:cubicBezTo>
                    <a:pt x="185" y="193"/>
                    <a:pt x="185" y="193"/>
                    <a:pt x="185" y="193"/>
                  </a:cubicBezTo>
                  <a:lnTo>
                    <a:pt x="10" y="16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92" name="TextBox 91">
            <a:extLst>
              <a:ext uri="{FF2B5EF4-FFF2-40B4-BE49-F238E27FC236}">
                <a16:creationId xmlns:a16="http://schemas.microsoft.com/office/drawing/2014/main" id="{6E5E3871-D73E-49F6-BD9D-35DC9E3F3571}"/>
              </a:ext>
            </a:extLst>
          </p:cNvPr>
          <p:cNvSpPr txBox="1"/>
          <p:nvPr/>
        </p:nvSpPr>
        <p:spPr>
          <a:xfrm>
            <a:off x="8200306" y="2445057"/>
            <a:ext cx="3234048" cy="1071188"/>
          </a:xfrm>
          <a:prstGeom prst="rect">
            <a:avLst/>
          </a:prstGeom>
          <a:noFill/>
          <a:ln w="28575">
            <a:noFill/>
          </a:ln>
        </p:spPr>
        <p:txBody>
          <a:bodyPr wrap="square" rtlCol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Leadership demonstrates a commitment to quality through actions and behaviors </a:t>
            </a:r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5C1AC3D5-1F15-4680-AAA0-B501535395D4}"/>
              </a:ext>
            </a:extLst>
          </p:cNvPr>
          <p:cNvSpPr txBox="1"/>
          <p:nvPr/>
        </p:nvSpPr>
        <p:spPr>
          <a:xfrm>
            <a:off x="4753101" y="1473851"/>
            <a:ext cx="3234048" cy="693999"/>
          </a:xfrm>
          <a:prstGeom prst="rect">
            <a:avLst/>
          </a:prstGeom>
          <a:noFill/>
          <a:ln w="28575">
            <a:noFill/>
          </a:ln>
        </p:spPr>
        <p:txBody>
          <a:bodyPr wrap="square" rtlCol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Leadership responsible and accountable for quality </a:t>
            </a:r>
          </a:p>
        </p:txBody>
      </p:sp>
      <p:sp>
        <p:nvSpPr>
          <p:cNvPr id="94" name="Oval 93">
            <a:extLst>
              <a:ext uri="{FF2B5EF4-FFF2-40B4-BE49-F238E27FC236}">
                <a16:creationId xmlns:a16="http://schemas.microsoft.com/office/drawing/2014/main" id="{696713D6-3F11-4519-9E1E-E89917B1F0A3}"/>
              </a:ext>
            </a:extLst>
          </p:cNvPr>
          <p:cNvSpPr/>
          <p:nvPr/>
        </p:nvSpPr>
        <p:spPr>
          <a:xfrm>
            <a:off x="3643445" y="2758991"/>
            <a:ext cx="745794" cy="694247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pSp>
        <p:nvGrpSpPr>
          <p:cNvPr id="95" name="Group 94">
            <a:extLst>
              <a:ext uri="{FF2B5EF4-FFF2-40B4-BE49-F238E27FC236}">
                <a16:creationId xmlns:a16="http://schemas.microsoft.com/office/drawing/2014/main" id="{0B5AD1C0-ECAB-4D3D-B9ED-44951D598CF1}"/>
              </a:ext>
            </a:extLst>
          </p:cNvPr>
          <p:cNvGrpSpPr/>
          <p:nvPr/>
        </p:nvGrpSpPr>
        <p:grpSpPr>
          <a:xfrm>
            <a:off x="3814943" y="2922886"/>
            <a:ext cx="382828" cy="384776"/>
            <a:chOff x="-2347913" y="603251"/>
            <a:chExt cx="3743325" cy="3762375"/>
          </a:xfrm>
          <a:solidFill>
            <a:schemeClr val="bg1"/>
          </a:solidFill>
        </p:grpSpPr>
        <p:sp>
          <p:nvSpPr>
            <p:cNvPr id="96" name="Freeform 33">
              <a:extLst>
                <a:ext uri="{FF2B5EF4-FFF2-40B4-BE49-F238E27FC236}">
                  <a16:creationId xmlns:a16="http://schemas.microsoft.com/office/drawing/2014/main" id="{095951EF-FCA3-496C-A2DB-F54408AD26BF}"/>
                </a:ext>
              </a:extLst>
            </p:cNvPr>
            <p:cNvSpPr>
              <a:spLocks/>
            </p:cNvSpPr>
            <p:nvPr/>
          </p:nvSpPr>
          <p:spPr bwMode="auto">
            <a:xfrm>
              <a:off x="-1706563" y="2809876"/>
              <a:ext cx="3101975" cy="1133475"/>
            </a:xfrm>
            <a:custGeom>
              <a:avLst/>
              <a:gdLst>
                <a:gd name="T0" fmla="*/ 1314 w 1440"/>
                <a:gd name="T1" fmla="*/ 60 h 528"/>
                <a:gd name="T2" fmla="*/ 1049 w 1440"/>
                <a:gd name="T3" fmla="*/ 203 h 528"/>
                <a:gd name="T4" fmla="*/ 1024 w 1440"/>
                <a:gd name="T5" fmla="*/ 216 h 528"/>
                <a:gd name="T6" fmla="*/ 1025 w 1440"/>
                <a:gd name="T7" fmla="*/ 227 h 528"/>
                <a:gd name="T8" fmla="*/ 1001 w 1440"/>
                <a:gd name="T9" fmla="*/ 251 h 528"/>
                <a:gd name="T10" fmla="*/ 999 w 1440"/>
                <a:gd name="T11" fmla="*/ 251 h 528"/>
                <a:gd name="T12" fmla="*/ 817 w 1440"/>
                <a:gd name="T13" fmla="*/ 243 h 528"/>
                <a:gd name="T14" fmla="*/ 657 w 1440"/>
                <a:gd name="T15" fmla="*/ 251 h 528"/>
                <a:gd name="T16" fmla="*/ 629 w 1440"/>
                <a:gd name="T17" fmla="*/ 230 h 528"/>
                <a:gd name="T18" fmla="*/ 650 w 1440"/>
                <a:gd name="T19" fmla="*/ 203 h 528"/>
                <a:gd name="T20" fmla="*/ 650 w 1440"/>
                <a:gd name="T21" fmla="*/ 203 h 528"/>
                <a:gd name="T22" fmla="*/ 819 w 1440"/>
                <a:gd name="T23" fmla="*/ 195 h 528"/>
                <a:gd name="T24" fmla="*/ 974 w 1440"/>
                <a:gd name="T25" fmla="*/ 202 h 528"/>
                <a:gd name="T26" fmla="*/ 841 w 1440"/>
                <a:gd name="T27" fmla="*/ 92 h 528"/>
                <a:gd name="T28" fmla="*/ 627 w 1440"/>
                <a:gd name="T29" fmla="*/ 92 h 528"/>
                <a:gd name="T30" fmla="*/ 506 w 1440"/>
                <a:gd name="T31" fmla="*/ 65 h 528"/>
                <a:gd name="T32" fmla="*/ 484 w 1440"/>
                <a:gd name="T33" fmla="*/ 54 h 528"/>
                <a:gd name="T34" fmla="*/ 140 w 1440"/>
                <a:gd name="T35" fmla="*/ 87 h 528"/>
                <a:gd name="T36" fmla="*/ 88 w 1440"/>
                <a:gd name="T37" fmla="*/ 134 h 528"/>
                <a:gd name="T38" fmla="*/ 0 w 1440"/>
                <a:gd name="T39" fmla="*/ 183 h 528"/>
                <a:gd name="T40" fmla="*/ 105 w 1440"/>
                <a:gd name="T41" fmla="*/ 528 h 528"/>
                <a:gd name="T42" fmla="*/ 253 w 1440"/>
                <a:gd name="T43" fmla="*/ 434 h 528"/>
                <a:gd name="T44" fmla="*/ 254 w 1440"/>
                <a:gd name="T45" fmla="*/ 434 h 528"/>
                <a:gd name="T46" fmla="*/ 358 w 1440"/>
                <a:gd name="T47" fmla="*/ 420 h 528"/>
                <a:gd name="T48" fmla="*/ 679 w 1440"/>
                <a:gd name="T49" fmla="*/ 479 h 528"/>
                <a:gd name="T50" fmla="*/ 905 w 1440"/>
                <a:gd name="T51" fmla="*/ 447 h 528"/>
                <a:gd name="T52" fmla="*/ 1440 w 1440"/>
                <a:gd name="T53" fmla="*/ 80 h 528"/>
                <a:gd name="T54" fmla="*/ 1314 w 1440"/>
                <a:gd name="T55" fmla="*/ 60 h 5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440" h="528">
                  <a:moveTo>
                    <a:pt x="1314" y="60"/>
                  </a:moveTo>
                  <a:cubicBezTo>
                    <a:pt x="1049" y="203"/>
                    <a:pt x="1049" y="203"/>
                    <a:pt x="1049" y="203"/>
                  </a:cubicBezTo>
                  <a:cubicBezTo>
                    <a:pt x="1024" y="216"/>
                    <a:pt x="1024" y="216"/>
                    <a:pt x="1024" y="216"/>
                  </a:cubicBezTo>
                  <a:cubicBezTo>
                    <a:pt x="1024" y="220"/>
                    <a:pt x="1025" y="224"/>
                    <a:pt x="1025" y="227"/>
                  </a:cubicBezTo>
                  <a:cubicBezTo>
                    <a:pt x="1025" y="241"/>
                    <a:pt x="1014" y="251"/>
                    <a:pt x="1001" y="251"/>
                  </a:cubicBezTo>
                  <a:cubicBezTo>
                    <a:pt x="1000" y="251"/>
                    <a:pt x="1000" y="251"/>
                    <a:pt x="999" y="251"/>
                  </a:cubicBezTo>
                  <a:cubicBezTo>
                    <a:pt x="817" y="243"/>
                    <a:pt x="817" y="243"/>
                    <a:pt x="817" y="243"/>
                  </a:cubicBezTo>
                  <a:cubicBezTo>
                    <a:pt x="763" y="241"/>
                    <a:pt x="710" y="243"/>
                    <a:pt x="657" y="251"/>
                  </a:cubicBezTo>
                  <a:cubicBezTo>
                    <a:pt x="644" y="253"/>
                    <a:pt x="631" y="244"/>
                    <a:pt x="629" y="230"/>
                  </a:cubicBezTo>
                  <a:cubicBezTo>
                    <a:pt x="627" y="217"/>
                    <a:pt x="637" y="205"/>
                    <a:pt x="650" y="203"/>
                  </a:cubicBezTo>
                  <a:cubicBezTo>
                    <a:pt x="650" y="203"/>
                    <a:pt x="650" y="203"/>
                    <a:pt x="650" y="203"/>
                  </a:cubicBezTo>
                  <a:cubicBezTo>
                    <a:pt x="706" y="195"/>
                    <a:pt x="763" y="193"/>
                    <a:pt x="819" y="195"/>
                  </a:cubicBezTo>
                  <a:cubicBezTo>
                    <a:pt x="974" y="202"/>
                    <a:pt x="974" y="202"/>
                    <a:pt x="974" y="202"/>
                  </a:cubicBezTo>
                  <a:cubicBezTo>
                    <a:pt x="962" y="139"/>
                    <a:pt x="906" y="92"/>
                    <a:pt x="841" y="92"/>
                  </a:cubicBezTo>
                  <a:cubicBezTo>
                    <a:pt x="627" y="92"/>
                    <a:pt x="627" y="92"/>
                    <a:pt x="627" y="92"/>
                  </a:cubicBezTo>
                  <a:cubicBezTo>
                    <a:pt x="585" y="92"/>
                    <a:pt x="544" y="83"/>
                    <a:pt x="506" y="65"/>
                  </a:cubicBezTo>
                  <a:cubicBezTo>
                    <a:pt x="484" y="54"/>
                    <a:pt x="484" y="54"/>
                    <a:pt x="484" y="54"/>
                  </a:cubicBezTo>
                  <a:cubicBezTo>
                    <a:pt x="372" y="0"/>
                    <a:pt x="240" y="12"/>
                    <a:pt x="140" y="87"/>
                  </a:cubicBezTo>
                  <a:cubicBezTo>
                    <a:pt x="88" y="134"/>
                    <a:pt x="88" y="134"/>
                    <a:pt x="88" y="134"/>
                  </a:cubicBezTo>
                  <a:cubicBezTo>
                    <a:pt x="62" y="156"/>
                    <a:pt x="32" y="173"/>
                    <a:pt x="0" y="183"/>
                  </a:cubicBezTo>
                  <a:cubicBezTo>
                    <a:pt x="105" y="528"/>
                    <a:pt x="105" y="528"/>
                    <a:pt x="105" y="528"/>
                  </a:cubicBezTo>
                  <a:cubicBezTo>
                    <a:pt x="253" y="434"/>
                    <a:pt x="253" y="434"/>
                    <a:pt x="253" y="434"/>
                  </a:cubicBezTo>
                  <a:cubicBezTo>
                    <a:pt x="253" y="434"/>
                    <a:pt x="254" y="434"/>
                    <a:pt x="254" y="434"/>
                  </a:cubicBezTo>
                  <a:cubicBezTo>
                    <a:pt x="286" y="416"/>
                    <a:pt x="323" y="411"/>
                    <a:pt x="358" y="420"/>
                  </a:cubicBezTo>
                  <a:cubicBezTo>
                    <a:pt x="679" y="479"/>
                    <a:pt x="679" y="479"/>
                    <a:pt x="679" y="479"/>
                  </a:cubicBezTo>
                  <a:cubicBezTo>
                    <a:pt x="756" y="492"/>
                    <a:pt x="835" y="481"/>
                    <a:pt x="905" y="447"/>
                  </a:cubicBezTo>
                  <a:cubicBezTo>
                    <a:pt x="1440" y="80"/>
                    <a:pt x="1440" y="80"/>
                    <a:pt x="1440" y="80"/>
                  </a:cubicBezTo>
                  <a:cubicBezTo>
                    <a:pt x="1407" y="46"/>
                    <a:pt x="1356" y="37"/>
                    <a:pt x="1314" y="6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97" name="Freeform 34">
              <a:extLst>
                <a:ext uri="{FF2B5EF4-FFF2-40B4-BE49-F238E27FC236}">
                  <a16:creationId xmlns:a16="http://schemas.microsoft.com/office/drawing/2014/main" id="{FD9F8BAD-1D03-4214-897D-D727967E2132}"/>
                </a:ext>
              </a:extLst>
            </p:cNvPr>
            <p:cNvSpPr>
              <a:spLocks/>
            </p:cNvSpPr>
            <p:nvPr/>
          </p:nvSpPr>
          <p:spPr bwMode="auto">
            <a:xfrm>
              <a:off x="415925" y="2835276"/>
              <a:ext cx="544513" cy="333375"/>
            </a:xfrm>
            <a:custGeom>
              <a:avLst/>
              <a:gdLst>
                <a:gd name="T0" fmla="*/ 42 w 253"/>
                <a:gd name="T1" fmla="*/ 148 h 155"/>
                <a:gd name="T2" fmla="*/ 253 w 253"/>
                <a:gd name="T3" fmla="*/ 35 h 155"/>
                <a:gd name="T4" fmla="*/ 163 w 253"/>
                <a:gd name="T5" fmla="*/ 15 h 155"/>
                <a:gd name="T6" fmla="*/ 0 w 253"/>
                <a:gd name="T7" fmla="*/ 102 h 155"/>
                <a:gd name="T8" fmla="*/ 29 w 253"/>
                <a:gd name="T9" fmla="*/ 155 h 155"/>
                <a:gd name="T10" fmla="*/ 42 w 253"/>
                <a:gd name="T11" fmla="*/ 148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3" h="155">
                  <a:moveTo>
                    <a:pt x="42" y="148"/>
                  </a:moveTo>
                  <a:cubicBezTo>
                    <a:pt x="253" y="35"/>
                    <a:pt x="253" y="35"/>
                    <a:pt x="253" y="35"/>
                  </a:cubicBezTo>
                  <a:cubicBezTo>
                    <a:pt x="229" y="12"/>
                    <a:pt x="192" y="0"/>
                    <a:pt x="163" y="15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13" y="118"/>
                    <a:pt x="23" y="136"/>
                    <a:pt x="29" y="155"/>
                  </a:cubicBezTo>
                  <a:lnTo>
                    <a:pt x="42" y="14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98" name="Oval 35">
              <a:extLst>
                <a:ext uri="{FF2B5EF4-FFF2-40B4-BE49-F238E27FC236}">
                  <a16:creationId xmlns:a16="http://schemas.microsoft.com/office/drawing/2014/main" id="{B03AE82F-1F34-417D-964C-9510EE4D549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1908175" y="4094163"/>
              <a:ext cx="120650" cy="117475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99" name="Freeform 36">
              <a:extLst>
                <a:ext uri="{FF2B5EF4-FFF2-40B4-BE49-F238E27FC236}">
                  <a16:creationId xmlns:a16="http://schemas.microsoft.com/office/drawing/2014/main" id="{31FFA0E4-3137-41D2-B31F-35D654FCE497}"/>
                </a:ext>
              </a:extLst>
            </p:cNvPr>
            <p:cNvSpPr>
              <a:spLocks/>
            </p:cNvSpPr>
            <p:nvPr/>
          </p:nvSpPr>
          <p:spPr bwMode="auto">
            <a:xfrm>
              <a:off x="188912" y="2805113"/>
              <a:ext cx="379413" cy="173038"/>
            </a:xfrm>
            <a:custGeom>
              <a:avLst/>
              <a:gdLst>
                <a:gd name="T0" fmla="*/ 52 w 176"/>
                <a:gd name="T1" fmla="*/ 22 h 81"/>
                <a:gd name="T2" fmla="*/ 52 w 176"/>
                <a:gd name="T3" fmla="*/ 23 h 81"/>
                <a:gd name="T4" fmla="*/ 0 w 176"/>
                <a:gd name="T5" fmla="*/ 51 h 81"/>
                <a:gd name="T6" fmla="*/ 69 w 176"/>
                <a:gd name="T7" fmla="*/ 81 h 81"/>
                <a:gd name="T8" fmla="*/ 176 w 176"/>
                <a:gd name="T9" fmla="*/ 24 h 81"/>
                <a:gd name="T10" fmla="*/ 52 w 176"/>
                <a:gd name="T11" fmla="*/ 22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6" h="81">
                  <a:moveTo>
                    <a:pt x="52" y="22"/>
                  </a:moveTo>
                  <a:cubicBezTo>
                    <a:pt x="52" y="23"/>
                    <a:pt x="52" y="23"/>
                    <a:pt x="52" y="23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25" y="56"/>
                    <a:pt x="49" y="66"/>
                    <a:pt x="69" y="81"/>
                  </a:cubicBezTo>
                  <a:cubicBezTo>
                    <a:pt x="176" y="24"/>
                    <a:pt x="176" y="24"/>
                    <a:pt x="176" y="24"/>
                  </a:cubicBezTo>
                  <a:cubicBezTo>
                    <a:pt x="138" y="1"/>
                    <a:pt x="91" y="0"/>
                    <a:pt x="52" y="2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00" name="Freeform 37">
              <a:extLst>
                <a:ext uri="{FF2B5EF4-FFF2-40B4-BE49-F238E27FC236}">
                  <a16:creationId xmlns:a16="http://schemas.microsoft.com/office/drawing/2014/main" id="{65FB9219-385E-4DDD-92D3-DCD9D4599BF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2347913" y="2955926"/>
              <a:ext cx="889000" cy="1409700"/>
            </a:xfrm>
            <a:custGeom>
              <a:avLst/>
              <a:gdLst>
                <a:gd name="T0" fmla="*/ 0 w 413"/>
                <a:gd name="T1" fmla="*/ 0 h 657"/>
                <a:gd name="T2" fmla="*/ 80 w 413"/>
                <a:gd name="T3" fmla="*/ 657 h 657"/>
                <a:gd name="T4" fmla="*/ 413 w 413"/>
                <a:gd name="T5" fmla="*/ 657 h 657"/>
                <a:gd name="T6" fmla="*/ 213 w 413"/>
                <a:gd name="T7" fmla="*/ 0 h 657"/>
                <a:gd name="T8" fmla="*/ 0 w 413"/>
                <a:gd name="T9" fmla="*/ 0 h 657"/>
                <a:gd name="T10" fmla="*/ 308 w 413"/>
                <a:gd name="T11" fmla="*/ 558 h 657"/>
                <a:gd name="T12" fmla="*/ 232 w 413"/>
                <a:gd name="T13" fmla="*/ 633 h 657"/>
                <a:gd name="T14" fmla="*/ 156 w 413"/>
                <a:gd name="T15" fmla="*/ 558 h 657"/>
                <a:gd name="T16" fmla="*/ 232 w 413"/>
                <a:gd name="T17" fmla="*/ 482 h 657"/>
                <a:gd name="T18" fmla="*/ 232 w 413"/>
                <a:gd name="T19" fmla="*/ 482 h 657"/>
                <a:gd name="T20" fmla="*/ 308 w 413"/>
                <a:gd name="T21" fmla="*/ 558 h 6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13" h="657">
                  <a:moveTo>
                    <a:pt x="0" y="0"/>
                  </a:moveTo>
                  <a:cubicBezTo>
                    <a:pt x="80" y="657"/>
                    <a:pt x="80" y="657"/>
                    <a:pt x="80" y="657"/>
                  </a:cubicBezTo>
                  <a:cubicBezTo>
                    <a:pt x="413" y="657"/>
                    <a:pt x="413" y="657"/>
                    <a:pt x="413" y="657"/>
                  </a:cubicBezTo>
                  <a:cubicBezTo>
                    <a:pt x="213" y="0"/>
                    <a:pt x="213" y="0"/>
                    <a:pt x="213" y="0"/>
                  </a:cubicBezTo>
                  <a:lnTo>
                    <a:pt x="0" y="0"/>
                  </a:lnTo>
                  <a:close/>
                  <a:moveTo>
                    <a:pt x="308" y="558"/>
                  </a:moveTo>
                  <a:cubicBezTo>
                    <a:pt x="308" y="599"/>
                    <a:pt x="274" y="633"/>
                    <a:pt x="232" y="633"/>
                  </a:cubicBezTo>
                  <a:cubicBezTo>
                    <a:pt x="190" y="633"/>
                    <a:pt x="156" y="599"/>
                    <a:pt x="156" y="558"/>
                  </a:cubicBezTo>
                  <a:cubicBezTo>
                    <a:pt x="156" y="516"/>
                    <a:pt x="190" y="482"/>
                    <a:pt x="232" y="482"/>
                  </a:cubicBezTo>
                  <a:cubicBezTo>
                    <a:pt x="232" y="482"/>
                    <a:pt x="232" y="482"/>
                    <a:pt x="232" y="482"/>
                  </a:cubicBezTo>
                  <a:cubicBezTo>
                    <a:pt x="274" y="482"/>
                    <a:pt x="308" y="516"/>
                    <a:pt x="308" y="558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01" name="Freeform 38">
              <a:extLst>
                <a:ext uri="{FF2B5EF4-FFF2-40B4-BE49-F238E27FC236}">
                  <a16:creationId xmlns:a16="http://schemas.microsoft.com/office/drawing/2014/main" id="{8AA07D4D-BA3F-4D72-AAEB-EA35D0A289F3}"/>
                </a:ext>
              </a:extLst>
            </p:cNvPr>
            <p:cNvSpPr>
              <a:spLocks/>
            </p:cNvSpPr>
            <p:nvPr/>
          </p:nvSpPr>
          <p:spPr bwMode="auto">
            <a:xfrm>
              <a:off x="-755650" y="603251"/>
              <a:ext cx="576263" cy="746125"/>
            </a:xfrm>
            <a:custGeom>
              <a:avLst/>
              <a:gdLst>
                <a:gd name="T0" fmla="*/ 134 w 268"/>
                <a:gd name="T1" fmla="*/ 347 h 347"/>
                <a:gd name="T2" fmla="*/ 268 w 268"/>
                <a:gd name="T3" fmla="*/ 213 h 347"/>
                <a:gd name="T4" fmla="*/ 268 w 268"/>
                <a:gd name="T5" fmla="*/ 134 h 347"/>
                <a:gd name="T6" fmla="*/ 134 w 268"/>
                <a:gd name="T7" fmla="*/ 0 h 347"/>
                <a:gd name="T8" fmla="*/ 0 w 268"/>
                <a:gd name="T9" fmla="*/ 134 h 347"/>
                <a:gd name="T10" fmla="*/ 0 w 268"/>
                <a:gd name="T11" fmla="*/ 213 h 347"/>
                <a:gd name="T12" fmla="*/ 134 w 268"/>
                <a:gd name="T13" fmla="*/ 347 h 3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8" h="347">
                  <a:moveTo>
                    <a:pt x="134" y="347"/>
                  </a:moveTo>
                  <a:cubicBezTo>
                    <a:pt x="208" y="347"/>
                    <a:pt x="268" y="287"/>
                    <a:pt x="268" y="213"/>
                  </a:cubicBezTo>
                  <a:cubicBezTo>
                    <a:pt x="268" y="134"/>
                    <a:pt x="268" y="134"/>
                    <a:pt x="268" y="134"/>
                  </a:cubicBezTo>
                  <a:cubicBezTo>
                    <a:pt x="268" y="60"/>
                    <a:pt x="208" y="0"/>
                    <a:pt x="134" y="0"/>
                  </a:cubicBezTo>
                  <a:cubicBezTo>
                    <a:pt x="60" y="0"/>
                    <a:pt x="0" y="60"/>
                    <a:pt x="0" y="134"/>
                  </a:cubicBezTo>
                  <a:cubicBezTo>
                    <a:pt x="0" y="213"/>
                    <a:pt x="0" y="213"/>
                    <a:pt x="0" y="213"/>
                  </a:cubicBezTo>
                  <a:cubicBezTo>
                    <a:pt x="0" y="287"/>
                    <a:pt x="60" y="347"/>
                    <a:pt x="134" y="34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02" name="Freeform 39">
              <a:extLst>
                <a:ext uri="{FF2B5EF4-FFF2-40B4-BE49-F238E27FC236}">
                  <a16:creationId xmlns:a16="http://schemas.microsoft.com/office/drawing/2014/main" id="{B85E6415-F299-4C9D-A382-F9E41E494EE2}"/>
                </a:ext>
              </a:extLst>
            </p:cNvPr>
            <p:cNvSpPr>
              <a:spLocks/>
            </p:cNvSpPr>
            <p:nvPr/>
          </p:nvSpPr>
          <p:spPr bwMode="auto">
            <a:xfrm>
              <a:off x="282575" y="820738"/>
              <a:ext cx="493713" cy="639763"/>
            </a:xfrm>
            <a:custGeom>
              <a:avLst/>
              <a:gdLst>
                <a:gd name="T0" fmla="*/ 115 w 229"/>
                <a:gd name="T1" fmla="*/ 298 h 298"/>
                <a:gd name="T2" fmla="*/ 229 w 229"/>
                <a:gd name="T3" fmla="*/ 184 h 298"/>
                <a:gd name="T4" fmla="*/ 229 w 229"/>
                <a:gd name="T5" fmla="*/ 114 h 298"/>
                <a:gd name="T6" fmla="*/ 115 w 229"/>
                <a:gd name="T7" fmla="*/ 0 h 298"/>
                <a:gd name="T8" fmla="*/ 0 w 229"/>
                <a:gd name="T9" fmla="*/ 114 h 298"/>
                <a:gd name="T10" fmla="*/ 0 w 229"/>
                <a:gd name="T11" fmla="*/ 114 h 298"/>
                <a:gd name="T12" fmla="*/ 0 w 229"/>
                <a:gd name="T13" fmla="*/ 184 h 298"/>
                <a:gd name="T14" fmla="*/ 115 w 229"/>
                <a:gd name="T15" fmla="*/ 298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9" h="298">
                  <a:moveTo>
                    <a:pt x="115" y="298"/>
                  </a:moveTo>
                  <a:cubicBezTo>
                    <a:pt x="178" y="298"/>
                    <a:pt x="229" y="247"/>
                    <a:pt x="229" y="184"/>
                  </a:cubicBezTo>
                  <a:cubicBezTo>
                    <a:pt x="229" y="114"/>
                    <a:pt x="229" y="114"/>
                    <a:pt x="229" y="114"/>
                  </a:cubicBezTo>
                  <a:cubicBezTo>
                    <a:pt x="229" y="51"/>
                    <a:pt x="178" y="0"/>
                    <a:pt x="115" y="0"/>
                  </a:cubicBezTo>
                  <a:cubicBezTo>
                    <a:pt x="51" y="0"/>
                    <a:pt x="0" y="51"/>
                    <a:pt x="0" y="114"/>
                  </a:cubicBezTo>
                  <a:cubicBezTo>
                    <a:pt x="0" y="114"/>
                    <a:pt x="0" y="114"/>
                    <a:pt x="0" y="114"/>
                  </a:cubicBezTo>
                  <a:cubicBezTo>
                    <a:pt x="0" y="184"/>
                    <a:pt x="0" y="184"/>
                    <a:pt x="0" y="184"/>
                  </a:cubicBezTo>
                  <a:cubicBezTo>
                    <a:pt x="0" y="247"/>
                    <a:pt x="51" y="298"/>
                    <a:pt x="115" y="298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03" name="Freeform 40">
              <a:extLst>
                <a:ext uri="{FF2B5EF4-FFF2-40B4-BE49-F238E27FC236}">
                  <a16:creationId xmlns:a16="http://schemas.microsoft.com/office/drawing/2014/main" id="{1DB8161F-1956-4B3B-AA81-4BC032B64A88}"/>
                </a:ext>
              </a:extLst>
            </p:cNvPr>
            <p:cNvSpPr>
              <a:spLocks/>
            </p:cNvSpPr>
            <p:nvPr/>
          </p:nvSpPr>
          <p:spPr bwMode="auto">
            <a:xfrm>
              <a:off x="-1712913" y="820738"/>
              <a:ext cx="493713" cy="639763"/>
            </a:xfrm>
            <a:custGeom>
              <a:avLst/>
              <a:gdLst>
                <a:gd name="T0" fmla="*/ 115 w 229"/>
                <a:gd name="T1" fmla="*/ 298 h 298"/>
                <a:gd name="T2" fmla="*/ 229 w 229"/>
                <a:gd name="T3" fmla="*/ 184 h 298"/>
                <a:gd name="T4" fmla="*/ 229 w 229"/>
                <a:gd name="T5" fmla="*/ 114 h 298"/>
                <a:gd name="T6" fmla="*/ 114 w 229"/>
                <a:gd name="T7" fmla="*/ 1 h 298"/>
                <a:gd name="T8" fmla="*/ 0 w 229"/>
                <a:gd name="T9" fmla="*/ 114 h 298"/>
                <a:gd name="T10" fmla="*/ 0 w 229"/>
                <a:gd name="T11" fmla="*/ 184 h 298"/>
                <a:gd name="T12" fmla="*/ 115 w 229"/>
                <a:gd name="T13" fmla="*/ 298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9" h="298">
                  <a:moveTo>
                    <a:pt x="115" y="298"/>
                  </a:moveTo>
                  <a:cubicBezTo>
                    <a:pt x="178" y="298"/>
                    <a:pt x="229" y="247"/>
                    <a:pt x="229" y="184"/>
                  </a:cubicBezTo>
                  <a:cubicBezTo>
                    <a:pt x="229" y="114"/>
                    <a:pt x="229" y="114"/>
                    <a:pt x="229" y="114"/>
                  </a:cubicBezTo>
                  <a:cubicBezTo>
                    <a:pt x="229" y="51"/>
                    <a:pt x="177" y="0"/>
                    <a:pt x="114" y="1"/>
                  </a:cubicBezTo>
                  <a:cubicBezTo>
                    <a:pt x="51" y="1"/>
                    <a:pt x="1" y="52"/>
                    <a:pt x="0" y="114"/>
                  </a:cubicBezTo>
                  <a:cubicBezTo>
                    <a:pt x="0" y="184"/>
                    <a:pt x="0" y="184"/>
                    <a:pt x="0" y="184"/>
                  </a:cubicBezTo>
                  <a:cubicBezTo>
                    <a:pt x="0" y="247"/>
                    <a:pt x="51" y="298"/>
                    <a:pt x="115" y="298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04" name="Freeform 41">
              <a:extLst>
                <a:ext uri="{FF2B5EF4-FFF2-40B4-BE49-F238E27FC236}">
                  <a16:creationId xmlns:a16="http://schemas.microsoft.com/office/drawing/2014/main" id="{DE80FDFA-830F-48B5-99FE-9A446F12F06A}"/>
                </a:ext>
              </a:extLst>
            </p:cNvPr>
            <p:cNvSpPr>
              <a:spLocks/>
            </p:cNvSpPr>
            <p:nvPr/>
          </p:nvSpPr>
          <p:spPr bwMode="auto">
            <a:xfrm>
              <a:off x="168275" y="1677988"/>
              <a:ext cx="863600" cy="563563"/>
            </a:xfrm>
            <a:custGeom>
              <a:avLst/>
              <a:gdLst>
                <a:gd name="T0" fmla="*/ 401 w 401"/>
                <a:gd name="T1" fmla="*/ 131 h 263"/>
                <a:gd name="T2" fmla="*/ 288 w 401"/>
                <a:gd name="T3" fmla="*/ 0 h 263"/>
                <a:gd name="T4" fmla="*/ 65 w 401"/>
                <a:gd name="T5" fmla="*/ 13 h 263"/>
                <a:gd name="T6" fmla="*/ 51 w 401"/>
                <a:gd name="T7" fmla="*/ 0 h 263"/>
                <a:gd name="T8" fmla="*/ 0 w 401"/>
                <a:gd name="T9" fmla="*/ 17 h 263"/>
                <a:gd name="T10" fmla="*/ 22 w 401"/>
                <a:gd name="T11" fmla="*/ 109 h 263"/>
                <a:gd name="T12" fmla="*/ 22 w 401"/>
                <a:gd name="T13" fmla="*/ 263 h 263"/>
                <a:gd name="T14" fmla="*/ 401 w 401"/>
                <a:gd name="T15" fmla="*/ 263 h 263"/>
                <a:gd name="T16" fmla="*/ 401 w 401"/>
                <a:gd name="T17" fmla="*/ 131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1" h="263">
                  <a:moveTo>
                    <a:pt x="401" y="131"/>
                  </a:moveTo>
                  <a:cubicBezTo>
                    <a:pt x="400" y="66"/>
                    <a:pt x="353" y="10"/>
                    <a:pt x="288" y="0"/>
                  </a:cubicBezTo>
                  <a:cubicBezTo>
                    <a:pt x="230" y="66"/>
                    <a:pt x="130" y="72"/>
                    <a:pt x="65" y="13"/>
                  </a:cubicBezTo>
                  <a:cubicBezTo>
                    <a:pt x="60" y="9"/>
                    <a:pt x="56" y="5"/>
                    <a:pt x="51" y="0"/>
                  </a:cubicBezTo>
                  <a:cubicBezTo>
                    <a:pt x="33" y="2"/>
                    <a:pt x="16" y="8"/>
                    <a:pt x="0" y="17"/>
                  </a:cubicBezTo>
                  <a:cubicBezTo>
                    <a:pt x="15" y="45"/>
                    <a:pt x="23" y="77"/>
                    <a:pt x="22" y="109"/>
                  </a:cubicBezTo>
                  <a:cubicBezTo>
                    <a:pt x="22" y="263"/>
                    <a:pt x="22" y="263"/>
                    <a:pt x="22" y="263"/>
                  </a:cubicBezTo>
                  <a:cubicBezTo>
                    <a:pt x="401" y="263"/>
                    <a:pt x="401" y="263"/>
                    <a:pt x="401" y="263"/>
                  </a:cubicBezTo>
                  <a:lnTo>
                    <a:pt x="401" y="13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05" name="Freeform 42">
              <a:extLst>
                <a:ext uri="{FF2B5EF4-FFF2-40B4-BE49-F238E27FC236}">
                  <a16:creationId xmlns:a16="http://schemas.microsoft.com/office/drawing/2014/main" id="{BC05493C-F7C4-45AF-8619-5BEC365D2901}"/>
                </a:ext>
              </a:extLst>
            </p:cNvPr>
            <p:cNvSpPr>
              <a:spLocks/>
            </p:cNvSpPr>
            <p:nvPr/>
          </p:nvSpPr>
          <p:spPr bwMode="auto">
            <a:xfrm>
              <a:off x="-1049338" y="1581151"/>
              <a:ext cx="1163638" cy="830263"/>
            </a:xfrm>
            <a:custGeom>
              <a:avLst/>
              <a:gdLst>
                <a:gd name="T0" fmla="*/ 0 w 540"/>
                <a:gd name="T1" fmla="*/ 154 h 387"/>
                <a:gd name="T2" fmla="*/ 0 w 540"/>
                <a:gd name="T3" fmla="*/ 387 h 387"/>
                <a:gd name="T4" fmla="*/ 540 w 540"/>
                <a:gd name="T5" fmla="*/ 387 h 387"/>
                <a:gd name="T6" fmla="*/ 540 w 540"/>
                <a:gd name="T7" fmla="*/ 154 h 387"/>
                <a:gd name="T8" fmla="*/ 406 w 540"/>
                <a:gd name="T9" fmla="*/ 1 h 387"/>
                <a:gd name="T10" fmla="*/ 156 w 540"/>
                <a:gd name="T11" fmla="*/ 18 h 387"/>
                <a:gd name="T12" fmla="*/ 139 w 540"/>
                <a:gd name="T13" fmla="*/ 0 h 387"/>
                <a:gd name="T14" fmla="*/ 0 w 540"/>
                <a:gd name="T15" fmla="*/ 154 h 3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40" h="387">
                  <a:moveTo>
                    <a:pt x="0" y="154"/>
                  </a:moveTo>
                  <a:cubicBezTo>
                    <a:pt x="0" y="387"/>
                    <a:pt x="0" y="387"/>
                    <a:pt x="0" y="387"/>
                  </a:cubicBezTo>
                  <a:cubicBezTo>
                    <a:pt x="540" y="387"/>
                    <a:pt x="540" y="387"/>
                    <a:pt x="540" y="387"/>
                  </a:cubicBezTo>
                  <a:cubicBezTo>
                    <a:pt x="540" y="154"/>
                    <a:pt x="540" y="154"/>
                    <a:pt x="540" y="154"/>
                  </a:cubicBezTo>
                  <a:cubicBezTo>
                    <a:pt x="539" y="77"/>
                    <a:pt x="483" y="12"/>
                    <a:pt x="406" y="1"/>
                  </a:cubicBezTo>
                  <a:cubicBezTo>
                    <a:pt x="342" y="75"/>
                    <a:pt x="230" y="83"/>
                    <a:pt x="156" y="18"/>
                  </a:cubicBezTo>
                  <a:cubicBezTo>
                    <a:pt x="150" y="13"/>
                    <a:pt x="144" y="7"/>
                    <a:pt x="139" y="0"/>
                  </a:cubicBezTo>
                  <a:cubicBezTo>
                    <a:pt x="60" y="9"/>
                    <a:pt x="1" y="75"/>
                    <a:pt x="0" y="15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06" name="Freeform 43">
              <a:extLst>
                <a:ext uri="{FF2B5EF4-FFF2-40B4-BE49-F238E27FC236}">
                  <a16:creationId xmlns:a16="http://schemas.microsoft.com/office/drawing/2014/main" id="{46209831-5A13-4762-972D-CA86EC522F28}"/>
                </a:ext>
              </a:extLst>
            </p:cNvPr>
            <p:cNvSpPr>
              <a:spLocks/>
            </p:cNvSpPr>
            <p:nvPr/>
          </p:nvSpPr>
          <p:spPr bwMode="auto">
            <a:xfrm>
              <a:off x="-1966913" y="1677988"/>
              <a:ext cx="862013" cy="563563"/>
            </a:xfrm>
            <a:custGeom>
              <a:avLst/>
              <a:gdLst>
                <a:gd name="T0" fmla="*/ 0 w 400"/>
                <a:gd name="T1" fmla="*/ 131 h 263"/>
                <a:gd name="T2" fmla="*/ 0 w 400"/>
                <a:gd name="T3" fmla="*/ 263 h 263"/>
                <a:gd name="T4" fmla="*/ 378 w 400"/>
                <a:gd name="T5" fmla="*/ 263 h 263"/>
                <a:gd name="T6" fmla="*/ 378 w 400"/>
                <a:gd name="T7" fmla="*/ 109 h 263"/>
                <a:gd name="T8" fmla="*/ 400 w 400"/>
                <a:gd name="T9" fmla="*/ 17 h 263"/>
                <a:gd name="T10" fmla="*/ 353 w 400"/>
                <a:gd name="T11" fmla="*/ 0 h 263"/>
                <a:gd name="T12" fmla="*/ 130 w 400"/>
                <a:gd name="T13" fmla="*/ 13 h 263"/>
                <a:gd name="T14" fmla="*/ 117 w 400"/>
                <a:gd name="T15" fmla="*/ 0 h 263"/>
                <a:gd name="T16" fmla="*/ 0 w 400"/>
                <a:gd name="T17" fmla="*/ 131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0" h="263">
                  <a:moveTo>
                    <a:pt x="0" y="131"/>
                  </a:moveTo>
                  <a:cubicBezTo>
                    <a:pt x="0" y="263"/>
                    <a:pt x="0" y="263"/>
                    <a:pt x="0" y="263"/>
                  </a:cubicBezTo>
                  <a:cubicBezTo>
                    <a:pt x="378" y="263"/>
                    <a:pt x="378" y="263"/>
                    <a:pt x="378" y="263"/>
                  </a:cubicBezTo>
                  <a:cubicBezTo>
                    <a:pt x="378" y="109"/>
                    <a:pt x="378" y="109"/>
                    <a:pt x="378" y="109"/>
                  </a:cubicBezTo>
                  <a:cubicBezTo>
                    <a:pt x="378" y="77"/>
                    <a:pt x="386" y="45"/>
                    <a:pt x="400" y="17"/>
                  </a:cubicBezTo>
                  <a:cubicBezTo>
                    <a:pt x="386" y="9"/>
                    <a:pt x="370" y="3"/>
                    <a:pt x="353" y="0"/>
                  </a:cubicBezTo>
                  <a:cubicBezTo>
                    <a:pt x="295" y="66"/>
                    <a:pt x="195" y="72"/>
                    <a:pt x="130" y="13"/>
                  </a:cubicBezTo>
                  <a:cubicBezTo>
                    <a:pt x="125" y="9"/>
                    <a:pt x="121" y="5"/>
                    <a:pt x="117" y="0"/>
                  </a:cubicBezTo>
                  <a:cubicBezTo>
                    <a:pt x="50" y="8"/>
                    <a:pt x="0" y="64"/>
                    <a:pt x="0" y="13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pic>
        <p:nvPicPr>
          <p:cNvPr id="6" name="Graphic 5" descr="User with solid fill">
            <a:extLst>
              <a:ext uri="{FF2B5EF4-FFF2-40B4-BE49-F238E27FC236}">
                <a16:creationId xmlns:a16="http://schemas.microsoft.com/office/drawing/2014/main" id="{82A30119-C29B-4661-BBB3-B155FCD4253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303920" y="2805706"/>
            <a:ext cx="567436" cy="567436"/>
          </a:xfrm>
          <a:prstGeom prst="rect">
            <a:avLst/>
          </a:prstGeom>
        </p:spPr>
      </p:pic>
      <p:sp>
        <p:nvSpPr>
          <p:cNvPr id="107" name="Oval 106">
            <a:extLst>
              <a:ext uri="{FF2B5EF4-FFF2-40B4-BE49-F238E27FC236}">
                <a16:creationId xmlns:a16="http://schemas.microsoft.com/office/drawing/2014/main" id="{FB87452B-23DD-43F5-A652-BA0897BAEDFE}"/>
              </a:ext>
            </a:extLst>
          </p:cNvPr>
          <p:cNvSpPr/>
          <p:nvPr/>
        </p:nvSpPr>
        <p:spPr>
          <a:xfrm>
            <a:off x="3085096" y="4403219"/>
            <a:ext cx="745794" cy="694247"/>
          </a:xfrm>
          <a:prstGeom prst="ellipse">
            <a:avLst/>
          </a:prstGeom>
          <a:solidFill>
            <a:srgbClr val="00AA5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8" name="Graphic 7" descr="Compost with solid fill">
            <a:extLst>
              <a:ext uri="{FF2B5EF4-FFF2-40B4-BE49-F238E27FC236}">
                <a16:creationId xmlns:a16="http://schemas.microsoft.com/office/drawing/2014/main" id="{F40C60B8-BCC8-4B49-8ECD-2D4DD5DE5CD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3209538" y="4543730"/>
            <a:ext cx="467451" cy="4674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76539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8B9659-DB38-48B1-9750-2E7BAAD379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Governance &amp; Leadership changes resulting from ISQM 1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40E8A76-7907-4E3D-A9B5-E61B7CC054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r>
              <a:rPr lang="en-US">
                <a:latin typeface="Arial" panose="020B0604020202020204" pitchFamily="34" charset="0"/>
                <a:cs typeface="MS PGothic" charset="0"/>
              </a:rPr>
              <a:t>Page </a:t>
            </a:r>
            <a:fld id="{95158037-59F0-9C4B-B231-1C776117AADA}" type="slidenum">
              <a:rPr lang="en-US" smtClean="0">
                <a:latin typeface="Arial" panose="020B0604020202020204" pitchFamily="34" charset="0"/>
                <a:cs typeface="Arial" panose="020B0604020202020204" pitchFamily="34" charset="0"/>
              </a:rPr>
              <a:pPr algn="r"/>
              <a:t>6</a:t>
            </a:fld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8" name="Table 8">
            <a:extLst>
              <a:ext uri="{FF2B5EF4-FFF2-40B4-BE49-F238E27FC236}">
                <a16:creationId xmlns:a16="http://schemas.microsoft.com/office/drawing/2014/main" id="{26BF22A2-F022-46E0-F2B6-34B1A4CC64B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23445632"/>
              </p:ext>
            </p:extLst>
          </p:nvPr>
        </p:nvGraphicFramePr>
        <p:xfrm>
          <a:off x="318782" y="1224796"/>
          <a:ext cx="11350304" cy="476403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48353">
                  <a:extLst>
                    <a:ext uri="{9D8B030D-6E8A-4147-A177-3AD203B41FA5}">
                      <a16:colId xmlns:a16="http://schemas.microsoft.com/office/drawing/2014/main" val="4097742952"/>
                    </a:ext>
                  </a:extLst>
                </a:gridCol>
                <a:gridCol w="8701951">
                  <a:extLst>
                    <a:ext uri="{9D8B030D-6E8A-4147-A177-3AD203B41FA5}">
                      <a16:colId xmlns:a16="http://schemas.microsoft.com/office/drawing/2014/main" val="2375778182"/>
                    </a:ext>
                  </a:extLst>
                </a:gridCol>
              </a:tblGrid>
              <a:tr h="401170">
                <a:tc>
                  <a:txBody>
                    <a:bodyPr/>
                    <a:lstStyle/>
                    <a:p>
                      <a:r>
                        <a:rPr lang="en-US" dirty="0"/>
                        <a:t>New Requirements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Potential Impact to Firms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37818270"/>
                  </a:ext>
                </a:extLst>
              </a:tr>
              <a:tr h="831590">
                <a:tc>
                  <a:txBody>
                    <a:bodyPr/>
                    <a:lstStyle/>
                    <a:p>
                      <a:r>
                        <a:rPr lang="en-US" sz="1600" dirty="0"/>
                        <a:t>Assignment of Responsibilities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/>
                        <a:t>Identification of Individual with Ultimate Responsibility &amp; Individual with Operational Responsibility (URP &amp; ORP)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/>
                        <a:t>Impact to evaluation of leaders with SQM responsibilities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0424876"/>
                  </a:ext>
                </a:extLst>
              </a:tr>
              <a:tr h="1106738">
                <a:tc>
                  <a:txBody>
                    <a:bodyPr/>
                    <a:lstStyle/>
                    <a:p>
                      <a:r>
                        <a:rPr lang="en-US" sz="1600" dirty="0"/>
                        <a:t>Tone at the Top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/>
                        <a:t>Messaging from the Firm’s leadership re. importance of role in serving the public interest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/>
                        <a:t>SQM responses which address balance between operational and quality priorities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/>
                        <a:t>New governance structures may be designed to hold leaders accountable (</a:t>
                      </a:r>
                      <a:r>
                        <a:rPr lang="en-US" sz="1600" dirty="0" err="1"/>
                        <a:t>i.e.subset</a:t>
                      </a:r>
                      <a:r>
                        <a:rPr lang="en-US" sz="1600" dirty="0"/>
                        <a:t> of Board of Directors)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71680147"/>
                  </a:ext>
                </a:extLst>
              </a:tr>
              <a:tr h="582114">
                <a:tc>
                  <a:txBody>
                    <a:bodyPr/>
                    <a:lstStyle/>
                    <a:p>
                      <a:r>
                        <a:rPr lang="en-US" sz="1600" dirty="0"/>
                        <a:t>Culture of quality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/>
                        <a:t>Actions and </a:t>
                      </a:r>
                      <a:r>
                        <a:rPr lang="en-US" sz="1600" dirty="0" err="1"/>
                        <a:t>behaviours</a:t>
                      </a:r>
                      <a:r>
                        <a:rPr lang="en-US" sz="1600" dirty="0"/>
                        <a:t> demonstrate culture of quality – consistency of communication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/>
                        <a:t>Quality surveys, including action plans to address findings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26908849"/>
                  </a:ext>
                </a:extLst>
              </a:tr>
              <a:tr h="453176">
                <a:tc>
                  <a:txBody>
                    <a:bodyPr/>
                    <a:lstStyle/>
                    <a:p>
                      <a:r>
                        <a:rPr lang="en-US" sz="1600" dirty="0"/>
                        <a:t>Integrated Nature of SQM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/>
                        <a:t>Firm-wide impact, including Finance, Human Resources, IT, Ethics &amp; Independence, Specialists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47386747"/>
                  </a:ext>
                </a:extLst>
              </a:tr>
              <a:tr h="807136">
                <a:tc>
                  <a:txBody>
                    <a:bodyPr/>
                    <a:lstStyle/>
                    <a:p>
                      <a:r>
                        <a:rPr lang="en-US" sz="1600" dirty="0"/>
                        <a:t>Robust Monitoring requirements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/>
                        <a:t>Direct line of communication from Monitoring Leader to URP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/>
                        <a:t>Robustness of monitoring requirements linked to overall evaluation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07184003"/>
                  </a:ext>
                </a:extLst>
              </a:tr>
              <a:tr h="582114">
                <a:tc>
                  <a:txBody>
                    <a:bodyPr/>
                    <a:lstStyle/>
                    <a:p>
                      <a:pPr marL="0" marR="0" lvl="0" indent="0" algn="l" defTabSz="45718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ISQM 1 Evaluation</a:t>
                      </a:r>
                    </a:p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/>
                        <a:t>Formal evaluation and conclusion by URP, including transparency reporting, as applicable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2277681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9993042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78526FC-A690-0607-96F5-C05438B2B0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r>
              <a:rPr lang="en-US">
                <a:latin typeface="Arial" panose="020B0604020202020204" pitchFamily="34" charset="0"/>
                <a:cs typeface="MS PGothic" charset="0"/>
              </a:rPr>
              <a:t>Page </a:t>
            </a:r>
            <a:fld id="{95158037-59F0-9C4B-B231-1C776117AADA}" type="slidenum">
              <a:rPr lang="en-US" smtClean="0">
                <a:latin typeface="Arial" panose="020B0604020202020204" pitchFamily="34" charset="0"/>
                <a:cs typeface="Arial" panose="020B0604020202020204" pitchFamily="34" charset="0"/>
              </a:rPr>
              <a:pPr algn="r"/>
              <a:t>7</a:t>
            </a:fld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D21D83E-D1C5-12A4-91F9-3D9292D3676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Questions?</a:t>
            </a:r>
          </a:p>
        </p:txBody>
      </p:sp>
    </p:spTree>
    <p:extLst>
      <p:ext uri="{BB962C8B-B14F-4D97-AF65-F5344CB8AC3E}">
        <p14:creationId xmlns:p14="http://schemas.microsoft.com/office/powerpoint/2010/main" val="2009322403"/>
      </p:ext>
    </p:extLst>
  </p:cSld>
  <p:clrMapOvr>
    <a:masterClrMapping/>
  </p:clrMapOvr>
</p:sld>
</file>

<file path=ppt/theme/theme1.xml><?xml version="1.0" encoding="utf-8"?>
<a:theme xmlns:a="http://schemas.openxmlformats.org/drawingml/2006/main" name="4_Office Theme">
  <a:themeElements>
    <a:clrScheme name="Custom 34">
      <a:dk1>
        <a:sysClr val="windowText" lastClr="000000"/>
      </a:dk1>
      <a:lt1>
        <a:sysClr val="window" lastClr="FFFFFF"/>
      </a:lt1>
      <a:dk2>
        <a:srgbClr val="005BAA"/>
      </a:dk2>
      <a:lt2>
        <a:srgbClr val="00C0F3"/>
      </a:lt2>
      <a:accent1>
        <a:srgbClr val="F15A22"/>
      </a:accent1>
      <a:accent2>
        <a:srgbClr val="FAA61A"/>
      </a:accent2>
      <a:accent3>
        <a:srgbClr val="005BAA"/>
      </a:accent3>
      <a:accent4>
        <a:srgbClr val="00C0F3"/>
      </a:accent4>
      <a:accent5>
        <a:srgbClr val="0D9C4A"/>
      </a:accent5>
      <a:accent6>
        <a:srgbClr val="8DC63F"/>
      </a:accent6>
      <a:hlink>
        <a:srgbClr val="005BAA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resentation3" id="{D0CB7440-870E-45C5-9874-8C7A3BAA6665}" vid="{F65D51CD-AA7D-45BE-A30A-F6FDAE38EF5E}"/>
    </a:ext>
  </a:extLst>
</a:theme>
</file>

<file path=ppt/theme/theme2.xml><?xml version="1.0" encoding="utf-8"?>
<a:theme xmlns:a="http://schemas.openxmlformats.org/drawingml/2006/main" name="5_Office Theme">
  <a:themeElements>
    <a:clrScheme name="Custom 34">
      <a:dk1>
        <a:sysClr val="windowText" lastClr="000000"/>
      </a:dk1>
      <a:lt1>
        <a:sysClr val="window" lastClr="FFFFFF"/>
      </a:lt1>
      <a:dk2>
        <a:srgbClr val="005BAA"/>
      </a:dk2>
      <a:lt2>
        <a:srgbClr val="00C0F3"/>
      </a:lt2>
      <a:accent1>
        <a:srgbClr val="F15A22"/>
      </a:accent1>
      <a:accent2>
        <a:srgbClr val="FAA61A"/>
      </a:accent2>
      <a:accent3>
        <a:srgbClr val="005BAA"/>
      </a:accent3>
      <a:accent4>
        <a:srgbClr val="00C0F3"/>
      </a:accent4>
      <a:accent5>
        <a:srgbClr val="0D9C4A"/>
      </a:accent5>
      <a:accent6>
        <a:srgbClr val="8DC63F"/>
      </a:accent6>
      <a:hlink>
        <a:srgbClr val="005BAA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IAASB_Powerpoint_template_2016_Widescreen" id="{551C3455-CE53-451D-A561-326C993C81B9}" vid="{313783E5-FB8C-4610-BC8F-F48741466E03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a5f5a3eb-0a2d-4d6a-9165-21ef9946a014" xsi:nil="true"/>
    <lcf76f155ced4ddcb4097134ff3c332f xmlns="38e2ba9e-27b9-4c48-9a8a-216353f57068">
      <Terms xmlns="http://schemas.microsoft.com/office/infopath/2007/PartnerControls"/>
    </lcf76f155ced4ddcb4097134ff3c332f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5070AA681E7D548B8B494A836FA7E69" ma:contentTypeVersion="19" ma:contentTypeDescription="Create a new document." ma:contentTypeScope="" ma:versionID="d464cd65c375594d67cb4f0494574b6e">
  <xsd:schema xmlns:xsd="http://www.w3.org/2001/XMLSchema" xmlns:xs="http://www.w3.org/2001/XMLSchema" xmlns:p="http://schemas.microsoft.com/office/2006/metadata/properties" xmlns:ns2="38e2ba9e-27b9-4c48-9a8a-216353f57068" xmlns:ns3="a5f5a3eb-0a2d-4d6a-9165-21ef9946a014" targetNamespace="http://schemas.microsoft.com/office/2006/metadata/properties" ma:root="true" ma:fieldsID="14ef489e8370de89dd9afd9a6333c468" ns2:_="" ns3:_="">
    <xsd:import namespace="38e2ba9e-27b9-4c48-9a8a-216353f57068"/>
    <xsd:import namespace="a5f5a3eb-0a2d-4d6a-9165-21ef9946a014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LengthInSeconds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Location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8e2ba9e-27b9-4c48-9a8a-216353f5706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3" nillable="true" ma:displayName="MediaLengthInSeconds" ma:hidden="true" ma:internalName="MediaLengthInSeconds" ma:readOnly="true">
      <xsd:simpleType>
        <xsd:restriction base="dms:Unknown"/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lcf76f155ced4ddcb4097134ff3c332f" ma:index="21" nillable="true" ma:taxonomy="true" ma:internalName="lcf76f155ced4ddcb4097134ff3c332f" ma:taxonomyFieldName="MediaServiceImageTags" ma:displayName="Image Tags" ma:readOnly="false" ma:fieldId="{5cf76f15-5ced-4ddc-b409-7134ff3c332f}" ma:taxonomyMulti="true" ma:sspId="0c7e2ae9-edfb-4f0f-b9fa-bdacd0fc226d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Location" ma:index="23" nillable="true" ma:displayName="Location" ma:description="" ma:indexed="true" ma:internalName="MediaServiceLocation" ma:readOnly="true">
      <xsd:simpleType>
        <xsd:restriction base="dms:Text"/>
      </xsd:simple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5f5a3eb-0a2d-4d6a-9165-21ef9946a014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2" nillable="true" ma:displayName="Taxonomy Catch All Column" ma:hidden="true" ma:list="{f7cc8cff-5d31-4a56-b24b-a9f0825dd0ce}" ma:internalName="TaxCatchAll" ma:showField="CatchAllData" ma:web="a5f5a3eb-0a2d-4d6a-9165-21ef9946a014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D07AF95F-1F84-444A-8F6E-82528F1D1E0D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F623BFD5-2BC7-4828-8F65-848475E0EF76}">
  <ds:schemaRefs>
    <ds:schemaRef ds:uri="80264d24-93d3-4fff-a10f-11a2ed5178c4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  <ds:schemaRef ds:uri="a5f5a3eb-0a2d-4d6a-9165-21ef9946a014"/>
    <ds:schemaRef ds:uri="bb3cf181-f6d2-45cb-ba57-c6cc2309bf63"/>
  </ds:schemaRefs>
</ds:datastoreItem>
</file>

<file path=customXml/itemProps3.xml><?xml version="1.0" encoding="utf-8"?>
<ds:datastoreItem xmlns:ds="http://schemas.openxmlformats.org/officeDocument/2006/customXml" ds:itemID="{74EE0525-BF13-43A8-AD5F-395879D289AD}"/>
</file>

<file path=docProps/app.xml><?xml version="1.0" encoding="utf-8"?>
<Properties xmlns="http://schemas.openxmlformats.org/officeDocument/2006/extended-properties" xmlns:vt="http://schemas.openxmlformats.org/officeDocument/2006/docPropsVTypes">
  <Template>IAASB template - gray background</Template>
  <TotalTime>4599</TotalTime>
  <Words>489</Words>
  <Application>Microsoft Office PowerPoint</Application>
  <PresentationFormat>Widescreen</PresentationFormat>
  <Paragraphs>76</Paragraphs>
  <Slides>7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Arial</vt:lpstr>
      <vt:lpstr>Arial Narrow</vt:lpstr>
      <vt:lpstr>Calibri</vt:lpstr>
      <vt:lpstr>Courier New</vt:lpstr>
      <vt:lpstr>4_Office Theme</vt:lpstr>
      <vt:lpstr>5_Office Theme</vt:lpstr>
      <vt:lpstr>   </vt:lpstr>
      <vt:lpstr>ISQM 1: The System and Its Components</vt:lpstr>
      <vt:lpstr>ISQM 1: Governance and Leadership and Overall Responsibility for the System</vt:lpstr>
      <vt:lpstr>Assigning Responsibilities</vt:lpstr>
      <vt:lpstr>Governance and Leadership</vt:lpstr>
      <vt:lpstr>Governance &amp; Leadership changes resulting from ISQM 1</vt:lpstr>
      <vt:lpstr>Questions?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Julie Corden</dc:creator>
  <cp:lastModifiedBy>Julie Corden</cp:lastModifiedBy>
  <cp:revision>1</cp:revision>
  <dcterms:created xsi:type="dcterms:W3CDTF">2024-06-06T16:17:23Z</dcterms:created>
  <dcterms:modified xsi:type="dcterms:W3CDTF">2024-06-09T21:00:15Z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0x010100B5070AA681E7D548B8B494A836FA7E69</vt:lpwstr>
  </property>
  <property fmtid="{D5CDD505-2E9C-101B-9397-08002B2CF9AE}" pid="3" name="Order">
    <vt:r8>2626000</vt:r8>
  </property>
  <property fmtid="{D5CDD505-2E9C-101B-9397-08002B2CF9AE}" pid="4" name="MediaServiceImageTags">
    <vt:lpwstr/>
  </property>
  <property fmtid="{D5CDD505-2E9C-101B-9397-08002B2CF9AE}" pid="5" name="MSIP_Label_ea60d57e-af5b-4752-ac57-3e4f28ca11dc_Enabled">
    <vt:lpwstr>true</vt:lpwstr>
  </property>
  <property fmtid="{D5CDD505-2E9C-101B-9397-08002B2CF9AE}" pid="6" name="MSIP_Label_ea60d57e-af5b-4752-ac57-3e4f28ca11dc_SetDate">
    <vt:lpwstr>2024-06-06T16:17:38Z</vt:lpwstr>
  </property>
  <property fmtid="{D5CDD505-2E9C-101B-9397-08002B2CF9AE}" pid="7" name="MSIP_Label_ea60d57e-af5b-4752-ac57-3e4f28ca11dc_Method">
    <vt:lpwstr>Standard</vt:lpwstr>
  </property>
  <property fmtid="{D5CDD505-2E9C-101B-9397-08002B2CF9AE}" pid="8" name="MSIP_Label_ea60d57e-af5b-4752-ac57-3e4f28ca11dc_Name">
    <vt:lpwstr>ea60d57e-af5b-4752-ac57-3e4f28ca11dc</vt:lpwstr>
  </property>
  <property fmtid="{D5CDD505-2E9C-101B-9397-08002B2CF9AE}" pid="9" name="MSIP_Label_ea60d57e-af5b-4752-ac57-3e4f28ca11dc_SiteId">
    <vt:lpwstr>36da45f1-dd2c-4d1f-af13-5abe46b99921</vt:lpwstr>
  </property>
  <property fmtid="{D5CDD505-2E9C-101B-9397-08002B2CF9AE}" pid="10" name="MSIP_Label_ea60d57e-af5b-4752-ac57-3e4f28ca11dc_ActionId">
    <vt:lpwstr>a055115c-031b-4c12-83b4-e6198c143849</vt:lpwstr>
  </property>
  <property fmtid="{D5CDD505-2E9C-101B-9397-08002B2CF9AE}" pid="11" name="MSIP_Label_ea60d57e-af5b-4752-ac57-3e4f28ca11dc_ContentBits">
    <vt:lpwstr>0</vt:lpwstr>
  </property>
</Properties>
</file>