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32" r:id="rId5"/>
    <p:sldMasterId id="2147483947" r:id="rId6"/>
  </p:sldMasterIdLst>
  <p:notesMasterIdLst>
    <p:notesMasterId r:id="rId15"/>
  </p:notesMasterIdLst>
  <p:sldIdLst>
    <p:sldId id="256" r:id="rId7"/>
    <p:sldId id="1672" r:id="rId8"/>
    <p:sldId id="1679" r:id="rId9"/>
    <p:sldId id="1678" r:id="rId10"/>
    <p:sldId id="1677" r:id="rId11"/>
    <p:sldId id="1676" r:id="rId12"/>
    <p:sldId id="1162" r:id="rId13"/>
    <p:sldId id="1648" r:id="rId14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B4CD2CC-54AE-4376-AF7D-C53BB32ECD82}">
          <p14:sldIdLst>
            <p14:sldId id="256"/>
            <p14:sldId id="1672"/>
            <p14:sldId id="1679"/>
            <p14:sldId id="1678"/>
            <p14:sldId id="1677"/>
            <p14:sldId id="1676"/>
            <p14:sldId id="1162"/>
            <p14:sldId id="164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ABBC99-988B-E494-8492-08F627D87BC8}" name="Vania Borgerth" initials="VB" userId="f48af9201d0ec65c" providerId="Windows Live"/>
  <p188:author id="{B62276D6-496F-52B6-6D00-824CB7935334}" name="Ken Siong" initials="KS" userId="S::KenSiong@ethicsboard.org::f7679ae9-de6b-4f69-a967-87584c14b709" providerId="AD"/>
  <p188:author id="{073A4EDC-E247-6498-BE48-6CCEB187D1A4}" name="Diane Jules" initials="DJ" userId="S::DianeJules@ethicsboard.org::8c02b63b-0564-49f0-8623-5f32871d585c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iane Jules" initials="DJ" lastIdx="64" clrIdx="6">
    <p:extLst>
      <p:ext uri="{19B8F6BF-5375-455C-9EA6-DF929625EA0E}">
        <p15:presenceInfo xmlns:p15="http://schemas.microsoft.com/office/powerpoint/2012/main" userId="Diane Jules" providerId="Non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28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Szilvia Sramko" initials="SS" lastIdx="14" clrIdx="8">
    <p:extLst>
      <p:ext uri="{19B8F6BF-5375-455C-9EA6-DF929625EA0E}">
        <p15:presenceInfo xmlns:p15="http://schemas.microsoft.com/office/powerpoint/2012/main" userId="S::SzilviaSramko@ethicsboard.org::ea6f34b9-fe87-46d6-b158-703cc6b3cc9d" providerId="AD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10" name="Vania Borgerth" initials="VB" lastIdx="2" clrIdx="9">
    <p:extLst>
      <p:ext uri="{19B8F6BF-5375-455C-9EA6-DF929625EA0E}">
        <p15:presenceInfo xmlns:p15="http://schemas.microsoft.com/office/powerpoint/2012/main" userId="f48af9201d0ec65c" providerId="Windows Live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11" name="Diane Jules" initials="DJ [2]" lastIdx="10" clrIdx="10">
    <p:extLst>
      <p:ext uri="{19B8F6BF-5375-455C-9EA6-DF929625EA0E}">
        <p15:presenceInfo xmlns:p15="http://schemas.microsoft.com/office/powerpoint/2012/main" userId="S::DianeJules@ethicsboard.org::8c02b63b-0564-49f0-8623-5f32871d585c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12" name="Carla Vijian" initials="CV" lastIdx="2" clrIdx="11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00AA55"/>
    <a:srgbClr val="4A4A4A"/>
    <a:srgbClr val="838383"/>
    <a:srgbClr val="289DD8"/>
    <a:srgbClr val="F2F2F2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73827" autoAdjust="0"/>
  </p:normalViewPr>
  <p:slideViewPr>
    <p:cSldViewPr snapToGrid="0">
      <p:cViewPr varScale="1">
        <p:scale>
          <a:sx n="81" d="100"/>
          <a:sy n="81" d="100"/>
        </p:scale>
        <p:origin x="365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2616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anne Viljoen" userId="15b5a62f-600a-4206-957b-fe0e12035773" providerId="ADAL" clId="{83D55560-9287-470E-989C-3FA6D4DE591E}"/>
    <pc:docChg chg="modSld">
      <pc:chgData name="Jeanne Viljoen" userId="15b5a62f-600a-4206-957b-fe0e12035773" providerId="ADAL" clId="{83D55560-9287-470E-989C-3FA6D4DE591E}" dt="2024-05-28T17:06:59.271" v="126" actId="5793"/>
      <pc:docMkLst>
        <pc:docMk/>
      </pc:docMkLst>
      <pc:sldChg chg="modSp mod">
        <pc:chgData name="Jeanne Viljoen" userId="15b5a62f-600a-4206-957b-fe0e12035773" providerId="ADAL" clId="{83D55560-9287-470E-989C-3FA6D4DE591E}" dt="2024-05-28T17:06:59.271" v="126" actId="5793"/>
        <pc:sldMkLst>
          <pc:docMk/>
          <pc:sldMk cId="2544936103" sldId="1677"/>
        </pc:sldMkLst>
        <pc:spChg chg="mod">
          <ac:chgData name="Jeanne Viljoen" userId="15b5a62f-600a-4206-957b-fe0e12035773" providerId="ADAL" clId="{83D55560-9287-470E-989C-3FA6D4DE591E}" dt="2024-05-28T17:06:59.271" v="126" actId="5793"/>
          <ac:spMkLst>
            <pc:docMk/>
            <pc:sldMk cId="2544936103" sldId="1677"/>
            <ac:spMk id="10" creationId="{25F7435F-1712-5C33-DB1A-517E1D642D34}"/>
          </ac:spMkLst>
        </pc:spChg>
      </pc:sldChg>
    </pc:docChg>
  </pc:docChgLst>
  <pc:docChgLst>
    <pc:chgData name="Jeanne Viljoen" userId="15b5a62f-600a-4206-957b-fe0e12035773" providerId="ADAL" clId="{95A86C80-A5B0-42E5-A111-3AA8ECC02D33}"/>
    <pc:docChg chg="custSel modSld">
      <pc:chgData name="Jeanne Viljoen" userId="15b5a62f-600a-4206-957b-fe0e12035773" providerId="ADAL" clId="{95A86C80-A5B0-42E5-A111-3AA8ECC02D33}" dt="2024-06-03T16:17:06.232" v="133" actId="14100"/>
      <pc:docMkLst>
        <pc:docMk/>
      </pc:docMkLst>
      <pc:sldChg chg="modSp mod">
        <pc:chgData name="Jeanne Viljoen" userId="15b5a62f-600a-4206-957b-fe0e12035773" providerId="ADAL" clId="{95A86C80-A5B0-42E5-A111-3AA8ECC02D33}" dt="2024-06-03T16:17:06.232" v="133" actId="14100"/>
        <pc:sldMkLst>
          <pc:docMk/>
          <pc:sldMk cId="3865543204" sldId="1678"/>
        </pc:sldMkLst>
        <pc:spChg chg="mod">
          <ac:chgData name="Jeanne Viljoen" userId="15b5a62f-600a-4206-957b-fe0e12035773" providerId="ADAL" clId="{95A86C80-A5B0-42E5-A111-3AA8ECC02D33}" dt="2024-06-03T16:17:06.232" v="133" actId="14100"/>
          <ac:spMkLst>
            <pc:docMk/>
            <pc:sldMk cId="3865543204" sldId="1678"/>
            <ac:spMk id="3" creationId="{0328E43D-014C-1049-4260-4558D066D662}"/>
          </ac:spMkLst>
        </pc:spChg>
      </pc:sldChg>
      <pc:sldChg chg="modSp mod">
        <pc:chgData name="Jeanne Viljoen" userId="15b5a62f-600a-4206-957b-fe0e12035773" providerId="ADAL" clId="{95A86C80-A5B0-42E5-A111-3AA8ECC02D33}" dt="2024-06-03T16:15:51.461" v="65" actId="14100"/>
        <pc:sldMkLst>
          <pc:docMk/>
          <pc:sldMk cId="583826218" sldId="1679"/>
        </pc:sldMkLst>
        <pc:spChg chg="mod">
          <ac:chgData name="Jeanne Viljoen" userId="15b5a62f-600a-4206-957b-fe0e12035773" providerId="ADAL" clId="{95A86C80-A5B0-42E5-A111-3AA8ECC02D33}" dt="2024-06-03T16:15:51.461" v="65" actId="14100"/>
          <ac:spMkLst>
            <pc:docMk/>
            <pc:sldMk cId="583826218" sldId="1679"/>
            <ac:spMk id="3" creationId="{1035E6DE-61E3-159B-A9DC-6B39218FBB08}"/>
          </ac:spMkLst>
        </pc:spChg>
      </pc:sldChg>
    </pc:docChg>
  </pc:docChgLst>
  <pc:docChgLst>
    <pc:chgData name="Jeanne Viljoen" userId="15b5a62f-600a-4206-957b-fe0e12035773" providerId="ADAL" clId="{B3662B94-84F4-4847-B77E-5B476CBC49FE}"/>
    <pc:docChg chg="undo custSel addSld delSld modSld sldOrd modSection">
      <pc:chgData name="Jeanne Viljoen" userId="15b5a62f-600a-4206-957b-fe0e12035773" providerId="ADAL" clId="{B3662B94-84F4-4847-B77E-5B476CBC49FE}" dt="2024-05-23T21:18:18.901" v="1517" actId="20577"/>
      <pc:docMkLst>
        <pc:docMk/>
      </pc:docMkLst>
      <pc:sldChg chg="modSp mod">
        <pc:chgData name="Jeanne Viljoen" userId="15b5a62f-600a-4206-957b-fe0e12035773" providerId="ADAL" clId="{B3662B94-84F4-4847-B77E-5B476CBC49FE}" dt="2024-05-23T20:45:11.147" v="127" actId="20577"/>
        <pc:sldMkLst>
          <pc:docMk/>
          <pc:sldMk cId="2053629414" sldId="256"/>
        </pc:sldMkLst>
        <pc:spChg chg="mod">
          <ac:chgData name="Jeanne Viljoen" userId="15b5a62f-600a-4206-957b-fe0e12035773" providerId="ADAL" clId="{B3662B94-84F4-4847-B77E-5B476CBC49FE}" dt="2024-05-23T20:45:11.147" v="127" actId="20577"/>
          <ac:spMkLst>
            <pc:docMk/>
            <pc:sldMk cId="2053629414" sldId="256"/>
            <ac:spMk id="2" creationId="{3CABA37D-BB87-4A85-849A-288F3679B893}"/>
          </ac:spMkLst>
        </pc:spChg>
        <pc:spChg chg="mod">
          <ac:chgData name="Jeanne Viljoen" userId="15b5a62f-600a-4206-957b-fe0e12035773" providerId="ADAL" clId="{B3662B94-84F4-4847-B77E-5B476CBC49FE}" dt="2024-05-23T20:44:59.729" v="116" actId="2711"/>
          <ac:spMkLst>
            <pc:docMk/>
            <pc:sldMk cId="2053629414" sldId="256"/>
            <ac:spMk id="4" creationId="{E9323233-5B6D-4FF6-A741-08E4FFB36216}"/>
          </ac:spMkLst>
        </pc:spChg>
        <pc:spChg chg="mod">
          <ac:chgData name="Jeanne Viljoen" userId="15b5a62f-600a-4206-957b-fe0e12035773" providerId="ADAL" clId="{B3662B94-84F4-4847-B77E-5B476CBC49FE}" dt="2024-05-20T13:25:32.778" v="44" actId="20577"/>
          <ac:spMkLst>
            <pc:docMk/>
            <pc:sldMk cId="2053629414" sldId="256"/>
            <ac:spMk id="6" creationId="{C45FB522-5452-4AB1-AF77-7EC5C4592A1D}"/>
          </ac:spMkLst>
        </pc:spChg>
      </pc:sldChg>
      <pc:sldChg chg="del">
        <pc:chgData name="Jeanne Viljoen" userId="15b5a62f-600a-4206-957b-fe0e12035773" providerId="ADAL" clId="{B3662B94-84F4-4847-B77E-5B476CBC49FE}" dt="2024-05-20T13:26:20.937" v="105" actId="47"/>
        <pc:sldMkLst>
          <pc:docMk/>
          <pc:sldMk cId="1166874147" sldId="1063"/>
        </pc:sldMkLst>
      </pc:sldChg>
      <pc:sldChg chg="del">
        <pc:chgData name="Jeanne Viljoen" userId="15b5a62f-600a-4206-957b-fe0e12035773" providerId="ADAL" clId="{B3662B94-84F4-4847-B77E-5B476CBC49FE}" dt="2024-05-20T13:26:07.821" v="96" actId="47"/>
        <pc:sldMkLst>
          <pc:docMk/>
          <pc:sldMk cId="3309383225" sldId="1155"/>
        </pc:sldMkLst>
      </pc:sldChg>
      <pc:sldChg chg="modSp add mod">
        <pc:chgData name="Jeanne Viljoen" userId="15b5a62f-600a-4206-957b-fe0e12035773" providerId="ADAL" clId="{B3662B94-84F4-4847-B77E-5B476CBC49FE}" dt="2024-05-23T21:02:43.507" v="653" actId="1076"/>
        <pc:sldMkLst>
          <pc:docMk/>
          <pc:sldMk cId="3359007004" sldId="1162"/>
        </pc:sldMkLst>
        <pc:spChg chg="mod">
          <ac:chgData name="Jeanne Viljoen" userId="15b5a62f-600a-4206-957b-fe0e12035773" providerId="ADAL" clId="{B3662B94-84F4-4847-B77E-5B476CBC49FE}" dt="2024-05-23T21:00:22.746" v="502" actId="20577"/>
          <ac:spMkLst>
            <pc:docMk/>
            <pc:sldMk cId="3359007004" sldId="1162"/>
            <ac:spMk id="13" creationId="{5093C00D-0600-4359-82F5-9922AAB54AB3}"/>
          </ac:spMkLst>
        </pc:spChg>
        <pc:spChg chg="mod">
          <ac:chgData name="Jeanne Viljoen" userId="15b5a62f-600a-4206-957b-fe0e12035773" providerId="ADAL" clId="{B3662B94-84F4-4847-B77E-5B476CBC49FE}" dt="2024-05-23T20:58:34.358" v="485" actId="20577"/>
          <ac:spMkLst>
            <pc:docMk/>
            <pc:sldMk cId="3359007004" sldId="1162"/>
            <ac:spMk id="14" creationId="{CBE7022C-5893-46C2-802C-E45D55B9C7A1}"/>
          </ac:spMkLst>
        </pc:spChg>
        <pc:spChg chg="mod">
          <ac:chgData name="Jeanne Viljoen" userId="15b5a62f-600a-4206-957b-fe0e12035773" providerId="ADAL" clId="{B3662B94-84F4-4847-B77E-5B476CBC49FE}" dt="2024-05-23T21:02:43.507" v="653" actId="1076"/>
          <ac:spMkLst>
            <pc:docMk/>
            <pc:sldMk cId="3359007004" sldId="1162"/>
            <ac:spMk id="15" creationId="{C400844D-90C3-416D-BDD3-4E7022C96D5E}"/>
          </ac:spMkLst>
        </pc:spChg>
      </pc:sldChg>
      <pc:sldChg chg="modSp mod">
        <pc:chgData name="Jeanne Viljoen" userId="15b5a62f-600a-4206-957b-fe0e12035773" providerId="ADAL" clId="{B3662B94-84F4-4847-B77E-5B476CBC49FE}" dt="2024-05-23T21:13:50.145" v="1199" actId="20577"/>
        <pc:sldMkLst>
          <pc:docMk/>
          <pc:sldMk cId="4220123786" sldId="1672"/>
        </pc:sldMkLst>
        <pc:spChg chg="mod">
          <ac:chgData name="Jeanne Viljoen" userId="15b5a62f-600a-4206-957b-fe0e12035773" providerId="ADAL" clId="{B3662B94-84F4-4847-B77E-5B476CBC49FE}" dt="2024-05-23T21:13:50.145" v="1199" actId="20577"/>
          <ac:spMkLst>
            <pc:docMk/>
            <pc:sldMk cId="4220123786" sldId="1672"/>
            <ac:spMk id="2" creationId="{15D6A49C-D4B9-45E2-A20F-CC614A4D941D}"/>
          </ac:spMkLst>
        </pc:spChg>
        <pc:spChg chg="mod">
          <ac:chgData name="Jeanne Viljoen" userId="15b5a62f-600a-4206-957b-fe0e12035773" providerId="ADAL" clId="{B3662B94-84F4-4847-B77E-5B476CBC49FE}" dt="2024-05-23T20:45:21.750" v="128" actId="2711"/>
          <ac:spMkLst>
            <pc:docMk/>
            <pc:sldMk cId="4220123786" sldId="1672"/>
            <ac:spMk id="5" creationId="{11BB6696-BA6A-4FE2-8F44-3E81DE840797}"/>
          </ac:spMkLst>
        </pc:spChg>
      </pc:sldChg>
      <pc:sldChg chg="addSp delSp modSp del mod ord setBg modClrScheme delDesignElem chgLayout">
        <pc:chgData name="Jeanne Viljoen" userId="15b5a62f-600a-4206-957b-fe0e12035773" providerId="ADAL" clId="{B3662B94-84F4-4847-B77E-5B476CBC49FE}" dt="2024-05-23T20:50:21.956" v="245" actId="47"/>
        <pc:sldMkLst>
          <pc:docMk/>
          <pc:sldMk cId="1237225603" sldId="1675"/>
        </pc:sldMkLst>
        <pc:spChg chg="add del mod ord">
          <ac:chgData name="Jeanne Viljoen" userId="15b5a62f-600a-4206-957b-fe0e12035773" providerId="ADAL" clId="{B3662B94-84F4-4847-B77E-5B476CBC49FE}" dt="2024-05-23T20:49:51.924" v="239" actId="700"/>
          <ac:spMkLst>
            <pc:docMk/>
            <pc:sldMk cId="1237225603" sldId="1675"/>
            <ac:spMk id="2" creationId="{8C3A505B-DB53-D11F-C93C-EF3AAA056AB8}"/>
          </ac:spMkLst>
        </pc:spChg>
        <pc:spChg chg="mod ord">
          <ac:chgData name="Jeanne Viljoen" userId="15b5a62f-600a-4206-957b-fe0e12035773" providerId="ADAL" clId="{B3662B94-84F4-4847-B77E-5B476CBC49FE}" dt="2024-05-23T20:50:01.107" v="241" actId="26606"/>
          <ac:spMkLst>
            <pc:docMk/>
            <pc:sldMk cId="1237225603" sldId="1675"/>
            <ac:spMk id="3" creationId="{24DE00C3-CBC6-4628-BAC2-495D06295345}"/>
          </ac:spMkLst>
        </pc:spChg>
        <pc:spChg chg="add mod ord">
          <ac:chgData name="Jeanne Viljoen" userId="15b5a62f-600a-4206-957b-fe0e12035773" providerId="ADAL" clId="{B3662B94-84F4-4847-B77E-5B476CBC49FE}" dt="2024-05-23T20:50:01.107" v="241" actId="26606"/>
          <ac:spMkLst>
            <pc:docMk/>
            <pc:sldMk cId="1237225603" sldId="1675"/>
            <ac:spMk id="4" creationId="{19064341-ECD1-8E2A-573C-16F42DE384C6}"/>
          </ac:spMkLst>
        </pc:spChg>
        <pc:spChg chg="mod ord">
          <ac:chgData name="Jeanne Viljoen" userId="15b5a62f-600a-4206-957b-fe0e12035773" providerId="ADAL" clId="{B3662B94-84F4-4847-B77E-5B476CBC49FE}" dt="2024-05-23T20:50:15.223" v="243" actId="21"/>
          <ac:spMkLst>
            <pc:docMk/>
            <pc:sldMk cId="1237225603" sldId="1675"/>
            <ac:spMk id="7" creationId="{4152AAAD-DA3A-455D-B567-03034909ACB9}"/>
          </ac:spMkLst>
        </pc:spChg>
        <pc:spChg chg="add mod">
          <ac:chgData name="Jeanne Viljoen" userId="15b5a62f-600a-4206-957b-fe0e12035773" providerId="ADAL" clId="{B3662B94-84F4-4847-B77E-5B476CBC49FE}" dt="2024-05-23T20:50:03.944" v="242" actId="478"/>
          <ac:spMkLst>
            <pc:docMk/>
            <pc:sldMk cId="1237225603" sldId="1675"/>
            <ac:spMk id="8" creationId="{4F133914-4B7F-378A-0983-45C8B3AC3EF0}"/>
          </ac:spMkLst>
        </pc:spChg>
        <pc:spChg chg="del">
          <ac:chgData name="Jeanne Viljoen" userId="15b5a62f-600a-4206-957b-fe0e12035773" providerId="ADAL" clId="{B3662B94-84F4-4847-B77E-5B476CBC49FE}" dt="2024-05-23T20:49:41.672" v="237" actId="700"/>
          <ac:spMkLst>
            <pc:docMk/>
            <pc:sldMk cId="1237225603" sldId="1675"/>
            <ac:spMk id="12" creationId="{06DA9DF9-31F7-4056-B42E-878CC92417B8}"/>
          </ac:spMkLst>
        </pc:spChg>
        <pc:picChg chg="del mod ord">
          <ac:chgData name="Jeanne Viljoen" userId="15b5a62f-600a-4206-957b-fe0e12035773" providerId="ADAL" clId="{B3662B94-84F4-4847-B77E-5B476CBC49FE}" dt="2024-05-23T20:50:03.944" v="242" actId="478"/>
          <ac:picMkLst>
            <pc:docMk/>
            <pc:sldMk cId="1237225603" sldId="1675"/>
            <ac:picMk id="6" creationId="{D99BFFED-F4DC-4A48-9245-F82E26D97798}"/>
          </ac:picMkLst>
        </pc:picChg>
        <pc:cxnChg chg="add del">
          <ac:chgData name="Jeanne Viljoen" userId="15b5a62f-600a-4206-957b-fe0e12035773" providerId="ADAL" clId="{B3662B94-84F4-4847-B77E-5B476CBC49FE}" dt="2024-05-23T20:50:01.107" v="241" actId="26606"/>
          <ac:cxnSpMkLst>
            <pc:docMk/>
            <pc:sldMk cId="1237225603" sldId="1675"/>
            <ac:cxnSpMk id="9" creationId="{1503BFE4-729B-D9D0-C17B-501E6AF1127A}"/>
          </ac:cxnSpMkLst>
        </pc:cxnChg>
      </pc:sldChg>
      <pc:sldChg chg="addSp delSp modSp new mod">
        <pc:chgData name="Jeanne Viljoen" userId="15b5a62f-600a-4206-957b-fe0e12035773" providerId="ADAL" clId="{B3662B94-84F4-4847-B77E-5B476CBC49FE}" dt="2024-05-23T21:02:57.273" v="655" actId="20577"/>
        <pc:sldMkLst>
          <pc:docMk/>
          <pc:sldMk cId="1186890495" sldId="1676"/>
        </pc:sldMkLst>
        <pc:spChg chg="del">
          <ac:chgData name="Jeanne Viljoen" userId="15b5a62f-600a-4206-957b-fe0e12035773" providerId="ADAL" clId="{B3662B94-84F4-4847-B77E-5B476CBC49FE}" dt="2024-05-23T20:57:12.589" v="455" actId="21"/>
          <ac:spMkLst>
            <pc:docMk/>
            <pc:sldMk cId="1186890495" sldId="1676"/>
            <ac:spMk id="2" creationId="{8FB140B7-EDE1-CDBF-C801-B2D7B4973CDF}"/>
          </ac:spMkLst>
        </pc:spChg>
        <pc:spChg chg="mod">
          <ac:chgData name="Jeanne Viljoen" userId="15b5a62f-600a-4206-957b-fe0e12035773" providerId="ADAL" clId="{B3662B94-84F4-4847-B77E-5B476CBC49FE}" dt="2024-05-23T21:02:57.273" v="655" actId="20577"/>
          <ac:spMkLst>
            <pc:docMk/>
            <pc:sldMk cId="1186890495" sldId="1676"/>
            <ac:spMk id="3" creationId="{0328E43D-014C-1049-4260-4558D066D662}"/>
          </ac:spMkLst>
        </pc:spChg>
        <pc:spChg chg="del">
          <ac:chgData name="Jeanne Viljoen" userId="15b5a62f-600a-4206-957b-fe0e12035773" providerId="ADAL" clId="{B3662B94-84F4-4847-B77E-5B476CBC49FE}" dt="2024-05-23T20:57:32.917" v="457" actId="21"/>
          <ac:spMkLst>
            <pc:docMk/>
            <pc:sldMk cId="1186890495" sldId="1676"/>
            <ac:spMk id="4" creationId="{D0D73DB8-D166-0596-BE6A-23FBE92FD78C}"/>
          </ac:spMkLst>
        </pc:spChg>
        <pc:picChg chg="add mod ord modCrop">
          <ac:chgData name="Jeanne Viljoen" userId="15b5a62f-600a-4206-957b-fe0e12035773" providerId="ADAL" clId="{B3662B94-84F4-4847-B77E-5B476CBC49FE}" dt="2024-05-23T20:57:27.454" v="456" actId="732"/>
          <ac:picMkLst>
            <pc:docMk/>
            <pc:sldMk cId="1186890495" sldId="1676"/>
            <ac:picMk id="7" creationId="{85A810A4-DDCE-78E0-A15D-82AE4DB61FA2}"/>
          </ac:picMkLst>
        </pc:picChg>
      </pc:sldChg>
      <pc:sldChg chg="del">
        <pc:chgData name="Jeanne Viljoen" userId="15b5a62f-600a-4206-957b-fe0e12035773" providerId="ADAL" clId="{B3662B94-84F4-4847-B77E-5B476CBC49FE}" dt="2024-05-20T13:26:08.579" v="97" actId="47"/>
        <pc:sldMkLst>
          <pc:docMk/>
          <pc:sldMk cId="1427303839" sldId="1676"/>
        </pc:sldMkLst>
      </pc:sldChg>
      <pc:sldChg chg="addSp delSp modSp new mod modClrScheme chgLayout">
        <pc:chgData name="Jeanne Viljoen" userId="15b5a62f-600a-4206-957b-fe0e12035773" providerId="ADAL" clId="{B3662B94-84F4-4847-B77E-5B476CBC49FE}" dt="2024-05-23T20:56:11.821" v="452" actId="5793"/>
        <pc:sldMkLst>
          <pc:docMk/>
          <pc:sldMk cId="2544936103" sldId="1677"/>
        </pc:sldMkLst>
        <pc:spChg chg="del mod ord">
          <ac:chgData name="Jeanne Viljoen" userId="15b5a62f-600a-4206-957b-fe0e12035773" providerId="ADAL" clId="{B3662B94-84F4-4847-B77E-5B476CBC49FE}" dt="2024-05-23T20:52:14.170" v="250" actId="700"/>
          <ac:spMkLst>
            <pc:docMk/>
            <pc:sldMk cId="2544936103" sldId="1677"/>
            <ac:spMk id="2" creationId="{739AFDE3-13F4-5254-680C-9D9462697009}"/>
          </ac:spMkLst>
        </pc:spChg>
        <pc:spChg chg="del mod ord">
          <ac:chgData name="Jeanne Viljoen" userId="15b5a62f-600a-4206-957b-fe0e12035773" providerId="ADAL" clId="{B3662B94-84F4-4847-B77E-5B476CBC49FE}" dt="2024-05-23T20:52:42.496" v="280" actId="21"/>
          <ac:spMkLst>
            <pc:docMk/>
            <pc:sldMk cId="2544936103" sldId="1677"/>
            <ac:spMk id="3" creationId="{1E718172-1377-37B9-70D6-FF00FECAEAFF}"/>
          </ac:spMkLst>
        </pc:spChg>
        <pc:spChg chg="mod ord">
          <ac:chgData name="Jeanne Viljoen" userId="15b5a62f-600a-4206-957b-fe0e12035773" providerId="ADAL" clId="{B3662B94-84F4-4847-B77E-5B476CBC49FE}" dt="2024-05-23T20:52:14.170" v="250" actId="700"/>
          <ac:spMkLst>
            <pc:docMk/>
            <pc:sldMk cId="2544936103" sldId="1677"/>
            <ac:spMk id="4" creationId="{148E1B1B-6647-F125-0C36-936873E0852E}"/>
          </ac:spMkLst>
        </pc:spChg>
        <pc:spChg chg="del mod ord">
          <ac:chgData name="Jeanne Viljoen" userId="15b5a62f-600a-4206-957b-fe0e12035773" providerId="ADAL" clId="{B3662B94-84F4-4847-B77E-5B476CBC49FE}" dt="2024-05-23T20:52:14.170" v="250" actId="700"/>
          <ac:spMkLst>
            <pc:docMk/>
            <pc:sldMk cId="2544936103" sldId="1677"/>
            <ac:spMk id="5" creationId="{4D5FCA91-4533-879C-E93C-62FA94C6B23F}"/>
          </ac:spMkLst>
        </pc:spChg>
        <pc:spChg chg="add mod ord">
          <ac:chgData name="Jeanne Viljoen" userId="15b5a62f-600a-4206-957b-fe0e12035773" providerId="ADAL" clId="{B3662B94-84F4-4847-B77E-5B476CBC49FE}" dt="2024-05-23T20:53:55.705" v="283" actId="14100"/>
          <ac:spMkLst>
            <pc:docMk/>
            <pc:sldMk cId="2544936103" sldId="1677"/>
            <ac:spMk id="6" creationId="{1E7C0C28-F6A0-B320-D711-344337524A27}"/>
          </ac:spMkLst>
        </pc:spChg>
        <pc:spChg chg="add del mod ord">
          <ac:chgData name="Jeanne Viljoen" userId="15b5a62f-600a-4206-957b-fe0e12035773" providerId="ADAL" clId="{B3662B94-84F4-4847-B77E-5B476CBC49FE}" dt="2024-05-23T20:53:42.970" v="281" actId="931"/>
          <ac:spMkLst>
            <pc:docMk/>
            <pc:sldMk cId="2544936103" sldId="1677"/>
            <ac:spMk id="7" creationId="{D552A966-58E2-DCC6-FB27-2A995D1A2090}"/>
          </ac:spMkLst>
        </pc:spChg>
        <pc:spChg chg="add mod">
          <ac:chgData name="Jeanne Viljoen" userId="15b5a62f-600a-4206-957b-fe0e12035773" providerId="ADAL" clId="{B3662B94-84F4-4847-B77E-5B476CBC49FE}" dt="2024-05-23T20:56:11.821" v="452" actId="5793"/>
          <ac:spMkLst>
            <pc:docMk/>
            <pc:sldMk cId="2544936103" sldId="1677"/>
            <ac:spMk id="10" creationId="{25F7435F-1712-5C33-DB1A-517E1D642D34}"/>
          </ac:spMkLst>
        </pc:spChg>
        <pc:picChg chg="add mod">
          <ac:chgData name="Jeanne Viljoen" userId="15b5a62f-600a-4206-957b-fe0e12035773" providerId="ADAL" clId="{B3662B94-84F4-4847-B77E-5B476CBC49FE}" dt="2024-05-23T20:54:51.781" v="290" actId="1076"/>
          <ac:picMkLst>
            <pc:docMk/>
            <pc:sldMk cId="2544936103" sldId="1677"/>
            <ac:picMk id="9" creationId="{61F8E552-8A1F-4558-08C7-9EDE04A909D4}"/>
          </ac:picMkLst>
        </pc:picChg>
      </pc:sldChg>
      <pc:sldChg chg="del">
        <pc:chgData name="Jeanne Viljoen" userId="15b5a62f-600a-4206-957b-fe0e12035773" providerId="ADAL" clId="{B3662B94-84F4-4847-B77E-5B476CBC49FE}" dt="2024-05-20T13:26:18.839" v="102" actId="47"/>
        <pc:sldMkLst>
          <pc:docMk/>
          <pc:sldMk cId="4067721318" sldId="1677"/>
        </pc:sldMkLst>
      </pc:sldChg>
      <pc:sldChg chg="del">
        <pc:chgData name="Jeanne Viljoen" userId="15b5a62f-600a-4206-957b-fe0e12035773" providerId="ADAL" clId="{B3662B94-84F4-4847-B77E-5B476CBC49FE}" dt="2024-05-20T13:26:28.112" v="106" actId="47"/>
        <pc:sldMkLst>
          <pc:docMk/>
          <pc:sldMk cId="1956711321" sldId="1678"/>
        </pc:sldMkLst>
      </pc:sldChg>
      <pc:sldChg chg="modSp add mod ord">
        <pc:chgData name="Jeanne Viljoen" userId="15b5a62f-600a-4206-957b-fe0e12035773" providerId="ADAL" clId="{B3662B94-84F4-4847-B77E-5B476CBC49FE}" dt="2024-05-23T21:03:22.110" v="715" actId="20577"/>
        <pc:sldMkLst>
          <pc:docMk/>
          <pc:sldMk cId="3865543204" sldId="1678"/>
        </pc:sldMkLst>
        <pc:spChg chg="mod">
          <ac:chgData name="Jeanne Viljoen" userId="15b5a62f-600a-4206-957b-fe0e12035773" providerId="ADAL" clId="{B3662B94-84F4-4847-B77E-5B476CBC49FE}" dt="2024-05-23T21:03:22.110" v="715" actId="20577"/>
          <ac:spMkLst>
            <pc:docMk/>
            <pc:sldMk cId="3865543204" sldId="1678"/>
            <ac:spMk id="3" creationId="{0328E43D-014C-1049-4260-4558D066D662}"/>
          </ac:spMkLst>
        </pc:spChg>
      </pc:sldChg>
      <pc:sldChg chg="addSp delSp modSp new mod ord">
        <pc:chgData name="Jeanne Viljoen" userId="15b5a62f-600a-4206-957b-fe0e12035773" providerId="ADAL" clId="{B3662B94-84F4-4847-B77E-5B476CBC49FE}" dt="2024-05-23T21:18:18.901" v="1517" actId="20577"/>
        <pc:sldMkLst>
          <pc:docMk/>
          <pc:sldMk cId="583826218" sldId="1679"/>
        </pc:sldMkLst>
        <pc:spChg chg="mod">
          <ac:chgData name="Jeanne Viljoen" userId="15b5a62f-600a-4206-957b-fe0e12035773" providerId="ADAL" clId="{B3662B94-84F4-4847-B77E-5B476CBC49FE}" dt="2024-05-23T21:14:50.656" v="1209" actId="14100"/>
          <ac:spMkLst>
            <pc:docMk/>
            <pc:sldMk cId="583826218" sldId="1679"/>
            <ac:spMk id="2" creationId="{68CBAB12-0ADA-C572-50B1-D86B3BA4D83E}"/>
          </ac:spMkLst>
        </pc:spChg>
        <pc:spChg chg="mod">
          <ac:chgData name="Jeanne Viljoen" userId="15b5a62f-600a-4206-957b-fe0e12035773" providerId="ADAL" clId="{B3662B94-84F4-4847-B77E-5B476CBC49FE}" dt="2024-05-23T21:18:18.901" v="1517" actId="20577"/>
          <ac:spMkLst>
            <pc:docMk/>
            <pc:sldMk cId="583826218" sldId="1679"/>
            <ac:spMk id="3" creationId="{1035E6DE-61E3-159B-A9DC-6B39218FBB08}"/>
          </ac:spMkLst>
        </pc:spChg>
        <pc:spChg chg="del">
          <ac:chgData name="Jeanne Viljoen" userId="15b5a62f-600a-4206-957b-fe0e12035773" providerId="ADAL" clId="{B3662B94-84F4-4847-B77E-5B476CBC49FE}" dt="2024-05-23T21:03:34.659" v="719" actId="21"/>
          <ac:spMkLst>
            <pc:docMk/>
            <pc:sldMk cId="583826218" sldId="1679"/>
            <ac:spMk id="4" creationId="{EAEFA957-29B0-FD5A-ADE0-84F2573F778D}"/>
          </ac:spMkLst>
        </pc:spChg>
        <pc:spChg chg="add del mod">
          <ac:chgData name="Jeanne Viljoen" userId="15b5a62f-600a-4206-957b-fe0e12035773" providerId="ADAL" clId="{B3662B94-84F4-4847-B77E-5B476CBC49FE}" dt="2024-05-23T21:09:34.096" v="1185" actId="21"/>
          <ac:spMkLst>
            <pc:docMk/>
            <pc:sldMk cId="583826218" sldId="1679"/>
            <ac:spMk id="6" creationId="{39704741-C028-9EBE-FC20-884BEFA616FD}"/>
          </ac:spMkLst>
        </pc:spChg>
        <pc:picChg chg="add mod modCrop">
          <ac:chgData name="Jeanne Viljoen" userId="15b5a62f-600a-4206-957b-fe0e12035773" providerId="ADAL" clId="{B3662B94-84F4-4847-B77E-5B476CBC49FE}" dt="2024-05-23T21:14:25.648" v="1203" actId="732"/>
          <ac:picMkLst>
            <pc:docMk/>
            <pc:sldMk cId="583826218" sldId="1679"/>
            <ac:picMk id="8" creationId="{EB96C401-4B9A-2EBF-CC3D-890D2F511145}"/>
          </ac:picMkLst>
        </pc:picChg>
      </pc:sldChg>
      <pc:sldChg chg="del">
        <pc:chgData name="Jeanne Viljoen" userId="15b5a62f-600a-4206-957b-fe0e12035773" providerId="ADAL" clId="{B3662B94-84F4-4847-B77E-5B476CBC49FE}" dt="2024-05-20T13:26:30.178" v="108" actId="47"/>
        <pc:sldMkLst>
          <pc:docMk/>
          <pc:sldMk cId="4080944043" sldId="1680"/>
        </pc:sldMkLst>
      </pc:sldChg>
      <pc:sldChg chg="del">
        <pc:chgData name="Jeanne Viljoen" userId="15b5a62f-600a-4206-957b-fe0e12035773" providerId="ADAL" clId="{B3662B94-84F4-4847-B77E-5B476CBC49FE}" dt="2024-05-20T13:26:09.841" v="99" actId="47"/>
        <pc:sldMkLst>
          <pc:docMk/>
          <pc:sldMk cId="674952730" sldId="1681"/>
        </pc:sldMkLst>
      </pc:sldChg>
      <pc:sldChg chg="del">
        <pc:chgData name="Jeanne Viljoen" userId="15b5a62f-600a-4206-957b-fe0e12035773" providerId="ADAL" clId="{B3662B94-84F4-4847-B77E-5B476CBC49FE}" dt="2024-05-20T13:26:10.394" v="100" actId="47"/>
        <pc:sldMkLst>
          <pc:docMk/>
          <pc:sldMk cId="3568857101" sldId="1682"/>
        </pc:sldMkLst>
      </pc:sldChg>
      <pc:sldChg chg="del">
        <pc:chgData name="Jeanne Viljoen" userId="15b5a62f-600a-4206-957b-fe0e12035773" providerId="ADAL" clId="{B3662B94-84F4-4847-B77E-5B476CBC49FE}" dt="2024-05-20T13:26:28.528" v="107" actId="47"/>
        <pc:sldMkLst>
          <pc:docMk/>
          <pc:sldMk cId="2914031629" sldId="1683"/>
        </pc:sldMkLst>
      </pc:sldChg>
      <pc:sldChg chg="del">
        <pc:chgData name="Jeanne Viljoen" userId="15b5a62f-600a-4206-957b-fe0e12035773" providerId="ADAL" clId="{B3662B94-84F4-4847-B77E-5B476CBC49FE}" dt="2024-05-20T13:26:19.683" v="103" actId="47"/>
        <pc:sldMkLst>
          <pc:docMk/>
          <pc:sldMk cId="2213096167" sldId="1684"/>
        </pc:sldMkLst>
      </pc:sldChg>
      <pc:sldChg chg="del">
        <pc:chgData name="Jeanne Viljoen" userId="15b5a62f-600a-4206-957b-fe0e12035773" providerId="ADAL" clId="{B3662B94-84F4-4847-B77E-5B476CBC49FE}" dt="2024-05-20T13:26:20.371" v="104" actId="47"/>
        <pc:sldMkLst>
          <pc:docMk/>
          <pc:sldMk cId="1293952326" sldId="1685"/>
        </pc:sldMkLst>
      </pc:sldChg>
      <pc:sldChg chg="del">
        <pc:chgData name="Jeanne Viljoen" userId="15b5a62f-600a-4206-957b-fe0e12035773" providerId="ADAL" clId="{B3662B94-84F4-4847-B77E-5B476CBC49FE}" dt="2024-05-23T20:49:29.174" v="236" actId="47"/>
        <pc:sldMkLst>
          <pc:docMk/>
          <pc:sldMk cId="638453521" sldId="1686"/>
        </pc:sldMkLst>
      </pc:sldChg>
      <pc:sldChg chg="del">
        <pc:chgData name="Jeanne Viljoen" userId="15b5a62f-600a-4206-957b-fe0e12035773" providerId="ADAL" clId="{B3662B94-84F4-4847-B77E-5B476CBC49FE}" dt="2024-05-20T13:26:09.161" v="98" actId="47"/>
        <pc:sldMkLst>
          <pc:docMk/>
          <pc:sldMk cId="2863392720" sldId="1687"/>
        </pc:sldMkLst>
      </pc:sldChg>
      <pc:sldChg chg="del">
        <pc:chgData name="Jeanne Viljoen" userId="15b5a62f-600a-4206-957b-fe0e12035773" providerId="ADAL" clId="{B3662B94-84F4-4847-B77E-5B476CBC49FE}" dt="2024-05-20T13:26:15.971" v="101" actId="47"/>
        <pc:sldMkLst>
          <pc:docMk/>
          <pc:sldMk cId="628938210" sldId="1688"/>
        </pc:sldMkLst>
      </pc:sldChg>
    </pc:docChg>
  </pc:docChgLst>
  <pc:docChgLst>
    <pc:chgData name="Jeanne Viljoen" userId="15b5a62f-600a-4206-957b-fe0e12035773" providerId="ADAL" clId="{31DC8FA6-8F13-4872-BCD9-3970BF773141}"/>
    <pc:docChg chg="custSel modSld">
      <pc:chgData name="Jeanne Viljoen" userId="15b5a62f-600a-4206-957b-fe0e12035773" providerId="ADAL" clId="{31DC8FA6-8F13-4872-BCD9-3970BF773141}" dt="2024-06-12T12:13:37.972" v="27" actId="20577"/>
      <pc:docMkLst>
        <pc:docMk/>
      </pc:docMkLst>
      <pc:sldChg chg="modSp mod">
        <pc:chgData name="Jeanne Viljoen" userId="15b5a62f-600a-4206-957b-fe0e12035773" providerId="ADAL" clId="{31DC8FA6-8F13-4872-BCD9-3970BF773141}" dt="2024-06-12T12:13:37.972" v="27" actId="20577"/>
        <pc:sldMkLst>
          <pc:docMk/>
          <pc:sldMk cId="1186890495" sldId="1676"/>
        </pc:sldMkLst>
        <pc:spChg chg="mod">
          <ac:chgData name="Jeanne Viljoen" userId="15b5a62f-600a-4206-957b-fe0e12035773" providerId="ADAL" clId="{31DC8FA6-8F13-4872-BCD9-3970BF773141}" dt="2024-06-12T12:13:37.972" v="27" actId="20577"/>
          <ac:spMkLst>
            <pc:docMk/>
            <pc:sldMk cId="1186890495" sldId="1676"/>
            <ac:spMk id="3" creationId="{0328E43D-014C-1049-4260-4558D066D662}"/>
          </ac:spMkLst>
        </pc:spChg>
      </pc:sldChg>
      <pc:sldChg chg="modSp mod">
        <pc:chgData name="Jeanne Viljoen" userId="15b5a62f-600a-4206-957b-fe0e12035773" providerId="ADAL" clId="{31DC8FA6-8F13-4872-BCD9-3970BF773141}" dt="2024-06-11T19:18:26.373" v="25" actId="20577"/>
        <pc:sldMkLst>
          <pc:docMk/>
          <pc:sldMk cId="2544936103" sldId="1677"/>
        </pc:sldMkLst>
        <pc:spChg chg="mod">
          <ac:chgData name="Jeanne Viljoen" userId="15b5a62f-600a-4206-957b-fe0e12035773" providerId="ADAL" clId="{31DC8FA6-8F13-4872-BCD9-3970BF773141}" dt="2024-06-11T19:18:26.373" v="25" actId="20577"/>
          <ac:spMkLst>
            <pc:docMk/>
            <pc:sldMk cId="2544936103" sldId="1677"/>
            <ac:spMk id="10" creationId="{25F7435F-1712-5C33-DB1A-517E1D642D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6/12/2024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899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606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7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6/12/2024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52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2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939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8045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158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490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990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8653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95852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260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 18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2828" indent="-232828">
              <a:spcBef>
                <a:spcPts val="1200"/>
              </a:spcBef>
              <a:tabLst/>
              <a:defRPr sz="2400"/>
            </a:lvl1pPr>
            <a:lvl2pPr marL="611702" indent="-262460">
              <a:spcBef>
                <a:spcPts val="667"/>
              </a:spcBef>
              <a:tabLst/>
              <a:defRPr sz="2133"/>
            </a:lvl2pPr>
            <a:lvl3pPr marL="918610" indent="-218012">
              <a:spcBef>
                <a:spcPts val="1035"/>
              </a:spcBef>
              <a:tabLst/>
              <a:defRPr sz="1867"/>
            </a:lvl3pPr>
            <a:lvl4pPr>
              <a:spcBef>
                <a:spcPts val="1035"/>
              </a:spcBef>
              <a:defRPr sz="1600"/>
            </a:lvl4pPr>
            <a:lvl5pPr>
              <a:spcBef>
                <a:spcPts val="1035"/>
              </a:spcBef>
              <a:defRPr sz="14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35075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5375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051">
                <a:solidFill>
                  <a:schemeClr val="bg1"/>
                </a:solidFill>
              </a:defRPr>
            </a:lvl1pPr>
            <a:lvl2pPr marL="342891" indent="0" algn="ctr">
              <a:buNone/>
              <a:defRPr/>
            </a:lvl2pPr>
            <a:lvl3pPr marL="685783" indent="0" algn="ctr">
              <a:buNone/>
              <a:defRPr/>
            </a:lvl3pPr>
            <a:lvl4pPr marL="1028674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9" indent="0" algn="ctr">
              <a:buNone/>
              <a:defRPr/>
            </a:lvl7pPr>
            <a:lvl8pPr marL="2400240" indent="0" algn="ctr">
              <a:buNone/>
              <a:defRPr/>
            </a:lvl8pPr>
            <a:lvl9pPr marL="27431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7" y="6511063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675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6783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2828" indent="-232828">
              <a:spcBef>
                <a:spcPts val="1333"/>
              </a:spcBef>
              <a:tabLst/>
              <a:defRPr sz="2667"/>
            </a:lvl1pPr>
            <a:lvl2pPr marL="692133" indent="-332309">
              <a:spcBef>
                <a:spcPts val="800"/>
              </a:spcBef>
              <a:tabLst/>
              <a:defRPr sz="2400"/>
            </a:lvl2pPr>
            <a:lvl3pPr marL="990575" indent="-218012">
              <a:spcBef>
                <a:spcPts val="533"/>
              </a:spcBef>
              <a:tabLst/>
              <a:defRPr sz="2133"/>
            </a:lvl3pPr>
            <a:lvl4pPr>
              <a:spcBef>
                <a:spcPts val="1035"/>
              </a:spcBef>
              <a:defRPr sz="1867"/>
            </a:lvl4pPr>
            <a:lvl5pPr>
              <a:spcBef>
                <a:spcPts val="1035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513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9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345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84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824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488751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730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7282223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735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750443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855929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6/12/2024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68905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9309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282903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66815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8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  <p:sldLayoutId id="2147483945" r:id="rId13"/>
    <p:sldLayoutId id="2147483946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47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ABA37D-BB87-4A85-849A-288F3679B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1284" y="3370656"/>
            <a:ext cx="9907588" cy="117986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B5494"/>
                </a:solidFill>
                <a:latin typeface="+mj-lt"/>
              </a:rPr>
              <a:t>IESBA Meeting, New York</a:t>
            </a:r>
          </a:p>
          <a:p>
            <a:r>
              <a:rPr lang="en-US" sz="2800" b="1" dirty="0">
                <a:solidFill>
                  <a:srgbClr val="0B5494"/>
                </a:solidFill>
                <a:latin typeface="+mj-lt"/>
              </a:rPr>
              <a:t>June 13, 2024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23233-5B6D-4FF6-A741-08E4FFB362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065" y="844619"/>
            <a:ext cx="9999807" cy="2417876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+mj-lt"/>
              </a:rPr>
              <a:t>Emerging Issues and Outreach Committee (EIOC) Update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5FB522-5452-4AB1-AF77-7EC5C4592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1971" y="5014588"/>
            <a:ext cx="9906901" cy="1179867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bg1"/>
                </a:solidFill>
              </a:rPr>
              <a:t>Vania Borgerth, EIOC Chair</a:t>
            </a:r>
          </a:p>
          <a:p>
            <a:r>
              <a:rPr lang="en-US" sz="2600" b="1" dirty="0">
                <a:solidFill>
                  <a:schemeClr val="bg1"/>
                </a:solidFill>
              </a:rPr>
              <a:t>Jeanne Viljoen, Senior Manager</a:t>
            </a:r>
          </a:p>
        </p:txBody>
      </p:sp>
    </p:spTree>
    <p:extLst>
      <p:ext uri="{BB962C8B-B14F-4D97-AF65-F5344CB8AC3E}">
        <p14:creationId xmlns:p14="http://schemas.microsoft.com/office/powerpoint/2010/main" val="2053629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D6A49C-D4B9-45E2-A20F-CC614A4D9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1509" y="1661504"/>
            <a:ext cx="6832905" cy="5059971"/>
          </a:xfrm>
        </p:spPr>
        <p:txBody>
          <a:bodyPr>
            <a:noAutofit/>
          </a:bodyPr>
          <a:lstStyle/>
          <a:p>
            <a:pPr marL="346075" lvl="1" indent="-346075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To note </a:t>
            </a:r>
            <a:r>
              <a:rPr lang="en-US" sz="2800" b="1" dirty="0">
                <a:latin typeface="+mj-lt"/>
              </a:rPr>
              <a:t>Terms of Reference</a:t>
            </a:r>
          </a:p>
          <a:p>
            <a:pPr marL="346075" lvl="1" indent="-346075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To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note </a:t>
            </a:r>
            <a:r>
              <a:rPr lang="en-US" sz="2800" b="1" dirty="0">
                <a:solidFill>
                  <a:schemeClr val="tx1"/>
                </a:solidFill>
                <a:latin typeface="+mj-lt"/>
              </a:rPr>
              <a:t>Jurisdictional Updates </a:t>
            </a:r>
          </a:p>
          <a:p>
            <a:pPr marL="346075" lvl="1" indent="-346075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To consider </a:t>
            </a:r>
            <a:r>
              <a:rPr lang="en-US" sz="2800" b="1" dirty="0">
                <a:solidFill>
                  <a:schemeClr val="tx1"/>
                </a:solidFill>
                <a:latin typeface="+mj-lt"/>
              </a:rPr>
              <a:t>AICPA Presentation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43CF7F-B7C0-425A-B8E9-D31152A87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1BB6696-BA6A-4FE2-8F44-3E81DE840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509" y="0"/>
            <a:ext cx="10515600" cy="1068518"/>
          </a:xfrm>
        </p:spPr>
        <p:txBody>
          <a:bodyPr/>
          <a:lstStyle/>
          <a:p>
            <a:r>
              <a:rPr lang="en-US" dirty="0">
                <a:latin typeface="+mj-lt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20123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BAB12-0ADA-C572-50B1-D86B3BA4D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755" y="36374"/>
            <a:ext cx="10807045" cy="1068518"/>
          </a:xfrm>
        </p:spPr>
        <p:txBody>
          <a:bodyPr/>
          <a:lstStyle/>
          <a:p>
            <a:r>
              <a:rPr lang="en-US" dirty="0">
                <a:latin typeface="+mj-lt"/>
              </a:rPr>
              <a:t>Terms of 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5E6DE-61E3-159B-A9DC-6B39218F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188" y="1216059"/>
            <a:ext cx="5679344" cy="550541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j-lt"/>
              </a:rPr>
              <a:t>Objective of EIOC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Oversee activities in accordance with Statement of Working Processes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Report or advise IESBA topics of emerging issues and outreach</a:t>
            </a: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j-lt"/>
              </a:rPr>
              <a:t>Responsibilities include: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Review and Report emerging issues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Review and provide feedback on outreach activities</a:t>
            </a:r>
          </a:p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Monitor and advise on IESBA Media Strategy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D72157-0C58-E9DA-5CBA-D060699A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 descr="Conference room table">
            <a:extLst>
              <a:ext uri="{FF2B5EF4-FFF2-40B4-BE49-F238E27FC236}">
                <a16:creationId xmlns:a16="http://schemas.microsoft.com/office/drawing/2014/main" id="{EB96C401-4B9A-2EBF-CC3D-890D2F5111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4"/>
          <a:stretch/>
        </p:blipFill>
        <p:spPr>
          <a:xfrm rot="5400000">
            <a:off x="6424243" y="1090244"/>
            <a:ext cx="5753108" cy="578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26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Question mark boxes">
            <a:extLst>
              <a:ext uri="{FF2B5EF4-FFF2-40B4-BE49-F238E27FC236}">
                <a16:creationId xmlns:a16="http://schemas.microsoft.com/office/drawing/2014/main" id="{85A810A4-DDCE-78E0-A15D-82AE4DB61F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8"/>
          <a:stretch/>
        </p:blipFill>
        <p:spPr>
          <a:xfrm>
            <a:off x="224" y="0"/>
            <a:ext cx="12191551" cy="555238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3D-014C-1049-4260-4558D066D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50" y="5703216"/>
            <a:ext cx="11698664" cy="93930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 IESBA Members have any questions or feedback on the EIOC Updated Terms of Reference and Statement of Working Processes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(Agenda Item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10-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)?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4FE92B-1D21-87BA-5EF0-ECAE1A2B6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543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E7C0C28-F6A0-B320-D711-344337524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1" y="36374"/>
            <a:ext cx="10818779" cy="1068518"/>
          </a:xfrm>
        </p:spPr>
        <p:txBody>
          <a:bodyPr/>
          <a:lstStyle/>
          <a:p>
            <a:r>
              <a:rPr lang="en-US" b="1" dirty="0">
                <a:latin typeface="+mj-lt"/>
              </a:rPr>
              <a:t>Jurisdictional Update</a:t>
            </a:r>
          </a:p>
        </p:txBody>
      </p:sp>
      <p:pic>
        <p:nvPicPr>
          <p:cNvPr id="9" name="Content Placeholder 8" descr="Stack of colored pencils with copy space">
            <a:extLst>
              <a:ext uri="{FF2B5EF4-FFF2-40B4-BE49-F238E27FC236}">
                <a16:creationId xmlns:a16="http://schemas.microsoft.com/office/drawing/2014/main" id="{61F8E552-8A1F-4558-08C7-9EDE04A90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506" y="2095500"/>
            <a:ext cx="7145494" cy="47625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8E1B1B-6647-F125-0C36-936873E08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5F7435F-1712-5C33-DB1A-517E1D642D34}"/>
              </a:ext>
            </a:extLst>
          </p:cNvPr>
          <p:cNvSpPr txBox="1">
            <a:spLocks/>
          </p:cNvSpPr>
          <p:nvPr/>
        </p:nvSpPr>
        <p:spPr>
          <a:xfrm>
            <a:off x="535021" y="1296379"/>
            <a:ext cx="11239057" cy="50599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IESBA Pronouncements</a:t>
            </a:r>
          </a:p>
          <a:p>
            <a:pPr marL="914400" lvl="2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Definition of a Public Interest </a:t>
            </a:r>
            <a:r>
              <a:rPr lang="en-US" sz="2400">
                <a:solidFill>
                  <a:schemeClr val="tx1"/>
                </a:solidFill>
                <a:latin typeface="+mj-lt"/>
              </a:rPr>
              <a:t>Entity 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914400" lvl="2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Technology</a:t>
            </a:r>
          </a:p>
          <a:p>
            <a:pPr marL="457200" lvl="1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Sustainability</a:t>
            </a:r>
            <a:r>
              <a:rPr lang="en-US" sz="2800" b="1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457200" lvl="1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Use of External Expert</a:t>
            </a:r>
          </a:p>
          <a:p>
            <a:pPr marL="0" lvl="1" indent="0">
              <a:lnSpc>
                <a:spcPct val="100000"/>
              </a:lnSpc>
              <a:spcBef>
                <a:spcPts val="1200"/>
              </a:spcBef>
              <a:buNone/>
            </a:pPr>
            <a:endParaRPr lang="en-US" sz="2800" dirty="0">
              <a:solidFill>
                <a:schemeClr val="tx1"/>
              </a:solidFill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936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Question mark boxes">
            <a:extLst>
              <a:ext uri="{FF2B5EF4-FFF2-40B4-BE49-F238E27FC236}">
                <a16:creationId xmlns:a16="http://schemas.microsoft.com/office/drawing/2014/main" id="{85A810A4-DDCE-78E0-A15D-82AE4DB61F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8"/>
          <a:stretch/>
        </p:blipFill>
        <p:spPr>
          <a:xfrm>
            <a:off x="224" y="0"/>
            <a:ext cx="12191551" cy="555238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8E43D-014C-1049-4260-4558D066D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369" y="5703216"/>
            <a:ext cx="9663260" cy="9393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 IESBA Members have any questions or feedback on the jurisdictional updates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(Agenda Item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10-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)?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4FE92B-1D21-87BA-5EF0-ECAE1A2B6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89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093C00D-0600-4359-82F5-9922AAB54A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6162" y="4704611"/>
            <a:ext cx="11374066" cy="203904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Anna </a:t>
            </a:r>
            <a:r>
              <a:rPr lang="en-US" sz="3200" b="1" dirty="0" err="1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Dourdourekas</a:t>
            </a:r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endParaRPr lang="en-US" sz="32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BE7022C-5893-46C2-802C-E45D55B9C7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389" y="3365588"/>
            <a:ext cx="9906901" cy="1179867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IESBA Meeting, New York </a:t>
            </a:r>
          </a:p>
          <a:p>
            <a:r>
              <a:rPr lang="en-US" sz="28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June 13, 2024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00844D-90C3-416D-BDD3-4E7022C96D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7765" y="1411575"/>
            <a:ext cx="9907588" cy="1265637"/>
          </a:xfrm>
        </p:spPr>
        <p:txBody>
          <a:bodyPr>
            <a:normAutofit fontScale="85000" lnSpcReduction="10000"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AICPA Presentation – Update on private equity and independence / ethics taskforce</a:t>
            </a:r>
          </a:p>
        </p:txBody>
      </p:sp>
    </p:spTree>
    <p:extLst>
      <p:ext uri="{BB962C8B-B14F-4D97-AF65-F5344CB8AC3E}">
        <p14:creationId xmlns:p14="http://schemas.microsoft.com/office/powerpoint/2010/main" val="3359007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44384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50423 Forum of Firms IESBA Peter Hughes" id="{855BE383-8B6C-4EB1-8557-672D5CCEBC22}" vid="{F4A2DCA7-B248-4570-8002-E7D7FAD8545D}"/>
    </a:ext>
  </a:extLst>
</a:theme>
</file>

<file path=ppt/theme/theme3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FBC552C-082F-46F4-9CC2-24E273CAA8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4B873E-9FCB-4873-944F-C41B451A306F}"/>
</file>

<file path=customXml/itemProps3.xml><?xml version="1.0" encoding="utf-8"?>
<ds:datastoreItem xmlns:ds="http://schemas.openxmlformats.org/officeDocument/2006/customXml" ds:itemID="{A5D6550E-E6A8-4068-B426-F0A6238C141F}">
  <ds:schemaRefs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27025</TotalTime>
  <Words>178</Words>
  <Application>Microsoft Office PowerPoint</Application>
  <PresentationFormat>Widescreen</PresentationFormat>
  <Paragraphs>38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Narrow</vt:lpstr>
      <vt:lpstr>Bauer Bodoni Std</vt:lpstr>
      <vt:lpstr>Calibri</vt:lpstr>
      <vt:lpstr>Courier New</vt:lpstr>
      <vt:lpstr>Product Sans Light</vt:lpstr>
      <vt:lpstr>Product Sans Thin</vt:lpstr>
      <vt:lpstr>System Font Regular</vt:lpstr>
      <vt:lpstr>Wingdings</vt:lpstr>
      <vt:lpstr>Custom Design</vt:lpstr>
      <vt:lpstr>IESBA_Powerpoint_template_GREEN RIBBON_WIDESCREEN</vt:lpstr>
      <vt:lpstr>1_Custom Design</vt:lpstr>
      <vt:lpstr>PowerPoint Presentation</vt:lpstr>
      <vt:lpstr>Agenda</vt:lpstr>
      <vt:lpstr>Terms of Reference</vt:lpstr>
      <vt:lpstr>PowerPoint Presentation</vt:lpstr>
      <vt:lpstr>Jurisdictional Update</vt:lpstr>
      <vt:lpstr>PowerPoint Presentation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Jeanne Viljoen</cp:lastModifiedBy>
  <cp:revision>983</cp:revision>
  <cp:lastPrinted>2020-01-09T14:46:46Z</cp:lastPrinted>
  <dcterms:created xsi:type="dcterms:W3CDTF">2018-10-18T19:25:41Z</dcterms:created>
  <dcterms:modified xsi:type="dcterms:W3CDTF">2024-06-12T12:13:43Z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</Properties>
</file>