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ink/ink4.xml" ContentType="application/inkml+xml"/>
  <Override PartName="/ppt/ink/ink5.xml" ContentType="application/inkml+xml"/>
  <Override PartName="/ppt/ink/ink6.xml" ContentType="application/inkml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3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4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5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48" r:id="rId4"/>
    <p:sldMasterId id="2147483975" r:id="rId5"/>
    <p:sldMasterId id="2147484124" r:id="rId6"/>
    <p:sldMasterId id="2147484159" r:id="rId7"/>
    <p:sldMasterId id="2147484175" r:id="rId8"/>
    <p:sldMasterId id="2147484181" r:id="rId9"/>
  </p:sldMasterIdLst>
  <p:notesMasterIdLst>
    <p:notesMasterId r:id="rId37"/>
  </p:notesMasterIdLst>
  <p:handoutMasterIdLst>
    <p:handoutMasterId r:id="rId38"/>
  </p:handoutMasterIdLst>
  <p:sldIdLst>
    <p:sldId id="1033" r:id="rId10"/>
    <p:sldId id="2147472060" r:id="rId11"/>
    <p:sldId id="2147472059" r:id="rId12"/>
    <p:sldId id="2147472070" r:id="rId13"/>
    <p:sldId id="2147472058" r:id="rId14"/>
    <p:sldId id="2147472072" r:id="rId15"/>
    <p:sldId id="2147472055" r:id="rId16"/>
    <p:sldId id="2147472081" r:id="rId17"/>
    <p:sldId id="2147472073" r:id="rId18"/>
    <p:sldId id="2147472062" r:id="rId19"/>
    <p:sldId id="2147472082" r:id="rId20"/>
    <p:sldId id="2147472074" r:id="rId21"/>
    <p:sldId id="2147472056" r:id="rId22"/>
    <p:sldId id="2147472061" r:id="rId23"/>
    <p:sldId id="2147472080" r:id="rId24"/>
    <p:sldId id="2147472075" r:id="rId25"/>
    <p:sldId id="2147472078" r:id="rId26"/>
    <p:sldId id="2147472077" r:id="rId27"/>
    <p:sldId id="2147472076" r:id="rId28"/>
    <p:sldId id="2147472063" r:id="rId29"/>
    <p:sldId id="2147472064" r:id="rId30"/>
    <p:sldId id="2147472068" r:id="rId31"/>
    <p:sldId id="2147472085" r:id="rId32"/>
    <p:sldId id="2147472083" r:id="rId33"/>
    <p:sldId id="2147472067" r:id="rId34"/>
    <p:sldId id="2147472026" r:id="rId35"/>
    <p:sldId id="277" r:id="rId36"/>
  </p:sldIdLst>
  <p:sldSz cx="12192000" cy="6858000"/>
  <p:notesSz cx="6950075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7ABB731-887E-C94D-23D0-92A02692FA0F}" name="Tom Seidenstein" initials="TS" userId="S::TomSeidenstein@iaasb.org::0a71646e-4534-45a3-882c-c3b5a8833ce8" providerId="AD"/>
  <p188:author id="{8F69CC63-70F9-B92E-B0AA-D68B2FB5D2AB}" name="Gabriela Figueiredo Dias" initials="GFD" userId="S::GabrielaDias@ethicsboard.org::2f0de687-1f60-462c-a3ec-15136bf498f0" providerId="AD"/>
  <p188:author id="{67850364-DD18-1A34-E98F-3B441CDEA6C7}" name="Jon Reid" initials="JR" userId="S::jonreid@ethicsboard.org::d20ac94e-951d-486b-b95e-024d48430245" providerId="AD"/>
  <p188:author id="{E43C9A97-DE88-F3C9-1145-31F123EC5CDD}" name="James Gunn" initials="JG" userId="S::jamesgunn@profstds.org::2535e6c0-affd-4ca8-be7d-584c1ac14a2c" providerId="AD"/>
  <p188:author id="{FE8B5C9F-7B18-B143-6551-47BF86F7ED3A}" name="Geoff Kwan" initials="GK" userId="S::GeoffKwan@ethicsboard.org::c3a5c4b8-7020-4697-b49e-ebe9f60812c0" providerId="AD"/>
  <p188:author id="{A4201BBD-D233-70A5-3DB8-D643FB89FF8B}" name="Willie Botha" initials="WB" userId="S::WillieBotha@iaasb.org::1d64e684-352d-424c-a1f4-5d6d7c4ec44b" providerId="AD"/>
  <p188:author id="{B62276D6-496F-52B6-6D00-824CB7935334}" name="Ken Siong" initials="KS" userId="S::KenSiong@ethicsboard.org::f7679ae9-de6b-4f69-a967-87584c14b709" providerId="AD"/>
  <p188:author id="{6C994DDF-10B3-0649-7ECC-69B90EAAD86F}" name="Szilvia Sramko" initials="SS" userId="S::SzilviaSramko@ethicsboard.org::ea6f34b9-fe87-46d6-b158-703cc6b3cc9d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Tom Seidenstein" initials="TS" lastIdx="9" clrIdx="6">
    <p:extLst>
      <p:ext uri="{19B8F6BF-5375-455C-9EA6-DF929625EA0E}">
        <p15:presenceInfo xmlns:p15="http://schemas.microsoft.com/office/powerpoint/2012/main" userId="S::TomSeidenstein@iaasb.org::0a71646e-4534-45a3-882c-c3b5a8833ce8" providerId="AD"/>
      </p:ext>
    </p:extLst>
  </p:cmAuthor>
  <p:cmAuthor id="1" name="Megan Zietsman" initials="MZ" lastIdx="79" clrIdx="0">
    <p:extLst>
      <p:ext uri="{19B8F6BF-5375-455C-9EA6-DF929625EA0E}">
        <p15:presenceInfo xmlns:p15="http://schemas.microsoft.com/office/powerpoint/2012/main" userId="Megan Zietsman" providerId="None"/>
      </p:ext>
    </p:extLst>
  </p:cmAuthor>
  <p:cmAuthor id="8" name="Willie Botha" initials="WB" lastIdx="4" clrIdx="7">
    <p:extLst>
      <p:ext uri="{19B8F6BF-5375-455C-9EA6-DF929625EA0E}">
        <p15:presenceInfo xmlns:p15="http://schemas.microsoft.com/office/powerpoint/2012/main" userId="S::WillieBotha@iaasb.org::1d64e684-352d-424c-a1f4-5d6d7c4ec44b" providerId="AD"/>
      </p:ext>
    </p:extLst>
  </p:cmAuthor>
  <p:cmAuthor id="2" name="Dan Montgomery" initials="DM" lastIdx="2" clrIdx="1">
    <p:extLst>
      <p:ext uri="{19B8F6BF-5375-455C-9EA6-DF929625EA0E}">
        <p15:presenceInfo xmlns:p15="http://schemas.microsoft.com/office/powerpoint/2012/main" userId="8ba5e3d143c5e0b2" providerId="Windows Live"/>
      </p:ext>
    </p:extLst>
  </p:cmAuthor>
  <p:cmAuthor id="3" name="Natalie Klonaridis" initials="NK" lastIdx="115" clrIdx="2">
    <p:extLst>
      <p:ext uri="{19B8F6BF-5375-455C-9EA6-DF929625EA0E}">
        <p15:presenceInfo xmlns:p15="http://schemas.microsoft.com/office/powerpoint/2012/main" userId="S-1-5-21-1801674531-1972579041-839522115-13323" providerId="AD"/>
      </p:ext>
    </p:extLst>
  </p:cmAuthor>
  <p:cmAuthor id="4" name="James Grosvenor" initials="JG" lastIdx="10" clrIdx="3">
    <p:extLst>
      <p:ext uri="{19B8F6BF-5375-455C-9EA6-DF929625EA0E}">
        <p15:presenceInfo xmlns:p15="http://schemas.microsoft.com/office/powerpoint/2012/main" userId="S-1-5-21-1801674531-1972579041-839522115-17641" providerId="AD"/>
      </p:ext>
    </p:extLst>
  </p:cmAuthor>
  <p:cmAuthor id="5" name="Joy Thurgood" initials="JT" lastIdx="20" clrIdx="4">
    <p:extLst>
      <p:ext uri="{19B8F6BF-5375-455C-9EA6-DF929625EA0E}">
        <p15:presenceInfo xmlns:p15="http://schemas.microsoft.com/office/powerpoint/2012/main" userId="S-1-5-21-1801674531-1972579041-839522115-17607" providerId="AD"/>
      </p:ext>
    </p:extLst>
  </p:cmAuthor>
  <p:cmAuthor id="6" name="BJ" initials="BJ" lastIdx="14" clrIdx="5">
    <p:extLst>
      <p:ext uri="{19B8F6BF-5375-455C-9EA6-DF929625EA0E}">
        <p15:presenceInfo xmlns:p15="http://schemas.microsoft.com/office/powerpoint/2012/main" userId="BJ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5494"/>
    <a:srgbClr val="F07010"/>
    <a:srgbClr val="4A4A4A"/>
    <a:srgbClr val="838383"/>
    <a:srgbClr val="F2F2F2"/>
    <a:srgbClr val="00AA55"/>
    <a:srgbClr val="289DD8"/>
    <a:srgbClr val="C3C8CD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D89187D-5EC4-4FEC-BF37-9B49B1082D93}" v="1970" dt="2024-06-03T23:04:52.320"/>
    <p1510:client id="{6E6A6E67-1118-4C62-8A76-268EC6CBD35D}" v="811" vWet="813" dt="2024-06-03T22:51:30.914"/>
    <p1510:client id="{B1C40860-DC4D-4713-B73B-44009B461029}" vWet="2" dt="2024-06-03T21:50:23.34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86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commentAuthors" Target="commentAuthors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9" Type="http://schemas.openxmlformats.org/officeDocument/2006/relationships/slide" Target="slides/slide20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45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tableStyles" Target="tableStyles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handoutMaster" Target="handoutMasters/handoutMaster1.xml"/><Relationship Id="rId20" Type="http://schemas.openxmlformats.org/officeDocument/2006/relationships/slide" Target="slides/slide11.xml"/><Relationship Id="rId41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Stakeholder Organization Input by Geography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Number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Global </c:v>
                </c:pt>
                <c:pt idx="1">
                  <c:v>Asia Pacific</c:v>
                </c:pt>
                <c:pt idx="2">
                  <c:v>Europe</c:v>
                </c:pt>
                <c:pt idx="3">
                  <c:v>Middle East and Africa</c:v>
                </c:pt>
                <c:pt idx="4">
                  <c:v>North America</c:v>
                </c:pt>
                <c:pt idx="5">
                  <c:v>Latin America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21</c:v>
                </c:pt>
                <c:pt idx="1">
                  <c:v>23</c:v>
                </c:pt>
                <c:pt idx="2">
                  <c:v>19</c:v>
                </c:pt>
                <c:pt idx="3">
                  <c:v>12</c:v>
                </c:pt>
                <c:pt idx="4">
                  <c:v>8</c:v>
                </c:pt>
                <c:pt idx="5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071-4666-8148-64D70620F3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96345728"/>
        <c:axId val="286071648"/>
      </c:barChart>
      <c:catAx>
        <c:axId val="39634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86071648"/>
        <c:crosses val="autoZero"/>
        <c:auto val="1"/>
        <c:lblAlgn val="ctr"/>
        <c:lblOffset val="100"/>
        <c:noMultiLvlLbl val="0"/>
      </c:catAx>
      <c:valAx>
        <c:axId val="286071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634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9AEF6E0-84A5-481A-9BB9-229BBCD8848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488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20E5102-2B99-41D1-99AA-B88A866D98A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37000" y="0"/>
            <a:ext cx="3011488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6E2C83-A51F-43CF-A35A-EA7EFC976D91}" type="datetimeFigureOut">
              <a:rPr lang="en-US" smtClean="0"/>
              <a:t>6/3/2024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B290A10-074D-43EA-AD03-1AF44959E01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772525"/>
            <a:ext cx="3011488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7E08D2D-2FFD-4355-9DBD-46A736432C3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37000" y="8772525"/>
            <a:ext cx="3011488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FF59BB-B7C1-4C27-8639-4BEFF92B7A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4143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1-25T21:26:23.888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1 12,'0'-5,"0"-1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1-25T21:26:23.889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0 1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1-25T21:26:23.890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0 1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1-25T21:26:23.888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1 12,'0'-5,"0"-1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1-25T21:26:23.889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0 1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1-25T21:26:23.890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0 1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8217F18B-FBA3-4F6B-97D9-EA188CD16FE5}" type="datetimeFigureOut">
              <a:rPr lang="en-US" smtClean="0"/>
              <a:t>6/3/2024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03263" y="1154113"/>
            <a:ext cx="5543550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92" tIns="46246" rIns="92492" bIns="4624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008" y="4444861"/>
            <a:ext cx="5560060" cy="3636705"/>
          </a:xfrm>
          <a:prstGeom prst="rect">
            <a:avLst/>
          </a:prstGeom>
        </p:spPr>
        <p:txBody>
          <a:bodyPr vert="horz" lIns="92492" tIns="46246" rIns="92492" bIns="4624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BAD342E5-AFF1-4E5D-BEDB-B5261E7DAD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479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342E5-AFF1-4E5D-BEDB-B5261E7DADB0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80362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342E5-AFF1-4E5D-BEDB-B5261E7DAD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46843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342E5-AFF1-4E5D-BEDB-B5261E7DAD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57440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342E5-AFF1-4E5D-BEDB-B5261E7DAD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89709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342E5-AFF1-4E5D-BEDB-B5261E7DAD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4626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342E5-AFF1-4E5D-BEDB-B5261E7DAD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49509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342E5-AFF1-4E5D-BEDB-B5261E7DADB0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66513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342E5-AFF1-4E5D-BEDB-B5261E7DADB0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21442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342E5-AFF1-4E5D-BEDB-B5261E7DAD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06384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342E5-AFF1-4E5D-BEDB-B5261E7DAD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76524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342E5-AFF1-4E5D-BEDB-B5261E7DAD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88385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342E5-AFF1-4E5D-BEDB-B5261E7DAD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99291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342E5-AFF1-4E5D-BEDB-B5261E7DAD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83546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342E5-AFF1-4E5D-BEDB-B5261E7DAD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31199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342E5-AFF1-4E5D-BEDB-B5261E7DAD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41278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342E5-AFF1-4E5D-BEDB-B5261E7DAD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6553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customXml" Target="../ink/ink3.xm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customXml" Target="../ink/ink2.xml"/><Relationship Id="rId5" Type="http://schemas.openxmlformats.org/officeDocument/2006/relationships/image" Target="../media/image3.png"/><Relationship Id="rId4" Type="http://schemas.openxmlformats.org/officeDocument/2006/relationships/customXml" Target="../ink/ink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3.png"/><Relationship Id="rId3" Type="http://schemas.openxmlformats.org/officeDocument/2006/relationships/hyperlink" Target="http://www.iaasb.org/" TargetMode="External"/><Relationship Id="rId7" Type="http://schemas.openxmlformats.org/officeDocument/2006/relationships/image" Target="../media/image10.png"/><Relationship Id="rId12" Type="http://schemas.openxmlformats.org/officeDocument/2006/relationships/hyperlink" Target="https://www.linkedin.com/company/65255822/admin/" TargetMode="External"/><Relationship Id="rId17" Type="http://schemas.openxmlformats.org/officeDocument/2006/relationships/image" Target="../media/image15.jpeg"/><Relationship Id="rId2" Type="http://schemas.openxmlformats.org/officeDocument/2006/relationships/image" Target="../media/image6.png"/><Relationship Id="rId16" Type="http://schemas.openxmlformats.org/officeDocument/2006/relationships/hyperlink" Target="https://www.youtube.com/channel/UCwM6ao9Id3G35NNxGLgf7mg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11" Type="http://schemas.openxmlformats.org/officeDocument/2006/relationships/hyperlink" Target="mailto:permissions@ifac.org" TargetMode="External"/><Relationship Id="rId5" Type="http://schemas.openxmlformats.org/officeDocument/2006/relationships/image" Target="../media/image8.png"/><Relationship Id="rId15" Type="http://schemas.openxmlformats.org/officeDocument/2006/relationships/image" Target="../media/image14.png"/><Relationship Id="rId10" Type="http://schemas.openxmlformats.org/officeDocument/2006/relationships/hyperlink" Target="http://www.ifac.org/about-ifac/translations-permissions" TargetMode="External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hyperlink" Target="https://twitter.com/IAASB_News" TargetMode="Externa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customXml" Target="../ink/ink6.xm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customXml" Target="../ink/ink5.xml"/><Relationship Id="rId5" Type="http://schemas.openxmlformats.org/officeDocument/2006/relationships/image" Target="../media/image3.png"/><Relationship Id="rId4" Type="http://schemas.openxmlformats.org/officeDocument/2006/relationships/customXml" Target="../ink/ink4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3.png"/><Relationship Id="rId3" Type="http://schemas.openxmlformats.org/officeDocument/2006/relationships/hyperlink" Target="http://www.iaasb.org/" TargetMode="External"/><Relationship Id="rId7" Type="http://schemas.openxmlformats.org/officeDocument/2006/relationships/image" Target="../media/image10.png"/><Relationship Id="rId12" Type="http://schemas.openxmlformats.org/officeDocument/2006/relationships/hyperlink" Target="https://www.linkedin.com/company/65255822/admin/" TargetMode="External"/><Relationship Id="rId17" Type="http://schemas.openxmlformats.org/officeDocument/2006/relationships/image" Target="../media/image15.jpeg"/><Relationship Id="rId2" Type="http://schemas.openxmlformats.org/officeDocument/2006/relationships/image" Target="../media/image6.png"/><Relationship Id="rId16" Type="http://schemas.openxmlformats.org/officeDocument/2006/relationships/hyperlink" Target="https://www.youtube.com/channel/UCwM6ao9Id3G35NNxGLgf7mg" TargetMode="External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9.png"/><Relationship Id="rId11" Type="http://schemas.openxmlformats.org/officeDocument/2006/relationships/hyperlink" Target="mailto:permissions@ifac.org" TargetMode="External"/><Relationship Id="rId5" Type="http://schemas.openxmlformats.org/officeDocument/2006/relationships/image" Target="../media/image8.png"/><Relationship Id="rId15" Type="http://schemas.openxmlformats.org/officeDocument/2006/relationships/image" Target="../media/image14.png"/><Relationship Id="rId10" Type="http://schemas.openxmlformats.org/officeDocument/2006/relationships/hyperlink" Target="http://www.ifac.org/about-ifac/translations-permissions" TargetMode="External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hyperlink" Target="https://twitter.com/IAASB_News" TargetMode="Externa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0.jpe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0.jpe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0.jpe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0.jpe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6.jpe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6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hyperlink" Target="https://www.linkedin.com/company/iesba/" TargetMode="External"/><Relationship Id="rId7" Type="http://schemas.openxmlformats.org/officeDocument/2006/relationships/hyperlink" Target="https://www.linkedin.com/company/ipsasb/" TargetMode="External"/><Relationship Id="rId2" Type="http://schemas.openxmlformats.org/officeDocument/2006/relationships/hyperlink" Target="https://twitter.com/Ethics_Board" TargetMode="External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29.png"/><Relationship Id="rId5" Type="http://schemas.openxmlformats.org/officeDocument/2006/relationships/hyperlink" Target="https://twitter.com/IPSASB_News" TargetMode="External"/><Relationship Id="rId10" Type="http://schemas.openxmlformats.org/officeDocument/2006/relationships/image" Target="../media/image32.jpeg"/><Relationship Id="rId4" Type="http://schemas.openxmlformats.org/officeDocument/2006/relationships/hyperlink" Target="https://www.youtube.com/channel/UC0VaH8c5S0a_ASiToeonj0g" TargetMode="External"/><Relationship Id="rId9" Type="http://schemas.openxmlformats.org/officeDocument/2006/relationships/image" Target="../media/image31.png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0.jpe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0.jpeg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0.jpe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0.jpe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4.jpeg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6.jpe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6.jpeg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6.jpeg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hyperlink" Target="https://www.linkedin.com/company/iesba/" TargetMode="External"/><Relationship Id="rId7" Type="http://schemas.openxmlformats.org/officeDocument/2006/relationships/hyperlink" Target="https://www.linkedin.com/company/ipsasb/" TargetMode="External"/><Relationship Id="rId2" Type="http://schemas.openxmlformats.org/officeDocument/2006/relationships/hyperlink" Target="https://twitter.com/Ethics_Board" TargetMode="External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29.png"/><Relationship Id="rId5" Type="http://schemas.openxmlformats.org/officeDocument/2006/relationships/hyperlink" Target="https://twitter.com/IPSASB_News" TargetMode="External"/><Relationship Id="rId10" Type="http://schemas.openxmlformats.org/officeDocument/2006/relationships/image" Target="../media/image32.jpeg"/><Relationship Id="rId4" Type="http://schemas.openxmlformats.org/officeDocument/2006/relationships/hyperlink" Target="https://www.youtube.com/channel/UC0VaH8c5S0a_ASiToeonj0g" TargetMode="External"/><Relationship Id="rId9" Type="http://schemas.openxmlformats.org/officeDocument/2006/relationships/image" Target="../media/image31.png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7.jpe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20.jpeg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20.jpeg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20.jpeg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20.jpeg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4.jpeg"/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26.jpeg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26.jpeg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6.jpeg"/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hyperlink" Target="https://www.linkedin.com/company/iesba/" TargetMode="External"/><Relationship Id="rId7" Type="http://schemas.openxmlformats.org/officeDocument/2006/relationships/hyperlink" Target="https://www.linkedin.com/company/ipsasb/" TargetMode="External"/><Relationship Id="rId2" Type="http://schemas.openxmlformats.org/officeDocument/2006/relationships/hyperlink" Target="https://twitter.com/Ethics_Board" TargetMode="External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29.png"/><Relationship Id="rId5" Type="http://schemas.openxmlformats.org/officeDocument/2006/relationships/hyperlink" Target="https://twitter.com/IPSASB_News" TargetMode="External"/><Relationship Id="rId10" Type="http://schemas.openxmlformats.org/officeDocument/2006/relationships/image" Target="../media/image32.jpeg"/><Relationship Id="rId4" Type="http://schemas.openxmlformats.org/officeDocument/2006/relationships/hyperlink" Target="https://www.youtube.com/channel/UC0VaH8c5S0a_ASiToeonj0g" TargetMode="External"/><Relationship Id="rId9" Type="http://schemas.openxmlformats.org/officeDocument/2006/relationships/image" Target="../media/image31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AE8EC14-2251-4694-A935-96EB752717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effectLst/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4CAB030-C5C6-4601-983B-333E1D6E5C9C}"/>
              </a:ext>
            </a:extLst>
          </p:cNvPr>
          <p:cNvSpPr/>
          <p:nvPr userDrawn="1"/>
        </p:nvSpPr>
        <p:spPr>
          <a:xfrm>
            <a:off x="213064" y="5491794"/>
            <a:ext cx="4933024" cy="1389355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68D7C-8822-4144-868B-B6EFA480259D}" type="datetime1">
              <a:rPr lang="en-US" smtClean="0"/>
              <a:t>6/3/2024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8534779-6A65-4EBE-BBAC-E25EAA0D2947}"/>
              </a:ext>
            </a:extLst>
          </p:cNvPr>
          <p:cNvSpPr/>
          <p:nvPr userDrawn="1"/>
        </p:nvSpPr>
        <p:spPr>
          <a:xfrm>
            <a:off x="0" y="6285141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68268AB-1042-4532-BEE8-06EEB553C20F}"/>
              </a:ext>
            </a:extLst>
          </p:cNvPr>
          <p:cNvSpPr/>
          <p:nvPr userDrawn="1"/>
        </p:nvSpPr>
        <p:spPr>
          <a:xfrm>
            <a:off x="0" y="6207974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F5D8F68-523C-40B8-AD02-471B522F8D5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8521" y="107419"/>
            <a:ext cx="2776728" cy="487680"/>
          </a:xfrm>
          <a:prstGeom prst="rect">
            <a:avLst/>
          </a:prstGeom>
        </p:spPr>
      </p:pic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6364A871-7551-4642-B70B-BD89841C459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147104021"/>
              </p:ext>
            </p:extLst>
          </p:nvPr>
        </p:nvGraphicFramePr>
        <p:xfrm>
          <a:off x="838200" y="1225605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2" name="Rectangle 21">
            <a:extLst>
              <a:ext uri="{FF2B5EF4-FFF2-40B4-BE49-F238E27FC236}">
                <a16:creationId xmlns:a16="http://schemas.microsoft.com/office/drawing/2014/main" id="{E74A54BB-5F1D-4F1C-AD95-610EB90AD167}"/>
              </a:ext>
            </a:extLst>
          </p:cNvPr>
          <p:cNvSpPr/>
          <p:nvPr userDrawn="1"/>
        </p:nvSpPr>
        <p:spPr>
          <a:xfrm>
            <a:off x="2951151" y="4119638"/>
            <a:ext cx="2194937" cy="1814861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7F479FA-E622-4175-814A-280C7C5845B5}"/>
              </a:ext>
            </a:extLst>
          </p:cNvPr>
          <p:cNvGrpSpPr/>
          <p:nvPr userDrawn="1"/>
        </p:nvGrpSpPr>
        <p:grpSpPr>
          <a:xfrm>
            <a:off x="1950720" y="1472240"/>
            <a:ext cx="3791017" cy="4110721"/>
            <a:chOff x="2112884" y="1472240"/>
            <a:chExt cx="3628853" cy="3968671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2868FF5-84F6-426A-95D5-D76FB26472F3}"/>
                </a:ext>
              </a:extLst>
            </p:cNvPr>
            <p:cNvSpPr/>
            <p:nvPr userDrawn="1"/>
          </p:nvSpPr>
          <p:spPr>
            <a:xfrm>
              <a:off x="2112884" y="3651427"/>
              <a:ext cx="1063841" cy="468212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0CBE9FB-8585-4B33-B366-6FEDE6979347}"/>
                </a:ext>
              </a:extLst>
            </p:cNvPr>
            <p:cNvSpPr/>
            <p:nvPr userDrawn="1"/>
          </p:nvSpPr>
          <p:spPr>
            <a:xfrm>
              <a:off x="2507940" y="5279575"/>
              <a:ext cx="1063841" cy="161336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76A8669-B132-48A2-B677-FDE5F82C82C5}"/>
                </a:ext>
              </a:extLst>
            </p:cNvPr>
            <p:cNvSpPr/>
            <p:nvPr userDrawn="1"/>
          </p:nvSpPr>
          <p:spPr>
            <a:xfrm>
              <a:off x="3151079" y="2229771"/>
              <a:ext cx="1063841" cy="468212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292FDEE-39ED-4D7E-A0A4-112387668473}"/>
                </a:ext>
              </a:extLst>
            </p:cNvPr>
            <p:cNvSpPr/>
            <p:nvPr userDrawn="1"/>
          </p:nvSpPr>
          <p:spPr>
            <a:xfrm>
              <a:off x="4214920" y="1472240"/>
              <a:ext cx="1063841" cy="468212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F109F55-344A-448F-A86C-0DD9EEEA5531}"/>
                </a:ext>
              </a:extLst>
            </p:cNvPr>
            <p:cNvSpPr/>
            <p:nvPr userDrawn="1"/>
          </p:nvSpPr>
          <p:spPr>
            <a:xfrm>
              <a:off x="4368800" y="1947327"/>
              <a:ext cx="1063841" cy="468212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8A04E59-0C1F-45E0-A481-BFB323694267}"/>
                </a:ext>
              </a:extLst>
            </p:cNvPr>
            <p:cNvSpPr/>
            <p:nvPr userDrawn="1"/>
          </p:nvSpPr>
          <p:spPr>
            <a:xfrm>
              <a:off x="2844800" y="3610830"/>
              <a:ext cx="1193800" cy="1178757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A0E6F9D-8981-41A6-9771-C1AEA238CB24}"/>
                </a:ext>
              </a:extLst>
            </p:cNvPr>
            <p:cNvSpPr/>
            <p:nvPr userDrawn="1"/>
          </p:nvSpPr>
          <p:spPr>
            <a:xfrm>
              <a:off x="2472062" y="3398985"/>
              <a:ext cx="1063841" cy="321822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5F262100-0E38-4340-9B16-0256C0F4344A}"/>
                </a:ext>
              </a:extLst>
            </p:cNvPr>
            <p:cNvSpPr/>
            <p:nvPr userDrawn="1"/>
          </p:nvSpPr>
          <p:spPr>
            <a:xfrm>
              <a:off x="2503749" y="4963225"/>
              <a:ext cx="1063841" cy="225194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2175DEE-AA08-41C4-8BEB-7886384686E3}"/>
                </a:ext>
              </a:extLst>
            </p:cNvPr>
            <p:cNvSpPr/>
            <p:nvPr userDrawn="1"/>
          </p:nvSpPr>
          <p:spPr>
            <a:xfrm>
              <a:off x="3346882" y="2202038"/>
              <a:ext cx="2085759" cy="1291474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EBC28A9-920B-486A-BE5C-51C34D3E4ED5}"/>
                </a:ext>
              </a:extLst>
            </p:cNvPr>
            <p:cNvSpPr/>
            <p:nvPr userDrawn="1"/>
          </p:nvSpPr>
          <p:spPr>
            <a:xfrm>
              <a:off x="2713854" y="5255738"/>
              <a:ext cx="1063841" cy="161336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59E0DA7-8BF3-4B31-8BA3-2477D9164BF7}"/>
                </a:ext>
              </a:extLst>
            </p:cNvPr>
            <p:cNvSpPr/>
            <p:nvPr userDrawn="1"/>
          </p:nvSpPr>
          <p:spPr>
            <a:xfrm rot="17587573">
              <a:off x="5011581" y="2304183"/>
              <a:ext cx="1063841" cy="396471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D3FEE9DD-9A98-4887-AD15-2142729BD41B}"/>
              </a:ext>
            </a:extLst>
          </p:cNvPr>
          <p:cNvSpPr/>
          <p:nvPr userDrawn="1"/>
        </p:nvSpPr>
        <p:spPr>
          <a:xfrm>
            <a:off x="3437330" y="3398984"/>
            <a:ext cx="830489" cy="378706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EE37958-B21D-44EC-92BB-385F044F4BDD}"/>
              </a:ext>
            </a:extLst>
          </p:cNvPr>
          <p:cNvSpPr/>
          <p:nvPr userDrawn="1"/>
        </p:nvSpPr>
        <p:spPr>
          <a:xfrm>
            <a:off x="2481151" y="4604910"/>
            <a:ext cx="764623" cy="546760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6662646-9F1E-4A60-8966-EBFE7D3C8DB8}"/>
              </a:ext>
            </a:extLst>
          </p:cNvPr>
          <p:cNvSpPr/>
          <p:nvPr userDrawn="1"/>
        </p:nvSpPr>
        <p:spPr>
          <a:xfrm>
            <a:off x="1450513" y="5441914"/>
            <a:ext cx="1111381" cy="167111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09126B04-6174-4EDE-9BC6-7920B18311A3}"/>
              </a:ext>
            </a:extLst>
          </p:cNvPr>
          <p:cNvSpPr/>
          <p:nvPr userDrawn="1"/>
        </p:nvSpPr>
        <p:spPr>
          <a:xfrm>
            <a:off x="4811585" y="6385458"/>
            <a:ext cx="731916" cy="448064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2885" y="-334786"/>
            <a:ext cx="9144000" cy="2387600"/>
          </a:xfrm>
        </p:spPr>
        <p:txBody>
          <a:bodyPr anchor="b">
            <a:normAutofit/>
          </a:bodyPr>
          <a:lstStyle>
            <a:lvl1pPr algn="l">
              <a:defRPr sz="3000">
                <a:solidFill>
                  <a:srgbClr val="4A4A4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55" name="Ink 54">
                <a:extLst>
                  <a:ext uri="{FF2B5EF4-FFF2-40B4-BE49-F238E27FC236}">
                    <a16:creationId xmlns:a16="http://schemas.microsoft.com/office/drawing/2014/main" id="{66CA5E24-888C-42AD-A913-5E5FA65B91F1}"/>
                  </a:ext>
                </a:extLst>
              </p14:cNvPr>
              <p14:cNvContentPartPr/>
              <p14:nvPr userDrawn="1"/>
            </p14:nvContentPartPr>
            <p14:xfrm>
              <a:off x="3905553" y="3360628"/>
              <a:ext cx="360" cy="3960"/>
            </p14:xfrm>
          </p:contentPart>
        </mc:Choice>
        <mc:Fallback>
          <p:pic>
            <p:nvPicPr>
              <p:cNvPr id="55" name="Ink 54">
                <a:extLst>
                  <a:ext uri="{FF2B5EF4-FFF2-40B4-BE49-F238E27FC236}">
                    <a16:creationId xmlns:a16="http://schemas.microsoft.com/office/drawing/2014/main" id="{66CA5E24-888C-42AD-A913-5E5FA65B91F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896553" y="3352378"/>
                <a:ext cx="18000" cy="20130"/>
              </a:xfrm>
              <a:prstGeom prst="rect">
                <a:avLst/>
              </a:prstGeom>
            </p:spPr>
          </p:pic>
        </mc:Fallback>
      </mc:AlternateContent>
      <p:grpSp>
        <p:nvGrpSpPr>
          <p:cNvPr id="56" name="Group 55">
            <a:extLst>
              <a:ext uri="{FF2B5EF4-FFF2-40B4-BE49-F238E27FC236}">
                <a16:creationId xmlns:a16="http://schemas.microsoft.com/office/drawing/2014/main" id="{56660C64-8D82-4650-BCE6-F651F5258933}"/>
              </a:ext>
            </a:extLst>
          </p:cNvPr>
          <p:cNvGrpSpPr/>
          <p:nvPr userDrawn="1"/>
        </p:nvGrpSpPr>
        <p:grpSpPr>
          <a:xfrm>
            <a:off x="1863993" y="5042188"/>
            <a:ext cx="360" cy="360"/>
            <a:chOff x="1863993" y="5042188"/>
            <a:chExt cx="360" cy="360"/>
          </a:xfrm>
          <a:solidFill>
            <a:srgbClr val="F1F1F1"/>
          </a:solidFill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6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26D4092C-C15D-424F-B402-38E943BAB366}"/>
                    </a:ext>
                  </a:extLst>
                </p14:cNvPr>
                <p14:cNvContentPartPr/>
                <p14:nvPr/>
              </p14:nvContentPartPr>
              <p14:xfrm>
                <a:off x="1863993" y="5042188"/>
                <a:ext cx="360" cy="360"/>
              </p14:xfrm>
            </p:contentPart>
          </mc:Choice>
          <mc:Fallback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26D4092C-C15D-424F-B402-38E943BAB366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1854993" y="5033188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18727F7E-D0E7-4F4A-904C-6AFBFE757DF9}"/>
                    </a:ext>
                  </a:extLst>
                </p14:cNvPr>
                <p14:cNvContentPartPr/>
                <p14:nvPr/>
              </p14:nvContentPartPr>
              <p14:xfrm>
                <a:off x="1863993" y="5042188"/>
                <a:ext cx="360" cy="360"/>
              </p14:xfrm>
            </p:contentPart>
          </mc:Choice>
          <mc:Fallback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18727F7E-D0E7-4F4A-904C-6AFBFE757DF9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1854993" y="5033188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59" name="Oval 58">
            <a:extLst>
              <a:ext uri="{FF2B5EF4-FFF2-40B4-BE49-F238E27FC236}">
                <a16:creationId xmlns:a16="http://schemas.microsoft.com/office/drawing/2014/main" id="{1906D68D-0A19-4A44-8051-CD9B72FF4BFC}"/>
              </a:ext>
            </a:extLst>
          </p:cNvPr>
          <p:cNvSpPr/>
          <p:nvPr userDrawn="1"/>
        </p:nvSpPr>
        <p:spPr>
          <a:xfrm>
            <a:off x="3789680" y="3241040"/>
            <a:ext cx="191600" cy="205450"/>
          </a:xfrm>
          <a:prstGeom prst="ellipse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E41CF352-B3BF-46F9-8B47-2A36B8ADDD46}"/>
              </a:ext>
            </a:extLst>
          </p:cNvPr>
          <p:cNvSpPr/>
          <p:nvPr userDrawn="1"/>
        </p:nvSpPr>
        <p:spPr>
          <a:xfrm>
            <a:off x="3939200" y="3845619"/>
            <a:ext cx="191600" cy="205450"/>
          </a:xfrm>
          <a:prstGeom prst="ellipse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58602D92-40BC-4611-837A-18F5941A63F7}"/>
              </a:ext>
            </a:extLst>
          </p:cNvPr>
          <p:cNvSpPr/>
          <p:nvPr userDrawn="1"/>
        </p:nvSpPr>
        <p:spPr>
          <a:xfrm>
            <a:off x="4650400" y="3781888"/>
            <a:ext cx="191600" cy="205450"/>
          </a:xfrm>
          <a:prstGeom prst="ellipse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5BC6914A-CF2F-4593-A9D7-E2958C1BEAD2}"/>
              </a:ext>
            </a:extLst>
          </p:cNvPr>
          <p:cNvSpPr/>
          <p:nvPr userDrawn="1"/>
        </p:nvSpPr>
        <p:spPr>
          <a:xfrm>
            <a:off x="1768193" y="4939463"/>
            <a:ext cx="191600" cy="205450"/>
          </a:xfrm>
          <a:prstGeom prst="ellipse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6ED9A960-85D4-4DA5-80D4-D73460C5825D}"/>
              </a:ext>
            </a:extLst>
          </p:cNvPr>
          <p:cNvSpPr/>
          <p:nvPr userDrawn="1"/>
        </p:nvSpPr>
        <p:spPr>
          <a:xfrm>
            <a:off x="4802800" y="3934288"/>
            <a:ext cx="191600" cy="205450"/>
          </a:xfrm>
          <a:prstGeom prst="ellipse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3847419"/>
            <a:ext cx="9144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4A4A4A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362297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DBE43-71DC-4CB5-9DC9-86D083825D16}" type="datetime1">
              <a:rPr lang="en-US" smtClean="0"/>
              <a:t>6/3/2024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2C7FC12-DD25-4553-A10B-809D9AA5F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8491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6EB0FF4-0776-4142-8B08-D85961FA7909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430549400"/>
              </p:ext>
            </p:extLst>
          </p:nvPr>
        </p:nvGraphicFramePr>
        <p:xfrm>
          <a:off x="838200" y="364458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5012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46410-D2D8-4C53-8D73-7FAB926DC67E}" type="datetime1">
              <a:rPr lang="en-US" smtClean="0"/>
              <a:t>6/3/2024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425FCDB-996C-44B4-91B5-2F919D796D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8491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3994C57-D1DF-482C-BB73-596656BEBC9A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054236381"/>
              </p:ext>
            </p:extLst>
          </p:nvPr>
        </p:nvGraphicFramePr>
        <p:xfrm>
          <a:off x="838200" y="364458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74636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46410-D2D8-4C53-8D73-7FAB926DC67E}" type="datetime1">
              <a:rPr lang="en-US" smtClean="0"/>
              <a:t>6/3/2024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2851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67214-0AB1-49E6-A7A9-395C2525D2CB}" type="datetime1">
              <a:rPr lang="en-US" smtClean="0"/>
              <a:t>6/3/2024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0343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15EC8-B9E7-4675-8613-1CB4C2CB4986}" type="datetime1">
              <a:rPr lang="en-US" smtClean="0"/>
              <a:t>6/3/2024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1727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69325" y="1803150"/>
            <a:ext cx="6653353" cy="1108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 flipH="1">
            <a:off x="508000" y="6430430"/>
            <a:ext cx="11684000" cy="46039"/>
          </a:xfrm>
          <a:prstGeom prst="rect">
            <a:avLst/>
          </a:prstGeom>
          <a:gradFill rotWithShape="1">
            <a:gsLst>
              <a:gs pos="0">
                <a:srgbClr val="D53D20"/>
              </a:gs>
              <a:gs pos="999">
                <a:srgbClr val="D53D20"/>
              </a:gs>
              <a:gs pos="100000">
                <a:srgbClr val="E58D23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457178"/>
            <a:endParaRPr lang="en-US" sz="1800">
              <a:solidFill>
                <a:prstClr val="black"/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EA8ABF6-D59A-4365-AB8A-1104571951A2}"/>
              </a:ext>
            </a:extLst>
          </p:cNvPr>
          <p:cNvGrpSpPr/>
          <p:nvPr userDrawn="1"/>
        </p:nvGrpSpPr>
        <p:grpSpPr>
          <a:xfrm>
            <a:off x="1460963" y="5354569"/>
            <a:ext cx="9358835" cy="894747"/>
            <a:chOff x="1191857" y="4985338"/>
            <a:chExt cx="9358835" cy="894747"/>
          </a:xfrm>
        </p:grpSpPr>
        <p:sp>
          <p:nvSpPr>
            <p:cNvPr id="2" name="Rectangle 1"/>
            <p:cNvSpPr/>
            <p:nvPr userDrawn="1"/>
          </p:nvSpPr>
          <p:spPr>
            <a:xfrm>
              <a:off x="4900070" y="4985338"/>
              <a:ext cx="18536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178"/>
              <a:r>
                <a:rPr lang="en-US" sz="2000">
                  <a:solidFill>
                    <a:srgbClr val="1F497D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  <a:hlinkClick r:id="rId3"/>
                </a:rPr>
                <a:t>www.iaasb.org</a:t>
              </a:r>
              <a:endParaRPr lang="en-US" sz="240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" name="Picture 2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91857" y="5553603"/>
              <a:ext cx="770407" cy="257536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4003" y="5567520"/>
              <a:ext cx="583308" cy="257536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69050" y="5553603"/>
              <a:ext cx="770407" cy="257536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03092" y="5567520"/>
              <a:ext cx="770407" cy="312565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46243" y="5561834"/>
              <a:ext cx="770407" cy="257536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80285" y="5553603"/>
              <a:ext cx="770407" cy="257536"/>
            </a:xfrm>
            <a:prstGeom prst="rect">
              <a:avLst/>
            </a:prstGeom>
          </p:spPr>
        </p:pic>
      </p:grpSp>
      <p:sp>
        <p:nvSpPr>
          <p:cNvPr id="11" name="Rectangle 10"/>
          <p:cNvSpPr/>
          <p:nvPr userDrawn="1"/>
        </p:nvSpPr>
        <p:spPr>
          <a:xfrm>
            <a:off x="420915" y="6564585"/>
            <a:ext cx="1083733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457178"/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For copyright, trademark, and permissions information, please go to </a:t>
            </a:r>
            <a:r>
              <a:rPr lang="en-US" sz="1200" u="sng">
                <a:solidFill>
                  <a:srgbClr val="0563C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permissions</a:t>
            </a: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or contact </a:t>
            </a:r>
            <a:r>
              <a:rPr lang="en-US" sz="1200" u="sng">
                <a:solidFill>
                  <a:srgbClr val="0563C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permissions@ifac.org</a:t>
            </a: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.</a:t>
            </a:r>
            <a:endParaRPr lang="en-US" sz="1200">
              <a:solidFill>
                <a:prstClr val="black"/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4C1BF69-9738-49C3-B35F-E3FBD192AC08}"/>
              </a:ext>
            </a:extLst>
          </p:cNvPr>
          <p:cNvGrpSpPr/>
          <p:nvPr userDrawn="1"/>
        </p:nvGrpSpPr>
        <p:grpSpPr>
          <a:xfrm>
            <a:off x="708215" y="3856007"/>
            <a:ext cx="10111592" cy="1108893"/>
            <a:chOff x="2114419" y="4030828"/>
            <a:chExt cx="7838741" cy="1141445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CCAEDAC1-DF42-48D7-AA41-F8A499940289}"/>
                </a:ext>
              </a:extLst>
            </p:cNvPr>
            <p:cNvGrpSpPr/>
            <p:nvPr userDrawn="1"/>
          </p:nvGrpSpPr>
          <p:grpSpPr>
            <a:xfrm>
              <a:off x="2114419" y="4223908"/>
              <a:ext cx="7838741" cy="634040"/>
              <a:chOff x="1120998" y="1817079"/>
              <a:chExt cx="9836385" cy="811909"/>
            </a:xfrm>
          </p:grpSpPr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D099F185-E691-4A1A-ABEC-0B8C4803DB8E}"/>
                  </a:ext>
                </a:extLst>
              </p:cNvPr>
              <p:cNvGrpSpPr/>
              <p:nvPr userDrawn="1"/>
            </p:nvGrpSpPr>
            <p:grpSpPr>
              <a:xfrm>
                <a:off x="3538139" y="1858182"/>
                <a:ext cx="3748058" cy="770806"/>
                <a:chOff x="2647142" y="1851247"/>
                <a:chExt cx="3748058" cy="770806"/>
              </a:xfrm>
            </p:grpSpPr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12EDAE34-61EF-4278-B0D5-0322ED0D43CC}"/>
                    </a:ext>
                  </a:extLst>
                </p:cNvPr>
                <p:cNvSpPr/>
                <p:nvPr userDrawn="1"/>
              </p:nvSpPr>
              <p:spPr>
                <a:xfrm>
                  <a:off x="3163630" y="1851247"/>
                  <a:ext cx="3231570" cy="77080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sz="1600">
                      <a:latin typeface="Arial" panose="020B0604020202020204" pitchFamily="34" charset="0"/>
                      <a:cs typeface="Arial" panose="020B0604020202020204" pitchFamily="34" charset="0"/>
                      <a:hlinkClick r:id="rId12"/>
                    </a:rPr>
                    <a:t>@International Auditing and Assurance Standards Board</a:t>
                  </a:r>
                  <a:endParaRPr lang="en-US" sz="16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21" name="Picture 20">
                  <a:extLst>
                    <a:ext uri="{FF2B5EF4-FFF2-40B4-BE49-F238E27FC236}">
                      <a16:creationId xmlns:a16="http://schemas.microsoft.com/office/drawing/2014/main" id="{F66F4BE8-5D69-4536-9853-CF330DAC136D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 rotWithShape="1"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/>
              </p:blipFill>
              <p:spPr>
                <a:xfrm>
                  <a:off x="2647142" y="1917247"/>
                  <a:ext cx="502687" cy="632281"/>
                </a:xfrm>
                <a:prstGeom prst="rect">
                  <a:avLst/>
                </a:prstGeom>
              </p:spPr>
            </p:pic>
          </p:grp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B816CC03-1489-4F6E-ACAA-C6CC22940ED4}"/>
                  </a:ext>
                </a:extLst>
              </p:cNvPr>
              <p:cNvGrpSpPr/>
              <p:nvPr userDrawn="1"/>
            </p:nvGrpSpPr>
            <p:grpSpPr>
              <a:xfrm>
                <a:off x="1120998" y="1817079"/>
                <a:ext cx="2303751" cy="739383"/>
                <a:chOff x="249783" y="1810145"/>
                <a:chExt cx="2303751" cy="739383"/>
              </a:xfrm>
            </p:grpSpPr>
            <p:sp>
              <p:nvSpPr>
                <p:cNvPr id="18" name="Rectangle 17">
                  <a:extLst>
                    <a:ext uri="{FF2B5EF4-FFF2-40B4-BE49-F238E27FC236}">
                      <a16:creationId xmlns:a16="http://schemas.microsoft.com/office/drawing/2014/main" id="{BE8D915F-E0CA-404E-9982-85748EB1A686}"/>
                    </a:ext>
                  </a:extLst>
                </p:cNvPr>
                <p:cNvSpPr/>
                <p:nvPr userDrawn="1"/>
              </p:nvSpPr>
              <p:spPr>
                <a:xfrm>
                  <a:off x="780789" y="1864552"/>
                  <a:ext cx="1772745" cy="44625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sz="1600">
                      <a:latin typeface="Arial" panose="020B0604020202020204" pitchFamily="34" charset="0"/>
                      <a:cs typeface="Arial" panose="020B0604020202020204" pitchFamily="34" charset="0"/>
                      <a:hlinkClick r:id="rId14"/>
                    </a:rPr>
                    <a:t>@IAASB_News</a:t>
                  </a:r>
                  <a:endParaRPr lang="en-US" sz="16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19" name="Picture 18">
                  <a:extLst>
                    <a:ext uri="{FF2B5EF4-FFF2-40B4-BE49-F238E27FC236}">
                      <a16:creationId xmlns:a16="http://schemas.microsoft.com/office/drawing/2014/main" id="{CA78071D-59F0-4080-9916-0CEC70185496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15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9783" y="1810145"/>
                  <a:ext cx="666980" cy="739383"/>
                </a:xfrm>
                <a:prstGeom prst="rect">
                  <a:avLst/>
                </a:prstGeom>
              </p:spPr>
            </p:pic>
          </p:grp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90714402-5112-43BA-863B-E8D6C1EF84CE}"/>
                  </a:ext>
                </a:extLst>
              </p:cNvPr>
              <p:cNvSpPr/>
              <p:nvPr userDrawn="1"/>
            </p:nvSpPr>
            <p:spPr>
              <a:xfrm>
                <a:off x="8005164" y="1822402"/>
                <a:ext cx="2952219" cy="7708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600">
                    <a:latin typeface="Arial" panose="020B0604020202020204" pitchFamily="34" charset="0"/>
                    <a:cs typeface="Arial" panose="020B0604020202020204" pitchFamily="34" charset="0"/>
                    <a:hlinkClick r:id="rId16"/>
                  </a:rPr>
                  <a:t>@International Auditing &amp; Assurance Standards Board</a:t>
                </a:r>
                <a:endParaRPr 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15" name="Picture 14" descr="A close up of a logo&#10;&#10;Description automatically generated">
              <a:extLst>
                <a:ext uri="{FF2B5EF4-FFF2-40B4-BE49-F238E27FC236}">
                  <a16:creationId xmlns:a16="http://schemas.microsoft.com/office/drawing/2014/main" id="{584F5731-4379-4303-B347-812D5913A82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2795" y="4030828"/>
              <a:ext cx="839759" cy="114144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743948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AE8EC14-2251-4694-A935-96EB752717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effectLst/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4CAB030-C5C6-4601-983B-333E1D6E5C9C}"/>
              </a:ext>
            </a:extLst>
          </p:cNvPr>
          <p:cNvSpPr/>
          <p:nvPr userDrawn="1"/>
        </p:nvSpPr>
        <p:spPr>
          <a:xfrm>
            <a:off x="213064" y="5491794"/>
            <a:ext cx="4933024" cy="1389355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68D7C-8822-4144-868B-B6EFA480259D}" type="datetime1">
              <a:rPr lang="en-US" smtClean="0"/>
              <a:t>6/3/2024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8534779-6A65-4EBE-BBAC-E25EAA0D2947}"/>
              </a:ext>
            </a:extLst>
          </p:cNvPr>
          <p:cNvSpPr/>
          <p:nvPr userDrawn="1"/>
        </p:nvSpPr>
        <p:spPr>
          <a:xfrm>
            <a:off x="0" y="6285141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68268AB-1042-4532-BEE8-06EEB553C20F}"/>
              </a:ext>
            </a:extLst>
          </p:cNvPr>
          <p:cNvSpPr/>
          <p:nvPr userDrawn="1"/>
        </p:nvSpPr>
        <p:spPr>
          <a:xfrm>
            <a:off x="0" y="6207974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F5D8F68-523C-40B8-AD02-471B522F8D5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8521" y="107419"/>
            <a:ext cx="2776728" cy="487680"/>
          </a:xfrm>
          <a:prstGeom prst="rect">
            <a:avLst/>
          </a:prstGeom>
        </p:spPr>
      </p:pic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6364A871-7551-4642-B70B-BD89841C459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147104021"/>
              </p:ext>
            </p:extLst>
          </p:nvPr>
        </p:nvGraphicFramePr>
        <p:xfrm>
          <a:off x="838200" y="1225605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2" name="Rectangle 21">
            <a:extLst>
              <a:ext uri="{FF2B5EF4-FFF2-40B4-BE49-F238E27FC236}">
                <a16:creationId xmlns:a16="http://schemas.microsoft.com/office/drawing/2014/main" id="{E74A54BB-5F1D-4F1C-AD95-610EB90AD167}"/>
              </a:ext>
            </a:extLst>
          </p:cNvPr>
          <p:cNvSpPr/>
          <p:nvPr userDrawn="1"/>
        </p:nvSpPr>
        <p:spPr>
          <a:xfrm>
            <a:off x="2951151" y="4119638"/>
            <a:ext cx="2194937" cy="1814861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7F479FA-E622-4175-814A-280C7C5845B5}"/>
              </a:ext>
            </a:extLst>
          </p:cNvPr>
          <p:cNvGrpSpPr/>
          <p:nvPr userDrawn="1"/>
        </p:nvGrpSpPr>
        <p:grpSpPr>
          <a:xfrm>
            <a:off x="1950720" y="1472240"/>
            <a:ext cx="3791017" cy="4110721"/>
            <a:chOff x="2112884" y="1472240"/>
            <a:chExt cx="3628853" cy="3968671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2868FF5-84F6-426A-95D5-D76FB26472F3}"/>
                </a:ext>
              </a:extLst>
            </p:cNvPr>
            <p:cNvSpPr/>
            <p:nvPr userDrawn="1"/>
          </p:nvSpPr>
          <p:spPr>
            <a:xfrm>
              <a:off x="2112884" y="3651427"/>
              <a:ext cx="1063841" cy="468212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0CBE9FB-8585-4B33-B366-6FEDE6979347}"/>
                </a:ext>
              </a:extLst>
            </p:cNvPr>
            <p:cNvSpPr/>
            <p:nvPr userDrawn="1"/>
          </p:nvSpPr>
          <p:spPr>
            <a:xfrm>
              <a:off x="2507940" y="5279575"/>
              <a:ext cx="1063841" cy="161336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76A8669-B132-48A2-B677-FDE5F82C82C5}"/>
                </a:ext>
              </a:extLst>
            </p:cNvPr>
            <p:cNvSpPr/>
            <p:nvPr userDrawn="1"/>
          </p:nvSpPr>
          <p:spPr>
            <a:xfrm>
              <a:off x="3151079" y="2229771"/>
              <a:ext cx="1063841" cy="468212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292FDEE-39ED-4D7E-A0A4-112387668473}"/>
                </a:ext>
              </a:extLst>
            </p:cNvPr>
            <p:cNvSpPr/>
            <p:nvPr userDrawn="1"/>
          </p:nvSpPr>
          <p:spPr>
            <a:xfrm>
              <a:off x="4214920" y="1472240"/>
              <a:ext cx="1063841" cy="468212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F109F55-344A-448F-A86C-0DD9EEEA5531}"/>
                </a:ext>
              </a:extLst>
            </p:cNvPr>
            <p:cNvSpPr/>
            <p:nvPr userDrawn="1"/>
          </p:nvSpPr>
          <p:spPr>
            <a:xfrm>
              <a:off x="4368800" y="1947327"/>
              <a:ext cx="1063841" cy="468212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8A04E59-0C1F-45E0-A481-BFB323694267}"/>
                </a:ext>
              </a:extLst>
            </p:cNvPr>
            <p:cNvSpPr/>
            <p:nvPr userDrawn="1"/>
          </p:nvSpPr>
          <p:spPr>
            <a:xfrm>
              <a:off x="2844800" y="3610830"/>
              <a:ext cx="1193800" cy="1178757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A0E6F9D-8981-41A6-9771-C1AEA238CB24}"/>
                </a:ext>
              </a:extLst>
            </p:cNvPr>
            <p:cNvSpPr/>
            <p:nvPr userDrawn="1"/>
          </p:nvSpPr>
          <p:spPr>
            <a:xfrm>
              <a:off x="2472062" y="3398985"/>
              <a:ext cx="1063841" cy="321822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5F262100-0E38-4340-9B16-0256C0F4344A}"/>
                </a:ext>
              </a:extLst>
            </p:cNvPr>
            <p:cNvSpPr/>
            <p:nvPr userDrawn="1"/>
          </p:nvSpPr>
          <p:spPr>
            <a:xfrm>
              <a:off x="2503749" y="4963225"/>
              <a:ext cx="1063841" cy="225194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2175DEE-AA08-41C4-8BEB-7886384686E3}"/>
                </a:ext>
              </a:extLst>
            </p:cNvPr>
            <p:cNvSpPr/>
            <p:nvPr userDrawn="1"/>
          </p:nvSpPr>
          <p:spPr>
            <a:xfrm>
              <a:off x="3346882" y="2202038"/>
              <a:ext cx="2085759" cy="1291474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EBC28A9-920B-486A-BE5C-51C34D3E4ED5}"/>
                </a:ext>
              </a:extLst>
            </p:cNvPr>
            <p:cNvSpPr/>
            <p:nvPr userDrawn="1"/>
          </p:nvSpPr>
          <p:spPr>
            <a:xfrm>
              <a:off x="2713854" y="5255738"/>
              <a:ext cx="1063841" cy="161336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59E0DA7-8BF3-4B31-8BA3-2477D9164BF7}"/>
                </a:ext>
              </a:extLst>
            </p:cNvPr>
            <p:cNvSpPr/>
            <p:nvPr userDrawn="1"/>
          </p:nvSpPr>
          <p:spPr>
            <a:xfrm rot="17587573">
              <a:off x="5011581" y="2304183"/>
              <a:ext cx="1063841" cy="396471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D3FEE9DD-9A98-4887-AD15-2142729BD41B}"/>
              </a:ext>
            </a:extLst>
          </p:cNvPr>
          <p:cNvSpPr/>
          <p:nvPr userDrawn="1"/>
        </p:nvSpPr>
        <p:spPr>
          <a:xfrm>
            <a:off x="3437330" y="3398984"/>
            <a:ext cx="830489" cy="378706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EE37958-B21D-44EC-92BB-385F044F4BDD}"/>
              </a:ext>
            </a:extLst>
          </p:cNvPr>
          <p:cNvSpPr/>
          <p:nvPr userDrawn="1"/>
        </p:nvSpPr>
        <p:spPr>
          <a:xfrm>
            <a:off x="2481151" y="4604910"/>
            <a:ext cx="764623" cy="546760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6662646-9F1E-4A60-8966-EBFE7D3C8DB8}"/>
              </a:ext>
            </a:extLst>
          </p:cNvPr>
          <p:cNvSpPr/>
          <p:nvPr userDrawn="1"/>
        </p:nvSpPr>
        <p:spPr>
          <a:xfrm>
            <a:off x="1450513" y="5441914"/>
            <a:ext cx="1111381" cy="167111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09126B04-6174-4EDE-9BC6-7920B18311A3}"/>
              </a:ext>
            </a:extLst>
          </p:cNvPr>
          <p:cNvSpPr/>
          <p:nvPr userDrawn="1"/>
        </p:nvSpPr>
        <p:spPr>
          <a:xfrm>
            <a:off x="4811585" y="6385458"/>
            <a:ext cx="731916" cy="448064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2885" y="-334786"/>
            <a:ext cx="9144000" cy="2387600"/>
          </a:xfrm>
        </p:spPr>
        <p:txBody>
          <a:bodyPr anchor="b">
            <a:normAutofit/>
          </a:bodyPr>
          <a:lstStyle>
            <a:lvl1pPr algn="l">
              <a:defRPr sz="3000">
                <a:solidFill>
                  <a:srgbClr val="4A4A4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55" name="Ink 54">
                <a:extLst>
                  <a:ext uri="{FF2B5EF4-FFF2-40B4-BE49-F238E27FC236}">
                    <a16:creationId xmlns:a16="http://schemas.microsoft.com/office/drawing/2014/main" id="{66CA5E24-888C-42AD-A913-5E5FA65B91F1}"/>
                  </a:ext>
                </a:extLst>
              </p14:cNvPr>
              <p14:cNvContentPartPr/>
              <p14:nvPr userDrawn="1"/>
            </p14:nvContentPartPr>
            <p14:xfrm>
              <a:off x="3905553" y="3360628"/>
              <a:ext cx="360" cy="3960"/>
            </p14:xfrm>
          </p:contentPart>
        </mc:Choice>
        <mc:Fallback>
          <p:pic>
            <p:nvPicPr>
              <p:cNvPr id="55" name="Ink 54">
                <a:extLst>
                  <a:ext uri="{FF2B5EF4-FFF2-40B4-BE49-F238E27FC236}">
                    <a16:creationId xmlns:a16="http://schemas.microsoft.com/office/drawing/2014/main" id="{66CA5E24-888C-42AD-A913-5E5FA65B91F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896553" y="3352378"/>
                <a:ext cx="18000" cy="20130"/>
              </a:xfrm>
              <a:prstGeom prst="rect">
                <a:avLst/>
              </a:prstGeom>
            </p:spPr>
          </p:pic>
        </mc:Fallback>
      </mc:AlternateContent>
      <p:grpSp>
        <p:nvGrpSpPr>
          <p:cNvPr id="56" name="Group 55">
            <a:extLst>
              <a:ext uri="{FF2B5EF4-FFF2-40B4-BE49-F238E27FC236}">
                <a16:creationId xmlns:a16="http://schemas.microsoft.com/office/drawing/2014/main" id="{56660C64-8D82-4650-BCE6-F651F5258933}"/>
              </a:ext>
            </a:extLst>
          </p:cNvPr>
          <p:cNvGrpSpPr/>
          <p:nvPr userDrawn="1"/>
        </p:nvGrpSpPr>
        <p:grpSpPr>
          <a:xfrm>
            <a:off x="1863993" y="5042188"/>
            <a:ext cx="360" cy="360"/>
            <a:chOff x="1863993" y="5042188"/>
            <a:chExt cx="360" cy="360"/>
          </a:xfrm>
          <a:solidFill>
            <a:srgbClr val="F1F1F1"/>
          </a:solidFill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6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26D4092C-C15D-424F-B402-38E943BAB366}"/>
                    </a:ext>
                  </a:extLst>
                </p14:cNvPr>
                <p14:cNvContentPartPr/>
                <p14:nvPr/>
              </p14:nvContentPartPr>
              <p14:xfrm>
                <a:off x="1863993" y="5042188"/>
                <a:ext cx="360" cy="360"/>
              </p14:xfrm>
            </p:contentPart>
          </mc:Choice>
          <mc:Fallback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26D4092C-C15D-424F-B402-38E943BAB366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1854993" y="5033188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18727F7E-D0E7-4F4A-904C-6AFBFE757DF9}"/>
                    </a:ext>
                  </a:extLst>
                </p14:cNvPr>
                <p14:cNvContentPartPr/>
                <p14:nvPr/>
              </p14:nvContentPartPr>
              <p14:xfrm>
                <a:off x="1863993" y="5042188"/>
                <a:ext cx="360" cy="360"/>
              </p14:xfrm>
            </p:contentPart>
          </mc:Choice>
          <mc:Fallback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18727F7E-D0E7-4F4A-904C-6AFBFE757DF9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1854993" y="5033188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59" name="Oval 58">
            <a:extLst>
              <a:ext uri="{FF2B5EF4-FFF2-40B4-BE49-F238E27FC236}">
                <a16:creationId xmlns:a16="http://schemas.microsoft.com/office/drawing/2014/main" id="{1906D68D-0A19-4A44-8051-CD9B72FF4BFC}"/>
              </a:ext>
            </a:extLst>
          </p:cNvPr>
          <p:cNvSpPr/>
          <p:nvPr userDrawn="1"/>
        </p:nvSpPr>
        <p:spPr>
          <a:xfrm>
            <a:off x="3789680" y="3241040"/>
            <a:ext cx="191600" cy="205450"/>
          </a:xfrm>
          <a:prstGeom prst="ellipse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E41CF352-B3BF-46F9-8B47-2A36B8ADDD46}"/>
              </a:ext>
            </a:extLst>
          </p:cNvPr>
          <p:cNvSpPr/>
          <p:nvPr userDrawn="1"/>
        </p:nvSpPr>
        <p:spPr>
          <a:xfrm>
            <a:off x="3939200" y="3845619"/>
            <a:ext cx="191600" cy="205450"/>
          </a:xfrm>
          <a:prstGeom prst="ellipse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58602D92-40BC-4611-837A-18F5941A63F7}"/>
              </a:ext>
            </a:extLst>
          </p:cNvPr>
          <p:cNvSpPr/>
          <p:nvPr userDrawn="1"/>
        </p:nvSpPr>
        <p:spPr>
          <a:xfrm>
            <a:off x="4650400" y="3781888"/>
            <a:ext cx="191600" cy="205450"/>
          </a:xfrm>
          <a:prstGeom prst="ellipse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5BC6914A-CF2F-4593-A9D7-E2958C1BEAD2}"/>
              </a:ext>
            </a:extLst>
          </p:cNvPr>
          <p:cNvSpPr/>
          <p:nvPr userDrawn="1"/>
        </p:nvSpPr>
        <p:spPr>
          <a:xfrm>
            <a:off x="1768193" y="4939463"/>
            <a:ext cx="191600" cy="205450"/>
          </a:xfrm>
          <a:prstGeom prst="ellipse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6ED9A960-85D4-4DA5-80D4-D73460C5825D}"/>
              </a:ext>
            </a:extLst>
          </p:cNvPr>
          <p:cNvSpPr/>
          <p:nvPr userDrawn="1"/>
        </p:nvSpPr>
        <p:spPr>
          <a:xfrm>
            <a:off x="4802800" y="3934288"/>
            <a:ext cx="191600" cy="205450"/>
          </a:xfrm>
          <a:prstGeom prst="ellipse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3847419"/>
            <a:ext cx="9144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4A4A4A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335896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AE8EC14-2251-4694-A935-96EB752717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2885" y="-104720"/>
            <a:ext cx="9144000" cy="2387600"/>
          </a:xfrm>
        </p:spPr>
        <p:txBody>
          <a:bodyPr anchor="b">
            <a:normAutofit/>
          </a:bodyPr>
          <a:lstStyle>
            <a:lvl1pPr algn="l">
              <a:defRPr lang="en-US" sz="480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68D7C-8822-4144-868B-B6EFA480259D}" type="datetime1">
              <a:rPr lang="en-US" smtClean="0"/>
              <a:t>6/3/2024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8534779-6A65-4EBE-BBAC-E25EAA0D2947}"/>
              </a:ext>
            </a:extLst>
          </p:cNvPr>
          <p:cNvSpPr/>
          <p:nvPr userDrawn="1"/>
        </p:nvSpPr>
        <p:spPr>
          <a:xfrm>
            <a:off x="0" y="6285141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68268AB-1042-4532-BEE8-06EEB553C20F}"/>
              </a:ext>
            </a:extLst>
          </p:cNvPr>
          <p:cNvSpPr/>
          <p:nvPr userDrawn="1"/>
        </p:nvSpPr>
        <p:spPr>
          <a:xfrm>
            <a:off x="0" y="6207974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F5D8F68-523C-40B8-AD02-471B522F8D5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8521" y="107419"/>
            <a:ext cx="2776728" cy="487680"/>
          </a:xfrm>
          <a:prstGeom prst="rect">
            <a:avLst/>
          </a:prstGeom>
        </p:spPr>
      </p:pic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6364A871-7551-4642-B70B-BD89841C459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43595618"/>
              </p:ext>
            </p:extLst>
          </p:nvPr>
        </p:nvGraphicFramePr>
        <p:xfrm>
          <a:off x="838200" y="1225605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938393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AE8EC14-2251-4694-A935-96EB752717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2885" y="-104720"/>
            <a:ext cx="9144000" cy="2387600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68D7C-8822-4144-868B-B6EFA480259D}" type="datetime1">
              <a:rPr lang="en-US" smtClean="0"/>
              <a:t>6/3/2024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8534779-6A65-4EBE-BBAC-E25EAA0D2947}"/>
              </a:ext>
            </a:extLst>
          </p:cNvPr>
          <p:cNvSpPr/>
          <p:nvPr userDrawn="1"/>
        </p:nvSpPr>
        <p:spPr>
          <a:xfrm>
            <a:off x="0" y="6285141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68268AB-1042-4532-BEE8-06EEB553C20F}"/>
              </a:ext>
            </a:extLst>
          </p:cNvPr>
          <p:cNvSpPr/>
          <p:nvPr userDrawn="1"/>
        </p:nvSpPr>
        <p:spPr>
          <a:xfrm>
            <a:off x="0" y="6207974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F5D8F68-523C-40B8-AD02-471B522F8D5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8521" y="107419"/>
            <a:ext cx="2776728" cy="487680"/>
          </a:xfrm>
          <a:prstGeom prst="rect">
            <a:avLst/>
          </a:prstGeom>
        </p:spPr>
      </p:pic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6364A871-7551-4642-B70B-BD89841C459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813979115"/>
              </p:ext>
            </p:extLst>
          </p:nvPr>
        </p:nvGraphicFramePr>
        <p:xfrm>
          <a:off x="838200" y="1225605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05968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48788" y="-182658"/>
            <a:ext cx="9144000" cy="2387600"/>
          </a:xfrm>
        </p:spPr>
        <p:txBody>
          <a:bodyPr anchor="b">
            <a:normAutofit/>
          </a:bodyPr>
          <a:lstStyle>
            <a:lvl1pPr algn="l">
              <a:defRPr sz="4400">
                <a:solidFill>
                  <a:srgbClr val="4A4A4A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68D7C-8822-4144-868B-B6EFA480259D}" type="datetime1">
              <a:rPr lang="en-US" smtClean="0"/>
              <a:t>6/3/2024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AD54F5D-7337-4470-AF86-BC1D88600ECD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949368527"/>
              </p:ext>
            </p:extLst>
          </p:nvPr>
        </p:nvGraphicFramePr>
        <p:xfrm>
          <a:off x="838200" y="1225605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4017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AE8EC14-2251-4694-A935-96EB752717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2885" y="-104720"/>
            <a:ext cx="9144000" cy="2387600"/>
          </a:xfrm>
        </p:spPr>
        <p:txBody>
          <a:bodyPr anchor="b">
            <a:normAutofit/>
          </a:bodyPr>
          <a:lstStyle>
            <a:lvl1pPr algn="l">
              <a:defRPr lang="en-US" sz="480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68D7C-8822-4144-868B-B6EFA480259D}" type="datetime1">
              <a:rPr lang="en-US" smtClean="0"/>
              <a:t>6/3/2024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8534779-6A65-4EBE-BBAC-E25EAA0D2947}"/>
              </a:ext>
            </a:extLst>
          </p:cNvPr>
          <p:cNvSpPr/>
          <p:nvPr userDrawn="1"/>
        </p:nvSpPr>
        <p:spPr>
          <a:xfrm>
            <a:off x="0" y="6285141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68268AB-1042-4532-BEE8-06EEB553C20F}"/>
              </a:ext>
            </a:extLst>
          </p:cNvPr>
          <p:cNvSpPr/>
          <p:nvPr userDrawn="1"/>
        </p:nvSpPr>
        <p:spPr>
          <a:xfrm>
            <a:off x="0" y="6207974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F5D8F68-523C-40B8-AD02-471B522F8D5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8521" y="107419"/>
            <a:ext cx="2776728" cy="487680"/>
          </a:xfrm>
          <a:prstGeom prst="rect">
            <a:avLst/>
          </a:prstGeom>
        </p:spPr>
      </p:pic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6364A871-7551-4642-B70B-BD89841C459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43595618"/>
              </p:ext>
            </p:extLst>
          </p:nvPr>
        </p:nvGraphicFramePr>
        <p:xfrm>
          <a:off x="838200" y="1225605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54897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68D7C-8822-4144-868B-B6EFA480259D}" type="datetime1">
              <a:rPr lang="en-US" smtClean="0"/>
              <a:t>6/3/2024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2049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B08FF-86A9-489B-9293-6DAA81CF5589}" type="datetime1">
              <a:rPr lang="en-US" smtClean="0"/>
              <a:t>6/3/2024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8440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47369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BFDA1-892D-475D-A681-5E1B87AA4CC5}" type="datetime1">
              <a:rPr lang="en-US" smtClean="0"/>
              <a:t>6/3/2024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E46C0D9-61BA-47D1-AD60-8396A8439D43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277205840"/>
              </p:ext>
            </p:extLst>
          </p:nvPr>
        </p:nvGraphicFramePr>
        <p:xfrm>
          <a:off x="838200" y="364472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519366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7F70-787D-4334-ABBD-4BEE84081B9F}" type="datetime1">
              <a:rPr lang="en-US" smtClean="0"/>
              <a:t>6/3/2024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4C45C70-6047-4CCE-A18D-B24830AC37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8491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A254F94C-3A3D-4131-A609-1FF25420F3C3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749815183"/>
              </p:ext>
            </p:extLst>
          </p:nvPr>
        </p:nvGraphicFramePr>
        <p:xfrm>
          <a:off x="838200" y="364458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06957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84004-8839-470E-98FD-2398CB003887}" type="datetime1">
              <a:rPr lang="en-US" smtClean="0"/>
              <a:t>6/3/2024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A140C67-0B9C-45CD-B076-7F170821EC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8491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1A3E30DB-6C43-44BD-BF18-9F2ED18EF061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981799756"/>
              </p:ext>
            </p:extLst>
          </p:nvPr>
        </p:nvGraphicFramePr>
        <p:xfrm>
          <a:off x="838200" y="364458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783624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DBE43-71DC-4CB5-9DC9-86D083825D16}" type="datetime1">
              <a:rPr lang="en-US" smtClean="0"/>
              <a:t>6/3/2024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2C7FC12-DD25-4553-A10B-809D9AA5F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8491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6EB0FF4-0776-4142-8B08-D85961FA7909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430549400"/>
              </p:ext>
            </p:extLst>
          </p:nvPr>
        </p:nvGraphicFramePr>
        <p:xfrm>
          <a:off x="838200" y="364458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563485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46410-D2D8-4C53-8D73-7FAB926DC67E}" type="datetime1">
              <a:rPr lang="en-US" smtClean="0"/>
              <a:t>6/3/2024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425FCDB-996C-44B4-91B5-2F919D796D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8491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3994C57-D1DF-482C-BB73-596656BEBC9A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054236381"/>
              </p:ext>
            </p:extLst>
          </p:nvPr>
        </p:nvGraphicFramePr>
        <p:xfrm>
          <a:off x="838200" y="364458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452515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46410-D2D8-4C53-8D73-7FAB926DC67E}" type="datetime1">
              <a:rPr lang="en-US" smtClean="0"/>
              <a:t>6/3/2024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55039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67214-0AB1-49E6-A7A9-395C2525D2CB}" type="datetime1">
              <a:rPr lang="en-US" smtClean="0"/>
              <a:t>6/3/2024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026099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15EC8-B9E7-4675-8613-1CB4C2CB4986}" type="datetime1">
              <a:rPr lang="en-US" smtClean="0"/>
              <a:t>6/3/2024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477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AE8EC14-2251-4694-A935-96EB752717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2885" y="-104720"/>
            <a:ext cx="9144000" cy="2387600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68D7C-8822-4144-868B-B6EFA480259D}" type="datetime1">
              <a:rPr lang="en-US" smtClean="0"/>
              <a:t>6/3/2024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8534779-6A65-4EBE-BBAC-E25EAA0D2947}"/>
              </a:ext>
            </a:extLst>
          </p:cNvPr>
          <p:cNvSpPr/>
          <p:nvPr userDrawn="1"/>
        </p:nvSpPr>
        <p:spPr>
          <a:xfrm>
            <a:off x="0" y="6285141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68268AB-1042-4532-BEE8-06EEB553C20F}"/>
              </a:ext>
            </a:extLst>
          </p:cNvPr>
          <p:cNvSpPr/>
          <p:nvPr userDrawn="1"/>
        </p:nvSpPr>
        <p:spPr>
          <a:xfrm>
            <a:off x="0" y="6207974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F5D8F68-523C-40B8-AD02-471B522F8D5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8521" y="107419"/>
            <a:ext cx="2776728" cy="487680"/>
          </a:xfrm>
          <a:prstGeom prst="rect">
            <a:avLst/>
          </a:prstGeom>
        </p:spPr>
      </p:pic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6364A871-7551-4642-B70B-BD89841C459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813979115"/>
              </p:ext>
            </p:extLst>
          </p:nvPr>
        </p:nvGraphicFramePr>
        <p:xfrm>
          <a:off x="838200" y="1225605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73895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69325" y="1803150"/>
            <a:ext cx="6653353" cy="1108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 flipH="1">
            <a:off x="508000" y="6430430"/>
            <a:ext cx="11684000" cy="46039"/>
          </a:xfrm>
          <a:prstGeom prst="rect">
            <a:avLst/>
          </a:prstGeom>
          <a:gradFill rotWithShape="1">
            <a:gsLst>
              <a:gs pos="0">
                <a:srgbClr val="D53D20"/>
              </a:gs>
              <a:gs pos="999">
                <a:srgbClr val="D53D20"/>
              </a:gs>
              <a:gs pos="100000">
                <a:srgbClr val="E58D23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457178"/>
            <a:endParaRPr lang="en-US" sz="1800">
              <a:solidFill>
                <a:prstClr val="black"/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EA8ABF6-D59A-4365-AB8A-1104571951A2}"/>
              </a:ext>
            </a:extLst>
          </p:cNvPr>
          <p:cNvGrpSpPr/>
          <p:nvPr userDrawn="1"/>
        </p:nvGrpSpPr>
        <p:grpSpPr>
          <a:xfrm>
            <a:off x="1460963" y="5354569"/>
            <a:ext cx="9358835" cy="894747"/>
            <a:chOff x="1191857" y="4985338"/>
            <a:chExt cx="9358835" cy="894747"/>
          </a:xfrm>
        </p:grpSpPr>
        <p:sp>
          <p:nvSpPr>
            <p:cNvPr id="2" name="Rectangle 1"/>
            <p:cNvSpPr/>
            <p:nvPr userDrawn="1"/>
          </p:nvSpPr>
          <p:spPr>
            <a:xfrm>
              <a:off x="4900070" y="4985338"/>
              <a:ext cx="18536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178"/>
              <a:r>
                <a:rPr lang="en-US" sz="2000">
                  <a:solidFill>
                    <a:srgbClr val="1F497D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  <a:hlinkClick r:id="rId3"/>
                </a:rPr>
                <a:t>www.iaasb.org</a:t>
              </a:r>
              <a:endParaRPr lang="en-US" sz="240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" name="Picture 2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91857" y="5553603"/>
              <a:ext cx="770407" cy="257536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4003" y="5567520"/>
              <a:ext cx="583308" cy="257536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69050" y="5553603"/>
              <a:ext cx="770407" cy="257536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03092" y="5567520"/>
              <a:ext cx="770407" cy="312565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46243" y="5561834"/>
              <a:ext cx="770407" cy="257536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80285" y="5553603"/>
              <a:ext cx="770407" cy="257536"/>
            </a:xfrm>
            <a:prstGeom prst="rect">
              <a:avLst/>
            </a:prstGeom>
          </p:spPr>
        </p:pic>
      </p:grpSp>
      <p:sp>
        <p:nvSpPr>
          <p:cNvPr id="11" name="Rectangle 10"/>
          <p:cNvSpPr/>
          <p:nvPr userDrawn="1"/>
        </p:nvSpPr>
        <p:spPr>
          <a:xfrm>
            <a:off x="420915" y="6564585"/>
            <a:ext cx="1083733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457178"/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For copyright, trademark, and permissions information, please go to </a:t>
            </a:r>
            <a:r>
              <a:rPr lang="en-US" sz="1200" u="sng">
                <a:solidFill>
                  <a:srgbClr val="0563C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permissions</a:t>
            </a: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or contact </a:t>
            </a:r>
            <a:r>
              <a:rPr lang="en-US" sz="1200" u="sng">
                <a:solidFill>
                  <a:srgbClr val="0563C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permissions@ifac.org</a:t>
            </a: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.</a:t>
            </a:r>
            <a:endParaRPr lang="en-US" sz="1200">
              <a:solidFill>
                <a:prstClr val="black"/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4C1BF69-9738-49C3-B35F-E3FBD192AC08}"/>
              </a:ext>
            </a:extLst>
          </p:cNvPr>
          <p:cNvGrpSpPr/>
          <p:nvPr userDrawn="1"/>
        </p:nvGrpSpPr>
        <p:grpSpPr>
          <a:xfrm>
            <a:off x="708215" y="3856007"/>
            <a:ext cx="10111592" cy="1108893"/>
            <a:chOff x="2114419" y="4030828"/>
            <a:chExt cx="7838741" cy="1141445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CCAEDAC1-DF42-48D7-AA41-F8A499940289}"/>
                </a:ext>
              </a:extLst>
            </p:cNvPr>
            <p:cNvGrpSpPr/>
            <p:nvPr userDrawn="1"/>
          </p:nvGrpSpPr>
          <p:grpSpPr>
            <a:xfrm>
              <a:off x="2114419" y="4223908"/>
              <a:ext cx="7838741" cy="634040"/>
              <a:chOff x="1120998" y="1817079"/>
              <a:chExt cx="9836385" cy="811909"/>
            </a:xfrm>
          </p:grpSpPr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D099F185-E691-4A1A-ABEC-0B8C4803DB8E}"/>
                  </a:ext>
                </a:extLst>
              </p:cNvPr>
              <p:cNvGrpSpPr/>
              <p:nvPr userDrawn="1"/>
            </p:nvGrpSpPr>
            <p:grpSpPr>
              <a:xfrm>
                <a:off x="3538139" y="1858182"/>
                <a:ext cx="3748058" cy="770806"/>
                <a:chOff x="2647142" y="1851247"/>
                <a:chExt cx="3748058" cy="770806"/>
              </a:xfrm>
            </p:grpSpPr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12EDAE34-61EF-4278-B0D5-0322ED0D43CC}"/>
                    </a:ext>
                  </a:extLst>
                </p:cNvPr>
                <p:cNvSpPr/>
                <p:nvPr userDrawn="1"/>
              </p:nvSpPr>
              <p:spPr>
                <a:xfrm>
                  <a:off x="3163630" y="1851247"/>
                  <a:ext cx="3231570" cy="77080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sz="1600">
                      <a:latin typeface="Arial" panose="020B0604020202020204" pitchFamily="34" charset="0"/>
                      <a:cs typeface="Arial" panose="020B0604020202020204" pitchFamily="34" charset="0"/>
                      <a:hlinkClick r:id="rId12"/>
                    </a:rPr>
                    <a:t>@International Auditing and Assurance Standards Board</a:t>
                  </a:r>
                  <a:endParaRPr lang="en-US" sz="16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21" name="Picture 20">
                  <a:extLst>
                    <a:ext uri="{FF2B5EF4-FFF2-40B4-BE49-F238E27FC236}">
                      <a16:creationId xmlns:a16="http://schemas.microsoft.com/office/drawing/2014/main" id="{F66F4BE8-5D69-4536-9853-CF330DAC136D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 rotWithShape="1"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/>
              </p:blipFill>
              <p:spPr>
                <a:xfrm>
                  <a:off x="2647142" y="1917247"/>
                  <a:ext cx="502687" cy="632281"/>
                </a:xfrm>
                <a:prstGeom prst="rect">
                  <a:avLst/>
                </a:prstGeom>
              </p:spPr>
            </p:pic>
          </p:grp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B816CC03-1489-4F6E-ACAA-C6CC22940ED4}"/>
                  </a:ext>
                </a:extLst>
              </p:cNvPr>
              <p:cNvGrpSpPr/>
              <p:nvPr userDrawn="1"/>
            </p:nvGrpSpPr>
            <p:grpSpPr>
              <a:xfrm>
                <a:off x="1120998" y="1817079"/>
                <a:ext cx="2303751" cy="739383"/>
                <a:chOff x="249783" y="1810145"/>
                <a:chExt cx="2303751" cy="739383"/>
              </a:xfrm>
            </p:grpSpPr>
            <p:sp>
              <p:nvSpPr>
                <p:cNvPr id="18" name="Rectangle 17">
                  <a:extLst>
                    <a:ext uri="{FF2B5EF4-FFF2-40B4-BE49-F238E27FC236}">
                      <a16:creationId xmlns:a16="http://schemas.microsoft.com/office/drawing/2014/main" id="{BE8D915F-E0CA-404E-9982-85748EB1A686}"/>
                    </a:ext>
                  </a:extLst>
                </p:cNvPr>
                <p:cNvSpPr/>
                <p:nvPr userDrawn="1"/>
              </p:nvSpPr>
              <p:spPr>
                <a:xfrm>
                  <a:off x="780789" y="1864552"/>
                  <a:ext cx="1772745" cy="44625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sz="1600">
                      <a:latin typeface="Arial" panose="020B0604020202020204" pitchFamily="34" charset="0"/>
                      <a:cs typeface="Arial" panose="020B0604020202020204" pitchFamily="34" charset="0"/>
                      <a:hlinkClick r:id="rId14"/>
                    </a:rPr>
                    <a:t>@IAASB_News</a:t>
                  </a:r>
                  <a:endParaRPr lang="en-US" sz="16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19" name="Picture 18">
                  <a:extLst>
                    <a:ext uri="{FF2B5EF4-FFF2-40B4-BE49-F238E27FC236}">
                      <a16:creationId xmlns:a16="http://schemas.microsoft.com/office/drawing/2014/main" id="{CA78071D-59F0-4080-9916-0CEC70185496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15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9783" y="1810145"/>
                  <a:ext cx="666980" cy="739383"/>
                </a:xfrm>
                <a:prstGeom prst="rect">
                  <a:avLst/>
                </a:prstGeom>
              </p:spPr>
            </p:pic>
          </p:grp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90714402-5112-43BA-863B-E8D6C1EF84CE}"/>
                  </a:ext>
                </a:extLst>
              </p:cNvPr>
              <p:cNvSpPr/>
              <p:nvPr userDrawn="1"/>
            </p:nvSpPr>
            <p:spPr>
              <a:xfrm>
                <a:off x="8005164" y="1822402"/>
                <a:ext cx="2952219" cy="7708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600">
                    <a:latin typeface="Arial" panose="020B0604020202020204" pitchFamily="34" charset="0"/>
                    <a:cs typeface="Arial" panose="020B0604020202020204" pitchFamily="34" charset="0"/>
                    <a:hlinkClick r:id="rId16"/>
                  </a:rPr>
                  <a:t>@International Auditing &amp; Assurance Standards Board</a:t>
                </a:r>
                <a:endParaRPr 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15" name="Picture 14" descr="A close up of a logo&#10;&#10;Description automatically generated">
              <a:extLst>
                <a:ext uri="{FF2B5EF4-FFF2-40B4-BE49-F238E27FC236}">
                  <a16:creationId xmlns:a16="http://schemas.microsoft.com/office/drawing/2014/main" id="{584F5731-4379-4303-B347-812D5913A82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2795" y="4030828"/>
              <a:ext cx="839759" cy="114144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8189804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ransitio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BBA1D3E-9956-9541-A964-313064928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100135"/>
            <a:ext cx="12192000" cy="45434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D48361-1CF2-8544-9830-31C4AD415D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0406"/>
            <a:ext cx="12192000" cy="1115179"/>
          </a:xfrm>
          <a:prstGeom prst="rect">
            <a:avLst/>
          </a:prstGeom>
          <a:noFill/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0EC403-9074-2E4B-B686-CE4BDA677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C3C8CD"/>
                </a:solidFill>
              </a:defRPr>
            </a:lvl1pPr>
          </a:lstStyle>
          <a:p>
            <a:fld id="{E4AEA1E0-879C-46F0-A4B9-F041627F04B1}" type="datetime1">
              <a:rPr lang="en-US" smtClean="0"/>
              <a:t>6/3/2024</a:t>
            </a:fld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9A3C8A-7236-8343-AAF2-6EF87EE95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C3C8CD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079699-09D7-4544-BF06-E77DEC20A0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950406"/>
            <a:ext cx="9326563" cy="111517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Transition slide</a:t>
            </a:r>
          </a:p>
        </p:txBody>
      </p:sp>
    </p:spTree>
    <p:extLst>
      <p:ext uri="{BB962C8B-B14F-4D97-AF65-F5344CB8AC3E}">
        <p14:creationId xmlns:p14="http://schemas.microsoft.com/office/powerpoint/2010/main" val="241516280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&#10;&#10;Description automatically generated">
            <a:extLst>
              <a:ext uri="{FF2B5EF4-FFF2-40B4-BE49-F238E27FC236}">
                <a16:creationId xmlns:a16="http://schemas.microsoft.com/office/drawing/2014/main" id="{AB243662-BBA5-4983-9E42-C044319DEE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/>
          <a:stretch/>
        </p:blipFill>
        <p:spPr>
          <a:xfrm>
            <a:off x="0" y="1359401"/>
            <a:ext cx="12192000" cy="5498599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372EE30-0CA9-9349-914F-931308613F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390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Product Sans Light" panose="020B03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C4CAB7F-A97C-6F46-942A-943284A3E1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755942-84D2-2949-9D61-AAE823131D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DC392D-8E34-E842-905D-2C0D9EF77B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8279C55-74D0-264F-B945-2C8B898354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784D37B-3DF2-8B49-A9B6-293C3148E6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94917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(alt Title Sli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blur&#10;&#10;Description automatically generated">
            <a:extLst>
              <a:ext uri="{FF2B5EF4-FFF2-40B4-BE49-F238E27FC236}">
                <a16:creationId xmlns:a16="http://schemas.microsoft.com/office/drawing/2014/main" id="{7A85BD9F-E558-4254-89DB-9A7B3D1C56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9976" y="1635465"/>
            <a:ext cx="12259180" cy="5260636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EC3E29-B62B-5848-BFF2-3B22373AA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771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629DFBE-95EF-9447-850B-5A38238E4F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C8F5955-3DDD-F944-85A3-05004DFA4A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0F003CDE-CD75-5443-B99B-2ED7BCD5EE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0E875A9D-8B55-2C4C-B935-74B25F46DA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48D7A3D-F2E1-CC45-95C1-83C1A0A06E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30788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D83A9A97-3FE1-4EDA-8AA4-850C7B3DF6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359401"/>
            <a:ext cx="12192001" cy="5555749"/>
          </a:xfrm>
          <a:prstGeom prst="rect">
            <a:avLst/>
          </a:prstGeom>
        </p:spPr>
      </p:pic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5B735781-C98E-3546-A3E5-41DD7AAEDB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961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0548A2B-C299-E44F-9499-8F728F8B4D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ED859E-0E54-394B-B2F4-63D1B380DB8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30EF5FB-5DCB-C84B-ADDB-AC9E3E6B58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89B6BD9B-253D-404B-9EC4-14D3E5C7B0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DDB95AD-1F20-1F45-AA37-1F83A42C35F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31095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661203CD-23E0-4342-877C-A894DCEA5D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9976" y="1409942"/>
            <a:ext cx="12221976" cy="5565859"/>
          </a:xfrm>
          <a:prstGeom prst="rect">
            <a:avLst/>
          </a:prstGeom>
        </p:spPr>
      </p:pic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A87F8C68-A834-C040-B991-FE55C7B99A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136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2AAEB9-6CC3-CD4F-AFD3-F5FC597D3B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947CF2-97EB-674C-B6DA-43C3B4698F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30247"/>
            <a:ext cx="12192001" cy="2932783"/>
          </a:xfrm>
          <a:prstGeom prst="rect">
            <a:avLst/>
          </a:prstGeom>
        </p:spPr>
      </p:pic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F95E47B-1676-064D-B8E5-08B06B6254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2D775E79-4EA2-1741-8E6A-F64432D45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0031E86-8034-144D-9632-B1856DECFC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16490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BBA1D3E-9956-9541-A964-313064928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100135"/>
            <a:ext cx="12192000" cy="45434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D48361-1CF2-8544-9830-31C4AD415D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0406"/>
            <a:ext cx="12192000" cy="1115179"/>
          </a:xfrm>
          <a:prstGeom prst="rect">
            <a:avLst/>
          </a:prstGeom>
          <a:noFill/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0EC403-9074-2E4B-B686-CE4BDA677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C3C8CD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AEA1E0-879C-46F0-A4B9-F041627F04B1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C3C8CD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6/3/2024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C3C8CD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9A3C8A-7236-8343-AAF2-6EF87EE95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C3C8CD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C3C8CD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C3C8CD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079699-09D7-4544-BF06-E77DEC20A0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950406"/>
            <a:ext cx="9326563" cy="111517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Transition slide</a:t>
            </a:r>
          </a:p>
        </p:txBody>
      </p:sp>
    </p:spTree>
    <p:extLst>
      <p:ext uri="{BB962C8B-B14F-4D97-AF65-F5344CB8AC3E}">
        <p14:creationId xmlns:p14="http://schemas.microsoft.com/office/powerpoint/2010/main" val="126731136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Slide (no imag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FFC82E5-D0D8-EE4A-A621-5AB9F4BAB1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D64BA9-4817-6446-BC17-D95F49970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F7315-1D15-7F4A-AACF-F20BF2D5C6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4463"/>
            <a:ext cx="10515600" cy="4762500"/>
          </a:xfrm>
        </p:spPr>
        <p:txBody>
          <a:bodyPr/>
          <a:lstStyle>
            <a:lvl1pPr>
              <a:defRPr>
                <a:latin typeface="Product Sans Thin" panose="020B0203030502040203" pitchFamily="34" charset="0"/>
              </a:defRPr>
            </a:lvl1pPr>
            <a:lvl2pPr>
              <a:defRPr>
                <a:latin typeface="Product Sans Thin" panose="020B0203030502040203" pitchFamily="34" charset="0"/>
              </a:defRPr>
            </a:lvl2pPr>
            <a:lvl3pPr>
              <a:defRPr>
                <a:latin typeface="Product Sans Thin" panose="020B0203030502040203" pitchFamily="34" charset="0"/>
              </a:defRPr>
            </a:lvl3pPr>
            <a:lvl4pPr>
              <a:defRPr>
                <a:latin typeface="Product Sans Thin" panose="020B0203030502040203" pitchFamily="34" charset="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Product Sans Thin" panose="020B020303050204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742E19-5335-2040-8BF7-8D8168CAEA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F8A7925-E8F3-4245-A7FC-B4EDAA100206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6/3/2024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676D7D-0979-E644-AB8A-9F3FE8D822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998778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box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D21C51-7D54-244D-8CAC-98FF81AA3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CBD358-545A-467C-8A0D-5FDC2C0D041D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6/3/2024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B45E9-30A4-D84D-8C5A-03622894B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t> Page </a:t>
            </a: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AAFBE3DE-3C9F-453F-9586-4057CDA65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739386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455D951-7751-A541-A387-61A043688CE1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AB157B1-00FA-D34E-A866-01820DB00A7C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8894650-A92B-D44F-BD58-2949EF2709EE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5911023-1E8C-E743-B810-68A41E000E15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endParaRP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C1E3DB1-D883-E84F-93ED-11F1B86ED64D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pic>
        <p:nvPicPr>
          <p:cNvPr id="28" name="Picture 27" descr="Text, letter&#10;&#10;Description automatically generated">
            <a:extLst>
              <a:ext uri="{FF2B5EF4-FFF2-40B4-BE49-F238E27FC236}">
                <a16:creationId xmlns:a16="http://schemas.microsoft.com/office/drawing/2014/main" id="{749A8FFF-4E71-6648-9129-15CE07D934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F9844F4C-A302-4585-9BFC-0A1B6299795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74746292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D21C51-7D54-244D-8CAC-98FF81AA3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2D1E1D-43E7-4875-A0AB-47042407436A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6/3/2024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B45E9-30A4-D84D-8C5A-03622894B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CDE7FCE0-DABC-FF4C-A67F-37313C276B9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28750"/>
            <a:ext cx="6219825" cy="4922543"/>
          </a:xfrm>
        </p:spPr>
        <p:txBody>
          <a:bodyPr/>
          <a:lstStyle>
            <a:lvl1pPr marL="514350" indent="-514350">
              <a:lnSpc>
                <a:spcPct val="150000"/>
              </a:lnSpc>
              <a:buSzPct val="120000"/>
              <a:buFont typeface="+mj-lt"/>
              <a:buAutoNum type="arabicParenR"/>
              <a:defRPr>
                <a:solidFill>
                  <a:srgbClr val="0B5494"/>
                </a:solidFill>
                <a:latin typeface="Product Sans Light" panose="020B0303030502040203" pitchFamily="34" charset="0"/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Agenda item 1</a:t>
            </a:r>
          </a:p>
          <a:p>
            <a:pPr lvl="0"/>
            <a:r>
              <a:rPr lang="en-US"/>
              <a:t>Agenda item 2</a:t>
            </a:r>
          </a:p>
          <a:p>
            <a:pPr lvl="0"/>
            <a:r>
              <a:rPr lang="en-US"/>
              <a:t>Agenda item 3</a:t>
            </a:r>
          </a:p>
          <a:p>
            <a:pPr lvl="0"/>
            <a:r>
              <a:rPr lang="en-US"/>
              <a:t>Agenda item 4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AB5B9CB-E993-D64C-AC33-64C0B1891D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Agenda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A1DAF78-0889-E943-9EF8-BDCE81E6BD9D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6157B8A-1104-BA4E-8B0D-625CE9F520F3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12ACAC3-1E8B-7D41-ABC8-D8637ED82467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A698CC1B-9F26-1E47-8736-42F8116E3F63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endParaRP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317CD993-A3A6-7B4A-9F25-62A5516F9B5E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pic>
        <p:nvPicPr>
          <p:cNvPr id="12" name="Picture 11" descr="Text, letter&#10;&#10;Description automatically generated">
            <a:extLst>
              <a:ext uri="{FF2B5EF4-FFF2-40B4-BE49-F238E27FC236}">
                <a16:creationId xmlns:a16="http://schemas.microsoft.com/office/drawing/2014/main" id="{B9CBBBA0-426B-462F-82F9-24E613EECA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5271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48788" y="-182658"/>
            <a:ext cx="9144000" cy="2387600"/>
          </a:xfrm>
        </p:spPr>
        <p:txBody>
          <a:bodyPr anchor="b">
            <a:normAutofit/>
          </a:bodyPr>
          <a:lstStyle>
            <a:lvl1pPr algn="l">
              <a:defRPr sz="4400">
                <a:solidFill>
                  <a:srgbClr val="4A4A4A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68D7C-8822-4144-868B-B6EFA480259D}" type="datetime1">
              <a:rPr lang="en-US" smtClean="0"/>
              <a:t>6/3/2024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AD54F5D-7337-4470-AF86-BC1D88600ECD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949368527"/>
              </p:ext>
            </p:extLst>
          </p:nvPr>
        </p:nvGraphicFramePr>
        <p:xfrm>
          <a:off x="838200" y="1225605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259971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FD654AC-93C5-5749-8FCC-E5FB9426D17C}"/>
              </a:ext>
            </a:extLst>
          </p:cNvPr>
          <p:cNvGrpSpPr/>
          <p:nvPr userDrawn="1"/>
        </p:nvGrpSpPr>
        <p:grpSpPr>
          <a:xfrm>
            <a:off x="7315199" y="-10288"/>
            <a:ext cx="4863445" cy="6855887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4684600-E216-FA45-9DA6-6B7A968D6EB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CA50844-F620-754E-A12B-9A483D2F32F6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494949"/>
                  </a:solidFill>
                  <a:effectLst/>
                  <a:uLnTx/>
                  <a:uFillTx/>
                  <a:latin typeface="Times New Roman" panose="02020603050405020304"/>
                  <a:ea typeface="+mn-ea"/>
                  <a:cs typeface="+mn-cs"/>
                </a:rPr>
                <a:t>v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9176982-5E1E-A245-81B5-9210E4EA747D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endParaRP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16043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D21C51-7D54-244D-8CAC-98FF81AA3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D4FA7F-4D84-420D-A3AB-22D063B6BC53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6/3/2024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B45E9-30A4-D84D-8C5A-03622894B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58" y="-10287"/>
            <a:ext cx="12192000" cy="111517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01E5C21E-B755-44C7-8014-40EDF31C0B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33835039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 a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C34133F-8ABA-8C41-8951-83582D1E63D8}"/>
              </a:ext>
            </a:extLst>
          </p:cNvPr>
          <p:cNvGrpSpPr/>
          <p:nvPr userDrawn="1"/>
        </p:nvGrpSpPr>
        <p:grpSpPr>
          <a:xfrm>
            <a:off x="7315199" y="-10288"/>
            <a:ext cx="4863445" cy="6855887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747C9DB-9490-4040-8FD7-82C9E70063D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E348A8A-F1FB-164B-A4C0-F0ADE3F509FF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494949"/>
                  </a:solidFill>
                  <a:effectLst/>
                  <a:uLnTx/>
                  <a:uFillTx/>
                  <a:latin typeface="Times New Roman" panose="02020603050405020304"/>
                  <a:ea typeface="+mn-ea"/>
                  <a:cs typeface="+mn-cs"/>
                </a:rPr>
                <a:t>v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1BCFB59-55AA-F84A-9EE6-C097383D3278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494949"/>
                  </a:solidFill>
                  <a:effectLst/>
                  <a:uLnTx/>
                  <a:uFillTx/>
                  <a:latin typeface="Times New Roman" panose="02020603050405020304"/>
                  <a:ea typeface="+mn-ea"/>
                  <a:cs typeface="+mn-cs"/>
                </a:rPr>
                <a:t>v</a:t>
              </a: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76999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D21C51-7D54-244D-8CAC-98FF81AA3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954196-F31D-45EB-B7D5-C577E694823C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6/3/2024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B45E9-30A4-D84D-8C5A-03622894B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1AB26960-3000-43D9-A257-53C955602B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70110893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0686074-F95E-114E-8109-C6DCCA6C32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611CC3-EE33-4836-98FC-C943869CC89C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6/3/2024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2AB7CC0-4987-F84D-9358-AA39C2F9E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E55BB7F-B53C-9F4A-A2CF-27D3570D2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423981"/>
            <a:ext cx="5157787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1731153-8464-A746-AB4F-09994EAFB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47893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F9B9B6CF-D6E0-7541-8330-17BE83CDF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423981"/>
            <a:ext cx="5183188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9A211F6D-1E1D-374F-9B3B-BB3CE5EFA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47893"/>
            <a:ext cx="5183188" cy="3684588"/>
          </a:xfrm>
        </p:spPr>
        <p:txBody>
          <a:bodyPr/>
          <a:lstStyle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lvl3pPr>
            <a:lvl4pPr marL="1714500" indent="-285750">
              <a:buFont typeface="System Font Regular"/>
              <a:buChar char="–"/>
              <a:defRPr/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marL="165735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pPr>
            <a:r>
              <a:rPr lang="en-US"/>
              <a:t>Fourth level</a:t>
            </a:r>
          </a:p>
          <a:p>
            <a:pPr lvl="2"/>
            <a:endParaRPr lang="en-US"/>
          </a:p>
        </p:txBody>
      </p:sp>
      <p:sp>
        <p:nvSpPr>
          <p:cNvPr id="13" name="Date Placeholder 6">
            <a:extLst>
              <a:ext uri="{FF2B5EF4-FFF2-40B4-BE49-F238E27FC236}">
                <a16:creationId xmlns:a16="http://schemas.microsoft.com/office/drawing/2014/main" id="{36763471-A710-2D44-8CE7-4A59F2202F3F}"/>
              </a:ext>
            </a:extLst>
          </p:cNvPr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2D11A3-E810-D24B-AE52-D1291F84FA3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6/3/2024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14" name="Slide Number Placeholder 8">
            <a:extLst>
              <a:ext uri="{FF2B5EF4-FFF2-40B4-BE49-F238E27FC236}">
                <a16:creationId xmlns:a16="http://schemas.microsoft.com/office/drawing/2014/main" id="{FD35E655-3090-2841-B3D1-F64FB1D19728}"/>
              </a:ext>
            </a:extLst>
          </p:cNvPr>
          <p:cNvSpPr txBox="1">
            <a:spLocks/>
          </p:cNvSpPr>
          <p:nvPr userDrawn="1"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6656E22-8A20-264A-A686-2077136CDD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E4308049-2E89-4B73-9615-8EE23CDFA5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186681430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D64937-1A05-B34F-90BB-BF72B0D8C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05AE2DC-49E4-40DE-9BBC-580115598976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6/3/2024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9C75A3-FC22-C440-ADCA-0F0446391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23EA5B0-5BC9-604A-BADC-22C777AB332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184" y="452486"/>
            <a:ext cx="10515616" cy="5476973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73040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3020A6-35B0-2148-8BB1-10241E03D8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357313"/>
            <a:ext cx="6172200" cy="45037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23E997-4DCA-8742-B052-C5C8981FB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6855084-B8E4-4D6C-83C3-5EC201A3371D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6/3/2024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393941-3B9D-4345-A9EA-A04120EFD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F2798FE5-6721-474C-871F-E61BB27925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7384" y="1357313"/>
            <a:ext cx="4281816" cy="42894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65A979-ECB6-944B-B048-D15BBCA47E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3A9E3F5C-88CE-4B5A-89FC-CBB7E19674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156196819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056E563-204B-4A86-9584-ADE6D714DDFA}"/>
              </a:ext>
            </a:extLst>
          </p:cNvPr>
          <p:cNvGrpSpPr/>
          <p:nvPr userDrawn="1"/>
        </p:nvGrpSpPr>
        <p:grpSpPr>
          <a:xfrm>
            <a:off x="1693404" y="5780005"/>
            <a:ext cx="9811512" cy="629918"/>
            <a:chOff x="1007885" y="2739164"/>
            <a:chExt cx="9455868" cy="58420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B918966-6278-419D-86CE-78AA30AAF5A7}"/>
                </a:ext>
              </a:extLst>
            </p:cNvPr>
            <p:cNvSpPr/>
            <p:nvPr userDrawn="1"/>
          </p:nvSpPr>
          <p:spPr>
            <a:xfrm>
              <a:off x="1529370" y="2846598"/>
              <a:ext cx="8934383" cy="342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CA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roduct Sans Light" panose="020B0303030502040203" pitchFamily="34" charset="0"/>
                  <a:ea typeface="+mn-ea"/>
                  <a:cs typeface="+mn-cs"/>
                </a:rPr>
                <a:t> </a:t>
              </a:r>
              <a:r>
                <a:rPr kumimoji="0" lang="en-CA" sz="1800" b="0" i="0" u="sng" strike="noStrike" kern="1200" cap="none" spc="0" normalizeH="0" baseline="0" noProof="0">
                  <a:ln>
                    <a:noFill/>
                  </a:ln>
                  <a:solidFill>
                    <a:srgbClr val="0B5494"/>
                  </a:solidFill>
                  <a:effectLst/>
                  <a:uLnTx/>
                  <a:uFillTx/>
                  <a:latin typeface="Product Sans Light" panose="020B0303030502040203" pitchFamily="34" charset="0"/>
                  <a:ea typeface="+mn-ea"/>
                  <a:cs typeface="+mn-cs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@Ethics_Board</a:t>
              </a:r>
              <a:r>
                <a:rPr kumimoji="0" lang="en-CA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roduct Sans Light" panose="020B0303030502040203" pitchFamily="34" charset="0"/>
                  <a:ea typeface="+mn-ea"/>
                  <a:cs typeface="+mn-cs"/>
                </a:rPr>
                <a:t>		                  </a:t>
              </a:r>
              <a:r>
                <a:rPr kumimoji="0" lang="en-CA" sz="1800" b="0" i="0" u="sng" strike="noStrike" kern="1200" cap="none" spc="0" normalizeH="0" baseline="0" noProof="0">
                  <a:ln>
                    <a:noFill/>
                  </a:ln>
                  <a:solidFill>
                    <a:srgbClr val="0B5494"/>
                  </a:solidFill>
                  <a:effectLst/>
                  <a:uLnTx/>
                  <a:uFillTx/>
                  <a:latin typeface="Product Sans Light" panose="020B0303030502040203" pitchFamily="34" charset="0"/>
                  <a:ea typeface="+mn-ea"/>
                  <a:cs typeface="+mn-cs"/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r>
                <a:rPr kumimoji="0" lang="en-CA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roduct Sans Light" panose="020B0303030502040203" pitchFamily="34" charset="0"/>
                  <a:ea typeface="+mn-ea"/>
                  <a:cs typeface="+mn-cs"/>
                </a:rPr>
                <a:t>				</a:t>
              </a:r>
              <a:r>
                <a:rPr kumimoji="0" lang="en-CA" sz="1800" b="0" i="0" u="none" strike="noStrike" kern="1200" cap="none" spc="0" normalizeH="0" baseline="0" noProof="0">
                  <a:ln>
                    <a:noFill/>
                  </a:ln>
                  <a:solidFill>
                    <a:srgbClr val="0B5494"/>
                  </a:solidFill>
                  <a:effectLst/>
                  <a:uLnTx/>
                  <a:uFillTx/>
                  <a:latin typeface="Product Sans Light" panose="020B0303030502040203" pitchFamily="34" charset="0"/>
                  <a:ea typeface="+mn-ea"/>
                  <a:cs typeface="+mn-cs"/>
                </a:rPr>
                <a:t>    </a:t>
              </a:r>
              <a:r>
                <a:rPr kumimoji="0" lang="en-CA" sz="1800" b="0" i="0" u="sng" strike="noStrike" kern="1200" cap="none" spc="0" normalizeH="0" baseline="0" noProof="0">
                  <a:ln>
                    <a:noFill/>
                  </a:ln>
                  <a:solidFill>
                    <a:srgbClr val="0B5494"/>
                  </a:solidFill>
                  <a:effectLst/>
                  <a:uLnTx/>
                  <a:uFillTx/>
                  <a:latin typeface="Product Sans Light" panose="020B0303030502040203" pitchFamily="34" charset="0"/>
                  <a:ea typeface="+mn-ea"/>
                  <a:cs typeface="+mn-cs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endParaRPr kumimoji="0" lang="en-CA" sz="1600" b="0" i="0" u="none" strike="noStrike" kern="1200" cap="none" spc="0" normalizeH="0" baseline="0" noProof="0">
                <a:ln>
                  <a:noFill/>
                </a:ln>
                <a:solidFill>
                  <a:srgbClr val="0B5494"/>
                </a:solidFill>
                <a:effectLst/>
                <a:uLnTx/>
                <a:uFillTx/>
                <a:latin typeface="Product Sans Light" panose="020B0303030502040203" pitchFamily="34" charset="0"/>
                <a:ea typeface="+mn-ea"/>
                <a:cs typeface="+mn-cs"/>
              </a:endParaRPr>
            </a:p>
          </p:txBody>
        </p:sp>
        <p:pic>
          <p:nvPicPr>
            <p:cNvPr id="12" name="Picture 11">
              <a:hlinkClick r:id="rId5"/>
              <a:extLst>
                <a:ext uri="{FF2B5EF4-FFF2-40B4-BE49-F238E27FC236}">
                  <a16:creationId xmlns:a16="http://schemas.microsoft.com/office/drawing/2014/main" id="{75F103B6-7D40-495F-B856-BAD56A17415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7885" y="2739165"/>
              <a:ext cx="596900" cy="584200"/>
            </a:xfrm>
            <a:prstGeom prst="rect">
              <a:avLst/>
            </a:prstGeom>
          </p:spPr>
        </p:pic>
        <p:pic>
          <p:nvPicPr>
            <p:cNvPr id="13" name="Picture 12">
              <a:hlinkClick r:id="rId7"/>
              <a:extLst>
                <a:ext uri="{FF2B5EF4-FFF2-40B4-BE49-F238E27FC236}">
                  <a16:creationId xmlns:a16="http://schemas.microsoft.com/office/drawing/2014/main" id="{DBA2C49C-5171-4C06-971F-B29996FDDF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3788" y="2739164"/>
              <a:ext cx="596900" cy="584200"/>
            </a:xfrm>
            <a:prstGeom prst="rect">
              <a:avLst/>
            </a:prstGeom>
          </p:spPr>
        </p:pic>
      </p:grpSp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F8A45A77-335F-4A7E-97BB-8231D92A3F8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856" y="5866938"/>
            <a:ext cx="1836328" cy="427147"/>
          </a:xfrm>
          <a:prstGeom prst="rect">
            <a:avLst/>
          </a:prstGeom>
        </p:spPr>
      </p:pic>
      <p:pic>
        <p:nvPicPr>
          <p:cNvPr id="17" name="Picture 16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1160CEAE-27E9-46C8-8F06-649C8B4791A8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417" y="1983072"/>
            <a:ext cx="5733166" cy="167391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5941F45-47E0-46BC-A474-6E89FC3B2FF0}"/>
              </a:ext>
            </a:extLst>
          </p:cNvPr>
          <p:cNvSpPr txBox="1"/>
          <p:nvPr userDrawn="1"/>
        </p:nvSpPr>
        <p:spPr>
          <a:xfrm>
            <a:off x="3239146" y="373509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0" i="0" u="none" strike="noStrike" kern="1200" cap="none" spc="0" normalizeH="0" baseline="0" noProof="0">
              <a:ln>
                <a:noFill/>
              </a:ln>
              <a:solidFill>
                <a:srgbClr val="0B5494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D301A1-6DC6-4202-9D57-925864E85118}"/>
              </a:ext>
            </a:extLst>
          </p:cNvPr>
          <p:cNvSpPr txBox="1"/>
          <p:nvPr userDrawn="1"/>
        </p:nvSpPr>
        <p:spPr>
          <a:xfrm>
            <a:off x="604434" y="3716849"/>
            <a:ext cx="10900482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1" u="none" strike="noStrike" kern="1200" cap="none" spc="0" normalizeH="0" baseline="0" noProof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www.ethicsboard.org</a:t>
            </a:r>
          </a:p>
        </p:txBody>
      </p:sp>
    </p:spTree>
    <p:extLst>
      <p:ext uri="{BB962C8B-B14F-4D97-AF65-F5344CB8AC3E}">
        <p14:creationId xmlns:p14="http://schemas.microsoft.com/office/powerpoint/2010/main" val="363313839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08000" y="609600"/>
            <a:ext cx="10058400" cy="533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 2"/>
          <p:cNvSpPr>
            <a:spLocks noGrp="1"/>
          </p:cNvSpPr>
          <p:nvPr>
            <p:ph type="subTitle" idx="10"/>
          </p:nvPr>
        </p:nvSpPr>
        <p:spPr>
          <a:xfrm>
            <a:off x="508000" y="18288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7660603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800"/>
              </a:spcBef>
              <a:defRPr/>
            </a:lvl1pPr>
            <a:lvl2pPr>
              <a:spcBef>
                <a:spcPts val="1035"/>
              </a:spcBef>
              <a:defRPr/>
            </a:lvl2pPr>
            <a:lvl3pPr>
              <a:spcBef>
                <a:spcPts val="1035"/>
              </a:spcBef>
              <a:defRPr/>
            </a:lvl3pPr>
            <a:lvl4pPr>
              <a:spcBef>
                <a:spcPts val="1035"/>
              </a:spcBef>
              <a:defRPr/>
            </a:lvl4pPr>
            <a:lvl5pPr>
              <a:spcBef>
                <a:spcPts val="1035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0"/>
          </p:nvPr>
        </p:nvSpPr>
        <p:spPr>
          <a:xfrm>
            <a:off x="508000" y="7620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615907"/>
            <a:ext cx="10058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488498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93DAD0-5F6F-47DA-A010-1C4A30C88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8EFA6E-A768-42A8-B2C3-F100D82609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F46640-E89E-47CE-984D-0C0ECF7CF5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177A8F-F167-4C43-AEE7-450670801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1DA754-ED79-4909-833D-55BF9A5D8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6580AB-5C3C-4B4F-8E2A-8B7A0A8CE69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097049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0BABB6-DD2D-1095-F7C1-38556E8991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3C97035-33F8-73AC-349A-6576E68D3B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C59626-725F-A496-E8F6-935F0055F7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4EF15E-EA83-4EB7-A34C-7777C103DE1F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6/3/2024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A428DA-640F-8D4B-1F92-F0FDA8806E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404F8-61E0-1915-E96D-B65E7C992D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0793E06-DBA1-4551-8022-156FBAD2D9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3068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68D7C-8822-4144-868B-B6EFA480259D}" type="datetime1">
              <a:rPr lang="en-US" smtClean="0"/>
              <a:t>6/3/2024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20679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2AB7CC0-4987-F84D-9358-AA39C2F9E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E55BB7F-B53C-9F4A-A2CF-27D3570D2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423981"/>
            <a:ext cx="5157787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1731153-8464-A746-AB4F-09994EAFB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47893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F9B9B6CF-D6E0-7541-8330-17BE83CDF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423981"/>
            <a:ext cx="5183188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9A211F6D-1E1D-374F-9B3B-BB3CE5EFA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47893"/>
            <a:ext cx="5183188" cy="3684588"/>
          </a:xfrm>
        </p:spPr>
        <p:txBody>
          <a:bodyPr/>
          <a:lstStyle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lvl3pPr>
            <a:lvl4pPr marL="1714500" indent="-285750">
              <a:buFont typeface="System Font Regular"/>
              <a:buChar char="–"/>
              <a:defRPr/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marL="165735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pPr>
            <a:r>
              <a:rPr lang="en-US"/>
              <a:t>Fourth level</a:t>
            </a:r>
          </a:p>
          <a:p>
            <a:pPr lvl="2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6656E22-8A20-264A-A686-2077136CDD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4377A8E-7939-4414-832B-DF2FB7FCED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3AE22D9D-C76B-4F48-B505-9DF24301A50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686632"/>
      </p:ext>
    </p:extLst>
  </p:cSld>
  <p:clrMapOvr>
    <a:masterClrMapping/>
  </p:clrMapOvr>
  <p:hf hdr="0" ftr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&#10;&#10;Description automatically generated">
            <a:extLst>
              <a:ext uri="{FF2B5EF4-FFF2-40B4-BE49-F238E27FC236}">
                <a16:creationId xmlns:a16="http://schemas.microsoft.com/office/drawing/2014/main" id="{AB243662-BBA5-4983-9E42-C044319DEE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/>
          <a:stretch/>
        </p:blipFill>
        <p:spPr>
          <a:xfrm>
            <a:off x="0" y="1359401"/>
            <a:ext cx="12192000" cy="5498599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372EE30-0CA9-9349-914F-931308613F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390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Product Sans Light" panose="020B03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C4CAB7F-A97C-6F46-942A-943284A3E1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755942-84D2-2949-9D61-AAE823131D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DC392D-8E34-E842-905D-2C0D9EF77B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8279C55-74D0-264F-B945-2C8B898354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784D37B-3DF2-8B49-A9B6-293C3148E6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2016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(alt Title Sli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blur&#10;&#10;Description automatically generated">
            <a:extLst>
              <a:ext uri="{FF2B5EF4-FFF2-40B4-BE49-F238E27FC236}">
                <a16:creationId xmlns:a16="http://schemas.microsoft.com/office/drawing/2014/main" id="{7A85BD9F-E558-4254-89DB-9A7B3D1C56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9976" y="1635465"/>
            <a:ext cx="12259180" cy="5260636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EC3E29-B62B-5848-BFF2-3B22373AA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771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629DFBE-95EF-9447-850B-5A38238E4F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C8F5955-3DDD-F944-85A3-05004DFA4A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0F003CDE-CD75-5443-B99B-2ED7BCD5EE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0E875A9D-8B55-2C4C-B935-74B25F46DA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48D7A3D-F2E1-CC45-95C1-83C1A0A06E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715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D83A9A97-3FE1-4EDA-8AA4-850C7B3DF6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359401"/>
            <a:ext cx="12192001" cy="5555749"/>
          </a:xfrm>
          <a:prstGeom prst="rect">
            <a:avLst/>
          </a:prstGeom>
        </p:spPr>
      </p:pic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5B735781-C98E-3546-A3E5-41DD7AAEDB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961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0548A2B-C299-E44F-9499-8F728F8B4D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ED859E-0E54-394B-B2F4-63D1B380DB8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30EF5FB-5DCB-C84B-ADDB-AC9E3E6B58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89B6BD9B-253D-404B-9EC4-14D3E5C7B0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DDB95AD-1F20-1F45-AA37-1F83A42C35F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3049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661203CD-23E0-4342-877C-A894DCEA5D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9976" y="1409942"/>
            <a:ext cx="12221976" cy="5565859"/>
          </a:xfrm>
          <a:prstGeom prst="rect">
            <a:avLst/>
          </a:prstGeom>
        </p:spPr>
      </p:pic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A87F8C68-A834-C040-B991-FE55C7B99A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136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2AAEB9-6CC3-CD4F-AFD3-F5FC597D3B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947CF2-97EB-674C-B6DA-43C3B4698F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30247"/>
            <a:ext cx="12192001" cy="2932783"/>
          </a:xfrm>
          <a:prstGeom prst="rect">
            <a:avLst/>
          </a:prstGeom>
        </p:spPr>
      </p:pic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F95E47B-1676-064D-B8E5-08B06B6254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2D775E79-4EA2-1741-8E6A-F64432D45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0031E86-8034-144D-9632-B1856DECFC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00067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D4B093A2-D31E-4192-8C62-B9B3D28AA9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3780"/>
            <a:ext cx="12188394" cy="45960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D48361-1CF2-8544-9830-31C4AD415D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0406"/>
            <a:ext cx="12192000" cy="1115179"/>
          </a:xfrm>
          <a:prstGeom prst="rect">
            <a:avLst/>
          </a:prstGeom>
          <a:noFill/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9A3C8A-7236-8343-AAF2-6EF87EE95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079699-09D7-4544-BF06-E77DEC20A0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950406"/>
            <a:ext cx="9326563" cy="111517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Transition slide</a:t>
            </a:r>
          </a:p>
        </p:txBody>
      </p:sp>
      <p:sp>
        <p:nvSpPr>
          <p:cNvPr id="11" name="Date Placeholder 1">
            <a:extLst>
              <a:ext uri="{FF2B5EF4-FFF2-40B4-BE49-F238E27FC236}">
                <a16:creationId xmlns:a16="http://schemas.microsoft.com/office/drawing/2014/main" id="{25578729-1C93-4622-86BB-EE7476AD65D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17349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Slide (no imag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FFC82E5-D0D8-EE4A-A621-5AB9F4BAB1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D64BA9-4817-6446-BC17-D95F49970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F7315-1D15-7F4A-AACF-F20BF2D5C6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4463"/>
            <a:ext cx="10515600" cy="4762500"/>
          </a:xfrm>
        </p:spPr>
        <p:txBody>
          <a:bodyPr/>
          <a:lstStyle>
            <a:lvl1pPr>
              <a:defRPr>
                <a:latin typeface="Product Sans Thin" panose="020B0203030502040203" pitchFamily="34" charset="0"/>
              </a:defRPr>
            </a:lvl1pPr>
            <a:lvl2pPr>
              <a:defRPr>
                <a:latin typeface="Product Sans Thin" panose="020B0203030502040203" pitchFamily="34" charset="0"/>
              </a:defRPr>
            </a:lvl2pPr>
            <a:lvl3pPr>
              <a:defRPr>
                <a:latin typeface="Product Sans Thin" panose="020B0203030502040203" pitchFamily="34" charset="0"/>
              </a:defRPr>
            </a:lvl3pPr>
            <a:lvl4pPr>
              <a:defRPr>
                <a:latin typeface="Product Sans Thin" panose="020B0203030502040203" pitchFamily="34" charset="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Product Sans Thin" panose="020B020303050204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E26F95E0-5E50-0E47-8FFD-6D000044A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Date Placeholder 1">
            <a:extLst>
              <a:ext uri="{FF2B5EF4-FFF2-40B4-BE49-F238E27FC236}">
                <a16:creationId xmlns:a16="http://schemas.microsoft.com/office/drawing/2014/main" id="{663EEACD-64CA-40D1-834E-AB3253B317A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50017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box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AAFBE3DE-3C9F-453F-9586-4057CDA65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739386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455D951-7751-A541-A387-61A043688CE1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AB157B1-00FA-D34E-A866-01820DB00A7C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8894650-A92B-D44F-BD58-2949EF2709EE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5911023-1E8C-E743-B810-68A41E000E15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C1E3DB1-D883-E84F-93ED-11F1B86ED64D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8" name="Picture 27" descr="Text, letter&#10;&#10;Description automatically generated">
            <a:extLst>
              <a:ext uri="{FF2B5EF4-FFF2-40B4-BE49-F238E27FC236}">
                <a16:creationId xmlns:a16="http://schemas.microsoft.com/office/drawing/2014/main" id="{749A8FFF-4E71-6648-9129-15CE07D934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7B28734D-DE14-9442-AE67-2090A1DCA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50B06AE-126A-4DA2-811F-104FAE999A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17" name="Date Placeholder 1">
            <a:extLst>
              <a:ext uri="{FF2B5EF4-FFF2-40B4-BE49-F238E27FC236}">
                <a16:creationId xmlns:a16="http://schemas.microsoft.com/office/drawing/2014/main" id="{A996CC18-9887-4CB0-BBB9-C1E0C45558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65141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CDE7FCE0-DABC-FF4C-A67F-37313C276B9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28750"/>
            <a:ext cx="6219825" cy="4922543"/>
          </a:xfrm>
        </p:spPr>
        <p:txBody>
          <a:bodyPr/>
          <a:lstStyle>
            <a:lvl1pPr marL="514350" indent="-514350">
              <a:lnSpc>
                <a:spcPct val="150000"/>
              </a:lnSpc>
              <a:buSzPct val="120000"/>
              <a:buFont typeface="+mj-lt"/>
              <a:buAutoNum type="arabicParenR"/>
              <a:defRPr>
                <a:solidFill>
                  <a:srgbClr val="0B5494"/>
                </a:solidFill>
                <a:latin typeface="Product Sans Light" panose="020B0303030502040203" pitchFamily="34" charset="0"/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Agenda item 1</a:t>
            </a:r>
          </a:p>
          <a:p>
            <a:pPr lvl="0"/>
            <a:r>
              <a:rPr lang="en-US"/>
              <a:t>Agenda item 2</a:t>
            </a:r>
          </a:p>
          <a:p>
            <a:pPr lvl="0"/>
            <a:r>
              <a:rPr lang="en-US"/>
              <a:t>Agenda item 3</a:t>
            </a:r>
          </a:p>
          <a:p>
            <a:pPr lvl="0"/>
            <a:r>
              <a:rPr lang="en-US"/>
              <a:t>Agenda item 4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AB5B9CB-E993-D64C-AC33-64C0B1891D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Agenda</a:t>
            </a:r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376C37B9-9236-DC46-AEA1-4D13C0A10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A046ADC-C429-F94E-913A-D027F8174AB6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5C268B5-C466-A749-A42E-4369F8388FAA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6A62B3B-4AF7-2742-BB66-C19F716FDA29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0495851-64A6-1647-BE51-32E8939E73B4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10A2D29C-F7F7-DB49-B3C5-D45351D4D317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38" name="Picture 37" descr="Text, letter&#10;&#10;Description automatically generated">
            <a:extLst>
              <a:ext uri="{FF2B5EF4-FFF2-40B4-BE49-F238E27FC236}">
                <a16:creationId xmlns:a16="http://schemas.microsoft.com/office/drawing/2014/main" id="{ACE42BB7-EB50-754D-B8A3-A38D7EBEB8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F4157D76-9913-4018-9CEF-6C78578717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42813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FD654AC-93C5-5749-8FCC-E5FB9426D17C}"/>
              </a:ext>
            </a:extLst>
          </p:cNvPr>
          <p:cNvGrpSpPr/>
          <p:nvPr userDrawn="1"/>
        </p:nvGrpSpPr>
        <p:grpSpPr>
          <a:xfrm>
            <a:off x="7315199" y="-10288"/>
            <a:ext cx="4863445" cy="6855887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4684600-E216-FA45-9DA6-6B7A968D6EB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CA50844-F620-754E-A12B-9A483D2F32F6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9176982-5E1E-A245-81B5-9210E4EA747D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16043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58" y="-10287"/>
            <a:ext cx="12192000" cy="1115179"/>
          </a:xfrm>
          <a:prstGeom prst="rect">
            <a:avLst/>
          </a:prstGeom>
        </p:spPr>
      </p:pic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BC8910A6-A3B8-EC4B-BD26-4664C23A4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EC32625-7956-4078-9A04-BB491993D8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16" name="Date Placeholder 1">
            <a:extLst>
              <a:ext uri="{FF2B5EF4-FFF2-40B4-BE49-F238E27FC236}">
                <a16:creationId xmlns:a16="http://schemas.microsoft.com/office/drawing/2014/main" id="{8BD913FC-D6C4-474B-BEC3-20A7C90F1DA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467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B08FF-86A9-489B-9293-6DAA81CF5589}" type="datetime1">
              <a:rPr lang="en-US" smtClean="0"/>
              <a:t>6/3/2024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69776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 a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C34133F-8ABA-8C41-8951-83582D1E63D8}"/>
              </a:ext>
            </a:extLst>
          </p:cNvPr>
          <p:cNvGrpSpPr/>
          <p:nvPr userDrawn="1"/>
        </p:nvGrpSpPr>
        <p:grpSpPr>
          <a:xfrm>
            <a:off x="7315199" y="0"/>
            <a:ext cx="4863445" cy="6845599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747C9DB-9490-4040-8FD7-82C9E70063D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E348A8A-F1FB-164B-A4C0-F0ADE3F509FF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1BCFB59-55AA-F84A-9EE6-C097383D3278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>
                  <a:solidFill>
                    <a:schemeClr val="tx1"/>
                  </a:solidFill>
                </a:rPr>
                <a:t>v</a:t>
              </a: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76999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DD430948-36BB-364D-97BA-1D593C3B8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152490E-FFCC-4912-9346-9ED8E1EBA7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16" name="Date Placeholder 1">
            <a:extLst>
              <a:ext uri="{FF2B5EF4-FFF2-40B4-BE49-F238E27FC236}">
                <a16:creationId xmlns:a16="http://schemas.microsoft.com/office/drawing/2014/main" id="{95E097B0-D8B6-4346-91B0-4BE20D36C5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83307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2AB7CC0-4987-F84D-9358-AA39C2F9E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E55BB7F-B53C-9F4A-A2CF-27D3570D2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423981"/>
            <a:ext cx="5157787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1731153-8464-A746-AB4F-09994EAFB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47893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F9B9B6CF-D6E0-7541-8330-17BE83CDF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423981"/>
            <a:ext cx="5183188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9A211F6D-1E1D-374F-9B3B-BB3CE5EFA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47893"/>
            <a:ext cx="5183188" cy="3684588"/>
          </a:xfrm>
        </p:spPr>
        <p:txBody>
          <a:bodyPr/>
          <a:lstStyle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lvl3pPr>
            <a:lvl4pPr marL="1714500" indent="-285750">
              <a:buFont typeface="System Font Regular"/>
              <a:buChar char="–"/>
              <a:defRPr/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marL="165735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pPr>
            <a:r>
              <a:rPr lang="en-US"/>
              <a:t>Fourth level</a:t>
            </a:r>
          </a:p>
          <a:p>
            <a:pPr lvl="2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6656E22-8A20-264A-A686-2077136CDD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4377A8E-7939-4414-832B-DF2FB7FCED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3AE22D9D-C76B-4F48-B505-9DF24301A50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89301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9C75A3-FC22-C440-ADCA-0F0446391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23EA5B0-5BC9-604A-BADC-22C777AB332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184" y="452486"/>
            <a:ext cx="10515616" cy="5476973"/>
          </a:xfrm>
        </p:spPr>
        <p:txBody>
          <a:bodyPr/>
          <a:lstStyle/>
          <a:p>
            <a:endParaRPr lang="en-US"/>
          </a:p>
        </p:txBody>
      </p:sp>
      <p:sp>
        <p:nvSpPr>
          <p:cNvPr id="6" name="Date Placeholder 1">
            <a:extLst>
              <a:ext uri="{FF2B5EF4-FFF2-40B4-BE49-F238E27FC236}">
                <a16:creationId xmlns:a16="http://schemas.microsoft.com/office/drawing/2014/main" id="{FDE90F65-7415-4A58-BE67-2C328156EED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95410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3020A6-35B0-2148-8BB1-10241E03D8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357313"/>
            <a:ext cx="6172200" cy="45037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393941-3B9D-4345-A9EA-A04120EFD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F2798FE5-6721-474C-871F-E61BB27925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7384" y="1357313"/>
            <a:ext cx="4281816" cy="42894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65A979-ECB6-944B-B048-D15BBCA47E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01710DD-ADAB-40F1-822D-847785A4B9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9" name="Date Placeholder 1">
            <a:extLst>
              <a:ext uri="{FF2B5EF4-FFF2-40B4-BE49-F238E27FC236}">
                <a16:creationId xmlns:a16="http://schemas.microsoft.com/office/drawing/2014/main" id="{C75AAC36-2757-41CF-A5A3-F8A025C5199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56883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056E563-204B-4A86-9584-ADE6D714DDFA}"/>
              </a:ext>
            </a:extLst>
          </p:cNvPr>
          <p:cNvGrpSpPr/>
          <p:nvPr userDrawn="1"/>
        </p:nvGrpSpPr>
        <p:grpSpPr>
          <a:xfrm>
            <a:off x="1693404" y="5780005"/>
            <a:ext cx="9811512" cy="629918"/>
            <a:chOff x="1007885" y="2739164"/>
            <a:chExt cx="9455868" cy="58420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B918966-6278-419D-86CE-78AA30AAF5A7}"/>
                </a:ext>
              </a:extLst>
            </p:cNvPr>
            <p:cNvSpPr/>
            <p:nvPr userDrawn="1"/>
          </p:nvSpPr>
          <p:spPr>
            <a:xfrm>
              <a:off x="1529370" y="2846598"/>
              <a:ext cx="8934383" cy="342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CA" sz="1800" b="0" i="0" u="none" strike="noStrike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 </a:t>
              </a:r>
              <a:r>
                <a:rPr lang="en-CA" sz="1800" b="0" i="0" u="sng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@Ethics_Board</a:t>
              </a:r>
              <a:r>
                <a:rPr lang="en-CA" sz="1600" b="0" i="0" u="none" strike="noStrike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                  </a:t>
              </a:r>
              <a:r>
                <a:rPr lang="en-CA" sz="1800" b="0" i="0" u="sng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r>
                <a:rPr lang="en-CA" sz="1800" b="0" i="0" u="none" strike="noStrike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		</a:t>
              </a:r>
              <a:r>
                <a:rPr lang="en-CA" sz="1800" b="0" i="0" u="none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</a:rPr>
                <a:t>    </a:t>
              </a:r>
              <a:r>
                <a:rPr lang="en-CA" sz="1800" b="0" i="0" u="sng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endParaRPr lang="en-CA" sz="1600" b="0" i="0" u="none" strike="noStrike">
                <a:solidFill>
                  <a:srgbClr val="0B5494"/>
                </a:solidFill>
                <a:effectLst/>
                <a:latin typeface="Product Sans Light" panose="020B0303030502040203" pitchFamily="34" charset="0"/>
              </a:endParaRPr>
            </a:p>
          </p:txBody>
        </p:sp>
        <p:pic>
          <p:nvPicPr>
            <p:cNvPr id="12" name="Picture 11">
              <a:hlinkClick r:id="rId5"/>
              <a:extLst>
                <a:ext uri="{FF2B5EF4-FFF2-40B4-BE49-F238E27FC236}">
                  <a16:creationId xmlns:a16="http://schemas.microsoft.com/office/drawing/2014/main" id="{75F103B6-7D40-495F-B856-BAD56A17415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7885" y="2739165"/>
              <a:ext cx="596900" cy="584200"/>
            </a:xfrm>
            <a:prstGeom prst="rect">
              <a:avLst/>
            </a:prstGeom>
          </p:spPr>
        </p:pic>
        <p:pic>
          <p:nvPicPr>
            <p:cNvPr id="13" name="Picture 12">
              <a:hlinkClick r:id="rId7"/>
              <a:extLst>
                <a:ext uri="{FF2B5EF4-FFF2-40B4-BE49-F238E27FC236}">
                  <a16:creationId xmlns:a16="http://schemas.microsoft.com/office/drawing/2014/main" id="{DBA2C49C-5171-4C06-971F-B29996FDDF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3788" y="2739164"/>
              <a:ext cx="596900" cy="584200"/>
            </a:xfrm>
            <a:prstGeom prst="rect">
              <a:avLst/>
            </a:prstGeom>
          </p:spPr>
        </p:pic>
      </p:grpSp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F8A45A77-335F-4A7E-97BB-8231D92A3F8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856" y="5866938"/>
            <a:ext cx="1836328" cy="427147"/>
          </a:xfrm>
          <a:prstGeom prst="rect">
            <a:avLst/>
          </a:prstGeom>
        </p:spPr>
      </p:pic>
      <p:pic>
        <p:nvPicPr>
          <p:cNvPr id="17" name="Picture 16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1160CEAE-27E9-46C8-8F06-649C8B4791A8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417" y="1983072"/>
            <a:ext cx="5733166" cy="167391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5941F45-47E0-46BC-A474-6E89FC3B2FF0}"/>
              </a:ext>
            </a:extLst>
          </p:cNvPr>
          <p:cNvSpPr txBox="1"/>
          <p:nvPr userDrawn="1"/>
        </p:nvSpPr>
        <p:spPr>
          <a:xfrm>
            <a:off x="3239146" y="373509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b">
            <a:normAutofit/>
          </a:bodyPr>
          <a:lstStyle/>
          <a:p>
            <a:pPr algn="l"/>
            <a:endParaRPr lang="en-US" sz="2200">
              <a:solidFill>
                <a:srgbClr val="0B5494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D301A1-6DC6-4202-9D57-925864E85118}"/>
              </a:ext>
            </a:extLst>
          </p:cNvPr>
          <p:cNvSpPr txBox="1"/>
          <p:nvPr userDrawn="1"/>
        </p:nvSpPr>
        <p:spPr>
          <a:xfrm>
            <a:off x="604434" y="3716849"/>
            <a:ext cx="10900482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b="1" i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www.ethicsboard.org</a:t>
            </a:r>
          </a:p>
        </p:txBody>
      </p:sp>
    </p:spTree>
    <p:extLst>
      <p:ext uri="{BB962C8B-B14F-4D97-AF65-F5344CB8AC3E}">
        <p14:creationId xmlns:p14="http://schemas.microsoft.com/office/powerpoint/2010/main" val="319638059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DACD46E6-90C9-5A94-5A35-1C98F051F6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91022" y="416577"/>
            <a:ext cx="10643616" cy="71727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600" cap="all" baseline="0"/>
            </a:lvl1pPr>
          </a:lstStyle>
          <a:p>
            <a:pPr algn="ctr"/>
            <a:r>
              <a:rPr lang="en-US">
                <a:solidFill>
                  <a:srgbClr val="4D5BE2"/>
                </a:solidFill>
              </a:rPr>
              <a:t>ADD TITLE HERE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47D4AE5-C0C9-3ADD-96CD-4F646C40ECD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69315" y="1181873"/>
            <a:ext cx="2787650" cy="1154112"/>
          </a:xfrm>
          <a:solidFill>
            <a:schemeClr val="accent1"/>
          </a:solidFill>
        </p:spPr>
        <p:txBody>
          <a:bodyPr lIns="320040" tIns="457200">
            <a:noAutofit/>
          </a:bodyPr>
          <a:lstStyle>
            <a:lvl1pPr marL="0" indent="0">
              <a:lnSpc>
                <a:spcPct val="90000"/>
              </a:lnSpc>
              <a:buNone/>
              <a:defRPr sz="1200" b="0">
                <a:solidFill>
                  <a:schemeClr val="accent1">
                    <a:lumMod val="2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/>
            <a:r>
              <a:rPr lang="en-US"/>
              <a:t>Add text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C840F69-82D1-BA5D-BCDE-065BCBD763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76960" y="1347291"/>
            <a:ext cx="2265363" cy="304800"/>
          </a:xfrm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chemeClr val="accent1">
                    <a:lumMod val="25000"/>
                  </a:schemeClr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Add text here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2E6E650B-9763-2E1B-83A3-D40D92876A3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737610" y="1181873"/>
            <a:ext cx="4532630" cy="1154112"/>
          </a:xfrm>
          <a:solidFill>
            <a:schemeClr val="accent1"/>
          </a:solidFill>
        </p:spPr>
        <p:txBody>
          <a:bodyPr lIns="274320" tIns="457200" rIns="457200">
            <a:noAutofit/>
          </a:bodyPr>
          <a:lstStyle>
            <a:lvl1pPr marL="0" indent="0">
              <a:lnSpc>
                <a:spcPct val="90000"/>
              </a:lnSpc>
              <a:buNone/>
              <a:defRPr sz="1200" b="0">
                <a:solidFill>
                  <a:schemeClr val="accent1">
                    <a:lumMod val="2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/>
            <a:r>
              <a:rPr lang="en-US"/>
              <a:t>Add text here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F0365650-4538-97BE-682C-4FEE50D5B36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915410" y="1347291"/>
            <a:ext cx="2265363" cy="304800"/>
          </a:xfrm>
        </p:spPr>
        <p:txBody>
          <a:bodyPr>
            <a:noAutofit/>
          </a:bodyPr>
          <a:lstStyle>
            <a:lvl1pPr marL="0" indent="0">
              <a:buNone/>
              <a:defRPr sz="1400" b="1" spc="40" baseline="0">
                <a:solidFill>
                  <a:schemeClr val="accent1">
                    <a:lumMod val="25000"/>
                  </a:schemeClr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Add text here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E605A104-600A-E6C4-A7F3-4C6E6E8B623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50250" y="1181873"/>
            <a:ext cx="3084388" cy="1154112"/>
          </a:xfrm>
          <a:solidFill>
            <a:schemeClr val="accent1"/>
          </a:solidFill>
        </p:spPr>
        <p:txBody>
          <a:bodyPr lIns="274320" tIns="457200">
            <a:noAutofit/>
          </a:bodyPr>
          <a:lstStyle>
            <a:lvl1pPr marL="0" indent="0">
              <a:lnSpc>
                <a:spcPct val="90000"/>
              </a:lnSpc>
              <a:buNone/>
              <a:defRPr sz="1200" b="0">
                <a:solidFill>
                  <a:schemeClr val="accent1">
                    <a:lumMod val="2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/>
            <a:r>
              <a:rPr lang="en-US"/>
              <a:t>Add text here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D53846D8-2231-F40F-1840-B4D3ECF5575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542020" y="1347291"/>
            <a:ext cx="2265363" cy="304800"/>
          </a:xfrm>
        </p:spPr>
        <p:txBody>
          <a:bodyPr>
            <a:noAutofit/>
          </a:bodyPr>
          <a:lstStyle>
            <a:lvl1pPr marL="0" indent="0">
              <a:buNone/>
              <a:defRPr sz="1400" b="1" spc="40" baseline="0">
                <a:solidFill>
                  <a:schemeClr val="accent1">
                    <a:lumMod val="25000"/>
                  </a:schemeClr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Add text here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0328A27F-4D37-7494-A00B-931B4AF98F3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26161" y="2744409"/>
            <a:ext cx="1554480" cy="839183"/>
          </a:xfrm>
        </p:spPr>
        <p:txBody>
          <a:bodyPr>
            <a:noAutofit/>
          </a:bodyPr>
          <a:lstStyle>
            <a:lvl1pPr marL="0" indent="0">
              <a:lnSpc>
                <a:spcPts val="1500"/>
              </a:lnSpc>
              <a:spcBef>
                <a:spcPts val="0"/>
              </a:spcBef>
              <a:buNone/>
              <a:defRPr sz="1200" b="0" spc="0" baseline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Add text here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B72A2B16-E242-6548-CD5D-53E9964738A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154120" y="2744409"/>
            <a:ext cx="1554480" cy="839183"/>
          </a:xfrm>
        </p:spPr>
        <p:txBody>
          <a:bodyPr>
            <a:noAutofit/>
          </a:bodyPr>
          <a:lstStyle>
            <a:lvl1pPr marL="0" indent="0">
              <a:lnSpc>
                <a:spcPts val="1500"/>
              </a:lnSpc>
              <a:spcBef>
                <a:spcPts val="0"/>
              </a:spcBef>
              <a:buNone/>
              <a:defRPr sz="1200" b="0" spc="0" baseline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Add text here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AA825916-F570-17B8-0B3F-0C3FC2D7464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282079" y="2744409"/>
            <a:ext cx="1554480" cy="839183"/>
          </a:xfrm>
        </p:spPr>
        <p:txBody>
          <a:bodyPr>
            <a:noAutofit/>
          </a:bodyPr>
          <a:lstStyle>
            <a:lvl1pPr marL="0" indent="0">
              <a:lnSpc>
                <a:spcPts val="1500"/>
              </a:lnSpc>
              <a:spcBef>
                <a:spcPts val="0"/>
              </a:spcBef>
              <a:buNone/>
              <a:defRPr sz="1200" b="0" spc="0" baseline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Add text here</a:t>
            </a:r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936D7BCE-44E5-237E-196D-3CCF2508CE4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410038" y="2744409"/>
            <a:ext cx="1554480" cy="839183"/>
          </a:xfrm>
        </p:spPr>
        <p:txBody>
          <a:bodyPr>
            <a:noAutofit/>
          </a:bodyPr>
          <a:lstStyle>
            <a:lvl1pPr marL="0" indent="0">
              <a:lnSpc>
                <a:spcPts val="1500"/>
              </a:lnSpc>
              <a:spcBef>
                <a:spcPts val="0"/>
              </a:spcBef>
              <a:buNone/>
              <a:defRPr sz="1200" b="0" spc="0" baseline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Add text here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FF3883B4-1028-4C70-B921-8FBE334E7F3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537996" y="2744409"/>
            <a:ext cx="1554480" cy="839183"/>
          </a:xfrm>
        </p:spPr>
        <p:txBody>
          <a:bodyPr>
            <a:noAutofit/>
          </a:bodyPr>
          <a:lstStyle>
            <a:lvl1pPr marL="0" indent="0">
              <a:lnSpc>
                <a:spcPts val="1500"/>
              </a:lnSpc>
              <a:spcBef>
                <a:spcPts val="0"/>
              </a:spcBef>
              <a:buNone/>
              <a:defRPr sz="1200" b="0" spc="0" baseline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Add text here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2538B7A0-40F3-1C50-E2D0-32A910FA7E6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95581" y="4431347"/>
            <a:ext cx="1186179" cy="678064"/>
          </a:xfrm>
        </p:spPr>
        <p:txBody>
          <a:bodyPr>
            <a:noAutofit/>
          </a:bodyPr>
          <a:lstStyle>
            <a:lvl1pPr marL="0" indent="0" algn="ctr">
              <a:buNone/>
              <a:defRPr sz="5400" b="1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X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E7A61A86-EC14-71A1-4F13-8B5BC4DD2CD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338706" y="5667186"/>
            <a:ext cx="1186179" cy="678064"/>
          </a:xfrm>
        </p:spPr>
        <p:txBody>
          <a:bodyPr>
            <a:noAutofit/>
          </a:bodyPr>
          <a:lstStyle>
            <a:lvl1pPr marL="0" indent="0" algn="ctr">
              <a:buNone/>
              <a:defRPr sz="5400" b="1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X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8AB8BDC8-1B18-C92E-002C-8E803D44743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465161" y="5079585"/>
            <a:ext cx="1186179" cy="678064"/>
          </a:xfrm>
        </p:spPr>
        <p:txBody>
          <a:bodyPr>
            <a:noAutofit/>
          </a:bodyPr>
          <a:lstStyle>
            <a:lvl1pPr marL="0" indent="0" algn="ctr">
              <a:buNone/>
              <a:defRPr sz="5400" b="1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X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33C067A7-180C-CF1A-D355-AD9EFC1F30E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531906" y="3583592"/>
            <a:ext cx="1186179" cy="678064"/>
          </a:xfrm>
        </p:spPr>
        <p:txBody>
          <a:bodyPr>
            <a:noAutofit/>
          </a:bodyPr>
          <a:lstStyle>
            <a:lvl1pPr marL="0" indent="0" algn="ctr">
              <a:buNone/>
              <a:defRPr sz="5400" b="1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X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89E3E312-6617-D826-24CF-F63DC3CC30D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706265" y="3837782"/>
            <a:ext cx="1186179" cy="678064"/>
          </a:xfrm>
        </p:spPr>
        <p:txBody>
          <a:bodyPr>
            <a:noAutofit/>
          </a:bodyPr>
          <a:lstStyle>
            <a:lvl1pPr marL="0" indent="0" algn="ctr">
              <a:buNone/>
              <a:defRPr sz="5400" b="1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X</a:t>
            </a:r>
          </a:p>
        </p:txBody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7917E37C-ED1D-4637-B0A8-CAECDD7D93AA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6606164" y="4551608"/>
            <a:ext cx="4828474" cy="2306392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7F4481A-F390-506E-4D63-DCAF6A4995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700708" y="2352259"/>
            <a:ext cx="10816491" cy="3363296"/>
            <a:chOff x="700708" y="2352259"/>
            <a:chExt cx="10816491" cy="3363296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7C823AA8-87A2-6001-8638-F343F400A907}"/>
                </a:ext>
              </a:extLst>
            </p:cNvPr>
            <p:cNvCxnSpPr/>
            <p:nvPr/>
          </p:nvCxnSpPr>
          <p:spPr>
            <a:xfrm flipV="1">
              <a:off x="774192" y="2451652"/>
              <a:ext cx="10643616" cy="0"/>
            </a:xfrm>
            <a:prstGeom prst="line">
              <a:avLst/>
            </a:prstGeom>
            <a:ln w="412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AD0F530E-03E0-7D35-0708-C47F20465254}"/>
                </a:ext>
              </a:extLst>
            </p:cNvPr>
            <p:cNvSpPr/>
            <p:nvPr/>
          </p:nvSpPr>
          <p:spPr>
            <a:xfrm>
              <a:off x="700708" y="2355117"/>
              <a:ext cx="198783" cy="19878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25A788A8-1C4E-8BDE-6C51-E311BF3124E3}"/>
                </a:ext>
              </a:extLst>
            </p:cNvPr>
            <p:cNvSpPr/>
            <p:nvPr/>
          </p:nvSpPr>
          <p:spPr>
            <a:xfrm>
              <a:off x="11318416" y="2352259"/>
              <a:ext cx="198783" cy="19878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0B1C1373-9DDB-2372-515C-67A4497F18F3}"/>
                </a:ext>
              </a:extLst>
            </p:cNvPr>
            <p:cNvSpPr/>
            <p:nvPr/>
          </p:nvSpPr>
          <p:spPr>
            <a:xfrm>
              <a:off x="2824250" y="2360833"/>
              <a:ext cx="198783" cy="19878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2260ED27-416C-9721-BEEA-92FC9C6AFE0E}"/>
                </a:ext>
              </a:extLst>
            </p:cNvPr>
            <p:cNvSpPr/>
            <p:nvPr/>
          </p:nvSpPr>
          <p:spPr>
            <a:xfrm>
              <a:off x="7071334" y="2366548"/>
              <a:ext cx="198783" cy="19878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AFF3DAA4-1C0B-AB02-F0B7-AB04EEC80102}"/>
                </a:ext>
              </a:extLst>
            </p:cNvPr>
            <p:cNvSpPr/>
            <p:nvPr/>
          </p:nvSpPr>
          <p:spPr>
            <a:xfrm>
              <a:off x="9194876" y="2357975"/>
              <a:ext cx="198783" cy="19878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4A6169A7-8DDB-F115-7D7E-F3F5AE9B0DE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99303" y="2451650"/>
              <a:ext cx="1592" cy="1838996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E0D69B09-D0BB-952F-77DD-FCCA81D1923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21650" y="2528842"/>
              <a:ext cx="1592" cy="2984894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A3322965-77FF-0956-83EE-ADA9AFCC2F19}"/>
                </a:ext>
              </a:extLst>
            </p:cNvPr>
            <p:cNvCxnSpPr>
              <a:cxnSpLocks/>
            </p:cNvCxnSpPr>
            <p:nvPr/>
          </p:nvCxnSpPr>
          <p:spPr>
            <a:xfrm>
              <a:off x="7166344" y="2496185"/>
              <a:ext cx="0" cy="932815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BD744AE-A2B8-150A-697C-7B187BF232E9}"/>
                </a:ext>
              </a:extLst>
            </p:cNvPr>
            <p:cNvCxnSpPr>
              <a:cxnSpLocks/>
            </p:cNvCxnSpPr>
            <p:nvPr/>
          </p:nvCxnSpPr>
          <p:spPr>
            <a:xfrm>
              <a:off x="9287099" y="2447199"/>
              <a:ext cx="2067" cy="1226730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83F6EBDE-BEBF-BD05-1C3E-6D9CC3A8AA09}"/>
                </a:ext>
              </a:extLst>
            </p:cNvPr>
            <p:cNvSpPr/>
            <p:nvPr/>
          </p:nvSpPr>
          <p:spPr>
            <a:xfrm>
              <a:off x="704140" y="4297941"/>
              <a:ext cx="198783" cy="198783"/>
            </a:xfrm>
            <a:prstGeom prst="ellips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E35038F8-201A-2CE5-4F96-F5D0E07662F3}"/>
                </a:ext>
              </a:extLst>
            </p:cNvPr>
            <p:cNvSpPr/>
            <p:nvPr/>
          </p:nvSpPr>
          <p:spPr>
            <a:xfrm>
              <a:off x="2817657" y="5516772"/>
              <a:ext cx="198783" cy="198783"/>
            </a:xfrm>
            <a:prstGeom prst="ellips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C152144A-0227-81C8-5EB0-4217CF1CEEE7}"/>
                </a:ext>
              </a:extLst>
            </p:cNvPr>
            <p:cNvSpPr/>
            <p:nvPr/>
          </p:nvSpPr>
          <p:spPr>
            <a:xfrm>
              <a:off x="7066553" y="3435384"/>
              <a:ext cx="198783" cy="198783"/>
            </a:xfrm>
            <a:prstGeom prst="ellips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C30680FA-8F0F-C8F7-B721-95071536CA7B}"/>
                </a:ext>
              </a:extLst>
            </p:cNvPr>
            <p:cNvSpPr/>
            <p:nvPr/>
          </p:nvSpPr>
          <p:spPr>
            <a:xfrm>
              <a:off x="9194875" y="3679366"/>
              <a:ext cx="198783" cy="198783"/>
            </a:xfrm>
            <a:prstGeom prst="ellips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C0A1FBC1-3297-E024-39A0-EAA69D56BF0E}"/>
                </a:ext>
              </a:extLst>
            </p:cNvPr>
            <p:cNvSpPr/>
            <p:nvPr/>
          </p:nvSpPr>
          <p:spPr>
            <a:xfrm>
              <a:off x="4947792" y="2363691"/>
              <a:ext cx="198783" cy="19878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2BE65DC2-ECCC-4D86-835A-D8496935F50C}"/>
                </a:ext>
              </a:extLst>
            </p:cNvPr>
            <p:cNvCxnSpPr>
              <a:cxnSpLocks/>
              <a:stCxn id="35" idx="4"/>
            </p:cNvCxnSpPr>
            <p:nvPr/>
          </p:nvCxnSpPr>
          <p:spPr>
            <a:xfrm flipH="1">
              <a:off x="5043997" y="2562474"/>
              <a:ext cx="3187" cy="2348586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8877BD28-BE76-FA51-3EE0-19344A0C1BDE}"/>
                </a:ext>
              </a:extLst>
            </p:cNvPr>
            <p:cNvSpPr/>
            <p:nvPr/>
          </p:nvSpPr>
          <p:spPr>
            <a:xfrm>
              <a:off x="4944605" y="4911060"/>
              <a:ext cx="198783" cy="198783"/>
            </a:xfrm>
            <a:prstGeom prst="ellips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743963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DACD46E6-90C9-5A94-5A35-1C98F051F6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00495" y="1081599"/>
            <a:ext cx="6810682" cy="71727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600" cap="all" baseline="0"/>
            </a:lvl1pPr>
          </a:lstStyle>
          <a:p>
            <a:pPr algn="ctr"/>
            <a:r>
              <a:rPr lang="en-US">
                <a:solidFill>
                  <a:srgbClr val="4D5BE2"/>
                </a:solidFill>
              </a:rPr>
              <a:t>ADD TITLE HERE</a:t>
            </a:r>
          </a:p>
        </p:txBody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7917E37C-ED1D-4637-B0A8-CAECDD7D93AA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866264" y="311726"/>
            <a:ext cx="3501736" cy="2303391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0328A27F-4D37-7494-A00B-931B4AF98F3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26161" y="2765191"/>
            <a:ext cx="1524000" cy="872551"/>
          </a:xfrm>
        </p:spPr>
        <p:txBody>
          <a:bodyPr>
            <a:noAutofit/>
          </a:bodyPr>
          <a:lstStyle>
            <a:lvl1pPr marL="0" indent="0">
              <a:lnSpc>
                <a:spcPts val="1500"/>
              </a:lnSpc>
              <a:buNone/>
              <a:defRPr sz="1200" b="0" spc="0" baseline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Add text here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B72A2B16-E242-6548-CD5D-53E9964738A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163570" y="2765191"/>
            <a:ext cx="1774190" cy="872551"/>
          </a:xfrm>
        </p:spPr>
        <p:txBody>
          <a:bodyPr>
            <a:noAutofit/>
          </a:bodyPr>
          <a:lstStyle>
            <a:lvl1pPr marL="0" indent="0">
              <a:lnSpc>
                <a:spcPts val="1500"/>
              </a:lnSpc>
              <a:buNone/>
              <a:defRPr sz="1200" b="0" spc="0" baseline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Add text here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AA825916-F570-17B8-0B3F-0C3FC2D7464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282565" y="2765191"/>
            <a:ext cx="1627390" cy="872551"/>
          </a:xfrm>
        </p:spPr>
        <p:txBody>
          <a:bodyPr>
            <a:noAutofit/>
          </a:bodyPr>
          <a:lstStyle>
            <a:lvl1pPr marL="0" indent="0">
              <a:lnSpc>
                <a:spcPts val="1500"/>
              </a:lnSpc>
              <a:buNone/>
              <a:defRPr sz="1200" b="0" spc="0" baseline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Add text here</a:t>
            </a:r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936D7BCE-44E5-237E-196D-3CCF2508CE4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408840" y="2765191"/>
            <a:ext cx="1558585" cy="872551"/>
          </a:xfrm>
        </p:spPr>
        <p:txBody>
          <a:bodyPr>
            <a:noAutofit/>
          </a:bodyPr>
          <a:lstStyle>
            <a:lvl1pPr marL="0" indent="0">
              <a:lnSpc>
                <a:spcPts val="1500"/>
              </a:lnSpc>
              <a:buNone/>
              <a:defRPr sz="1200" b="0" spc="0" baseline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Add text here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FF3883B4-1028-4C70-B921-8FBE334E7F3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537996" y="2765191"/>
            <a:ext cx="1558584" cy="872551"/>
          </a:xfrm>
        </p:spPr>
        <p:txBody>
          <a:bodyPr>
            <a:noAutofit/>
          </a:bodyPr>
          <a:lstStyle>
            <a:lvl1pPr marL="0" indent="0">
              <a:lnSpc>
                <a:spcPts val="1500"/>
              </a:lnSpc>
              <a:buNone/>
              <a:defRPr sz="1200" b="0" spc="0" baseline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Add text here</a:t>
            </a:r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6DBD545B-C7EA-7554-01A9-B9A7ADEEADA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8843" y="4516277"/>
            <a:ext cx="979397" cy="336278"/>
          </a:xfrm>
        </p:spPr>
        <p:txBody>
          <a:bodyPr>
            <a:noAutofit/>
          </a:bodyPr>
          <a:lstStyle>
            <a:lvl1pPr marL="0" indent="0" algn="ctr">
              <a:buNone/>
              <a:defRPr sz="1400" b="1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2538B7A0-40F3-1C50-E2D0-32A910FA7E6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05972" y="4732686"/>
            <a:ext cx="1186179" cy="892492"/>
          </a:xfrm>
        </p:spPr>
        <p:txBody>
          <a:bodyPr>
            <a:noAutofit/>
          </a:bodyPr>
          <a:lstStyle>
            <a:lvl1pPr marL="0" indent="0" algn="ctr">
              <a:buNone/>
              <a:defRPr sz="5400" b="1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X</a:t>
            </a:r>
          </a:p>
        </p:txBody>
      </p:sp>
      <p:sp>
        <p:nvSpPr>
          <p:cNvPr id="5" name="Text Placeholder 10">
            <a:extLst>
              <a:ext uri="{FF2B5EF4-FFF2-40B4-BE49-F238E27FC236}">
                <a16:creationId xmlns:a16="http://schemas.microsoft.com/office/drawing/2014/main" id="{AFC63024-9505-E263-E747-4350C4DF2C6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32050" y="5738941"/>
            <a:ext cx="979397" cy="336278"/>
          </a:xfrm>
        </p:spPr>
        <p:txBody>
          <a:bodyPr>
            <a:noAutofit/>
          </a:bodyPr>
          <a:lstStyle>
            <a:lvl1pPr marL="0" indent="0" algn="ctr">
              <a:buNone/>
              <a:defRPr sz="1400" b="1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E7A61A86-EC14-71A1-4F13-8B5BC4DD2CD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328315" y="5968525"/>
            <a:ext cx="1186179" cy="892492"/>
          </a:xfrm>
        </p:spPr>
        <p:txBody>
          <a:bodyPr>
            <a:noAutofit/>
          </a:bodyPr>
          <a:lstStyle>
            <a:lvl1pPr marL="0" indent="0" algn="ctr">
              <a:buNone/>
              <a:defRPr sz="5400" b="1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X</a:t>
            </a:r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21022AC1-BD17-72D5-2B44-1179380BAA5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568063" y="5136272"/>
            <a:ext cx="979397" cy="336278"/>
          </a:xfrm>
        </p:spPr>
        <p:txBody>
          <a:bodyPr>
            <a:noAutofit/>
          </a:bodyPr>
          <a:lstStyle>
            <a:lvl1pPr marL="0" indent="0" algn="ctr">
              <a:buNone/>
              <a:defRPr sz="1400" b="1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8AB8BDC8-1B18-C92E-002C-8E803D44743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454770" y="5370533"/>
            <a:ext cx="1186179" cy="892492"/>
          </a:xfrm>
        </p:spPr>
        <p:txBody>
          <a:bodyPr>
            <a:noAutofit/>
          </a:bodyPr>
          <a:lstStyle>
            <a:lvl1pPr marL="0" indent="0" algn="ctr">
              <a:buNone/>
              <a:defRPr sz="5400" b="1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X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DCC3C0D0-FD25-227E-0C25-4B5D96A89CC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699246" y="3667681"/>
            <a:ext cx="979397" cy="336278"/>
          </a:xfrm>
        </p:spPr>
        <p:txBody>
          <a:bodyPr>
            <a:noAutofit/>
          </a:bodyPr>
          <a:lstStyle>
            <a:lvl1pPr marL="0" indent="0" algn="ctr">
              <a:buNone/>
              <a:defRPr sz="1400" b="1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33C067A7-180C-CF1A-D355-AD9EFC1F30E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594252" y="3874540"/>
            <a:ext cx="1186179" cy="892492"/>
          </a:xfrm>
        </p:spPr>
        <p:txBody>
          <a:bodyPr>
            <a:noAutofit/>
          </a:bodyPr>
          <a:lstStyle>
            <a:lvl1pPr marL="0" indent="0" algn="ctr">
              <a:buNone/>
              <a:defRPr sz="5400" b="1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X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240B963E-6D68-753B-684E-FA76297683A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815528" y="3903209"/>
            <a:ext cx="979397" cy="336278"/>
          </a:xfrm>
        </p:spPr>
        <p:txBody>
          <a:bodyPr>
            <a:noAutofit/>
          </a:bodyPr>
          <a:lstStyle>
            <a:lvl1pPr marL="0" indent="0" algn="ctr">
              <a:buNone/>
              <a:defRPr sz="1400" b="1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89E3E312-6617-D826-24CF-F63DC3CC30D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716656" y="4128730"/>
            <a:ext cx="1186179" cy="892492"/>
          </a:xfrm>
        </p:spPr>
        <p:txBody>
          <a:bodyPr>
            <a:noAutofit/>
          </a:bodyPr>
          <a:lstStyle>
            <a:lvl1pPr marL="0" indent="0" algn="ctr">
              <a:buNone/>
              <a:defRPr sz="5400" b="1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X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0E95E94-C91A-7D90-489F-979154A50D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99338" y="2352259"/>
            <a:ext cx="10817861" cy="3363296"/>
            <a:chOff x="699338" y="2352259"/>
            <a:chExt cx="10817861" cy="3363296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82321084-3662-3AC2-9063-B4C96C8D03F8}"/>
                </a:ext>
              </a:extLst>
            </p:cNvPr>
            <p:cNvCxnSpPr/>
            <p:nvPr/>
          </p:nvCxnSpPr>
          <p:spPr>
            <a:xfrm flipV="1">
              <a:off x="774192" y="2451652"/>
              <a:ext cx="10643616" cy="0"/>
            </a:xfrm>
            <a:prstGeom prst="line">
              <a:avLst/>
            </a:prstGeom>
            <a:ln w="412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02F364F9-1001-8A8A-E378-A32BD15C0BAC}"/>
                </a:ext>
              </a:extLst>
            </p:cNvPr>
            <p:cNvSpPr/>
            <p:nvPr/>
          </p:nvSpPr>
          <p:spPr>
            <a:xfrm>
              <a:off x="700708" y="2355117"/>
              <a:ext cx="198783" cy="19878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B99546CB-73CE-F525-D8C0-4AFD24A0ECEE}"/>
                </a:ext>
              </a:extLst>
            </p:cNvPr>
            <p:cNvSpPr/>
            <p:nvPr/>
          </p:nvSpPr>
          <p:spPr>
            <a:xfrm>
              <a:off x="11318416" y="2352259"/>
              <a:ext cx="198783" cy="19878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48385D98-23B5-1951-FCF2-575B6CB9D3C3}"/>
                </a:ext>
              </a:extLst>
            </p:cNvPr>
            <p:cNvSpPr/>
            <p:nvPr/>
          </p:nvSpPr>
          <p:spPr>
            <a:xfrm>
              <a:off x="2824250" y="2360833"/>
              <a:ext cx="198783" cy="19878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B27EC48D-6773-0157-AB1D-A36DCBF2342B}"/>
                </a:ext>
              </a:extLst>
            </p:cNvPr>
            <p:cNvSpPr/>
            <p:nvPr/>
          </p:nvSpPr>
          <p:spPr>
            <a:xfrm>
              <a:off x="7071334" y="2366548"/>
              <a:ext cx="198783" cy="19878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67197B2A-F814-0F94-65C6-2C666E7C4B11}"/>
                </a:ext>
              </a:extLst>
            </p:cNvPr>
            <p:cNvSpPr/>
            <p:nvPr/>
          </p:nvSpPr>
          <p:spPr>
            <a:xfrm>
              <a:off x="9194876" y="2357975"/>
              <a:ext cx="198783" cy="19878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5B72EF2C-8D4F-426F-E532-9848DA562D0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99303" y="2451650"/>
              <a:ext cx="1592" cy="1838996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EF79E6B9-3986-3441-3239-03C8BAF4008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21650" y="2528842"/>
              <a:ext cx="1592" cy="2984894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A4AD6852-33FA-D4BC-95FC-3FCFE5A29AA0}"/>
                </a:ext>
              </a:extLst>
            </p:cNvPr>
            <p:cNvCxnSpPr>
              <a:cxnSpLocks/>
            </p:cNvCxnSpPr>
            <p:nvPr/>
          </p:nvCxnSpPr>
          <p:spPr>
            <a:xfrm>
              <a:off x="7171108" y="2496185"/>
              <a:ext cx="0" cy="932815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ACB4FEB6-AF59-E0CC-6CBF-5C0AE5E9F0B4}"/>
                </a:ext>
              </a:extLst>
            </p:cNvPr>
            <p:cNvCxnSpPr>
              <a:cxnSpLocks/>
            </p:cNvCxnSpPr>
            <p:nvPr/>
          </p:nvCxnSpPr>
          <p:spPr>
            <a:xfrm>
              <a:off x="9291333" y="2447199"/>
              <a:ext cx="2067" cy="1226730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F925AA1D-824F-C6F6-AF28-AD78390DEFB3}"/>
                </a:ext>
              </a:extLst>
            </p:cNvPr>
            <p:cNvSpPr/>
            <p:nvPr/>
          </p:nvSpPr>
          <p:spPr>
            <a:xfrm>
              <a:off x="699338" y="4296353"/>
              <a:ext cx="198783" cy="198783"/>
            </a:xfrm>
            <a:prstGeom prst="ellips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15D82967-DC99-C9B0-B596-A62B757AEA9E}"/>
                </a:ext>
              </a:extLst>
            </p:cNvPr>
            <p:cNvSpPr/>
            <p:nvPr/>
          </p:nvSpPr>
          <p:spPr>
            <a:xfrm>
              <a:off x="2821073" y="5516772"/>
              <a:ext cx="198783" cy="198783"/>
            </a:xfrm>
            <a:prstGeom prst="ellips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257490DB-B4E0-9638-A70F-84BAD77D5B85}"/>
                </a:ext>
              </a:extLst>
            </p:cNvPr>
            <p:cNvSpPr/>
            <p:nvPr/>
          </p:nvSpPr>
          <p:spPr>
            <a:xfrm>
              <a:off x="7072489" y="3435384"/>
              <a:ext cx="198783" cy="198783"/>
            </a:xfrm>
            <a:prstGeom prst="ellips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3E9F2D72-DBC0-63CB-0C92-4A97C46C9046}"/>
                </a:ext>
              </a:extLst>
            </p:cNvPr>
            <p:cNvSpPr/>
            <p:nvPr/>
          </p:nvSpPr>
          <p:spPr>
            <a:xfrm>
              <a:off x="9193605" y="3679366"/>
              <a:ext cx="198783" cy="198783"/>
            </a:xfrm>
            <a:prstGeom prst="ellips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A99004F8-D92D-5313-C37E-C81E7AECAB76}"/>
                </a:ext>
              </a:extLst>
            </p:cNvPr>
            <p:cNvSpPr/>
            <p:nvPr/>
          </p:nvSpPr>
          <p:spPr>
            <a:xfrm>
              <a:off x="4947792" y="2363691"/>
              <a:ext cx="198783" cy="19878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F32A87DF-D655-E886-D5EF-E5690A0C7C08}"/>
                </a:ext>
              </a:extLst>
            </p:cNvPr>
            <p:cNvCxnSpPr>
              <a:cxnSpLocks/>
              <a:stCxn id="34" idx="4"/>
            </p:cNvCxnSpPr>
            <p:nvPr/>
          </p:nvCxnSpPr>
          <p:spPr>
            <a:xfrm flipH="1">
              <a:off x="5043997" y="2562474"/>
              <a:ext cx="3187" cy="2348586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A3DFD143-EAF1-3327-1DEE-57CE1ECCBFBC}"/>
                </a:ext>
              </a:extLst>
            </p:cNvPr>
            <p:cNvSpPr/>
            <p:nvPr/>
          </p:nvSpPr>
          <p:spPr>
            <a:xfrm>
              <a:off x="4942661" y="4911060"/>
              <a:ext cx="198783" cy="198783"/>
            </a:xfrm>
            <a:prstGeom prst="ellips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728575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DACD46E6-90C9-5A94-5A35-1C98F051F6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91022" y="416577"/>
            <a:ext cx="10643616" cy="71727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600" cap="all" baseline="0"/>
            </a:lvl1pPr>
          </a:lstStyle>
          <a:p>
            <a:pPr algn="ctr"/>
            <a:r>
              <a:rPr lang="en-US">
                <a:solidFill>
                  <a:srgbClr val="4D5BE2"/>
                </a:solidFill>
              </a:rPr>
              <a:t>ADD TITLE HERE</a:t>
            </a:r>
          </a:p>
        </p:txBody>
      </p:sp>
      <p:sp>
        <p:nvSpPr>
          <p:cNvPr id="22" name="SmartArt Placeholder 21">
            <a:extLst>
              <a:ext uri="{FF2B5EF4-FFF2-40B4-BE49-F238E27FC236}">
                <a16:creationId xmlns:a16="http://schemas.microsoft.com/office/drawing/2014/main" id="{CE9173F4-65C7-2EC9-A5E4-827E9483F1E5}"/>
              </a:ext>
            </a:extLst>
          </p:cNvPr>
          <p:cNvSpPr>
            <a:spLocks noGrp="1"/>
          </p:cNvSpPr>
          <p:nvPr>
            <p:ph type="dgm" sz="quarter" idx="29"/>
          </p:nvPr>
        </p:nvSpPr>
        <p:spPr>
          <a:xfrm>
            <a:off x="800100" y="1235075"/>
            <a:ext cx="10644188" cy="4975225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7917E37C-ED1D-4637-B0A8-CAECDD7D93AA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785884" y="4573721"/>
            <a:ext cx="2927538" cy="228428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5884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tli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DACD46E6-90C9-5A94-5A35-1C98F051F6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91022" y="416577"/>
            <a:ext cx="10643616" cy="71727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600" cap="all" baseline="0"/>
            </a:lvl1pPr>
          </a:lstStyle>
          <a:p>
            <a:pPr algn="ctr"/>
            <a:r>
              <a:rPr lang="en-US">
                <a:solidFill>
                  <a:srgbClr val="4D5BE2"/>
                </a:solidFill>
              </a:rPr>
              <a:t>ADD TITLE HERE</a:t>
            </a:r>
          </a:p>
        </p:txBody>
      </p:sp>
      <p:sp>
        <p:nvSpPr>
          <p:cNvPr id="22" name="SmartArt Placeholder 21">
            <a:extLst>
              <a:ext uri="{FF2B5EF4-FFF2-40B4-BE49-F238E27FC236}">
                <a16:creationId xmlns:a16="http://schemas.microsoft.com/office/drawing/2014/main" id="{CE9173F4-65C7-2EC9-A5E4-827E9483F1E5}"/>
              </a:ext>
            </a:extLst>
          </p:cNvPr>
          <p:cNvSpPr>
            <a:spLocks noGrp="1"/>
          </p:cNvSpPr>
          <p:nvPr>
            <p:ph type="dgm" sz="quarter" idx="29"/>
          </p:nvPr>
        </p:nvSpPr>
        <p:spPr>
          <a:xfrm>
            <a:off x="785884" y="1818409"/>
            <a:ext cx="10620232" cy="4530436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C21CF4B-0175-F178-DDAD-E4153A66F75F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2046767" y="3141743"/>
            <a:ext cx="429768" cy="429768"/>
          </a:xfrm>
        </p:spPr>
        <p:txBody>
          <a:bodyPr lIns="0" tIns="0" rIns="0" bIns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69A370C-8C84-0411-0B1D-F7CFCEA96DE2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5881116" y="3141743"/>
            <a:ext cx="429768" cy="429768"/>
          </a:xfrm>
        </p:spPr>
        <p:txBody>
          <a:bodyPr lIns="0" tIns="0" rIns="0" bIns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/>
          </a:p>
        </p:txBody>
      </p:sp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DF3CEC12-A675-5B79-6276-32AE902BDCDA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9715465" y="3141743"/>
            <a:ext cx="429768" cy="429768"/>
          </a:xfrm>
        </p:spPr>
        <p:txBody>
          <a:bodyPr lIns="0" tIns="0" rIns="0" bIns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B7A0051-C60B-9702-8D0B-55AD9470DB55}"/>
              </a:ext>
            </a:extLst>
          </p:cNvPr>
          <p:cNvGrpSpPr/>
          <p:nvPr userDrawn="1"/>
        </p:nvGrpSpPr>
        <p:grpSpPr>
          <a:xfrm>
            <a:off x="396950" y="4022070"/>
            <a:ext cx="2492996" cy="2679178"/>
            <a:chOff x="396950" y="3454904"/>
            <a:chExt cx="2492996" cy="2679178"/>
          </a:xfrm>
        </p:grpSpPr>
        <p:sp>
          <p:nvSpPr>
            <p:cNvPr id="3" name="Rounded Rectangle 24">
              <a:extLst>
                <a:ext uri="{FF2B5EF4-FFF2-40B4-BE49-F238E27FC236}">
                  <a16:creationId xmlns:a16="http://schemas.microsoft.com/office/drawing/2014/main" id="{80B74359-1E30-E650-34A9-AC1C13F1EBD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492882" y="3653687"/>
              <a:ext cx="2226761" cy="2381004"/>
            </a:xfrm>
            <a:custGeom>
              <a:avLst/>
              <a:gdLst>
                <a:gd name="connsiteX0" fmla="*/ 0 w 3481668"/>
                <a:gd name="connsiteY0" fmla="*/ 0 h 3505316"/>
                <a:gd name="connsiteX1" fmla="*/ 0 w 3481668"/>
                <a:gd name="connsiteY1" fmla="*/ 0 h 3505316"/>
                <a:gd name="connsiteX2" fmla="*/ 3481668 w 3481668"/>
                <a:gd name="connsiteY2" fmla="*/ 0 h 3505316"/>
                <a:gd name="connsiteX3" fmla="*/ 3481668 w 3481668"/>
                <a:gd name="connsiteY3" fmla="*/ 0 h 3505316"/>
                <a:gd name="connsiteX4" fmla="*/ 3481668 w 3481668"/>
                <a:gd name="connsiteY4" fmla="*/ 3505316 h 3505316"/>
                <a:gd name="connsiteX5" fmla="*/ 3481668 w 3481668"/>
                <a:gd name="connsiteY5" fmla="*/ 3505316 h 3505316"/>
                <a:gd name="connsiteX6" fmla="*/ 0 w 3481668"/>
                <a:gd name="connsiteY6" fmla="*/ 3505316 h 3505316"/>
                <a:gd name="connsiteX7" fmla="*/ 0 w 3481668"/>
                <a:gd name="connsiteY7" fmla="*/ 3505316 h 3505316"/>
                <a:gd name="connsiteX8" fmla="*/ 0 w 3481668"/>
                <a:gd name="connsiteY8" fmla="*/ 0 h 3505316"/>
                <a:gd name="connsiteX0" fmla="*/ 3481668 w 3573108"/>
                <a:gd name="connsiteY0" fmla="*/ 0 h 3505316"/>
                <a:gd name="connsiteX1" fmla="*/ 3481668 w 3573108"/>
                <a:gd name="connsiteY1" fmla="*/ 3505316 h 3505316"/>
                <a:gd name="connsiteX2" fmla="*/ 3481668 w 3573108"/>
                <a:gd name="connsiteY2" fmla="*/ 3505316 h 3505316"/>
                <a:gd name="connsiteX3" fmla="*/ 0 w 3573108"/>
                <a:gd name="connsiteY3" fmla="*/ 3505316 h 3505316"/>
                <a:gd name="connsiteX4" fmla="*/ 0 w 3573108"/>
                <a:gd name="connsiteY4" fmla="*/ 3505316 h 3505316"/>
                <a:gd name="connsiteX5" fmla="*/ 0 w 3573108"/>
                <a:gd name="connsiteY5" fmla="*/ 0 h 3505316"/>
                <a:gd name="connsiteX6" fmla="*/ 0 w 3573108"/>
                <a:gd name="connsiteY6" fmla="*/ 0 h 3505316"/>
                <a:gd name="connsiteX7" fmla="*/ 3481668 w 3573108"/>
                <a:gd name="connsiteY7" fmla="*/ 0 h 3505316"/>
                <a:gd name="connsiteX8" fmla="*/ 3573108 w 3573108"/>
                <a:gd name="connsiteY8" fmla="*/ 91440 h 3505316"/>
                <a:gd name="connsiteX0" fmla="*/ 3481668 w 4137884"/>
                <a:gd name="connsiteY0" fmla="*/ 0 h 3505316"/>
                <a:gd name="connsiteX1" fmla="*/ 3481668 w 4137884"/>
                <a:gd name="connsiteY1" fmla="*/ 3505316 h 3505316"/>
                <a:gd name="connsiteX2" fmla="*/ 3481668 w 4137884"/>
                <a:gd name="connsiteY2" fmla="*/ 3505316 h 3505316"/>
                <a:gd name="connsiteX3" fmla="*/ 0 w 4137884"/>
                <a:gd name="connsiteY3" fmla="*/ 3505316 h 3505316"/>
                <a:gd name="connsiteX4" fmla="*/ 0 w 4137884"/>
                <a:gd name="connsiteY4" fmla="*/ 3505316 h 3505316"/>
                <a:gd name="connsiteX5" fmla="*/ 0 w 4137884"/>
                <a:gd name="connsiteY5" fmla="*/ 0 h 3505316"/>
                <a:gd name="connsiteX6" fmla="*/ 0 w 4137884"/>
                <a:gd name="connsiteY6" fmla="*/ 0 h 3505316"/>
                <a:gd name="connsiteX7" fmla="*/ 3481668 w 4137884"/>
                <a:gd name="connsiteY7" fmla="*/ 0 h 3505316"/>
                <a:gd name="connsiteX8" fmla="*/ 4137884 w 4137884"/>
                <a:gd name="connsiteY8" fmla="*/ 199016 h 3505316"/>
                <a:gd name="connsiteX0" fmla="*/ 3481668 w 3481668"/>
                <a:gd name="connsiteY0" fmla="*/ 0 h 3505316"/>
                <a:gd name="connsiteX1" fmla="*/ 3481668 w 3481668"/>
                <a:gd name="connsiteY1" fmla="*/ 3505316 h 3505316"/>
                <a:gd name="connsiteX2" fmla="*/ 3481668 w 3481668"/>
                <a:gd name="connsiteY2" fmla="*/ 3505316 h 3505316"/>
                <a:gd name="connsiteX3" fmla="*/ 0 w 3481668"/>
                <a:gd name="connsiteY3" fmla="*/ 3505316 h 3505316"/>
                <a:gd name="connsiteX4" fmla="*/ 0 w 3481668"/>
                <a:gd name="connsiteY4" fmla="*/ 3505316 h 3505316"/>
                <a:gd name="connsiteX5" fmla="*/ 0 w 3481668"/>
                <a:gd name="connsiteY5" fmla="*/ 0 h 3505316"/>
                <a:gd name="connsiteX6" fmla="*/ 0 w 3481668"/>
                <a:gd name="connsiteY6" fmla="*/ 0 h 3505316"/>
                <a:gd name="connsiteX7" fmla="*/ 3481668 w 3481668"/>
                <a:gd name="connsiteY7" fmla="*/ 0 h 3505316"/>
                <a:gd name="connsiteX0" fmla="*/ 3481668 w 3481668"/>
                <a:gd name="connsiteY0" fmla="*/ 0 h 3505316"/>
                <a:gd name="connsiteX1" fmla="*/ 3481668 w 3481668"/>
                <a:gd name="connsiteY1" fmla="*/ 3505316 h 3505316"/>
                <a:gd name="connsiteX2" fmla="*/ 3481668 w 3481668"/>
                <a:gd name="connsiteY2" fmla="*/ 3505316 h 3505316"/>
                <a:gd name="connsiteX3" fmla="*/ 0 w 3481668"/>
                <a:gd name="connsiteY3" fmla="*/ 3505316 h 3505316"/>
                <a:gd name="connsiteX4" fmla="*/ 0 w 3481668"/>
                <a:gd name="connsiteY4" fmla="*/ 3505316 h 3505316"/>
                <a:gd name="connsiteX5" fmla="*/ 0 w 3481668"/>
                <a:gd name="connsiteY5" fmla="*/ 0 h 3505316"/>
                <a:gd name="connsiteX6" fmla="*/ 0 w 3481668"/>
                <a:gd name="connsiteY6" fmla="*/ 0 h 3505316"/>
                <a:gd name="connsiteX0" fmla="*/ 3481668 w 3481668"/>
                <a:gd name="connsiteY0" fmla="*/ 3505316 h 3505316"/>
                <a:gd name="connsiteX1" fmla="*/ 3481668 w 3481668"/>
                <a:gd name="connsiteY1" fmla="*/ 3505316 h 3505316"/>
                <a:gd name="connsiteX2" fmla="*/ 0 w 3481668"/>
                <a:gd name="connsiteY2" fmla="*/ 3505316 h 3505316"/>
                <a:gd name="connsiteX3" fmla="*/ 0 w 3481668"/>
                <a:gd name="connsiteY3" fmla="*/ 3505316 h 3505316"/>
                <a:gd name="connsiteX4" fmla="*/ 0 w 3481668"/>
                <a:gd name="connsiteY4" fmla="*/ 0 h 3505316"/>
                <a:gd name="connsiteX5" fmla="*/ 0 w 3481668"/>
                <a:gd name="connsiteY5" fmla="*/ 0 h 3505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81668" h="3505316">
                  <a:moveTo>
                    <a:pt x="3481668" y="3505316"/>
                  </a:moveTo>
                  <a:lnTo>
                    <a:pt x="3481668" y="3505316"/>
                  </a:lnTo>
                  <a:lnTo>
                    <a:pt x="0" y="3505316"/>
                  </a:lnTo>
                  <a:lnTo>
                    <a:pt x="0" y="3505316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BEF44D11-0A54-B4F4-331E-6B96D8A436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2691163" y="5935299"/>
              <a:ext cx="198783" cy="19878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4BDB7A0A-6198-DB01-83AB-531F46341C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396950" y="3454904"/>
              <a:ext cx="198783" cy="198783"/>
            </a:xfrm>
            <a:prstGeom prst="ellips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CE34D87E-7828-3BED-4543-3B4C0CA46B21}"/>
              </a:ext>
            </a:extLst>
          </p:cNvPr>
          <p:cNvGrpSpPr/>
          <p:nvPr userDrawn="1"/>
        </p:nvGrpSpPr>
        <p:grpSpPr>
          <a:xfrm>
            <a:off x="4231036" y="4022070"/>
            <a:ext cx="2523286" cy="2679178"/>
            <a:chOff x="4231036" y="3454904"/>
            <a:chExt cx="2523286" cy="2679178"/>
          </a:xfrm>
        </p:grpSpPr>
        <p:sp>
          <p:nvSpPr>
            <p:cNvPr id="11" name="Rounded Rectangle 24">
              <a:extLst>
                <a:ext uri="{FF2B5EF4-FFF2-40B4-BE49-F238E27FC236}">
                  <a16:creationId xmlns:a16="http://schemas.microsoft.com/office/drawing/2014/main" id="{4BC203BC-2D31-485A-F534-45D83FB3C0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4336514" y="3656619"/>
              <a:ext cx="2226761" cy="2381004"/>
            </a:xfrm>
            <a:custGeom>
              <a:avLst/>
              <a:gdLst>
                <a:gd name="connsiteX0" fmla="*/ 0 w 3481668"/>
                <a:gd name="connsiteY0" fmla="*/ 0 h 3505316"/>
                <a:gd name="connsiteX1" fmla="*/ 0 w 3481668"/>
                <a:gd name="connsiteY1" fmla="*/ 0 h 3505316"/>
                <a:gd name="connsiteX2" fmla="*/ 3481668 w 3481668"/>
                <a:gd name="connsiteY2" fmla="*/ 0 h 3505316"/>
                <a:gd name="connsiteX3" fmla="*/ 3481668 w 3481668"/>
                <a:gd name="connsiteY3" fmla="*/ 0 h 3505316"/>
                <a:gd name="connsiteX4" fmla="*/ 3481668 w 3481668"/>
                <a:gd name="connsiteY4" fmla="*/ 3505316 h 3505316"/>
                <a:gd name="connsiteX5" fmla="*/ 3481668 w 3481668"/>
                <a:gd name="connsiteY5" fmla="*/ 3505316 h 3505316"/>
                <a:gd name="connsiteX6" fmla="*/ 0 w 3481668"/>
                <a:gd name="connsiteY6" fmla="*/ 3505316 h 3505316"/>
                <a:gd name="connsiteX7" fmla="*/ 0 w 3481668"/>
                <a:gd name="connsiteY7" fmla="*/ 3505316 h 3505316"/>
                <a:gd name="connsiteX8" fmla="*/ 0 w 3481668"/>
                <a:gd name="connsiteY8" fmla="*/ 0 h 3505316"/>
                <a:gd name="connsiteX0" fmla="*/ 3481668 w 3573108"/>
                <a:gd name="connsiteY0" fmla="*/ 0 h 3505316"/>
                <a:gd name="connsiteX1" fmla="*/ 3481668 w 3573108"/>
                <a:gd name="connsiteY1" fmla="*/ 3505316 h 3505316"/>
                <a:gd name="connsiteX2" fmla="*/ 3481668 w 3573108"/>
                <a:gd name="connsiteY2" fmla="*/ 3505316 h 3505316"/>
                <a:gd name="connsiteX3" fmla="*/ 0 w 3573108"/>
                <a:gd name="connsiteY3" fmla="*/ 3505316 h 3505316"/>
                <a:gd name="connsiteX4" fmla="*/ 0 w 3573108"/>
                <a:gd name="connsiteY4" fmla="*/ 3505316 h 3505316"/>
                <a:gd name="connsiteX5" fmla="*/ 0 w 3573108"/>
                <a:gd name="connsiteY5" fmla="*/ 0 h 3505316"/>
                <a:gd name="connsiteX6" fmla="*/ 0 w 3573108"/>
                <a:gd name="connsiteY6" fmla="*/ 0 h 3505316"/>
                <a:gd name="connsiteX7" fmla="*/ 3481668 w 3573108"/>
                <a:gd name="connsiteY7" fmla="*/ 0 h 3505316"/>
                <a:gd name="connsiteX8" fmla="*/ 3573108 w 3573108"/>
                <a:gd name="connsiteY8" fmla="*/ 91440 h 3505316"/>
                <a:gd name="connsiteX0" fmla="*/ 3481668 w 4137884"/>
                <a:gd name="connsiteY0" fmla="*/ 0 h 3505316"/>
                <a:gd name="connsiteX1" fmla="*/ 3481668 w 4137884"/>
                <a:gd name="connsiteY1" fmla="*/ 3505316 h 3505316"/>
                <a:gd name="connsiteX2" fmla="*/ 3481668 w 4137884"/>
                <a:gd name="connsiteY2" fmla="*/ 3505316 h 3505316"/>
                <a:gd name="connsiteX3" fmla="*/ 0 w 4137884"/>
                <a:gd name="connsiteY3" fmla="*/ 3505316 h 3505316"/>
                <a:gd name="connsiteX4" fmla="*/ 0 w 4137884"/>
                <a:gd name="connsiteY4" fmla="*/ 3505316 h 3505316"/>
                <a:gd name="connsiteX5" fmla="*/ 0 w 4137884"/>
                <a:gd name="connsiteY5" fmla="*/ 0 h 3505316"/>
                <a:gd name="connsiteX6" fmla="*/ 0 w 4137884"/>
                <a:gd name="connsiteY6" fmla="*/ 0 h 3505316"/>
                <a:gd name="connsiteX7" fmla="*/ 3481668 w 4137884"/>
                <a:gd name="connsiteY7" fmla="*/ 0 h 3505316"/>
                <a:gd name="connsiteX8" fmla="*/ 4137884 w 4137884"/>
                <a:gd name="connsiteY8" fmla="*/ 199016 h 3505316"/>
                <a:gd name="connsiteX0" fmla="*/ 3481668 w 3481668"/>
                <a:gd name="connsiteY0" fmla="*/ 0 h 3505316"/>
                <a:gd name="connsiteX1" fmla="*/ 3481668 w 3481668"/>
                <a:gd name="connsiteY1" fmla="*/ 3505316 h 3505316"/>
                <a:gd name="connsiteX2" fmla="*/ 3481668 w 3481668"/>
                <a:gd name="connsiteY2" fmla="*/ 3505316 h 3505316"/>
                <a:gd name="connsiteX3" fmla="*/ 0 w 3481668"/>
                <a:gd name="connsiteY3" fmla="*/ 3505316 h 3505316"/>
                <a:gd name="connsiteX4" fmla="*/ 0 w 3481668"/>
                <a:gd name="connsiteY4" fmla="*/ 3505316 h 3505316"/>
                <a:gd name="connsiteX5" fmla="*/ 0 w 3481668"/>
                <a:gd name="connsiteY5" fmla="*/ 0 h 3505316"/>
                <a:gd name="connsiteX6" fmla="*/ 0 w 3481668"/>
                <a:gd name="connsiteY6" fmla="*/ 0 h 3505316"/>
                <a:gd name="connsiteX7" fmla="*/ 3481668 w 3481668"/>
                <a:gd name="connsiteY7" fmla="*/ 0 h 3505316"/>
                <a:gd name="connsiteX0" fmla="*/ 3481668 w 3481668"/>
                <a:gd name="connsiteY0" fmla="*/ 0 h 3505316"/>
                <a:gd name="connsiteX1" fmla="*/ 3481668 w 3481668"/>
                <a:gd name="connsiteY1" fmla="*/ 3505316 h 3505316"/>
                <a:gd name="connsiteX2" fmla="*/ 3481668 w 3481668"/>
                <a:gd name="connsiteY2" fmla="*/ 3505316 h 3505316"/>
                <a:gd name="connsiteX3" fmla="*/ 0 w 3481668"/>
                <a:gd name="connsiteY3" fmla="*/ 3505316 h 3505316"/>
                <a:gd name="connsiteX4" fmla="*/ 0 w 3481668"/>
                <a:gd name="connsiteY4" fmla="*/ 3505316 h 3505316"/>
                <a:gd name="connsiteX5" fmla="*/ 0 w 3481668"/>
                <a:gd name="connsiteY5" fmla="*/ 0 h 3505316"/>
                <a:gd name="connsiteX6" fmla="*/ 0 w 3481668"/>
                <a:gd name="connsiteY6" fmla="*/ 0 h 3505316"/>
                <a:gd name="connsiteX0" fmla="*/ 3481668 w 3481668"/>
                <a:gd name="connsiteY0" fmla="*/ 3505316 h 3505316"/>
                <a:gd name="connsiteX1" fmla="*/ 3481668 w 3481668"/>
                <a:gd name="connsiteY1" fmla="*/ 3505316 h 3505316"/>
                <a:gd name="connsiteX2" fmla="*/ 0 w 3481668"/>
                <a:gd name="connsiteY2" fmla="*/ 3505316 h 3505316"/>
                <a:gd name="connsiteX3" fmla="*/ 0 w 3481668"/>
                <a:gd name="connsiteY3" fmla="*/ 3505316 h 3505316"/>
                <a:gd name="connsiteX4" fmla="*/ 0 w 3481668"/>
                <a:gd name="connsiteY4" fmla="*/ 0 h 3505316"/>
                <a:gd name="connsiteX5" fmla="*/ 0 w 3481668"/>
                <a:gd name="connsiteY5" fmla="*/ 0 h 3505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81668" h="3505316">
                  <a:moveTo>
                    <a:pt x="3481668" y="3505316"/>
                  </a:moveTo>
                  <a:lnTo>
                    <a:pt x="3481668" y="3505316"/>
                  </a:lnTo>
                  <a:lnTo>
                    <a:pt x="0" y="3505316"/>
                  </a:lnTo>
                  <a:lnTo>
                    <a:pt x="0" y="3505316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84EB6EC0-B466-7E25-560F-DB65221CD9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6555539" y="5935299"/>
              <a:ext cx="198783" cy="19878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5445C946-5C12-71D9-0A10-E4324C04CD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4231036" y="3454904"/>
              <a:ext cx="198783" cy="198783"/>
            </a:xfrm>
            <a:prstGeom prst="ellips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65B5F83-31C9-7197-4027-2354C85DE9ED}"/>
              </a:ext>
            </a:extLst>
          </p:cNvPr>
          <p:cNvGrpSpPr/>
          <p:nvPr userDrawn="1"/>
        </p:nvGrpSpPr>
        <p:grpSpPr>
          <a:xfrm>
            <a:off x="8098797" y="4022937"/>
            <a:ext cx="2519900" cy="2678311"/>
            <a:chOff x="8098797" y="3455771"/>
            <a:chExt cx="2519900" cy="2678311"/>
          </a:xfrm>
        </p:grpSpPr>
        <p:sp>
          <p:nvSpPr>
            <p:cNvPr id="15" name="Rounded Rectangle 24">
              <a:extLst>
                <a:ext uri="{FF2B5EF4-FFF2-40B4-BE49-F238E27FC236}">
                  <a16:creationId xmlns:a16="http://schemas.microsoft.com/office/drawing/2014/main" id="{BD003E26-3B0A-9530-FA03-1DE8541DC7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8198189" y="3658300"/>
              <a:ext cx="2226761" cy="2381004"/>
            </a:xfrm>
            <a:custGeom>
              <a:avLst/>
              <a:gdLst>
                <a:gd name="connsiteX0" fmla="*/ 0 w 3481668"/>
                <a:gd name="connsiteY0" fmla="*/ 0 h 3505316"/>
                <a:gd name="connsiteX1" fmla="*/ 0 w 3481668"/>
                <a:gd name="connsiteY1" fmla="*/ 0 h 3505316"/>
                <a:gd name="connsiteX2" fmla="*/ 3481668 w 3481668"/>
                <a:gd name="connsiteY2" fmla="*/ 0 h 3505316"/>
                <a:gd name="connsiteX3" fmla="*/ 3481668 w 3481668"/>
                <a:gd name="connsiteY3" fmla="*/ 0 h 3505316"/>
                <a:gd name="connsiteX4" fmla="*/ 3481668 w 3481668"/>
                <a:gd name="connsiteY4" fmla="*/ 3505316 h 3505316"/>
                <a:gd name="connsiteX5" fmla="*/ 3481668 w 3481668"/>
                <a:gd name="connsiteY5" fmla="*/ 3505316 h 3505316"/>
                <a:gd name="connsiteX6" fmla="*/ 0 w 3481668"/>
                <a:gd name="connsiteY6" fmla="*/ 3505316 h 3505316"/>
                <a:gd name="connsiteX7" fmla="*/ 0 w 3481668"/>
                <a:gd name="connsiteY7" fmla="*/ 3505316 h 3505316"/>
                <a:gd name="connsiteX8" fmla="*/ 0 w 3481668"/>
                <a:gd name="connsiteY8" fmla="*/ 0 h 3505316"/>
                <a:gd name="connsiteX0" fmla="*/ 3481668 w 3573108"/>
                <a:gd name="connsiteY0" fmla="*/ 0 h 3505316"/>
                <a:gd name="connsiteX1" fmla="*/ 3481668 w 3573108"/>
                <a:gd name="connsiteY1" fmla="*/ 3505316 h 3505316"/>
                <a:gd name="connsiteX2" fmla="*/ 3481668 w 3573108"/>
                <a:gd name="connsiteY2" fmla="*/ 3505316 h 3505316"/>
                <a:gd name="connsiteX3" fmla="*/ 0 w 3573108"/>
                <a:gd name="connsiteY3" fmla="*/ 3505316 h 3505316"/>
                <a:gd name="connsiteX4" fmla="*/ 0 w 3573108"/>
                <a:gd name="connsiteY4" fmla="*/ 3505316 h 3505316"/>
                <a:gd name="connsiteX5" fmla="*/ 0 w 3573108"/>
                <a:gd name="connsiteY5" fmla="*/ 0 h 3505316"/>
                <a:gd name="connsiteX6" fmla="*/ 0 w 3573108"/>
                <a:gd name="connsiteY6" fmla="*/ 0 h 3505316"/>
                <a:gd name="connsiteX7" fmla="*/ 3481668 w 3573108"/>
                <a:gd name="connsiteY7" fmla="*/ 0 h 3505316"/>
                <a:gd name="connsiteX8" fmla="*/ 3573108 w 3573108"/>
                <a:gd name="connsiteY8" fmla="*/ 91440 h 3505316"/>
                <a:gd name="connsiteX0" fmla="*/ 3481668 w 4137884"/>
                <a:gd name="connsiteY0" fmla="*/ 0 h 3505316"/>
                <a:gd name="connsiteX1" fmla="*/ 3481668 w 4137884"/>
                <a:gd name="connsiteY1" fmla="*/ 3505316 h 3505316"/>
                <a:gd name="connsiteX2" fmla="*/ 3481668 w 4137884"/>
                <a:gd name="connsiteY2" fmla="*/ 3505316 h 3505316"/>
                <a:gd name="connsiteX3" fmla="*/ 0 w 4137884"/>
                <a:gd name="connsiteY3" fmla="*/ 3505316 h 3505316"/>
                <a:gd name="connsiteX4" fmla="*/ 0 w 4137884"/>
                <a:gd name="connsiteY4" fmla="*/ 3505316 h 3505316"/>
                <a:gd name="connsiteX5" fmla="*/ 0 w 4137884"/>
                <a:gd name="connsiteY5" fmla="*/ 0 h 3505316"/>
                <a:gd name="connsiteX6" fmla="*/ 0 w 4137884"/>
                <a:gd name="connsiteY6" fmla="*/ 0 h 3505316"/>
                <a:gd name="connsiteX7" fmla="*/ 3481668 w 4137884"/>
                <a:gd name="connsiteY7" fmla="*/ 0 h 3505316"/>
                <a:gd name="connsiteX8" fmla="*/ 4137884 w 4137884"/>
                <a:gd name="connsiteY8" fmla="*/ 199016 h 3505316"/>
                <a:gd name="connsiteX0" fmla="*/ 3481668 w 3481668"/>
                <a:gd name="connsiteY0" fmla="*/ 0 h 3505316"/>
                <a:gd name="connsiteX1" fmla="*/ 3481668 w 3481668"/>
                <a:gd name="connsiteY1" fmla="*/ 3505316 h 3505316"/>
                <a:gd name="connsiteX2" fmla="*/ 3481668 w 3481668"/>
                <a:gd name="connsiteY2" fmla="*/ 3505316 h 3505316"/>
                <a:gd name="connsiteX3" fmla="*/ 0 w 3481668"/>
                <a:gd name="connsiteY3" fmla="*/ 3505316 h 3505316"/>
                <a:gd name="connsiteX4" fmla="*/ 0 w 3481668"/>
                <a:gd name="connsiteY4" fmla="*/ 3505316 h 3505316"/>
                <a:gd name="connsiteX5" fmla="*/ 0 w 3481668"/>
                <a:gd name="connsiteY5" fmla="*/ 0 h 3505316"/>
                <a:gd name="connsiteX6" fmla="*/ 0 w 3481668"/>
                <a:gd name="connsiteY6" fmla="*/ 0 h 3505316"/>
                <a:gd name="connsiteX7" fmla="*/ 3481668 w 3481668"/>
                <a:gd name="connsiteY7" fmla="*/ 0 h 3505316"/>
                <a:gd name="connsiteX0" fmla="*/ 3481668 w 3481668"/>
                <a:gd name="connsiteY0" fmla="*/ 0 h 3505316"/>
                <a:gd name="connsiteX1" fmla="*/ 3481668 w 3481668"/>
                <a:gd name="connsiteY1" fmla="*/ 3505316 h 3505316"/>
                <a:gd name="connsiteX2" fmla="*/ 3481668 w 3481668"/>
                <a:gd name="connsiteY2" fmla="*/ 3505316 h 3505316"/>
                <a:gd name="connsiteX3" fmla="*/ 0 w 3481668"/>
                <a:gd name="connsiteY3" fmla="*/ 3505316 h 3505316"/>
                <a:gd name="connsiteX4" fmla="*/ 0 w 3481668"/>
                <a:gd name="connsiteY4" fmla="*/ 3505316 h 3505316"/>
                <a:gd name="connsiteX5" fmla="*/ 0 w 3481668"/>
                <a:gd name="connsiteY5" fmla="*/ 0 h 3505316"/>
                <a:gd name="connsiteX6" fmla="*/ 0 w 3481668"/>
                <a:gd name="connsiteY6" fmla="*/ 0 h 3505316"/>
                <a:gd name="connsiteX0" fmla="*/ 3481668 w 3481668"/>
                <a:gd name="connsiteY0" fmla="*/ 3505316 h 3505316"/>
                <a:gd name="connsiteX1" fmla="*/ 3481668 w 3481668"/>
                <a:gd name="connsiteY1" fmla="*/ 3505316 h 3505316"/>
                <a:gd name="connsiteX2" fmla="*/ 0 w 3481668"/>
                <a:gd name="connsiteY2" fmla="*/ 3505316 h 3505316"/>
                <a:gd name="connsiteX3" fmla="*/ 0 w 3481668"/>
                <a:gd name="connsiteY3" fmla="*/ 3505316 h 3505316"/>
                <a:gd name="connsiteX4" fmla="*/ 0 w 3481668"/>
                <a:gd name="connsiteY4" fmla="*/ 0 h 3505316"/>
                <a:gd name="connsiteX5" fmla="*/ 0 w 3481668"/>
                <a:gd name="connsiteY5" fmla="*/ 0 h 3505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81668" h="3505316">
                  <a:moveTo>
                    <a:pt x="3481668" y="3505316"/>
                  </a:moveTo>
                  <a:lnTo>
                    <a:pt x="3481668" y="3505316"/>
                  </a:lnTo>
                  <a:lnTo>
                    <a:pt x="0" y="3505316"/>
                  </a:lnTo>
                  <a:lnTo>
                    <a:pt x="0" y="3505316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5D9E3472-2688-408D-F31B-9BE1005DB7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0419914" y="5935299"/>
              <a:ext cx="198783" cy="19878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DC81E04E-B059-42D8-1D0C-C79A34BFD0F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8098797" y="3455771"/>
              <a:ext cx="198783" cy="198783"/>
            </a:xfrm>
            <a:prstGeom prst="ellips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E75CF47-105F-945E-7D7E-CE093E52E846}"/>
              </a:ext>
            </a:extLst>
          </p:cNvPr>
          <p:cNvGrpSpPr/>
          <p:nvPr userDrawn="1"/>
        </p:nvGrpSpPr>
        <p:grpSpPr>
          <a:xfrm>
            <a:off x="1606262" y="1468735"/>
            <a:ext cx="2486777" cy="2679180"/>
            <a:chOff x="1606262" y="1468735"/>
            <a:chExt cx="2486777" cy="2679180"/>
          </a:xfrm>
        </p:grpSpPr>
        <p:sp>
          <p:nvSpPr>
            <p:cNvPr id="19" name="Rounded Rectangle 24">
              <a:extLst>
                <a:ext uri="{FF2B5EF4-FFF2-40B4-BE49-F238E27FC236}">
                  <a16:creationId xmlns:a16="http://schemas.microsoft.com/office/drawing/2014/main" id="{CC24ACFD-D793-5188-B42E-1E897F8C7D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 rot="10800000">
              <a:off x="1764510" y="1561711"/>
              <a:ext cx="2226761" cy="2381004"/>
            </a:xfrm>
            <a:custGeom>
              <a:avLst/>
              <a:gdLst>
                <a:gd name="connsiteX0" fmla="*/ 0 w 3481668"/>
                <a:gd name="connsiteY0" fmla="*/ 0 h 3505316"/>
                <a:gd name="connsiteX1" fmla="*/ 0 w 3481668"/>
                <a:gd name="connsiteY1" fmla="*/ 0 h 3505316"/>
                <a:gd name="connsiteX2" fmla="*/ 3481668 w 3481668"/>
                <a:gd name="connsiteY2" fmla="*/ 0 h 3505316"/>
                <a:gd name="connsiteX3" fmla="*/ 3481668 w 3481668"/>
                <a:gd name="connsiteY3" fmla="*/ 0 h 3505316"/>
                <a:gd name="connsiteX4" fmla="*/ 3481668 w 3481668"/>
                <a:gd name="connsiteY4" fmla="*/ 3505316 h 3505316"/>
                <a:gd name="connsiteX5" fmla="*/ 3481668 w 3481668"/>
                <a:gd name="connsiteY5" fmla="*/ 3505316 h 3505316"/>
                <a:gd name="connsiteX6" fmla="*/ 0 w 3481668"/>
                <a:gd name="connsiteY6" fmla="*/ 3505316 h 3505316"/>
                <a:gd name="connsiteX7" fmla="*/ 0 w 3481668"/>
                <a:gd name="connsiteY7" fmla="*/ 3505316 h 3505316"/>
                <a:gd name="connsiteX8" fmla="*/ 0 w 3481668"/>
                <a:gd name="connsiteY8" fmla="*/ 0 h 3505316"/>
                <a:gd name="connsiteX0" fmla="*/ 3481668 w 3573108"/>
                <a:gd name="connsiteY0" fmla="*/ 0 h 3505316"/>
                <a:gd name="connsiteX1" fmla="*/ 3481668 w 3573108"/>
                <a:gd name="connsiteY1" fmla="*/ 3505316 h 3505316"/>
                <a:gd name="connsiteX2" fmla="*/ 3481668 w 3573108"/>
                <a:gd name="connsiteY2" fmla="*/ 3505316 h 3505316"/>
                <a:gd name="connsiteX3" fmla="*/ 0 w 3573108"/>
                <a:gd name="connsiteY3" fmla="*/ 3505316 h 3505316"/>
                <a:gd name="connsiteX4" fmla="*/ 0 w 3573108"/>
                <a:gd name="connsiteY4" fmla="*/ 3505316 h 3505316"/>
                <a:gd name="connsiteX5" fmla="*/ 0 w 3573108"/>
                <a:gd name="connsiteY5" fmla="*/ 0 h 3505316"/>
                <a:gd name="connsiteX6" fmla="*/ 0 w 3573108"/>
                <a:gd name="connsiteY6" fmla="*/ 0 h 3505316"/>
                <a:gd name="connsiteX7" fmla="*/ 3481668 w 3573108"/>
                <a:gd name="connsiteY7" fmla="*/ 0 h 3505316"/>
                <a:gd name="connsiteX8" fmla="*/ 3573108 w 3573108"/>
                <a:gd name="connsiteY8" fmla="*/ 91440 h 3505316"/>
                <a:gd name="connsiteX0" fmla="*/ 3481668 w 4137884"/>
                <a:gd name="connsiteY0" fmla="*/ 0 h 3505316"/>
                <a:gd name="connsiteX1" fmla="*/ 3481668 w 4137884"/>
                <a:gd name="connsiteY1" fmla="*/ 3505316 h 3505316"/>
                <a:gd name="connsiteX2" fmla="*/ 3481668 w 4137884"/>
                <a:gd name="connsiteY2" fmla="*/ 3505316 h 3505316"/>
                <a:gd name="connsiteX3" fmla="*/ 0 w 4137884"/>
                <a:gd name="connsiteY3" fmla="*/ 3505316 h 3505316"/>
                <a:gd name="connsiteX4" fmla="*/ 0 w 4137884"/>
                <a:gd name="connsiteY4" fmla="*/ 3505316 h 3505316"/>
                <a:gd name="connsiteX5" fmla="*/ 0 w 4137884"/>
                <a:gd name="connsiteY5" fmla="*/ 0 h 3505316"/>
                <a:gd name="connsiteX6" fmla="*/ 0 w 4137884"/>
                <a:gd name="connsiteY6" fmla="*/ 0 h 3505316"/>
                <a:gd name="connsiteX7" fmla="*/ 3481668 w 4137884"/>
                <a:gd name="connsiteY7" fmla="*/ 0 h 3505316"/>
                <a:gd name="connsiteX8" fmla="*/ 4137884 w 4137884"/>
                <a:gd name="connsiteY8" fmla="*/ 199016 h 3505316"/>
                <a:gd name="connsiteX0" fmla="*/ 3481668 w 3481668"/>
                <a:gd name="connsiteY0" fmla="*/ 0 h 3505316"/>
                <a:gd name="connsiteX1" fmla="*/ 3481668 w 3481668"/>
                <a:gd name="connsiteY1" fmla="*/ 3505316 h 3505316"/>
                <a:gd name="connsiteX2" fmla="*/ 3481668 w 3481668"/>
                <a:gd name="connsiteY2" fmla="*/ 3505316 h 3505316"/>
                <a:gd name="connsiteX3" fmla="*/ 0 w 3481668"/>
                <a:gd name="connsiteY3" fmla="*/ 3505316 h 3505316"/>
                <a:gd name="connsiteX4" fmla="*/ 0 w 3481668"/>
                <a:gd name="connsiteY4" fmla="*/ 3505316 h 3505316"/>
                <a:gd name="connsiteX5" fmla="*/ 0 w 3481668"/>
                <a:gd name="connsiteY5" fmla="*/ 0 h 3505316"/>
                <a:gd name="connsiteX6" fmla="*/ 0 w 3481668"/>
                <a:gd name="connsiteY6" fmla="*/ 0 h 3505316"/>
                <a:gd name="connsiteX7" fmla="*/ 3481668 w 3481668"/>
                <a:gd name="connsiteY7" fmla="*/ 0 h 3505316"/>
                <a:gd name="connsiteX0" fmla="*/ 3481668 w 3481668"/>
                <a:gd name="connsiteY0" fmla="*/ 0 h 3505316"/>
                <a:gd name="connsiteX1" fmla="*/ 3481668 w 3481668"/>
                <a:gd name="connsiteY1" fmla="*/ 3505316 h 3505316"/>
                <a:gd name="connsiteX2" fmla="*/ 3481668 w 3481668"/>
                <a:gd name="connsiteY2" fmla="*/ 3505316 h 3505316"/>
                <a:gd name="connsiteX3" fmla="*/ 0 w 3481668"/>
                <a:gd name="connsiteY3" fmla="*/ 3505316 h 3505316"/>
                <a:gd name="connsiteX4" fmla="*/ 0 w 3481668"/>
                <a:gd name="connsiteY4" fmla="*/ 3505316 h 3505316"/>
                <a:gd name="connsiteX5" fmla="*/ 0 w 3481668"/>
                <a:gd name="connsiteY5" fmla="*/ 0 h 3505316"/>
                <a:gd name="connsiteX6" fmla="*/ 0 w 3481668"/>
                <a:gd name="connsiteY6" fmla="*/ 0 h 3505316"/>
                <a:gd name="connsiteX0" fmla="*/ 3481668 w 3481668"/>
                <a:gd name="connsiteY0" fmla="*/ 3505316 h 3505316"/>
                <a:gd name="connsiteX1" fmla="*/ 3481668 w 3481668"/>
                <a:gd name="connsiteY1" fmla="*/ 3505316 h 3505316"/>
                <a:gd name="connsiteX2" fmla="*/ 0 w 3481668"/>
                <a:gd name="connsiteY2" fmla="*/ 3505316 h 3505316"/>
                <a:gd name="connsiteX3" fmla="*/ 0 w 3481668"/>
                <a:gd name="connsiteY3" fmla="*/ 3505316 h 3505316"/>
                <a:gd name="connsiteX4" fmla="*/ 0 w 3481668"/>
                <a:gd name="connsiteY4" fmla="*/ 0 h 3505316"/>
                <a:gd name="connsiteX5" fmla="*/ 0 w 3481668"/>
                <a:gd name="connsiteY5" fmla="*/ 0 h 3505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81668" h="3505316">
                  <a:moveTo>
                    <a:pt x="3481668" y="3505316"/>
                  </a:moveTo>
                  <a:lnTo>
                    <a:pt x="3481668" y="3505316"/>
                  </a:lnTo>
                  <a:lnTo>
                    <a:pt x="0" y="3505316"/>
                  </a:lnTo>
                  <a:lnTo>
                    <a:pt x="0" y="3505316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1A7AAC8D-C780-DD07-FB08-3D84CF0150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606262" y="1468735"/>
              <a:ext cx="198783" cy="19878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7755834E-B5C7-896C-41B3-C9AA1CF225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3894256" y="3949132"/>
              <a:ext cx="198783" cy="198783"/>
            </a:xfrm>
            <a:prstGeom prst="ellips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F3D40A7-96C6-7325-D74E-0BAAF95B0348}"/>
              </a:ext>
            </a:extLst>
          </p:cNvPr>
          <p:cNvGrpSpPr/>
          <p:nvPr userDrawn="1"/>
        </p:nvGrpSpPr>
        <p:grpSpPr>
          <a:xfrm>
            <a:off x="5472033" y="1468735"/>
            <a:ext cx="2492391" cy="2679180"/>
            <a:chOff x="5472033" y="1468735"/>
            <a:chExt cx="2492391" cy="2679180"/>
          </a:xfrm>
        </p:grpSpPr>
        <p:sp>
          <p:nvSpPr>
            <p:cNvPr id="24" name="Rounded Rectangle 24">
              <a:extLst>
                <a:ext uri="{FF2B5EF4-FFF2-40B4-BE49-F238E27FC236}">
                  <a16:creationId xmlns:a16="http://schemas.microsoft.com/office/drawing/2014/main" id="{E8634FC8-AA45-1D4D-41A5-0045D067C9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 rot="10800000">
              <a:off x="5641896" y="1560107"/>
              <a:ext cx="2226761" cy="2381004"/>
            </a:xfrm>
            <a:custGeom>
              <a:avLst/>
              <a:gdLst>
                <a:gd name="connsiteX0" fmla="*/ 0 w 3481668"/>
                <a:gd name="connsiteY0" fmla="*/ 0 h 3505316"/>
                <a:gd name="connsiteX1" fmla="*/ 0 w 3481668"/>
                <a:gd name="connsiteY1" fmla="*/ 0 h 3505316"/>
                <a:gd name="connsiteX2" fmla="*/ 3481668 w 3481668"/>
                <a:gd name="connsiteY2" fmla="*/ 0 h 3505316"/>
                <a:gd name="connsiteX3" fmla="*/ 3481668 w 3481668"/>
                <a:gd name="connsiteY3" fmla="*/ 0 h 3505316"/>
                <a:gd name="connsiteX4" fmla="*/ 3481668 w 3481668"/>
                <a:gd name="connsiteY4" fmla="*/ 3505316 h 3505316"/>
                <a:gd name="connsiteX5" fmla="*/ 3481668 w 3481668"/>
                <a:gd name="connsiteY5" fmla="*/ 3505316 h 3505316"/>
                <a:gd name="connsiteX6" fmla="*/ 0 w 3481668"/>
                <a:gd name="connsiteY6" fmla="*/ 3505316 h 3505316"/>
                <a:gd name="connsiteX7" fmla="*/ 0 w 3481668"/>
                <a:gd name="connsiteY7" fmla="*/ 3505316 h 3505316"/>
                <a:gd name="connsiteX8" fmla="*/ 0 w 3481668"/>
                <a:gd name="connsiteY8" fmla="*/ 0 h 3505316"/>
                <a:gd name="connsiteX0" fmla="*/ 3481668 w 3573108"/>
                <a:gd name="connsiteY0" fmla="*/ 0 h 3505316"/>
                <a:gd name="connsiteX1" fmla="*/ 3481668 w 3573108"/>
                <a:gd name="connsiteY1" fmla="*/ 3505316 h 3505316"/>
                <a:gd name="connsiteX2" fmla="*/ 3481668 w 3573108"/>
                <a:gd name="connsiteY2" fmla="*/ 3505316 h 3505316"/>
                <a:gd name="connsiteX3" fmla="*/ 0 w 3573108"/>
                <a:gd name="connsiteY3" fmla="*/ 3505316 h 3505316"/>
                <a:gd name="connsiteX4" fmla="*/ 0 w 3573108"/>
                <a:gd name="connsiteY4" fmla="*/ 3505316 h 3505316"/>
                <a:gd name="connsiteX5" fmla="*/ 0 w 3573108"/>
                <a:gd name="connsiteY5" fmla="*/ 0 h 3505316"/>
                <a:gd name="connsiteX6" fmla="*/ 0 w 3573108"/>
                <a:gd name="connsiteY6" fmla="*/ 0 h 3505316"/>
                <a:gd name="connsiteX7" fmla="*/ 3481668 w 3573108"/>
                <a:gd name="connsiteY7" fmla="*/ 0 h 3505316"/>
                <a:gd name="connsiteX8" fmla="*/ 3573108 w 3573108"/>
                <a:gd name="connsiteY8" fmla="*/ 91440 h 3505316"/>
                <a:gd name="connsiteX0" fmla="*/ 3481668 w 4137884"/>
                <a:gd name="connsiteY0" fmla="*/ 0 h 3505316"/>
                <a:gd name="connsiteX1" fmla="*/ 3481668 w 4137884"/>
                <a:gd name="connsiteY1" fmla="*/ 3505316 h 3505316"/>
                <a:gd name="connsiteX2" fmla="*/ 3481668 w 4137884"/>
                <a:gd name="connsiteY2" fmla="*/ 3505316 h 3505316"/>
                <a:gd name="connsiteX3" fmla="*/ 0 w 4137884"/>
                <a:gd name="connsiteY3" fmla="*/ 3505316 h 3505316"/>
                <a:gd name="connsiteX4" fmla="*/ 0 w 4137884"/>
                <a:gd name="connsiteY4" fmla="*/ 3505316 h 3505316"/>
                <a:gd name="connsiteX5" fmla="*/ 0 w 4137884"/>
                <a:gd name="connsiteY5" fmla="*/ 0 h 3505316"/>
                <a:gd name="connsiteX6" fmla="*/ 0 w 4137884"/>
                <a:gd name="connsiteY6" fmla="*/ 0 h 3505316"/>
                <a:gd name="connsiteX7" fmla="*/ 3481668 w 4137884"/>
                <a:gd name="connsiteY7" fmla="*/ 0 h 3505316"/>
                <a:gd name="connsiteX8" fmla="*/ 4137884 w 4137884"/>
                <a:gd name="connsiteY8" fmla="*/ 199016 h 3505316"/>
                <a:gd name="connsiteX0" fmla="*/ 3481668 w 3481668"/>
                <a:gd name="connsiteY0" fmla="*/ 0 h 3505316"/>
                <a:gd name="connsiteX1" fmla="*/ 3481668 w 3481668"/>
                <a:gd name="connsiteY1" fmla="*/ 3505316 h 3505316"/>
                <a:gd name="connsiteX2" fmla="*/ 3481668 w 3481668"/>
                <a:gd name="connsiteY2" fmla="*/ 3505316 h 3505316"/>
                <a:gd name="connsiteX3" fmla="*/ 0 w 3481668"/>
                <a:gd name="connsiteY3" fmla="*/ 3505316 h 3505316"/>
                <a:gd name="connsiteX4" fmla="*/ 0 w 3481668"/>
                <a:gd name="connsiteY4" fmla="*/ 3505316 h 3505316"/>
                <a:gd name="connsiteX5" fmla="*/ 0 w 3481668"/>
                <a:gd name="connsiteY5" fmla="*/ 0 h 3505316"/>
                <a:gd name="connsiteX6" fmla="*/ 0 w 3481668"/>
                <a:gd name="connsiteY6" fmla="*/ 0 h 3505316"/>
                <a:gd name="connsiteX7" fmla="*/ 3481668 w 3481668"/>
                <a:gd name="connsiteY7" fmla="*/ 0 h 3505316"/>
                <a:gd name="connsiteX0" fmla="*/ 3481668 w 3481668"/>
                <a:gd name="connsiteY0" fmla="*/ 0 h 3505316"/>
                <a:gd name="connsiteX1" fmla="*/ 3481668 w 3481668"/>
                <a:gd name="connsiteY1" fmla="*/ 3505316 h 3505316"/>
                <a:gd name="connsiteX2" fmla="*/ 3481668 w 3481668"/>
                <a:gd name="connsiteY2" fmla="*/ 3505316 h 3505316"/>
                <a:gd name="connsiteX3" fmla="*/ 0 w 3481668"/>
                <a:gd name="connsiteY3" fmla="*/ 3505316 h 3505316"/>
                <a:gd name="connsiteX4" fmla="*/ 0 w 3481668"/>
                <a:gd name="connsiteY4" fmla="*/ 3505316 h 3505316"/>
                <a:gd name="connsiteX5" fmla="*/ 0 w 3481668"/>
                <a:gd name="connsiteY5" fmla="*/ 0 h 3505316"/>
                <a:gd name="connsiteX6" fmla="*/ 0 w 3481668"/>
                <a:gd name="connsiteY6" fmla="*/ 0 h 3505316"/>
                <a:gd name="connsiteX0" fmla="*/ 3481668 w 3481668"/>
                <a:gd name="connsiteY0" fmla="*/ 3505316 h 3505316"/>
                <a:gd name="connsiteX1" fmla="*/ 3481668 w 3481668"/>
                <a:gd name="connsiteY1" fmla="*/ 3505316 h 3505316"/>
                <a:gd name="connsiteX2" fmla="*/ 0 w 3481668"/>
                <a:gd name="connsiteY2" fmla="*/ 3505316 h 3505316"/>
                <a:gd name="connsiteX3" fmla="*/ 0 w 3481668"/>
                <a:gd name="connsiteY3" fmla="*/ 3505316 h 3505316"/>
                <a:gd name="connsiteX4" fmla="*/ 0 w 3481668"/>
                <a:gd name="connsiteY4" fmla="*/ 0 h 3505316"/>
                <a:gd name="connsiteX5" fmla="*/ 0 w 3481668"/>
                <a:gd name="connsiteY5" fmla="*/ 0 h 3505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81668" h="3505316">
                  <a:moveTo>
                    <a:pt x="3481668" y="3505316"/>
                  </a:moveTo>
                  <a:lnTo>
                    <a:pt x="3481668" y="3505316"/>
                  </a:lnTo>
                  <a:lnTo>
                    <a:pt x="0" y="3505316"/>
                  </a:lnTo>
                  <a:lnTo>
                    <a:pt x="0" y="3505316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C57BBEDC-DE34-CECB-4508-DDD5D63727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5472033" y="1468735"/>
              <a:ext cx="198783" cy="19878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A8E38120-7946-0D28-A127-23C1F9B601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7765641" y="3949132"/>
              <a:ext cx="198783" cy="198783"/>
            </a:xfrm>
            <a:prstGeom prst="ellips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AB58CFD4-852D-4B39-D204-3EB0869E1FE6}"/>
              </a:ext>
            </a:extLst>
          </p:cNvPr>
          <p:cNvGrpSpPr/>
          <p:nvPr userDrawn="1"/>
        </p:nvGrpSpPr>
        <p:grpSpPr>
          <a:xfrm>
            <a:off x="9337804" y="1468735"/>
            <a:ext cx="2498005" cy="2679180"/>
            <a:chOff x="9337804" y="1468735"/>
            <a:chExt cx="2498005" cy="2679180"/>
          </a:xfrm>
        </p:grpSpPr>
        <p:sp>
          <p:nvSpPr>
            <p:cNvPr id="28" name="Rounded Rectangle 24">
              <a:extLst>
                <a:ext uri="{FF2B5EF4-FFF2-40B4-BE49-F238E27FC236}">
                  <a16:creationId xmlns:a16="http://schemas.microsoft.com/office/drawing/2014/main" id="{305F0D8C-8A5D-FA97-8CB4-9ED5382147B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 rot="10800000">
              <a:off x="9509656" y="1568128"/>
              <a:ext cx="2226761" cy="2381004"/>
            </a:xfrm>
            <a:custGeom>
              <a:avLst/>
              <a:gdLst>
                <a:gd name="connsiteX0" fmla="*/ 0 w 3481668"/>
                <a:gd name="connsiteY0" fmla="*/ 0 h 3505316"/>
                <a:gd name="connsiteX1" fmla="*/ 0 w 3481668"/>
                <a:gd name="connsiteY1" fmla="*/ 0 h 3505316"/>
                <a:gd name="connsiteX2" fmla="*/ 3481668 w 3481668"/>
                <a:gd name="connsiteY2" fmla="*/ 0 h 3505316"/>
                <a:gd name="connsiteX3" fmla="*/ 3481668 w 3481668"/>
                <a:gd name="connsiteY3" fmla="*/ 0 h 3505316"/>
                <a:gd name="connsiteX4" fmla="*/ 3481668 w 3481668"/>
                <a:gd name="connsiteY4" fmla="*/ 3505316 h 3505316"/>
                <a:gd name="connsiteX5" fmla="*/ 3481668 w 3481668"/>
                <a:gd name="connsiteY5" fmla="*/ 3505316 h 3505316"/>
                <a:gd name="connsiteX6" fmla="*/ 0 w 3481668"/>
                <a:gd name="connsiteY6" fmla="*/ 3505316 h 3505316"/>
                <a:gd name="connsiteX7" fmla="*/ 0 w 3481668"/>
                <a:gd name="connsiteY7" fmla="*/ 3505316 h 3505316"/>
                <a:gd name="connsiteX8" fmla="*/ 0 w 3481668"/>
                <a:gd name="connsiteY8" fmla="*/ 0 h 3505316"/>
                <a:gd name="connsiteX0" fmla="*/ 3481668 w 3573108"/>
                <a:gd name="connsiteY0" fmla="*/ 0 h 3505316"/>
                <a:gd name="connsiteX1" fmla="*/ 3481668 w 3573108"/>
                <a:gd name="connsiteY1" fmla="*/ 3505316 h 3505316"/>
                <a:gd name="connsiteX2" fmla="*/ 3481668 w 3573108"/>
                <a:gd name="connsiteY2" fmla="*/ 3505316 h 3505316"/>
                <a:gd name="connsiteX3" fmla="*/ 0 w 3573108"/>
                <a:gd name="connsiteY3" fmla="*/ 3505316 h 3505316"/>
                <a:gd name="connsiteX4" fmla="*/ 0 w 3573108"/>
                <a:gd name="connsiteY4" fmla="*/ 3505316 h 3505316"/>
                <a:gd name="connsiteX5" fmla="*/ 0 w 3573108"/>
                <a:gd name="connsiteY5" fmla="*/ 0 h 3505316"/>
                <a:gd name="connsiteX6" fmla="*/ 0 w 3573108"/>
                <a:gd name="connsiteY6" fmla="*/ 0 h 3505316"/>
                <a:gd name="connsiteX7" fmla="*/ 3481668 w 3573108"/>
                <a:gd name="connsiteY7" fmla="*/ 0 h 3505316"/>
                <a:gd name="connsiteX8" fmla="*/ 3573108 w 3573108"/>
                <a:gd name="connsiteY8" fmla="*/ 91440 h 3505316"/>
                <a:gd name="connsiteX0" fmla="*/ 3481668 w 4137884"/>
                <a:gd name="connsiteY0" fmla="*/ 0 h 3505316"/>
                <a:gd name="connsiteX1" fmla="*/ 3481668 w 4137884"/>
                <a:gd name="connsiteY1" fmla="*/ 3505316 h 3505316"/>
                <a:gd name="connsiteX2" fmla="*/ 3481668 w 4137884"/>
                <a:gd name="connsiteY2" fmla="*/ 3505316 h 3505316"/>
                <a:gd name="connsiteX3" fmla="*/ 0 w 4137884"/>
                <a:gd name="connsiteY3" fmla="*/ 3505316 h 3505316"/>
                <a:gd name="connsiteX4" fmla="*/ 0 w 4137884"/>
                <a:gd name="connsiteY4" fmla="*/ 3505316 h 3505316"/>
                <a:gd name="connsiteX5" fmla="*/ 0 w 4137884"/>
                <a:gd name="connsiteY5" fmla="*/ 0 h 3505316"/>
                <a:gd name="connsiteX6" fmla="*/ 0 w 4137884"/>
                <a:gd name="connsiteY6" fmla="*/ 0 h 3505316"/>
                <a:gd name="connsiteX7" fmla="*/ 3481668 w 4137884"/>
                <a:gd name="connsiteY7" fmla="*/ 0 h 3505316"/>
                <a:gd name="connsiteX8" fmla="*/ 4137884 w 4137884"/>
                <a:gd name="connsiteY8" fmla="*/ 199016 h 3505316"/>
                <a:gd name="connsiteX0" fmla="*/ 3481668 w 3481668"/>
                <a:gd name="connsiteY0" fmla="*/ 0 h 3505316"/>
                <a:gd name="connsiteX1" fmla="*/ 3481668 w 3481668"/>
                <a:gd name="connsiteY1" fmla="*/ 3505316 h 3505316"/>
                <a:gd name="connsiteX2" fmla="*/ 3481668 w 3481668"/>
                <a:gd name="connsiteY2" fmla="*/ 3505316 h 3505316"/>
                <a:gd name="connsiteX3" fmla="*/ 0 w 3481668"/>
                <a:gd name="connsiteY3" fmla="*/ 3505316 h 3505316"/>
                <a:gd name="connsiteX4" fmla="*/ 0 w 3481668"/>
                <a:gd name="connsiteY4" fmla="*/ 3505316 h 3505316"/>
                <a:gd name="connsiteX5" fmla="*/ 0 w 3481668"/>
                <a:gd name="connsiteY5" fmla="*/ 0 h 3505316"/>
                <a:gd name="connsiteX6" fmla="*/ 0 w 3481668"/>
                <a:gd name="connsiteY6" fmla="*/ 0 h 3505316"/>
                <a:gd name="connsiteX7" fmla="*/ 3481668 w 3481668"/>
                <a:gd name="connsiteY7" fmla="*/ 0 h 3505316"/>
                <a:gd name="connsiteX0" fmla="*/ 3481668 w 3481668"/>
                <a:gd name="connsiteY0" fmla="*/ 0 h 3505316"/>
                <a:gd name="connsiteX1" fmla="*/ 3481668 w 3481668"/>
                <a:gd name="connsiteY1" fmla="*/ 3505316 h 3505316"/>
                <a:gd name="connsiteX2" fmla="*/ 3481668 w 3481668"/>
                <a:gd name="connsiteY2" fmla="*/ 3505316 h 3505316"/>
                <a:gd name="connsiteX3" fmla="*/ 0 w 3481668"/>
                <a:gd name="connsiteY3" fmla="*/ 3505316 h 3505316"/>
                <a:gd name="connsiteX4" fmla="*/ 0 w 3481668"/>
                <a:gd name="connsiteY4" fmla="*/ 3505316 h 3505316"/>
                <a:gd name="connsiteX5" fmla="*/ 0 w 3481668"/>
                <a:gd name="connsiteY5" fmla="*/ 0 h 3505316"/>
                <a:gd name="connsiteX6" fmla="*/ 0 w 3481668"/>
                <a:gd name="connsiteY6" fmla="*/ 0 h 3505316"/>
                <a:gd name="connsiteX0" fmla="*/ 3481668 w 3481668"/>
                <a:gd name="connsiteY0" fmla="*/ 3505316 h 3505316"/>
                <a:gd name="connsiteX1" fmla="*/ 3481668 w 3481668"/>
                <a:gd name="connsiteY1" fmla="*/ 3505316 h 3505316"/>
                <a:gd name="connsiteX2" fmla="*/ 0 w 3481668"/>
                <a:gd name="connsiteY2" fmla="*/ 3505316 h 3505316"/>
                <a:gd name="connsiteX3" fmla="*/ 0 w 3481668"/>
                <a:gd name="connsiteY3" fmla="*/ 3505316 h 3505316"/>
                <a:gd name="connsiteX4" fmla="*/ 0 w 3481668"/>
                <a:gd name="connsiteY4" fmla="*/ 0 h 3505316"/>
                <a:gd name="connsiteX5" fmla="*/ 0 w 3481668"/>
                <a:gd name="connsiteY5" fmla="*/ 0 h 3505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81668" h="3505316">
                  <a:moveTo>
                    <a:pt x="3481668" y="3505316"/>
                  </a:moveTo>
                  <a:lnTo>
                    <a:pt x="3481668" y="3505316"/>
                  </a:lnTo>
                  <a:lnTo>
                    <a:pt x="0" y="3505316"/>
                  </a:lnTo>
                  <a:lnTo>
                    <a:pt x="0" y="3505316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CA4B38F4-9D14-8C3E-5400-810290DA6C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9337804" y="1468735"/>
              <a:ext cx="198783" cy="19878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661262C4-56A3-D5A6-84A9-98855854D8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1637026" y="3949132"/>
              <a:ext cx="198783" cy="198783"/>
            </a:xfrm>
            <a:prstGeom prst="ellips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036092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lesto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DACD46E6-90C9-5A94-5A35-1C98F051F6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91022" y="1071208"/>
            <a:ext cx="10643616" cy="71727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600"/>
            </a:lvl1pPr>
          </a:lstStyle>
          <a:p>
            <a:pPr algn="ctr"/>
            <a:r>
              <a:rPr lang="en-US">
                <a:solidFill>
                  <a:srgbClr val="4D5BE2"/>
                </a:solidFill>
              </a:rPr>
              <a:t>ADD TITLE HERE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79A330AA-5878-8D5D-D42E-8AD48FB27915}"/>
              </a:ext>
            </a:extLst>
          </p:cNvPr>
          <p:cNvCxnSpPr>
            <a:cxnSpLocks/>
          </p:cNvCxnSpPr>
          <p:nvPr userDrawn="1"/>
        </p:nvCxnSpPr>
        <p:spPr>
          <a:xfrm>
            <a:off x="798616" y="3267400"/>
            <a:ext cx="10641775" cy="0"/>
          </a:xfrm>
          <a:prstGeom prst="line">
            <a:avLst/>
          </a:prstGeom>
          <a:ln w="412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Oval 41">
            <a:extLst>
              <a:ext uri="{FF2B5EF4-FFF2-40B4-BE49-F238E27FC236}">
                <a16:creationId xmlns:a16="http://schemas.microsoft.com/office/drawing/2014/main" id="{F81950AF-9F44-8F79-3672-CDC47B01BFD7}"/>
              </a:ext>
            </a:extLst>
          </p:cNvPr>
          <p:cNvSpPr/>
          <p:nvPr userDrawn="1"/>
        </p:nvSpPr>
        <p:spPr>
          <a:xfrm>
            <a:off x="711099" y="3166370"/>
            <a:ext cx="198783" cy="198783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E03206E1-A4ED-C18D-1A9F-4C775CC6D06E}"/>
              </a:ext>
            </a:extLst>
          </p:cNvPr>
          <p:cNvSpPr/>
          <p:nvPr userDrawn="1"/>
        </p:nvSpPr>
        <p:spPr>
          <a:xfrm>
            <a:off x="11339005" y="3175573"/>
            <a:ext cx="198783" cy="198783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 1">
            <a:extLst>
              <a:ext uri="{FF2B5EF4-FFF2-40B4-BE49-F238E27FC236}">
                <a16:creationId xmlns:a16="http://schemas.microsoft.com/office/drawing/2014/main" id="{76D407CB-B80D-99CA-DDDE-268370F5B364}"/>
              </a:ext>
            </a:extLst>
          </p:cNvPr>
          <p:cNvSpPr>
            <a:spLocks noGrp="1"/>
          </p:cNvSpPr>
          <p:nvPr userDrawn="1">
            <p:ph type="body" sz="quarter" idx="21" hasCustomPrompt="1"/>
          </p:nvPr>
        </p:nvSpPr>
        <p:spPr>
          <a:xfrm>
            <a:off x="1986455" y="2579624"/>
            <a:ext cx="1371600" cy="1371600"/>
          </a:xfrm>
          <a:custGeom>
            <a:avLst/>
            <a:gdLst>
              <a:gd name="connsiteX0" fmla="*/ 685800 w 1371600"/>
              <a:gd name="connsiteY0" fmla="*/ 0 h 1371600"/>
              <a:gd name="connsiteX1" fmla="*/ 1371600 w 1371600"/>
              <a:gd name="connsiteY1" fmla="*/ 685800 h 1371600"/>
              <a:gd name="connsiteX2" fmla="*/ 685800 w 1371600"/>
              <a:gd name="connsiteY2" fmla="*/ 1371600 h 1371600"/>
              <a:gd name="connsiteX3" fmla="*/ 0 w 1371600"/>
              <a:gd name="connsiteY3" fmla="*/ 685800 h 1371600"/>
              <a:gd name="connsiteX4" fmla="*/ 685800 w 1371600"/>
              <a:gd name="connsiteY4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1600" h="1371600">
                <a:moveTo>
                  <a:pt x="685800" y="0"/>
                </a:moveTo>
                <a:cubicBezTo>
                  <a:pt x="1064557" y="0"/>
                  <a:pt x="1371600" y="307043"/>
                  <a:pt x="1371600" y="685800"/>
                </a:cubicBezTo>
                <a:cubicBezTo>
                  <a:pt x="1371600" y="1064557"/>
                  <a:pt x="1064557" y="1371600"/>
                  <a:pt x="685800" y="1371600"/>
                </a:cubicBezTo>
                <a:cubicBezTo>
                  <a:pt x="307043" y="1371600"/>
                  <a:pt x="0" y="1064557"/>
                  <a:pt x="0" y="685800"/>
                </a:cubicBezTo>
                <a:cubicBezTo>
                  <a:pt x="0" y="307043"/>
                  <a:pt x="307043" y="0"/>
                  <a:pt x="685800" y="0"/>
                </a:cubicBezTo>
                <a:close/>
              </a:path>
            </a:pathLst>
          </a:custGeom>
          <a:solidFill>
            <a:schemeClr val="accent5"/>
          </a:solidFill>
          <a:ln w="19050">
            <a:solidFill>
              <a:schemeClr val="tx2"/>
            </a:solidFill>
          </a:ln>
        </p:spPr>
        <p:txBody>
          <a:bodyPr wrap="square" lIns="0" tIns="91440" rIns="0" anchor="ctr">
            <a:noAutofit/>
          </a:bodyPr>
          <a:lstStyle>
            <a:lvl1pPr marL="0" indent="0" algn="ctr">
              <a:buNone/>
              <a:defRPr sz="5400" b="1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X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D4A68BDE-729F-6ACA-C709-13AAD3F9E232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2293510" y="2739431"/>
            <a:ext cx="752544" cy="304800"/>
          </a:xfrm>
        </p:spPr>
        <p:txBody>
          <a:bodyPr>
            <a:noAutofit/>
          </a:bodyPr>
          <a:lstStyle>
            <a:lvl1pPr marL="0" indent="0" algn="ctr">
              <a:buNone/>
              <a:defRPr sz="1400" b="1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26" name=" 25">
            <a:extLst>
              <a:ext uri="{FF2B5EF4-FFF2-40B4-BE49-F238E27FC236}">
                <a16:creationId xmlns:a16="http://schemas.microsoft.com/office/drawing/2014/main" id="{012715B7-52DD-7F3A-75F5-06C1119DF716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109511" y="3546257"/>
            <a:ext cx="1125489" cy="573965"/>
          </a:xfrm>
          <a:custGeom>
            <a:avLst/>
            <a:gdLst>
              <a:gd name="connsiteX0" fmla="*/ 431268 w 1125489"/>
              <a:gd name="connsiteY0" fmla="*/ 0 h 573965"/>
              <a:gd name="connsiteX1" fmla="*/ 546201 w 1125489"/>
              <a:gd name="connsiteY1" fmla="*/ 39030 h 573965"/>
              <a:gd name="connsiteX2" fmla="*/ 563677 w 1125489"/>
              <a:gd name="connsiteY2" fmla="*/ 57502 h 573965"/>
              <a:gd name="connsiteX3" fmla="*/ 579289 w 1125489"/>
              <a:gd name="connsiteY3" fmla="*/ 41000 h 573965"/>
              <a:gd name="connsiteX4" fmla="*/ 694222 w 1125489"/>
              <a:gd name="connsiteY4" fmla="*/ 1970 h 573965"/>
              <a:gd name="connsiteX5" fmla="*/ 883529 w 1125489"/>
              <a:gd name="connsiteY5" fmla="*/ 186438 h 573965"/>
              <a:gd name="connsiteX6" fmla="*/ 929627 w 1125489"/>
              <a:gd name="connsiteY6" fmla="*/ 180718 h 573965"/>
              <a:gd name="connsiteX7" fmla="*/ 1125489 w 1125489"/>
              <a:gd name="connsiteY7" fmla="*/ 377342 h 573965"/>
              <a:gd name="connsiteX8" fmla="*/ 929556 w 1125489"/>
              <a:gd name="connsiteY8" fmla="*/ 573965 h 573965"/>
              <a:gd name="connsiteX9" fmla="*/ 203106 w 1125489"/>
              <a:gd name="connsiteY9" fmla="*/ 573965 h 573965"/>
              <a:gd name="connsiteX10" fmla="*/ 190843 w 1125489"/>
              <a:gd name="connsiteY10" fmla="*/ 571480 h 573965"/>
              <a:gd name="connsiteX11" fmla="*/ 156442 w 1125489"/>
              <a:gd name="connsiteY11" fmla="*/ 568001 h 573965"/>
              <a:gd name="connsiteX12" fmla="*/ 1 w 1125489"/>
              <a:gd name="connsiteY12" fmla="*/ 375372 h 573965"/>
              <a:gd name="connsiteX13" fmla="*/ 195863 w 1125489"/>
              <a:gd name="connsiteY13" fmla="*/ 178748 h 573965"/>
              <a:gd name="connsiteX14" fmla="*/ 241961 w 1125489"/>
              <a:gd name="connsiteY14" fmla="*/ 184468 h 573965"/>
              <a:gd name="connsiteX15" fmla="*/ 431268 w 1125489"/>
              <a:gd name="connsiteY15" fmla="*/ 0 h 573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25489" h="573965">
                <a:moveTo>
                  <a:pt x="431268" y="0"/>
                </a:moveTo>
                <a:cubicBezTo>
                  <a:pt x="474516" y="0"/>
                  <a:pt x="514344" y="14550"/>
                  <a:pt x="546201" y="39030"/>
                </a:cubicBezTo>
                <a:lnTo>
                  <a:pt x="563677" y="57502"/>
                </a:lnTo>
                <a:lnTo>
                  <a:pt x="579289" y="41000"/>
                </a:lnTo>
                <a:cubicBezTo>
                  <a:pt x="611146" y="16520"/>
                  <a:pt x="650974" y="1970"/>
                  <a:pt x="694222" y="1970"/>
                </a:cubicBezTo>
                <a:cubicBezTo>
                  <a:pt x="796962" y="1970"/>
                  <a:pt x="880465" y="84051"/>
                  <a:pt x="883529" y="186438"/>
                </a:cubicBezTo>
                <a:cubicBezTo>
                  <a:pt x="898349" y="182792"/>
                  <a:pt x="913738" y="180718"/>
                  <a:pt x="929627" y="180718"/>
                </a:cubicBezTo>
                <a:cubicBezTo>
                  <a:pt x="1037853" y="180718"/>
                  <a:pt x="1125560" y="268734"/>
                  <a:pt x="1125489" y="377342"/>
                </a:cubicBezTo>
                <a:cubicBezTo>
                  <a:pt x="1125489" y="485949"/>
                  <a:pt x="1037782" y="573965"/>
                  <a:pt x="929556" y="573965"/>
                </a:cubicBezTo>
                <a:lnTo>
                  <a:pt x="203106" y="573965"/>
                </a:lnTo>
                <a:lnTo>
                  <a:pt x="190843" y="571480"/>
                </a:lnTo>
                <a:lnTo>
                  <a:pt x="156442" y="568001"/>
                </a:lnTo>
                <a:cubicBezTo>
                  <a:pt x="67152" y="549669"/>
                  <a:pt x="1" y="470403"/>
                  <a:pt x="1" y="375372"/>
                </a:cubicBezTo>
                <a:cubicBezTo>
                  <a:pt x="-70" y="266764"/>
                  <a:pt x="87637" y="178748"/>
                  <a:pt x="195863" y="178748"/>
                </a:cubicBezTo>
                <a:cubicBezTo>
                  <a:pt x="211752" y="178748"/>
                  <a:pt x="227141" y="180822"/>
                  <a:pt x="241961" y="184468"/>
                </a:cubicBezTo>
                <a:cubicBezTo>
                  <a:pt x="245025" y="82081"/>
                  <a:pt x="328528" y="0"/>
                  <a:pt x="431268" y="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 w="19050">
            <a:solidFill>
              <a:schemeClr val="accent3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800">
                <a:noFill/>
              </a:defRPr>
            </a:lvl1pPr>
          </a:lstStyle>
          <a:p>
            <a:pPr lvl="0"/>
            <a:r>
              <a:rPr lang="en-US"/>
              <a:t>N/A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0DFDD86D-A319-8E15-DEEF-F1A74BFC931B}"/>
              </a:ext>
            </a:extLst>
          </p:cNvPr>
          <p:cNvSpPr>
            <a:spLocks noGrp="1"/>
          </p:cNvSpPr>
          <p:nvPr userDrawn="1">
            <p:ph type="body" sz="quarter" idx="30" hasCustomPrompt="1"/>
          </p:nvPr>
        </p:nvSpPr>
        <p:spPr>
          <a:xfrm>
            <a:off x="1754336" y="4512813"/>
            <a:ext cx="1830893" cy="287787"/>
          </a:xfrm>
        </p:spPr>
        <p:txBody>
          <a:bodyPr>
            <a:noAutofit/>
          </a:bodyPr>
          <a:lstStyle>
            <a:lvl1pPr marL="0" indent="0" algn="ctr">
              <a:buNone/>
              <a:defRPr sz="14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ADD TEXT HERE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86A4BBA9-4A8A-DFC1-5462-3C7B1D7B7B24}"/>
              </a:ext>
            </a:extLst>
          </p:cNvPr>
          <p:cNvSpPr>
            <a:spLocks noGrp="1"/>
          </p:cNvSpPr>
          <p:nvPr userDrawn="1">
            <p:ph type="body" sz="quarter" idx="38" hasCustomPrompt="1"/>
          </p:nvPr>
        </p:nvSpPr>
        <p:spPr>
          <a:xfrm>
            <a:off x="1754336" y="4786745"/>
            <a:ext cx="1830893" cy="616527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200" b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Add text here</a:t>
            </a:r>
          </a:p>
        </p:txBody>
      </p:sp>
      <p:sp>
        <p:nvSpPr>
          <p:cNvPr id="3" name=" 2">
            <a:extLst>
              <a:ext uri="{FF2B5EF4-FFF2-40B4-BE49-F238E27FC236}">
                <a16:creationId xmlns:a16="http://schemas.microsoft.com/office/drawing/2014/main" id="{9EF40F9D-972B-E196-BEFF-34E20BAC0F86}"/>
              </a:ext>
            </a:extLst>
          </p:cNvPr>
          <p:cNvSpPr>
            <a:spLocks noGrp="1"/>
          </p:cNvSpPr>
          <p:nvPr userDrawn="1">
            <p:ph type="body" sz="quarter" idx="22" hasCustomPrompt="1"/>
          </p:nvPr>
        </p:nvSpPr>
        <p:spPr>
          <a:xfrm>
            <a:off x="4286271" y="2578137"/>
            <a:ext cx="1371600" cy="1371600"/>
          </a:xfrm>
          <a:custGeom>
            <a:avLst/>
            <a:gdLst>
              <a:gd name="connsiteX0" fmla="*/ 685800 w 1371600"/>
              <a:gd name="connsiteY0" fmla="*/ 0 h 1371600"/>
              <a:gd name="connsiteX1" fmla="*/ 1371600 w 1371600"/>
              <a:gd name="connsiteY1" fmla="*/ 685800 h 1371600"/>
              <a:gd name="connsiteX2" fmla="*/ 685800 w 1371600"/>
              <a:gd name="connsiteY2" fmla="*/ 1371600 h 1371600"/>
              <a:gd name="connsiteX3" fmla="*/ 0 w 1371600"/>
              <a:gd name="connsiteY3" fmla="*/ 685800 h 1371600"/>
              <a:gd name="connsiteX4" fmla="*/ 685800 w 1371600"/>
              <a:gd name="connsiteY4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1600" h="1371600">
                <a:moveTo>
                  <a:pt x="685800" y="0"/>
                </a:moveTo>
                <a:cubicBezTo>
                  <a:pt x="1064557" y="0"/>
                  <a:pt x="1371600" y="307043"/>
                  <a:pt x="1371600" y="685800"/>
                </a:cubicBezTo>
                <a:cubicBezTo>
                  <a:pt x="1371600" y="1064557"/>
                  <a:pt x="1064557" y="1371600"/>
                  <a:pt x="685800" y="1371600"/>
                </a:cubicBezTo>
                <a:cubicBezTo>
                  <a:pt x="307043" y="1371600"/>
                  <a:pt x="0" y="1064557"/>
                  <a:pt x="0" y="685800"/>
                </a:cubicBezTo>
                <a:cubicBezTo>
                  <a:pt x="0" y="307043"/>
                  <a:pt x="307043" y="0"/>
                  <a:pt x="685800" y="0"/>
                </a:cubicBezTo>
                <a:close/>
              </a:path>
            </a:pathLst>
          </a:custGeom>
          <a:solidFill>
            <a:schemeClr val="accent5"/>
          </a:solidFill>
          <a:ln w="19050">
            <a:solidFill>
              <a:schemeClr val="tx2"/>
            </a:solidFill>
          </a:ln>
        </p:spPr>
        <p:txBody>
          <a:bodyPr vert="horz" wrap="square" lIns="0" tIns="91440" rIns="0" bIns="45720" rtlCol="0" anchor="ctr">
            <a:noAutofit/>
          </a:bodyPr>
          <a:lstStyle>
            <a:lvl1pPr marL="0" indent="0" algn="ctr">
              <a:buNone/>
              <a:defRPr lang="en-US" sz="5400" b="1" cap="all" baseline="0" dirty="0">
                <a:solidFill>
                  <a:schemeClr val="tx2"/>
                </a:solidFill>
              </a:defRPr>
            </a:lvl1pPr>
          </a:lstStyle>
          <a:p>
            <a:pPr marL="228600" lvl="0" indent="-228600" algn="ctr"/>
            <a:r>
              <a:rPr lang="en-US"/>
              <a:t>X</a:t>
            </a:r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2AF715E5-429E-2966-2302-1D9698B1853F}"/>
              </a:ext>
            </a:extLst>
          </p:cNvPr>
          <p:cNvSpPr>
            <a:spLocks noGrp="1"/>
          </p:cNvSpPr>
          <p:nvPr userDrawn="1">
            <p:ph type="body" sz="quarter" idx="27" hasCustomPrompt="1"/>
          </p:nvPr>
        </p:nvSpPr>
        <p:spPr>
          <a:xfrm>
            <a:off x="4593364" y="2746357"/>
            <a:ext cx="752544" cy="304800"/>
          </a:xfrm>
        </p:spPr>
        <p:txBody>
          <a:bodyPr>
            <a:noAutofit/>
          </a:bodyPr>
          <a:lstStyle>
            <a:lvl1pPr marL="0" indent="0" algn="ctr">
              <a:buNone/>
              <a:defRPr sz="1400" b="1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28" name=" 27">
            <a:extLst>
              <a:ext uri="{FF2B5EF4-FFF2-40B4-BE49-F238E27FC236}">
                <a16:creationId xmlns:a16="http://schemas.microsoft.com/office/drawing/2014/main" id="{514E574E-1D17-CA27-73EB-8C1330B3FBA3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409327" y="3546257"/>
            <a:ext cx="1125489" cy="573965"/>
          </a:xfrm>
          <a:custGeom>
            <a:avLst/>
            <a:gdLst>
              <a:gd name="connsiteX0" fmla="*/ 431268 w 1125489"/>
              <a:gd name="connsiteY0" fmla="*/ 0 h 573965"/>
              <a:gd name="connsiteX1" fmla="*/ 546201 w 1125489"/>
              <a:gd name="connsiteY1" fmla="*/ 39030 h 573965"/>
              <a:gd name="connsiteX2" fmla="*/ 563677 w 1125489"/>
              <a:gd name="connsiteY2" fmla="*/ 57502 h 573965"/>
              <a:gd name="connsiteX3" fmla="*/ 579289 w 1125489"/>
              <a:gd name="connsiteY3" fmla="*/ 41000 h 573965"/>
              <a:gd name="connsiteX4" fmla="*/ 694222 w 1125489"/>
              <a:gd name="connsiteY4" fmla="*/ 1970 h 573965"/>
              <a:gd name="connsiteX5" fmla="*/ 883529 w 1125489"/>
              <a:gd name="connsiteY5" fmla="*/ 186438 h 573965"/>
              <a:gd name="connsiteX6" fmla="*/ 929627 w 1125489"/>
              <a:gd name="connsiteY6" fmla="*/ 180718 h 573965"/>
              <a:gd name="connsiteX7" fmla="*/ 1125489 w 1125489"/>
              <a:gd name="connsiteY7" fmla="*/ 377342 h 573965"/>
              <a:gd name="connsiteX8" fmla="*/ 929556 w 1125489"/>
              <a:gd name="connsiteY8" fmla="*/ 573965 h 573965"/>
              <a:gd name="connsiteX9" fmla="*/ 203106 w 1125489"/>
              <a:gd name="connsiteY9" fmla="*/ 573965 h 573965"/>
              <a:gd name="connsiteX10" fmla="*/ 190843 w 1125489"/>
              <a:gd name="connsiteY10" fmla="*/ 571480 h 573965"/>
              <a:gd name="connsiteX11" fmla="*/ 156442 w 1125489"/>
              <a:gd name="connsiteY11" fmla="*/ 568001 h 573965"/>
              <a:gd name="connsiteX12" fmla="*/ 1 w 1125489"/>
              <a:gd name="connsiteY12" fmla="*/ 375372 h 573965"/>
              <a:gd name="connsiteX13" fmla="*/ 195863 w 1125489"/>
              <a:gd name="connsiteY13" fmla="*/ 178748 h 573965"/>
              <a:gd name="connsiteX14" fmla="*/ 241961 w 1125489"/>
              <a:gd name="connsiteY14" fmla="*/ 184468 h 573965"/>
              <a:gd name="connsiteX15" fmla="*/ 431268 w 1125489"/>
              <a:gd name="connsiteY15" fmla="*/ 0 h 573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25489" h="573965">
                <a:moveTo>
                  <a:pt x="431268" y="0"/>
                </a:moveTo>
                <a:cubicBezTo>
                  <a:pt x="474516" y="0"/>
                  <a:pt x="514344" y="14550"/>
                  <a:pt x="546201" y="39030"/>
                </a:cubicBezTo>
                <a:lnTo>
                  <a:pt x="563677" y="57502"/>
                </a:lnTo>
                <a:lnTo>
                  <a:pt x="579289" y="41000"/>
                </a:lnTo>
                <a:cubicBezTo>
                  <a:pt x="611146" y="16520"/>
                  <a:pt x="650974" y="1970"/>
                  <a:pt x="694222" y="1970"/>
                </a:cubicBezTo>
                <a:cubicBezTo>
                  <a:pt x="796962" y="1970"/>
                  <a:pt x="880465" y="84051"/>
                  <a:pt x="883529" y="186438"/>
                </a:cubicBezTo>
                <a:cubicBezTo>
                  <a:pt x="898349" y="182792"/>
                  <a:pt x="913738" y="180718"/>
                  <a:pt x="929627" y="180718"/>
                </a:cubicBezTo>
                <a:cubicBezTo>
                  <a:pt x="1037853" y="180718"/>
                  <a:pt x="1125560" y="268734"/>
                  <a:pt x="1125489" y="377342"/>
                </a:cubicBezTo>
                <a:cubicBezTo>
                  <a:pt x="1125489" y="485949"/>
                  <a:pt x="1037782" y="573965"/>
                  <a:pt x="929556" y="573965"/>
                </a:cubicBezTo>
                <a:lnTo>
                  <a:pt x="203106" y="573965"/>
                </a:lnTo>
                <a:lnTo>
                  <a:pt x="190843" y="571480"/>
                </a:lnTo>
                <a:lnTo>
                  <a:pt x="156442" y="568001"/>
                </a:lnTo>
                <a:cubicBezTo>
                  <a:pt x="67152" y="549669"/>
                  <a:pt x="1" y="470403"/>
                  <a:pt x="1" y="375372"/>
                </a:cubicBezTo>
                <a:cubicBezTo>
                  <a:pt x="-70" y="266764"/>
                  <a:pt x="87637" y="178748"/>
                  <a:pt x="195863" y="178748"/>
                </a:cubicBezTo>
                <a:cubicBezTo>
                  <a:pt x="211752" y="178748"/>
                  <a:pt x="227141" y="180822"/>
                  <a:pt x="241961" y="184468"/>
                </a:cubicBezTo>
                <a:cubicBezTo>
                  <a:pt x="245025" y="82081"/>
                  <a:pt x="328528" y="0"/>
                  <a:pt x="431268" y="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 w="19050">
            <a:solidFill>
              <a:schemeClr val="accent3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800">
                <a:noFill/>
              </a:defRPr>
            </a:lvl1pPr>
          </a:lstStyle>
          <a:p>
            <a:pPr lvl="0"/>
            <a:r>
              <a:rPr lang="en-US"/>
              <a:t>N/A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536E95F6-AF3B-48BC-9D1E-76681AA30643}"/>
              </a:ext>
            </a:extLst>
          </p:cNvPr>
          <p:cNvSpPr>
            <a:spLocks noGrp="1"/>
          </p:cNvSpPr>
          <p:nvPr userDrawn="1">
            <p:ph type="body" sz="quarter" idx="31" hasCustomPrompt="1"/>
          </p:nvPr>
        </p:nvSpPr>
        <p:spPr>
          <a:xfrm>
            <a:off x="4054190" y="4512813"/>
            <a:ext cx="1830893" cy="287787"/>
          </a:xfrm>
        </p:spPr>
        <p:txBody>
          <a:bodyPr>
            <a:noAutofit/>
          </a:bodyPr>
          <a:lstStyle>
            <a:lvl1pPr marL="0" indent="0" algn="ctr">
              <a:buNone/>
              <a:defRPr sz="14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ADD TEXT HERE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01BF7226-47B1-B42E-D7BF-768B7C2CA215}"/>
              </a:ext>
            </a:extLst>
          </p:cNvPr>
          <p:cNvSpPr>
            <a:spLocks noGrp="1"/>
          </p:cNvSpPr>
          <p:nvPr userDrawn="1">
            <p:ph type="body" sz="quarter" idx="35" hasCustomPrompt="1"/>
          </p:nvPr>
        </p:nvSpPr>
        <p:spPr>
          <a:xfrm>
            <a:off x="4054190" y="4786745"/>
            <a:ext cx="1830893" cy="616527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200" b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Add text here</a:t>
            </a:r>
          </a:p>
        </p:txBody>
      </p:sp>
      <p:sp>
        <p:nvSpPr>
          <p:cNvPr id="17" name=" 16">
            <a:extLst>
              <a:ext uri="{FF2B5EF4-FFF2-40B4-BE49-F238E27FC236}">
                <a16:creationId xmlns:a16="http://schemas.microsoft.com/office/drawing/2014/main" id="{574EF984-2E1F-2EBD-43C0-9C2A5A8359E7}"/>
              </a:ext>
            </a:extLst>
          </p:cNvPr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6565305" y="2576649"/>
            <a:ext cx="1371600" cy="1371600"/>
          </a:xfrm>
          <a:custGeom>
            <a:avLst/>
            <a:gdLst>
              <a:gd name="connsiteX0" fmla="*/ 685800 w 1371600"/>
              <a:gd name="connsiteY0" fmla="*/ 0 h 1371600"/>
              <a:gd name="connsiteX1" fmla="*/ 1371600 w 1371600"/>
              <a:gd name="connsiteY1" fmla="*/ 685800 h 1371600"/>
              <a:gd name="connsiteX2" fmla="*/ 685800 w 1371600"/>
              <a:gd name="connsiteY2" fmla="*/ 1371600 h 1371600"/>
              <a:gd name="connsiteX3" fmla="*/ 0 w 1371600"/>
              <a:gd name="connsiteY3" fmla="*/ 685800 h 1371600"/>
              <a:gd name="connsiteX4" fmla="*/ 685800 w 1371600"/>
              <a:gd name="connsiteY4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1600" h="1371600">
                <a:moveTo>
                  <a:pt x="685800" y="0"/>
                </a:moveTo>
                <a:cubicBezTo>
                  <a:pt x="1064557" y="0"/>
                  <a:pt x="1371600" y="307043"/>
                  <a:pt x="1371600" y="685800"/>
                </a:cubicBezTo>
                <a:cubicBezTo>
                  <a:pt x="1371600" y="1064557"/>
                  <a:pt x="1064557" y="1371600"/>
                  <a:pt x="685800" y="1371600"/>
                </a:cubicBezTo>
                <a:cubicBezTo>
                  <a:pt x="307043" y="1371600"/>
                  <a:pt x="0" y="1064557"/>
                  <a:pt x="0" y="685800"/>
                </a:cubicBezTo>
                <a:cubicBezTo>
                  <a:pt x="0" y="307043"/>
                  <a:pt x="307043" y="0"/>
                  <a:pt x="685800" y="0"/>
                </a:cubicBezTo>
                <a:close/>
              </a:path>
            </a:pathLst>
          </a:custGeom>
          <a:solidFill>
            <a:schemeClr val="accent5"/>
          </a:solidFill>
          <a:ln w="19050">
            <a:solidFill>
              <a:schemeClr val="tx2"/>
            </a:solidFill>
          </a:ln>
        </p:spPr>
        <p:txBody>
          <a:bodyPr vert="horz" wrap="square" lIns="0" tIns="91440" rIns="0" bIns="45720" rtlCol="0" anchor="ctr">
            <a:noAutofit/>
          </a:bodyPr>
          <a:lstStyle>
            <a:lvl1pPr marL="0" indent="0" algn="ctr">
              <a:buNone/>
              <a:defRPr lang="en-US" sz="5400" b="1" cap="all" baseline="0" dirty="0">
                <a:solidFill>
                  <a:schemeClr val="tx2"/>
                </a:solidFill>
              </a:defRPr>
            </a:lvl1pPr>
          </a:lstStyle>
          <a:p>
            <a:pPr marL="228600" lvl="0" indent="-228600" algn="ctr"/>
            <a:r>
              <a:rPr lang="en-US"/>
              <a:t>X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FF871F4-0EA0-DADA-3643-4A75A73170CB}"/>
              </a:ext>
            </a:extLst>
          </p:cNvPr>
          <p:cNvSpPr>
            <a:spLocks noGrp="1"/>
          </p:cNvSpPr>
          <p:nvPr userDrawn="1">
            <p:ph type="body" sz="quarter" idx="28" hasCustomPrompt="1"/>
          </p:nvPr>
        </p:nvSpPr>
        <p:spPr>
          <a:xfrm>
            <a:off x="6874851" y="2746357"/>
            <a:ext cx="752544" cy="304800"/>
          </a:xfrm>
        </p:spPr>
        <p:txBody>
          <a:bodyPr>
            <a:noAutofit/>
          </a:bodyPr>
          <a:lstStyle>
            <a:lvl1pPr marL="0" indent="0" algn="ctr">
              <a:buNone/>
              <a:defRPr sz="1400" b="1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29" name=" 28">
            <a:extLst>
              <a:ext uri="{FF2B5EF4-FFF2-40B4-BE49-F238E27FC236}">
                <a16:creationId xmlns:a16="http://schemas.microsoft.com/office/drawing/2014/main" id="{B245BB00-C503-A47B-71E5-9FD143CEAE08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688361" y="3546257"/>
            <a:ext cx="1125489" cy="573965"/>
          </a:xfrm>
          <a:custGeom>
            <a:avLst/>
            <a:gdLst>
              <a:gd name="connsiteX0" fmla="*/ 431268 w 1125489"/>
              <a:gd name="connsiteY0" fmla="*/ 0 h 573965"/>
              <a:gd name="connsiteX1" fmla="*/ 546201 w 1125489"/>
              <a:gd name="connsiteY1" fmla="*/ 39030 h 573965"/>
              <a:gd name="connsiteX2" fmla="*/ 563677 w 1125489"/>
              <a:gd name="connsiteY2" fmla="*/ 57502 h 573965"/>
              <a:gd name="connsiteX3" fmla="*/ 579289 w 1125489"/>
              <a:gd name="connsiteY3" fmla="*/ 41000 h 573965"/>
              <a:gd name="connsiteX4" fmla="*/ 694222 w 1125489"/>
              <a:gd name="connsiteY4" fmla="*/ 1970 h 573965"/>
              <a:gd name="connsiteX5" fmla="*/ 883529 w 1125489"/>
              <a:gd name="connsiteY5" fmla="*/ 186438 h 573965"/>
              <a:gd name="connsiteX6" fmla="*/ 929627 w 1125489"/>
              <a:gd name="connsiteY6" fmla="*/ 180718 h 573965"/>
              <a:gd name="connsiteX7" fmla="*/ 1125489 w 1125489"/>
              <a:gd name="connsiteY7" fmla="*/ 377342 h 573965"/>
              <a:gd name="connsiteX8" fmla="*/ 929556 w 1125489"/>
              <a:gd name="connsiteY8" fmla="*/ 573965 h 573965"/>
              <a:gd name="connsiteX9" fmla="*/ 203106 w 1125489"/>
              <a:gd name="connsiteY9" fmla="*/ 573965 h 573965"/>
              <a:gd name="connsiteX10" fmla="*/ 190843 w 1125489"/>
              <a:gd name="connsiteY10" fmla="*/ 571480 h 573965"/>
              <a:gd name="connsiteX11" fmla="*/ 156442 w 1125489"/>
              <a:gd name="connsiteY11" fmla="*/ 568001 h 573965"/>
              <a:gd name="connsiteX12" fmla="*/ 1 w 1125489"/>
              <a:gd name="connsiteY12" fmla="*/ 375372 h 573965"/>
              <a:gd name="connsiteX13" fmla="*/ 195863 w 1125489"/>
              <a:gd name="connsiteY13" fmla="*/ 178748 h 573965"/>
              <a:gd name="connsiteX14" fmla="*/ 241961 w 1125489"/>
              <a:gd name="connsiteY14" fmla="*/ 184468 h 573965"/>
              <a:gd name="connsiteX15" fmla="*/ 431268 w 1125489"/>
              <a:gd name="connsiteY15" fmla="*/ 0 h 573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25489" h="573965">
                <a:moveTo>
                  <a:pt x="431268" y="0"/>
                </a:moveTo>
                <a:cubicBezTo>
                  <a:pt x="474516" y="0"/>
                  <a:pt x="514344" y="14550"/>
                  <a:pt x="546201" y="39030"/>
                </a:cubicBezTo>
                <a:lnTo>
                  <a:pt x="563677" y="57502"/>
                </a:lnTo>
                <a:lnTo>
                  <a:pt x="579289" y="41000"/>
                </a:lnTo>
                <a:cubicBezTo>
                  <a:pt x="611146" y="16520"/>
                  <a:pt x="650974" y="1970"/>
                  <a:pt x="694222" y="1970"/>
                </a:cubicBezTo>
                <a:cubicBezTo>
                  <a:pt x="796962" y="1970"/>
                  <a:pt x="880465" y="84051"/>
                  <a:pt x="883529" y="186438"/>
                </a:cubicBezTo>
                <a:cubicBezTo>
                  <a:pt x="898349" y="182792"/>
                  <a:pt x="913738" y="180718"/>
                  <a:pt x="929627" y="180718"/>
                </a:cubicBezTo>
                <a:cubicBezTo>
                  <a:pt x="1037853" y="180718"/>
                  <a:pt x="1125560" y="268734"/>
                  <a:pt x="1125489" y="377342"/>
                </a:cubicBezTo>
                <a:cubicBezTo>
                  <a:pt x="1125489" y="485949"/>
                  <a:pt x="1037782" y="573965"/>
                  <a:pt x="929556" y="573965"/>
                </a:cubicBezTo>
                <a:lnTo>
                  <a:pt x="203106" y="573965"/>
                </a:lnTo>
                <a:lnTo>
                  <a:pt x="190843" y="571480"/>
                </a:lnTo>
                <a:lnTo>
                  <a:pt x="156442" y="568001"/>
                </a:lnTo>
                <a:cubicBezTo>
                  <a:pt x="67152" y="549669"/>
                  <a:pt x="1" y="470403"/>
                  <a:pt x="1" y="375372"/>
                </a:cubicBezTo>
                <a:cubicBezTo>
                  <a:pt x="-70" y="266764"/>
                  <a:pt x="87637" y="178748"/>
                  <a:pt x="195863" y="178748"/>
                </a:cubicBezTo>
                <a:cubicBezTo>
                  <a:pt x="211752" y="178748"/>
                  <a:pt x="227141" y="180822"/>
                  <a:pt x="241961" y="184468"/>
                </a:cubicBezTo>
                <a:cubicBezTo>
                  <a:pt x="245025" y="82081"/>
                  <a:pt x="328528" y="0"/>
                  <a:pt x="431268" y="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 w="19050">
            <a:solidFill>
              <a:schemeClr val="accent3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800">
                <a:noFill/>
              </a:defRPr>
            </a:lvl1pPr>
          </a:lstStyle>
          <a:p>
            <a:pPr lvl="0"/>
            <a:r>
              <a:rPr lang="en-US"/>
              <a:t>N/A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3572CB72-265B-1A6E-CB4B-1D54DCA3C9E4}"/>
              </a:ext>
            </a:extLst>
          </p:cNvPr>
          <p:cNvSpPr>
            <a:spLocks noGrp="1"/>
          </p:cNvSpPr>
          <p:nvPr userDrawn="1">
            <p:ph type="body" sz="quarter" idx="32" hasCustomPrompt="1"/>
          </p:nvPr>
        </p:nvSpPr>
        <p:spPr>
          <a:xfrm>
            <a:off x="6335677" y="4512813"/>
            <a:ext cx="1830893" cy="287787"/>
          </a:xfrm>
        </p:spPr>
        <p:txBody>
          <a:bodyPr>
            <a:noAutofit/>
          </a:bodyPr>
          <a:lstStyle>
            <a:lvl1pPr marL="0" indent="0" algn="ctr">
              <a:buNone/>
              <a:defRPr sz="14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ADD TEXT HERE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AD6653FC-DD0E-D272-9249-E5BC7F66D4A6}"/>
              </a:ext>
            </a:extLst>
          </p:cNvPr>
          <p:cNvSpPr>
            <a:spLocks noGrp="1"/>
          </p:cNvSpPr>
          <p:nvPr userDrawn="1">
            <p:ph type="body" sz="quarter" idx="36" hasCustomPrompt="1"/>
          </p:nvPr>
        </p:nvSpPr>
        <p:spPr>
          <a:xfrm>
            <a:off x="6241474" y="4786745"/>
            <a:ext cx="2019298" cy="616527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200" b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Add text here</a:t>
            </a:r>
          </a:p>
        </p:txBody>
      </p:sp>
      <p:sp>
        <p:nvSpPr>
          <p:cNvPr id="22" name=" 21">
            <a:extLst>
              <a:ext uri="{FF2B5EF4-FFF2-40B4-BE49-F238E27FC236}">
                <a16:creationId xmlns:a16="http://schemas.microsoft.com/office/drawing/2014/main" id="{C59D9FE5-B2E1-8F66-399D-12509D16150D}"/>
              </a:ext>
            </a:extLst>
          </p:cNvPr>
          <p:cNvSpPr>
            <a:spLocks noGrp="1"/>
          </p:cNvSpPr>
          <p:nvPr userDrawn="1">
            <p:ph type="body" sz="quarter" idx="24" hasCustomPrompt="1"/>
          </p:nvPr>
        </p:nvSpPr>
        <p:spPr>
          <a:xfrm>
            <a:off x="8854729" y="2573867"/>
            <a:ext cx="1371600" cy="1371600"/>
          </a:xfrm>
          <a:custGeom>
            <a:avLst/>
            <a:gdLst>
              <a:gd name="connsiteX0" fmla="*/ 685800 w 1371600"/>
              <a:gd name="connsiteY0" fmla="*/ 0 h 1371600"/>
              <a:gd name="connsiteX1" fmla="*/ 1371600 w 1371600"/>
              <a:gd name="connsiteY1" fmla="*/ 685800 h 1371600"/>
              <a:gd name="connsiteX2" fmla="*/ 685800 w 1371600"/>
              <a:gd name="connsiteY2" fmla="*/ 1371600 h 1371600"/>
              <a:gd name="connsiteX3" fmla="*/ 0 w 1371600"/>
              <a:gd name="connsiteY3" fmla="*/ 685800 h 1371600"/>
              <a:gd name="connsiteX4" fmla="*/ 685800 w 1371600"/>
              <a:gd name="connsiteY4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1600" h="1371600">
                <a:moveTo>
                  <a:pt x="685800" y="0"/>
                </a:moveTo>
                <a:cubicBezTo>
                  <a:pt x="1064557" y="0"/>
                  <a:pt x="1371600" y="307043"/>
                  <a:pt x="1371600" y="685800"/>
                </a:cubicBezTo>
                <a:cubicBezTo>
                  <a:pt x="1371600" y="1064557"/>
                  <a:pt x="1064557" y="1371600"/>
                  <a:pt x="685800" y="1371600"/>
                </a:cubicBezTo>
                <a:cubicBezTo>
                  <a:pt x="307043" y="1371600"/>
                  <a:pt x="0" y="1064557"/>
                  <a:pt x="0" y="685800"/>
                </a:cubicBezTo>
                <a:cubicBezTo>
                  <a:pt x="0" y="307043"/>
                  <a:pt x="307043" y="0"/>
                  <a:pt x="685800" y="0"/>
                </a:cubicBezTo>
                <a:close/>
              </a:path>
            </a:pathLst>
          </a:custGeom>
          <a:solidFill>
            <a:schemeClr val="accent5"/>
          </a:solidFill>
          <a:ln w="19050">
            <a:solidFill>
              <a:schemeClr val="tx2"/>
            </a:solidFill>
          </a:ln>
        </p:spPr>
        <p:txBody>
          <a:bodyPr vert="horz" wrap="square" lIns="0" tIns="91440" rIns="0" bIns="45720" rtlCol="0" anchor="ctr">
            <a:noAutofit/>
          </a:bodyPr>
          <a:lstStyle>
            <a:lvl1pPr marL="0" indent="0" algn="ctr">
              <a:buNone/>
              <a:defRPr lang="en-US" sz="5400" b="1" cap="all" baseline="0" dirty="0">
                <a:solidFill>
                  <a:schemeClr val="tx2"/>
                </a:solidFill>
              </a:defRPr>
            </a:lvl1pPr>
          </a:lstStyle>
          <a:p>
            <a:pPr marL="228600" lvl="0" indent="-228600" algn="ctr"/>
            <a:r>
              <a:rPr lang="en-US"/>
              <a:t>X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555E618A-EFFF-E485-8AD1-1D28C8E2CAD8}"/>
              </a:ext>
            </a:extLst>
          </p:cNvPr>
          <p:cNvSpPr>
            <a:spLocks noGrp="1"/>
          </p:cNvSpPr>
          <p:nvPr userDrawn="1">
            <p:ph type="body" sz="quarter" idx="29" hasCustomPrompt="1"/>
          </p:nvPr>
        </p:nvSpPr>
        <p:spPr>
          <a:xfrm>
            <a:off x="9161899" y="2753283"/>
            <a:ext cx="752544" cy="304800"/>
          </a:xfrm>
        </p:spPr>
        <p:txBody>
          <a:bodyPr>
            <a:noAutofit/>
          </a:bodyPr>
          <a:lstStyle>
            <a:lvl1pPr marL="0" indent="0" algn="ctr">
              <a:buNone/>
              <a:defRPr sz="1400" b="1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30" name=" 29">
            <a:extLst>
              <a:ext uri="{FF2B5EF4-FFF2-40B4-BE49-F238E27FC236}">
                <a16:creationId xmlns:a16="http://schemas.microsoft.com/office/drawing/2014/main" id="{0D27FCF8-D283-7038-1C0F-0082367663DA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977785" y="3546257"/>
            <a:ext cx="1125489" cy="573965"/>
          </a:xfrm>
          <a:custGeom>
            <a:avLst/>
            <a:gdLst>
              <a:gd name="connsiteX0" fmla="*/ 431268 w 1125489"/>
              <a:gd name="connsiteY0" fmla="*/ 0 h 573965"/>
              <a:gd name="connsiteX1" fmla="*/ 546201 w 1125489"/>
              <a:gd name="connsiteY1" fmla="*/ 39030 h 573965"/>
              <a:gd name="connsiteX2" fmla="*/ 563677 w 1125489"/>
              <a:gd name="connsiteY2" fmla="*/ 57502 h 573965"/>
              <a:gd name="connsiteX3" fmla="*/ 579289 w 1125489"/>
              <a:gd name="connsiteY3" fmla="*/ 41000 h 573965"/>
              <a:gd name="connsiteX4" fmla="*/ 694222 w 1125489"/>
              <a:gd name="connsiteY4" fmla="*/ 1970 h 573965"/>
              <a:gd name="connsiteX5" fmla="*/ 883529 w 1125489"/>
              <a:gd name="connsiteY5" fmla="*/ 186438 h 573965"/>
              <a:gd name="connsiteX6" fmla="*/ 929627 w 1125489"/>
              <a:gd name="connsiteY6" fmla="*/ 180718 h 573965"/>
              <a:gd name="connsiteX7" fmla="*/ 1125489 w 1125489"/>
              <a:gd name="connsiteY7" fmla="*/ 377342 h 573965"/>
              <a:gd name="connsiteX8" fmla="*/ 929556 w 1125489"/>
              <a:gd name="connsiteY8" fmla="*/ 573965 h 573965"/>
              <a:gd name="connsiteX9" fmla="*/ 203106 w 1125489"/>
              <a:gd name="connsiteY9" fmla="*/ 573965 h 573965"/>
              <a:gd name="connsiteX10" fmla="*/ 190843 w 1125489"/>
              <a:gd name="connsiteY10" fmla="*/ 571480 h 573965"/>
              <a:gd name="connsiteX11" fmla="*/ 156442 w 1125489"/>
              <a:gd name="connsiteY11" fmla="*/ 568001 h 573965"/>
              <a:gd name="connsiteX12" fmla="*/ 1 w 1125489"/>
              <a:gd name="connsiteY12" fmla="*/ 375372 h 573965"/>
              <a:gd name="connsiteX13" fmla="*/ 195863 w 1125489"/>
              <a:gd name="connsiteY13" fmla="*/ 178748 h 573965"/>
              <a:gd name="connsiteX14" fmla="*/ 241961 w 1125489"/>
              <a:gd name="connsiteY14" fmla="*/ 184468 h 573965"/>
              <a:gd name="connsiteX15" fmla="*/ 431268 w 1125489"/>
              <a:gd name="connsiteY15" fmla="*/ 0 h 573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25489" h="573965">
                <a:moveTo>
                  <a:pt x="431268" y="0"/>
                </a:moveTo>
                <a:cubicBezTo>
                  <a:pt x="474516" y="0"/>
                  <a:pt x="514344" y="14550"/>
                  <a:pt x="546201" y="39030"/>
                </a:cubicBezTo>
                <a:lnTo>
                  <a:pt x="563677" y="57502"/>
                </a:lnTo>
                <a:lnTo>
                  <a:pt x="579289" y="41000"/>
                </a:lnTo>
                <a:cubicBezTo>
                  <a:pt x="611146" y="16520"/>
                  <a:pt x="650974" y="1970"/>
                  <a:pt x="694222" y="1970"/>
                </a:cubicBezTo>
                <a:cubicBezTo>
                  <a:pt x="796962" y="1970"/>
                  <a:pt x="880465" y="84051"/>
                  <a:pt x="883529" y="186438"/>
                </a:cubicBezTo>
                <a:cubicBezTo>
                  <a:pt x="898349" y="182792"/>
                  <a:pt x="913738" y="180718"/>
                  <a:pt x="929627" y="180718"/>
                </a:cubicBezTo>
                <a:cubicBezTo>
                  <a:pt x="1037853" y="180718"/>
                  <a:pt x="1125560" y="268734"/>
                  <a:pt x="1125489" y="377342"/>
                </a:cubicBezTo>
                <a:cubicBezTo>
                  <a:pt x="1125489" y="485949"/>
                  <a:pt x="1037782" y="573965"/>
                  <a:pt x="929556" y="573965"/>
                </a:cubicBezTo>
                <a:lnTo>
                  <a:pt x="203106" y="573965"/>
                </a:lnTo>
                <a:lnTo>
                  <a:pt x="190843" y="571480"/>
                </a:lnTo>
                <a:lnTo>
                  <a:pt x="156442" y="568001"/>
                </a:lnTo>
                <a:cubicBezTo>
                  <a:pt x="67152" y="549669"/>
                  <a:pt x="1" y="470403"/>
                  <a:pt x="1" y="375372"/>
                </a:cubicBezTo>
                <a:cubicBezTo>
                  <a:pt x="-70" y="266764"/>
                  <a:pt x="87637" y="178748"/>
                  <a:pt x="195863" y="178748"/>
                </a:cubicBezTo>
                <a:cubicBezTo>
                  <a:pt x="211752" y="178748"/>
                  <a:pt x="227141" y="180822"/>
                  <a:pt x="241961" y="184468"/>
                </a:cubicBezTo>
                <a:cubicBezTo>
                  <a:pt x="245025" y="82081"/>
                  <a:pt x="328528" y="0"/>
                  <a:pt x="431268" y="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 w="19050">
            <a:solidFill>
              <a:schemeClr val="accent3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800">
                <a:noFill/>
              </a:defRPr>
            </a:lvl1pPr>
          </a:lstStyle>
          <a:p>
            <a:pPr lvl="0"/>
            <a:r>
              <a:rPr lang="en-US"/>
              <a:t>N/A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1520171-76AD-DCF6-B7F6-35E395BDFA85}"/>
              </a:ext>
            </a:extLst>
          </p:cNvPr>
          <p:cNvSpPr>
            <a:spLocks noGrp="1"/>
          </p:cNvSpPr>
          <p:nvPr userDrawn="1">
            <p:ph type="body" sz="quarter" idx="33" hasCustomPrompt="1"/>
          </p:nvPr>
        </p:nvSpPr>
        <p:spPr>
          <a:xfrm>
            <a:off x="8622725" y="4512813"/>
            <a:ext cx="1830893" cy="287787"/>
          </a:xfrm>
        </p:spPr>
        <p:txBody>
          <a:bodyPr>
            <a:noAutofit/>
          </a:bodyPr>
          <a:lstStyle>
            <a:lvl1pPr marL="0" indent="0" algn="ctr">
              <a:buNone/>
              <a:defRPr sz="14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ADD TEXT HERE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08CFEF0A-F0F7-3357-5C21-B15CE89D0CB8}"/>
              </a:ext>
            </a:extLst>
          </p:cNvPr>
          <p:cNvSpPr>
            <a:spLocks noGrp="1"/>
          </p:cNvSpPr>
          <p:nvPr userDrawn="1">
            <p:ph type="body" sz="quarter" idx="37" hasCustomPrompt="1"/>
          </p:nvPr>
        </p:nvSpPr>
        <p:spPr>
          <a:xfrm>
            <a:off x="8622725" y="4786745"/>
            <a:ext cx="1830893" cy="616527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200" b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Add text here</a:t>
            </a:r>
          </a:p>
        </p:txBody>
      </p:sp>
    </p:spTree>
    <p:extLst>
      <p:ext uri="{BB962C8B-B14F-4D97-AF65-F5344CB8AC3E}">
        <p14:creationId xmlns:p14="http://schemas.microsoft.com/office/powerpoint/2010/main" val="2639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47369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BFDA1-892D-475D-A681-5E1B87AA4CC5}" type="datetime1">
              <a:rPr lang="en-US" smtClean="0"/>
              <a:t>6/3/2024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E46C0D9-61BA-47D1-AD60-8396A8439D43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277205840"/>
              </p:ext>
            </p:extLst>
          </p:nvPr>
        </p:nvGraphicFramePr>
        <p:xfrm>
          <a:off x="838200" y="364472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602287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2AB7CC0-4987-F84D-9358-AA39C2F9E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E55BB7F-B53C-9F4A-A2CF-27D3570D2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423981"/>
            <a:ext cx="5157787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1731153-8464-A746-AB4F-09994EAFB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47893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F9B9B6CF-D6E0-7541-8330-17BE83CDF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423981"/>
            <a:ext cx="5183188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9A211F6D-1E1D-374F-9B3B-BB3CE5EFA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47893"/>
            <a:ext cx="5183188" cy="3684588"/>
          </a:xfrm>
        </p:spPr>
        <p:txBody>
          <a:bodyPr/>
          <a:lstStyle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lvl3pPr>
            <a:lvl4pPr marL="1714500" indent="-285750">
              <a:buFont typeface="System Font Regular"/>
              <a:buChar char="–"/>
              <a:defRPr/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marL="165735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pPr>
            <a:r>
              <a:rPr lang="en-US"/>
              <a:t>Fourth level</a:t>
            </a:r>
          </a:p>
          <a:p>
            <a:pPr lvl="2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6656E22-8A20-264A-A686-2077136CDD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4377A8E-7939-4414-832B-DF2FB7FCED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3AE22D9D-C76B-4F48-B505-9DF24301A50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287134"/>
      </p:ext>
    </p:extLst>
  </p:cSld>
  <p:clrMapOvr>
    <a:masterClrMapping/>
  </p:clrMapOvr>
  <p:hf hdr="0" ftr="0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&#10;&#10;Description automatically generated">
            <a:extLst>
              <a:ext uri="{FF2B5EF4-FFF2-40B4-BE49-F238E27FC236}">
                <a16:creationId xmlns:a16="http://schemas.microsoft.com/office/drawing/2014/main" id="{AB243662-BBA5-4983-9E42-C044319DEE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/>
          <a:stretch/>
        </p:blipFill>
        <p:spPr>
          <a:xfrm>
            <a:off x="0" y="1359401"/>
            <a:ext cx="12192000" cy="5498599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372EE30-0CA9-9349-914F-931308613F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390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Product Sans Light" panose="020B03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C4CAB7F-A97C-6F46-942A-943284A3E1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755942-84D2-2949-9D61-AAE823131D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DC392D-8E34-E842-905D-2C0D9EF77B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8279C55-74D0-264F-B945-2C8B898354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784D37B-3DF2-8B49-A9B6-293C3148E6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65699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(alt Title Sli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blur&#10;&#10;Description automatically generated">
            <a:extLst>
              <a:ext uri="{FF2B5EF4-FFF2-40B4-BE49-F238E27FC236}">
                <a16:creationId xmlns:a16="http://schemas.microsoft.com/office/drawing/2014/main" id="{7A85BD9F-E558-4254-89DB-9A7B3D1C56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9976" y="1635465"/>
            <a:ext cx="12259180" cy="5260636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EC3E29-B62B-5848-BFF2-3B22373AA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771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629DFBE-95EF-9447-850B-5A38238E4F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C8F5955-3DDD-F944-85A3-05004DFA4A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0F003CDE-CD75-5443-B99B-2ED7BCD5EE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0E875A9D-8B55-2C4C-B935-74B25F46DA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48D7A3D-F2E1-CC45-95C1-83C1A0A06E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7417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D83A9A97-3FE1-4EDA-8AA4-850C7B3DF6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359401"/>
            <a:ext cx="12192001" cy="5555749"/>
          </a:xfrm>
          <a:prstGeom prst="rect">
            <a:avLst/>
          </a:prstGeom>
        </p:spPr>
      </p:pic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5B735781-C98E-3546-A3E5-41DD7AAEDB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961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0548A2B-C299-E44F-9499-8F728F8B4D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ED859E-0E54-394B-B2F4-63D1B380DB8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30EF5FB-5DCB-C84B-ADDB-AC9E3E6B58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89B6BD9B-253D-404B-9EC4-14D3E5C7B0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DDB95AD-1F20-1F45-AA37-1F83A42C35F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39990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661203CD-23E0-4342-877C-A894DCEA5D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9976" y="1409942"/>
            <a:ext cx="12221976" cy="5565859"/>
          </a:xfrm>
          <a:prstGeom prst="rect">
            <a:avLst/>
          </a:prstGeom>
        </p:spPr>
      </p:pic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A87F8C68-A834-C040-B991-FE55C7B99A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136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2AAEB9-6CC3-CD4F-AFD3-F5FC597D3B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947CF2-97EB-674C-B6DA-43C3B4698F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30247"/>
            <a:ext cx="12192001" cy="2932783"/>
          </a:xfrm>
          <a:prstGeom prst="rect">
            <a:avLst/>
          </a:prstGeom>
        </p:spPr>
      </p:pic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F95E47B-1676-064D-B8E5-08B06B6254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2D775E79-4EA2-1741-8E6A-F64432D45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0031E86-8034-144D-9632-B1856DECFC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86389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D4B093A2-D31E-4192-8C62-B9B3D28AA9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3780"/>
            <a:ext cx="12188394" cy="45960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D48361-1CF2-8544-9830-31C4AD415D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0406"/>
            <a:ext cx="12192000" cy="1115179"/>
          </a:xfrm>
          <a:prstGeom prst="rect">
            <a:avLst/>
          </a:prstGeom>
          <a:noFill/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9A3C8A-7236-8343-AAF2-6EF87EE95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079699-09D7-4544-BF06-E77DEC20A0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950406"/>
            <a:ext cx="9326563" cy="111517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Transition slide</a:t>
            </a:r>
          </a:p>
        </p:txBody>
      </p:sp>
      <p:sp>
        <p:nvSpPr>
          <p:cNvPr id="11" name="Date Placeholder 1">
            <a:extLst>
              <a:ext uri="{FF2B5EF4-FFF2-40B4-BE49-F238E27FC236}">
                <a16:creationId xmlns:a16="http://schemas.microsoft.com/office/drawing/2014/main" id="{25578729-1C93-4622-86BB-EE7476AD65D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27846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Slide (no imag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FFC82E5-D0D8-EE4A-A621-5AB9F4BAB1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D64BA9-4817-6446-BC17-D95F49970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F7315-1D15-7F4A-AACF-F20BF2D5C6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4463"/>
            <a:ext cx="10515600" cy="4762500"/>
          </a:xfrm>
        </p:spPr>
        <p:txBody>
          <a:bodyPr/>
          <a:lstStyle>
            <a:lvl1pPr>
              <a:defRPr>
                <a:latin typeface="Product Sans Thin" panose="020B0203030502040203" pitchFamily="34" charset="0"/>
              </a:defRPr>
            </a:lvl1pPr>
            <a:lvl2pPr>
              <a:defRPr>
                <a:latin typeface="Product Sans Thin" panose="020B0203030502040203" pitchFamily="34" charset="0"/>
              </a:defRPr>
            </a:lvl2pPr>
            <a:lvl3pPr>
              <a:defRPr>
                <a:latin typeface="Product Sans Thin" panose="020B0203030502040203" pitchFamily="34" charset="0"/>
              </a:defRPr>
            </a:lvl3pPr>
            <a:lvl4pPr>
              <a:defRPr>
                <a:latin typeface="Product Sans Thin" panose="020B0203030502040203" pitchFamily="34" charset="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Product Sans Thin" panose="020B020303050204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E26F95E0-5E50-0E47-8FFD-6D000044A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Date Placeholder 1">
            <a:extLst>
              <a:ext uri="{FF2B5EF4-FFF2-40B4-BE49-F238E27FC236}">
                <a16:creationId xmlns:a16="http://schemas.microsoft.com/office/drawing/2014/main" id="{663EEACD-64CA-40D1-834E-AB3253B317A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34471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box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AAFBE3DE-3C9F-453F-9586-4057CDA65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739386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455D951-7751-A541-A387-61A043688CE1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AB157B1-00FA-D34E-A866-01820DB00A7C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8894650-A92B-D44F-BD58-2949EF2709EE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5911023-1E8C-E743-B810-68A41E000E15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C1E3DB1-D883-E84F-93ED-11F1B86ED64D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8" name="Picture 27" descr="Text, letter&#10;&#10;Description automatically generated">
            <a:extLst>
              <a:ext uri="{FF2B5EF4-FFF2-40B4-BE49-F238E27FC236}">
                <a16:creationId xmlns:a16="http://schemas.microsoft.com/office/drawing/2014/main" id="{749A8FFF-4E71-6648-9129-15CE07D934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7B28734D-DE14-9442-AE67-2090A1DCA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50B06AE-126A-4DA2-811F-104FAE999A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17" name="Date Placeholder 1">
            <a:extLst>
              <a:ext uri="{FF2B5EF4-FFF2-40B4-BE49-F238E27FC236}">
                <a16:creationId xmlns:a16="http://schemas.microsoft.com/office/drawing/2014/main" id="{A996CC18-9887-4CB0-BBB9-C1E0C45558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28352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CDE7FCE0-DABC-FF4C-A67F-37313C276B9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28750"/>
            <a:ext cx="6219825" cy="4922543"/>
          </a:xfrm>
        </p:spPr>
        <p:txBody>
          <a:bodyPr/>
          <a:lstStyle>
            <a:lvl1pPr marL="514350" indent="-514350">
              <a:lnSpc>
                <a:spcPct val="150000"/>
              </a:lnSpc>
              <a:buSzPct val="120000"/>
              <a:buFont typeface="+mj-lt"/>
              <a:buAutoNum type="arabicParenR"/>
              <a:defRPr>
                <a:solidFill>
                  <a:srgbClr val="0B5494"/>
                </a:solidFill>
                <a:latin typeface="Product Sans Light" panose="020B0303030502040203" pitchFamily="34" charset="0"/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Agenda item 1</a:t>
            </a:r>
          </a:p>
          <a:p>
            <a:pPr lvl="0"/>
            <a:r>
              <a:rPr lang="en-US"/>
              <a:t>Agenda item 2</a:t>
            </a:r>
          </a:p>
          <a:p>
            <a:pPr lvl="0"/>
            <a:r>
              <a:rPr lang="en-US"/>
              <a:t>Agenda item 3</a:t>
            </a:r>
          </a:p>
          <a:p>
            <a:pPr lvl="0"/>
            <a:r>
              <a:rPr lang="en-US"/>
              <a:t>Agenda item 4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AB5B9CB-E993-D64C-AC33-64C0B1891D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Agenda</a:t>
            </a:r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376C37B9-9236-DC46-AEA1-4D13C0A10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A046ADC-C429-F94E-913A-D027F8174AB6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5C268B5-C466-A749-A42E-4369F8388FAA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6A62B3B-4AF7-2742-BB66-C19F716FDA29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0495851-64A6-1647-BE51-32E8939E73B4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10A2D29C-F7F7-DB49-B3C5-D45351D4D317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38" name="Picture 37" descr="Text, letter&#10;&#10;Description automatically generated">
            <a:extLst>
              <a:ext uri="{FF2B5EF4-FFF2-40B4-BE49-F238E27FC236}">
                <a16:creationId xmlns:a16="http://schemas.microsoft.com/office/drawing/2014/main" id="{ACE42BB7-EB50-754D-B8A3-A38D7EBEB8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F4157D76-9913-4018-9CEF-6C78578717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05238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FD654AC-93C5-5749-8FCC-E5FB9426D17C}"/>
              </a:ext>
            </a:extLst>
          </p:cNvPr>
          <p:cNvGrpSpPr/>
          <p:nvPr userDrawn="1"/>
        </p:nvGrpSpPr>
        <p:grpSpPr>
          <a:xfrm>
            <a:off x="7315199" y="-10288"/>
            <a:ext cx="4863445" cy="6855887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4684600-E216-FA45-9DA6-6B7A968D6EB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CA50844-F620-754E-A12B-9A483D2F32F6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9176982-5E1E-A245-81B5-9210E4EA747D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16043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58" y="-10287"/>
            <a:ext cx="12192000" cy="1115179"/>
          </a:xfrm>
          <a:prstGeom prst="rect">
            <a:avLst/>
          </a:prstGeom>
        </p:spPr>
      </p:pic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BC8910A6-A3B8-EC4B-BD26-4664C23A4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EC32625-7956-4078-9A04-BB491993D8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16" name="Date Placeholder 1">
            <a:extLst>
              <a:ext uri="{FF2B5EF4-FFF2-40B4-BE49-F238E27FC236}">
                <a16:creationId xmlns:a16="http://schemas.microsoft.com/office/drawing/2014/main" id="{8BD913FC-D6C4-474B-BEC3-20A7C90F1DA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452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7F70-787D-4334-ABBD-4BEE84081B9F}" type="datetime1">
              <a:rPr lang="en-US" smtClean="0"/>
              <a:t>6/3/2024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4C45C70-6047-4CCE-A18D-B24830AC37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8491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A254F94C-3A3D-4131-A609-1FF25420F3C3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749815183"/>
              </p:ext>
            </p:extLst>
          </p:nvPr>
        </p:nvGraphicFramePr>
        <p:xfrm>
          <a:off x="838200" y="364458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773324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 a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C34133F-8ABA-8C41-8951-83582D1E63D8}"/>
              </a:ext>
            </a:extLst>
          </p:cNvPr>
          <p:cNvGrpSpPr/>
          <p:nvPr userDrawn="1"/>
        </p:nvGrpSpPr>
        <p:grpSpPr>
          <a:xfrm>
            <a:off x="7315199" y="0"/>
            <a:ext cx="4863445" cy="6845599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747C9DB-9490-4040-8FD7-82C9E70063D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E348A8A-F1FB-164B-A4C0-F0ADE3F509FF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1BCFB59-55AA-F84A-9EE6-C097383D3278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>
                  <a:solidFill>
                    <a:schemeClr val="tx1"/>
                  </a:solidFill>
                </a:rPr>
                <a:t>v</a:t>
              </a: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76999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DD430948-36BB-364D-97BA-1D593C3B8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152490E-FFCC-4912-9346-9ED8E1EBA7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16" name="Date Placeholder 1">
            <a:extLst>
              <a:ext uri="{FF2B5EF4-FFF2-40B4-BE49-F238E27FC236}">
                <a16:creationId xmlns:a16="http://schemas.microsoft.com/office/drawing/2014/main" id="{95E097B0-D8B6-4346-91B0-4BE20D36C5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62506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2AB7CC0-4987-F84D-9358-AA39C2F9E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E55BB7F-B53C-9F4A-A2CF-27D3570D2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423981"/>
            <a:ext cx="5157787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1731153-8464-A746-AB4F-09994EAFB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47893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F9B9B6CF-D6E0-7541-8330-17BE83CDF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423981"/>
            <a:ext cx="5183188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9A211F6D-1E1D-374F-9B3B-BB3CE5EFA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47893"/>
            <a:ext cx="5183188" cy="3684588"/>
          </a:xfrm>
        </p:spPr>
        <p:txBody>
          <a:bodyPr/>
          <a:lstStyle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lvl3pPr>
            <a:lvl4pPr marL="1714500" indent="-285750">
              <a:buFont typeface="System Font Regular"/>
              <a:buChar char="–"/>
              <a:defRPr/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marL="165735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pPr>
            <a:r>
              <a:rPr lang="en-US"/>
              <a:t>Fourth level</a:t>
            </a:r>
          </a:p>
          <a:p>
            <a:pPr lvl="2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6656E22-8A20-264A-A686-2077136CDD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4377A8E-7939-4414-832B-DF2FB7FCED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3AE22D9D-C76B-4F48-B505-9DF24301A50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98294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9C75A3-FC22-C440-ADCA-0F0446391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23EA5B0-5BC9-604A-BADC-22C777AB332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184" y="452486"/>
            <a:ext cx="10515616" cy="5476973"/>
          </a:xfrm>
        </p:spPr>
        <p:txBody>
          <a:bodyPr/>
          <a:lstStyle/>
          <a:p>
            <a:endParaRPr lang="en-US"/>
          </a:p>
        </p:txBody>
      </p:sp>
      <p:sp>
        <p:nvSpPr>
          <p:cNvPr id="6" name="Date Placeholder 1">
            <a:extLst>
              <a:ext uri="{FF2B5EF4-FFF2-40B4-BE49-F238E27FC236}">
                <a16:creationId xmlns:a16="http://schemas.microsoft.com/office/drawing/2014/main" id="{FDE90F65-7415-4A58-BE67-2C328156EED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60071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3020A6-35B0-2148-8BB1-10241E03D8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357313"/>
            <a:ext cx="6172200" cy="45037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393941-3B9D-4345-A9EA-A04120EFD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F2798FE5-6721-474C-871F-E61BB27925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7384" y="1357313"/>
            <a:ext cx="4281816" cy="42894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65A979-ECB6-944B-B048-D15BBCA47E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01710DD-ADAB-40F1-822D-847785A4B9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9" name="Date Placeholder 1">
            <a:extLst>
              <a:ext uri="{FF2B5EF4-FFF2-40B4-BE49-F238E27FC236}">
                <a16:creationId xmlns:a16="http://schemas.microsoft.com/office/drawing/2014/main" id="{C75AAC36-2757-41CF-A5A3-F8A025C5199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75081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056E563-204B-4A86-9584-ADE6D714DDFA}"/>
              </a:ext>
            </a:extLst>
          </p:cNvPr>
          <p:cNvGrpSpPr/>
          <p:nvPr userDrawn="1"/>
        </p:nvGrpSpPr>
        <p:grpSpPr>
          <a:xfrm>
            <a:off x="1693404" y="5780005"/>
            <a:ext cx="9811512" cy="629918"/>
            <a:chOff x="1007885" y="2739164"/>
            <a:chExt cx="9455868" cy="58420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B918966-6278-419D-86CE-78AA30AAF5A7}"/>
                </a:ext>
              </a:extLst>
            </p:cNvPr>
            <p:cNvSpPr/>
            <p:nvPr userDrawn="1"/>
          </p:nvSpPr>
          <p:spPr>
            <a:xfrm>
              <a:off x="1529370" y="2846598"/>
              <a:ext cx="8934383" cy="342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CA" sz="1800" b="0" i="0" u="none" strike="noStrike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 </a:t>
              </a:r>
              <a:r>
                <a:rPr lang="en-CA" sz="1800" b="0" i="0" u="sng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@Ethics_Board</a:t>
              </a:r>
              <a:r>
                <a:rPr lang="en-CA" sz="1600" b="0" i="0" u="none" strike="noStrike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                  </a:t>
              </a:r>
              <a:r>
                <a:rPr lang="en-CA" sz="1800" b="0" i="0" u="sng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r>
                <a:rPr lang="en-CA" sz="1800" b="0" i="0" u="none" strike="noStrike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		</a:t>
              </a:r>
              <a:r>
                <a:rPr lang="en-CA" sz="1800" b="0" i="0" u="none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</a:rPr>
                <a:t>    </a:t>
              </a:r>
              <a:r>
                <a:rPr lang="en-CA" sz="1800" b="0" i="0" u="sng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endParaRPr lang="en-CA" sz="1600" b="0" i="0" u="none" strike="noStrike">
                <a:solidFill>
                  <a:srgbClr val="0B5494"/>
                </a:solidFill>
                <a:effectLst/>
                <a:latin typeface="Product Sans Light" panose="020B0303030502040203" pitchFamily="34" charset="0"/>
              </a:endParaRPr>
            </a:p>
          </p:txBody>
        </p:sp>
        <p:pic>
          <p:nvPicPr>
            <p:cNvPr id="12" name="Picture 11">
              <a:hlinkClick r:id="rId5"/>
              <a:extLst>
                <a:ext uri="{FF2B5EF4-FFF2-40B4-BE49-F238E27FC236}">
                  <a16:creationId xmlns:a16="http://schemas.microsoft.com/office/drawing/2014/main" id="{75F103B6-7D40-495F-B856-BAD56A17415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7885" y="2739165"/>
              <a:ext cx="596900" cy="584200"/>
            </a:xfrm>
            <a:prstGeom prst="rect">
              <a:avLst/>
            </a:prstGeom>
          </p:spPr>
        </p:pic>
        <p:pic>
          <p:nvPicPr>
            <p:cNvPr id="13" name="Picture 12">
              <a:hlinkClick r:id="rId7"/>
              <a:extLst>
                <a:ext uri="{FF2B5EF4-FFF2-40B4-BE49-F238E27FC236}">
                  <a16:creationId xmlns:a16="http://schemas.microsoft.com/office/drawing/2014/main" id="{DBA2C49C-5171-4C06-971F-B29996FDDF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3788" y="2739164"/>
              <a:ext cx="596900" cy="584200"/>
            </a:xfrm>
            <a:prstGeom prst="rect">
              <a:avLst/>
            </a:prstGeom>
          </p:spPr>
        </p:pic>
      </p:grpSp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F8A45A77-335F-4A7E-97BB-8231D92A3F8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856" y="5866938"/>
            <a:ext cx="1836328" cy="427147"/>
          </a:xfrm>
          <a:prstGeom prst="rect">
            <a:avLst/>
          </a:prstGeom>
        </p:spPr>
      </p:pic>
      <p:pic>
        <p:nvPicPr>
          <p:cNvPr id="17" name="Picture 16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1160CEAE-27E9-46C8-8F06-649C8B4791A8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417" y="1983072"/>
            <a:ext cx="5733166" cy="167391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5941F45-47E0-46BC-A474-6E89FC3B2FF0}"/>
              </a:ext>
            </a:extLst>
          </p:cNvPr>
          <p:cNvSpPr txBox="1"/>
          <p:nvPr userDrawn="1"/>
        </p:nvSpPr>
        <p:spPr>
          <a:xfrm>
            <a:off x="3239146" y="373509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b">
            <a:normAutofit/>
          </a:bodyPr>
          <a:lstStyle/>
          <a:p>
            <a:pPr algn="l"/>
            <a:endParaRPr lang="en-US" sz="2200">
              <a:solidFill>
                <a:srgbClr val="0B5494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D301A1-6DC6-4202-9D57-925864E85118}"/>
              </a:ext>
            </a:extLst>
          </p:cNvPr>
          <p:cNvSpPr txBox="1"/>
          <p:nvPr userDrawn="1"/>
        </p:nvSpPr>
        <p:spPr>
          <a:xfrm>
            <a:off x="604434" y="3716849"/>
            <a:ext cx="10900482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b="1" i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www.ethicsboard.org</a:t>
            </a:r>
          </a:p>
        </p:txBody>
      </p:sp>
    </p:spTree>
    <p:extLst>
      <p:ext uri="{BB962C8B-B14F-4D97-AF65-F5344CB8AC3E}">
        <p14:creationId xmlns:p14="http://schemas.microsoft.com/office/powerpoint/2010/main" val="31682839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84004-8839-470E-98FD-2398CB003887}" type="datetime1">
              <a:rPr lang="en-US" smtClean="0"/>
              <a:t>6/3/2024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A140C67-0B9C-45CD-B076-7F170821EC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8491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1A3E30DB-6C43-44BD-BF18-9F2ED18EF061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981799756"/>
              </p:ext>
            </p:extLst>
          </p:nvPr>
        </p:nvGraphicFramePr>
        <p:xfrm>
          <a:off x="838200" y="364458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3289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9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3.xml"/><Relationship Id="rId16" Type="http://schemas.openxmlformats.org/officeDocument/2006/relationships/slideLayout" Target="../slideLayouts/slideLayout47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5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1.xml"/><Relationship Id="rId19" Type="http://schemas.openxmlformats.org/officeDocument/2006/relationships/theme" Target="../theme/theme3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4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slideLayout" Target="../slideLayouts/slideLayout62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2" Type="http://schemas.openxmlformats.org/officeDocument/2006/relationships/slideLayout" Target="../slideLayouts/slideLayout51.xml"/><Relationship Id="rId16" Type="http://schemas.openxmlformats.org/officeDocument/2006/relationships/theme" Target="../theme/theme4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slideLayout" Target="../slideLayouts/slideLayout6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7.xml"/><Relationship Id="rId2" Type="http://schemas.openxmlformats.org/officeDocument/2006/relationships/slideLayout" Target="../slideLayouts/slideLayout66.xml"/><Relationship Id="rId1" Type="http://schemas.openxmlformats.org/officeDocument/2006/relationships/slideLayout" Target="../slideLayouts/slideLayout65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13" Type="http://schemas.openxmlformats.org/officeDocument/2006/relationships/slideLayout" Target="../slideLayouts/slideLayout82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slideLayout" Target="../slideLayouts/slideLayout81.xml"/><Relationship Id="rId2" Type="http://schemas.openxmlformats.org/officeDocument/2006/relationships/slideLayout" Target="../slideLayouts/slideLayout71.xml"/><Relationship Id="rId16" Type="http://schemas.openxmlformats.org/officeDocument/2006/relationships/theme" Target="../theme/theme6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Relationship Id="rId14" Type="http://schemas.openxmlformats.org/officeDocument/2006/relationships/slideLayout" Target="../slideLayouts/slideLayout8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3E7E7A-EFDA-4F96-BA3A-43C7E3A490FB}" type="datetime1">
              <a:rPr lang="en-US" smtClean="0"/>
              <a:t>6/3/2024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14F10E-3CFE-4C50-9C04-3D38C47A137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8521" y="107419"/>
            <a:ext cx="2776728" cy="487680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0" y="6285141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0" y="6207974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8740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  <p:sldLayoutId id="2147483960" r:id="rId12"/>
    <p:sldLayoutId id="2147483961" r:id="rId13"/>
    <p:sldLayoutId id="2147483962" r:id="rId14"/>
    <p:sldLayoutId id="2147483963" r:id="rId1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4A4A4A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A4A4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4A4A4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4A4A4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4A4A4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4A4A4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3E7E7A-EFDA-4F96-BA3A-43C7E3A490FB}" type="datetime1">
              <a:rPr lang="en-US" smtClean="0"/>
              <a:t>6/3/2024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14F10E-3CFE-4C50-9C04-3D38C47A137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8521" y="107419"/>
            <a:ext cx="2776728" cy="487680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0" y="6285141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0" y="6207974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470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6" r:id="rId1"/>
    <p:sldLayoutId id="2147483977" r:id="rId2"/>
    <p:sldLayoutId id="2147483978" r:id="rId3"/>
    <p:sldLayoutId id="2147483979" r:id="rId4"/>
    <p:sldLayoutId id="2147483980" r:id="rId5"/>
    <p:sldLayoutId id="2147483981" r:id="rId6"/>
    <p:sldLayoutId id="2147483982" r:id="rId7"/>
    <p:sldLayoutId id="2147483983" r:id="rId8"/>
    <p:sldLayoutId id="2147483984" r:id="rId9"/>
    <p:sldLayoutId id="2147483985" r:id="rId10"/>
    <p:sldLayoutId id="2147483986" r:id="rId11"/>
    <p:sldLayoutId id="2147483987" r:id="rId12"/>
    <p:sldLayoutId id="2147483988" r:id="rId13"/>
    <p:sldLayoutId id="2147483989" r:id="rId14"/>
    <p:sldLayoutId id="2147483990" r:id="rId15"/>
    <p:sldLayoutId id="2147483991" r:id="rId1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4A4A4A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A4A4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4A4A4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4A4A4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4A4A4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4A4A4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FC05BB-E5A2-4A44-B6AE-6B79F4336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785"/>
            <a:ext cx="10515600" cy="16729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5A1DB0-3B24-A64B-A2AB-D090086A8D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F48FA7-54B8-4549-832A-88EEA393AD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Product Sans Thin" panose="020B0203030502040203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0F6850-FD94-4098-B99F-1F81050D3122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6/3/2024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8AEB7B-A82F-754B-AEEF-517E6867BB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Product Sans Thin" panose="020B0203030502040203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687429D-C16A-3946-912E-75F6C9C2E1C8}"/>
              </a:ext>
            </a:extLst>
          </p:cNvPr>
          <p:cNvSpPr txBox="1">
            <a:spLocks/>
          </p:cNvSpPr>
          <p:nvPr userDrawn="1"/>
        </p:nvSpPr>
        <p:spPr>
          <a:xfrm>
            <a:off x="7345051" y="3746953"/>
            <a:ext cx="10513244" cy="6221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0" i="0" u="none" strike="noStrike" kern="1200" cap="none" spc="0" normalizeH="0" baseline="0" noProof="0">
              <a:ln>
                <a:noFill/>
              </a:ln>
              <a:solidFill>
                <a:srgbClr val="0B5494"/>
              </a:solidFill>
              <a:effectLst/>
              <a:uLnTx/>
              <a:uFillTx/>
              <a:latin typeface="Product Sans Thin" panose="020B0203030502040203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626542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5" r:id="rId1"/>
    <p:sldLayoutId id="2147484126" r:id="rId2"/>
    <p:sldLayoutId id="2147484127" r:id="rId3"/>
    <p:sldLayoutId id="2147484128" r:id="rId4"/>
    <p:sldLayoutId id="2147484129" r:id="rId5"/>
    <p:sldLayoutId id="2147484130" r:id="rId6"/>
    <p:sldLayoutId id="2147484131" r:id="rId7"/>
    <p:sldLayoutId id="2147484132" r:id="rId8"/>
    <p:sldLayoutId id="2147484133" r:id="rId9"/>
    <p:sldLayoutId id="2147484134" r:id="rId10"/>
    <p:sldLayoutId id="2147484135" r:id="rId11"/>
    <p:sldLayoutId id="2147484136" r:id="rId12"/>
    <p:sldLayoutId id="2147484137" r:id="rId13"/>
    <p:sldLayoutId id="2147484138" r:id="rId14"/>
    <p:sldLayoutId id="2147484139" r:id="rId15"/>
    <p:sldLayoutId id="2147484140" r:id="rId16"/>
    <p:sldLayoutId id="2147484141" r:id="rId17"/>
    <p:sldLayoutId id="2147484142" r:id="rId18"/>
  </p:sldLayoutIdLst>
  <p:hf hdr="0" ftr="0" dt="0"/>
  <p:txStyles>
    <p:titleStyle>
      <a:lvl1pPr marL="0" marR="0" indent="0" algn="l" defTabSz="914400" rtl="0" eaLnBrk="1" fontAlgn="auto" latinLnBrk="0" hangingPunct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4400" kern="1200">
          <a:solidFill>
            <a:srgbClr val="0B5494"/>
          </a:solidFill>
          <a:latin typeface="Product Sans Thin" panose="020B020303050204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4A4A4A"/>
        </a:buClr>
        <a:buFont typeface="System Font Regular"/>
        <a:buChar char="–"/>
        <a:defRPr sz="24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Courier New" panose="02070309020205020404" pitchFamily="49" charset="0"/>
        <a:buChar char="o"/>
        <a:defRPr sz="20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3pPr>
      <a:lvl4pPr marL="1657350" marR="0" indent="-28575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Pct val="75000"/>
        <a:buFont typeface="System Font Regular"/>
        <a:buChar char="–"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4pPr>
      <a:lvl5pPr marL="1828800" marR="0" indent="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FC05BB-E5A2-4A44-B6AE-6B79F4336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785"/>
            <a:ext cx="10515600" cy="16729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5A1DB0-3B24-A64B-A2AB-D090086A8D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8AEB7B-A82F-754B-AEEF-517E6867BB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fld id="{16DFC2C5-FBBF-1943-8567-35264678A38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687429D-C16A-3946-912E-75F6C9C2E1C8}"/>
              </a:ext>
            </a:extLst>
          </p:cNvPr>
          <p:cNvSpPr txBox="1">
            <a:spLocks/>
          </p:cNvSpPr>
          <p:nvPr userDrawn="1"/>
        </p:nvSpPr>
        <p:spPr>
          <a:xfrm>
            <a:off x="7345051" y="3746953"/>
            <a:ext cx="10513244" cy="6221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endParaRPr lang="en-US" sz="2200">
              <a:solidFill>
                <a:srgbClr val="0B5494"/>
              </a:solidFill>
            </a:endParaRPr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354AF71A-080A-43CA-98A3-96406FBFD5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202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0" r:id="rId1"/>
    <p:sldLayoutId id="2147484161" r:id="rId2"/>
    <p:sldLayoutId id="2147484162" r:id="rId3"/>
    <p:sldLayoutId id="2147484163" r:id="rId4"/>
    <p:sldLayoutId id="2147484164" r:id="rId5"/>
    <p:sldLayoutId id="2147484165" r:id="rId6"/>
    <p:sldLayoutId id="2147484166" r:id="rId7"/>
    <p:sldLayoutId id="2147484167" r:id="rId8"/>
    <p:sldLayoutId id="2147484168" r:id="rId9"/>
    <p:sldLayoutId id="2147484169" r:id="rId10"/>
    <p:sldLayoutId id="2147484170" r:id="rId11"/>
    <p:sldLayoutId id="2147484171" r:id="rId12"/>
    <p:sldLayoutId id="2147484172" r:id="rId13"/>
    <p:sldLayoutId id="2147484173" r:id="rId14"/>
    <p:sldLayoutId id="2147484174" r:id="rId15"/>
  </p:sldLayoutIdLst>
  <p:hf hdr="0" ftr="0"/>
  <p:txStyles>
    <p:titleStyle>
      <a:lvl1pPr marL="0" marR="0" indent="0" algn="l" defTabSz="914400" rtl="0" eaLnBrk="1" fontAlgn="auto" latinLnBrk="0" hangingPunct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4400" kern="1200">
          <a:solidFill>
            <a:srgbClr val="0B5494"/>
          </a:solidFill>
          <a:latin typeface="Product Sans Thin" panose="020B020303050204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4A4A4A"/>
        </a:buClr>
        <a:buFont typeface="System Font Regular"/>
        <a:buChar char="–"/>
        <a:defRPr sz="24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Courier New" panose="02070309020205020404" pitchFamily="49" charset="0"/>
        <a:buChar char="o"/>
        <a:defRPr sz="20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3pPr>
      <a:lvl4pPr marL="1657350" marR="0" indent="-28575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Pct val="75000"/>
        <a:buFont typeface="System Font Regular"/>
        <a:buChar char="–"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4pPr>
      <a:lvl5pPr marL="1828800" marR="0" indent="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94C4A8-C2EB-4D2A-A43E-BE19EA9AEF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2742BD-2E9C-46B7-AFF7-A440C094DF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B3F001-24C4-4191-A568-B1096B9ABF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C9F280-24DB-415F-8DF8-72D7FF3C4BF0}" type="datetimeFigureOut">
              <a:rPr lang="en-US" noProof="0" smtClean="0"/>
              <a:t>6/3/2024</a:t>
            </a:fld>
            <a:endParaRPr lang="en-US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3E5E6E-ED1A-4700-A7E8-68DEBCDD6E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2E6C46-B63C-4A83-8155-0AE7FABAD9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0A9A2B-DCEA-459B-8067-44D042050D8C}" type="slidenum">
              <a:rPr lang="en-US" noProof="0" smtClean="0"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500726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6" r:id="rId1"/>
    <p:sldLayoutId id="2147484177" r:id="rId2"/>
    <p:sldLayoutId id="2147484178" r:id="rId3"/>
    <p:sldLayoutId id="2147484179" r:id="rId4"/>
    <p:sldLayoutId id="2147484180" r:id="rId5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0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FC05BB-E5A2-4A44-B6AE-6B79F4336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785"/>
            <a:ext cx="10515600" cy="16729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5A1DB0-3B24-A64B-A2AB-D090086A8D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8AEB7B-A82F-754B-AEEF-517E6867BB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fld id="{16DFC2C5-FBBF-1943-8567-35264678A38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687429D-C16A-3946-912E-75F6C9C2E1C8}"/>
              </a:ext>
            </a:extLst>
          </p:cNvPr>
          <p:cNvSpPr txBox="1">
            <a:spLocks/>
          </p:cNvSpPr>
          <p:nvPr userDrawn="1"/>
        </p:nvSpPr>
        <p:spPr>
          <a:xfrm>
            <a:off x="7345051" y="3746953"/>
            <a:ext cx="10513244" cy="6221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endParaRPr lang="en-US" sz="2200">
              <a:solidFill>
                <a:srgbClr val="0B5494"/>
              </a:solidFill>
            </a:endParaRPr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354AF71A-080A-43CA-98A3-96406FBFD5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925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82" r:id="rId1"/>
    <p:sldLayoutId id="2147484183" r:id="rId2"/>
    <p:sldLayoutId id="2147484184" r:id="rId3"/>
    <p:sldLayoutId id="2147484185" r:id="rId4"/>
    <p:sldLayoutId id="2147484186" r:id="rId5"/>
    <p:sldLayoutId id="2147484187" r:id="rId6"/>
    <p:sldLayoutId id="2147484188" r:id="rId7"/>
    <p:sldLayoutId id="2147484189" r:id="rId8"/>
    <p:sldLayoutId id="2147484190" r:id="rId9"/>
    <p:sldLayoutId id="2147484191" r:id="rId10"/>
    <p:sldLayoutId id="2147484192" r:id="rId11"/>
    <p:sldLayoutId id="2147484193" r:id="rId12"/>
    <p:sldLayoutId id="2147484194" r:id="rId13"/>
    <p:sldLayoutId id="2147484195" r:id="rId14"/>
    <p:sldLayoutId id="2147484196" r:id="rId15"/>
  </p:sldLayoutIdLst>
  <p:hf hdr="0" ftr="0"/>
  <p:txStyles>
    <p:titleStyle>
      <a:lvl1pPr marL="0" marR="0" indent="0" algn="l" defTabSz="914400" rtl="0" eaLnBrk="1" fontAlgn="auto" latinLnBrk="0" hangingPunct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4400" kern="1200">
          <a:solidFill>
            <a:srgbClr val="0B5494"/>
          </a:solidFill>
          <a:latin typeface="Product Sans Thin" panose="020B020303050204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4A4A4A"/>
        </a:buClr>
        <a:buFont typeface="System Font Regular"/>
        <a:buChar char="–"/>
        <a:defRPr sz="24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Courier New" panose="02070309020205020404" pitchFamily="49" charset="0"/>
        <a:buChar char="o"/>
        <a:defRPr sz="20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3pPr>
      <a:lvl4pPr marL="1657350" marR="0" indent="-28575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Pct val="75000"/>
        <a:buFont typeface="System Font Regular"/>
        <a:buChar char="–"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4pPr>
      <a:lvl5pPr marL="1828800" marR="0" indent="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5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5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5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6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5.xml"/><Relationship Id="rId4" Type="http://schemas.openxmlformats.org/officeDocument/2006/relationships/image" Target="../media/image57.sv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6.xml"/><Relationship Id="rId6" Type="http://schemas.openxmlformats.org/officeDocument/2006/relationships/image" Target="../media/image44.jp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5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5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3DDC28-FE5A-682A-7463-6EC9CCB2D99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71104" y="1594739"/>
            <a:ext cx="10096414" cy="1262836"/>
          </a:xfr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srgbClr val="0B5494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Sustainability – Global Outreach Campaign</a:t>
            </a:r>
          </a:p>
        </p:txBody>
      </p:sp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0BDFEC51-907A-4E51-7267-4172CE971075}"/>
              </a:ext>
            </a:extLst>
          </p:cNvPr>
          <p:cNvSpPr txBox="1">
            <a:spLocks/>
          </p:cNvSpPr>
          <p:nvPr/>
        </p:nvSpPr>
        <p:spPr>
          <a:xfrm>
            <a:off x="791756" y="4861932"/>
            <a:ext cx="9510084" cy="944381"/>
          </a:xfrm>
          <a:prstGeom prst="rect">
            <a:avLst/>
          </a:prstGeom>
          <a:solidFill>
            <a:srgbClr val="062A49">
              <a:alpha val="40000"/>
            </a:srgbClr>
          </a:solidFill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000" kern="1200">
                <a:solidFill>
                  <a:schemeClr val="bg1"/>
                </a:solidFill>
                <a:latin typeface="Product Sans Light" panose="020B03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</a:rPr>
              <a:t>Presented by IESBA Staff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000" dirty="0">
                <a:solidFill>
                  <a:srgbClr val="FFFFFF"/>
                </a:solidFill>
                <a:latin typeface="Arial" panose="020B0604020202020204"/>
                <a:cs typeface="Arial"/>
              </a:rPr>
              <a:t>New York, 10-13 June, 2024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Arial"/>
            </a:endParaRP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5842C7FA-9A28-9E21-0ADE-1EACF5F6CE40}"/>
              </a:ext>
            </a:extLst>
          </p:cNvPr>
          <p:cNvSpPr txBox="1">
            <a:spLocks/>
          </p:cNvSpPr>
          <p:nvPr/>
        </p:nvSpPr>
        <p:spPr>
          <a:xfrm>
            <a:off x="765861" y="3152077"/>
            <a:ext cx="9906901" cy="11798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000" kern="1200">
                <a:solidFill>
                  <a:srgbClr val="0B5494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>
              <a:latin typeface="Arial" panose="020B060402020202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3200">
                <a:latin typeface="Arial" panose="020B0604020202020204"/>
              </a:rPr>
              <a:t>IESBA June 2024 Board Meeting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B5494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37274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136A00C-BF81-7B0E-5B50-F4A3834D35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78372" y="1308224"/>
            <a:ext cx="6936828" cy="5349876"/>
          </a:xfrm>
        </p:spPr>
        <p:txBody>
          <a:bodyPr>
            <a:no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sz="2000" b="1" dirty="0">
                <a:solidFill>
                  <a:schemeClr val="tx1"/>
                </a:solidFill>
                <a:latin typeface="+mj-lt"/>
              </a:rPr>
              <a:t>General support for IESBA proposals, including profession-agnostic approach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Some concerns re implementation by non-PAs</a:t>
            </a:r>
          </a:p>
          <a:p>
            <a:pPr lvl="1">
              <a:lnSpc>
                <a:spcPts val="2400"/>
              </a:lnSpc>
              <a:spcBef>
                <a:spcPts val="600"/>
              </a:spcBef>
            </a:pPr>
            <a:r>
              <a:rPr lang="en-US" sz="1700" dirty="0">
                <a:solidFill>
                  <a:schemeClr val="tx1"/>
                </a:solidFill>
                <a:latin typeface="+mj-lt"/>
              </a:rPr>
              <a:t>Need for guidance and capacity building especially in the context of group engagements</a:t>
            </a:r>
          </a:p>
          <a:p>
            <a:pPr lvl="1">
              <a:lnSpc>
                <a:spcPts val="2400"/>
              </a:lnSpc>
              <a:spcBef>
                <a:spcPts val="600"/>
              </a:spcBef>
            </a:pPr>
            <a:r>
              <a:rPr lang="en-US" sz="1700" dirty="0">
                <a:solidFill>
                  <a:schemeClr val="tx1"/>
                </a:solidFill>
                <a:latin typeface="+mj-lt"/>
              </a:rPr>
              <a:t>Suggestion for IESBA to coordinate closely with ISO</a:t>
            </a:r>
          </a:p>
          <a:p>
            <a:pPr lvl="1">
              <a:lnSpc>
                <a:spcPts val="2400"/>
              </a:lnSpc>
              <a:spcBef>
                <a:spcPts val="600"/>
              </a:spcBef>
            </a:pPr>
            <a:r>
              <a:rPr lang="en-US" sz="1700" dirty="0">
                <a:solidFill>
                  <a:schemeClr val="tx1"/>
                </a:solidFill>
                <a:latin typeface="+mj-lt"/>
              </a:rPr>
              <a:t>Questions re how to license and oversee non-PA SAPs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Some questions/concerns re independence </a:t>
            </a:r>
            <a:r>
              <a:rPr lang="en-US" sz="2000" dirty="0" err="1">
                <a:solidFill>
                  <a:schemeClr val="tx1"/>
                </a:solidFill>
                <a:latin typeface="+mj-lt"/>
              </a:rPr>
              <a:t>wrt</a:t>
            </a:r>
            <a:r>
              <a:rPr lang="en-US" sz="2000" dirty="0">
                <a:solidFill>
                  <a:schemeClr val="tx1"/>
                </a:solidFill>
                <a:latin typeface="+mj-lt"/>
              </a:rPr>
              <a:t> VCEs</a:t>
            </a:r>
          </a:p>
          <a:p>
            <a:pPr lvl="1">
              <a:lnSpc>
                <a:spcPts val="2400"/>
              </a:lnSpc>
              <a:spcBef>
                <a:spcPts val="600"/>
              </a:spcBef>
            </a:pPr>
            <a:r>
              <a:rPr lang="en-US" sz="1700" dirty="0">
                <a:solidFill>
                  <a:schemeClr val="tx1"/>
                </a:solidFill>
                <a:latin typeface="+mj-lt"/>
              </a:rPr>
              <a:t>Difficult to get credible information from VCEs and perform assurance procedures </a:t>
            </a:r>
          </a:p>
          <a:p>
            <a:pPr lvl="1">
              <a:lnSpc>
                <a:spcPts val="2400"/>
              </a:lnSpc>
              <a:spcBef>
                <a:spcPts val="600"/>
              </a:spcBef>
            </a:pPr>
            <a:r>
              <a:rPr lang="en-US" sz="1700" dirty="0">
                <a:solidFill>
                  <a:schemeClr val="tx1"/>
                </a:solidFill>
                <a:latin typeface="+mj-lt"/>
              </a:rPr>
              <a:t>A challenge to presumption that VCEs’ info is material</a:t>
            </a:r>
          </a:p>
          <a:p>
            <a:pPr lvl="1">
              <a:lnSpc>
                <a:spcPts val="2400"/>
              </a:lnSpc>
              <a:spcBef>
                <a:spcPts val="600"/>
              </a:spcBef>
            </a:pPr>
            <a:r>
              <a:rPr lang="en-US" sz="1700" dirty="0">
                <a:solidFill>
                  <a:schemeClr val="tx1"/>
                </a:solidFill>
                <a:latin typeface="+mj-lt"/>
              </a:rPr>
              <a:t>Need for IESBA-IAASB coordination re approaches to VCEs</a:t>
            </a:r>
          </a:p>
          <a:p>
            <a:pPr lvl="1">
              <a:lnSpc>
                <a:spcPts val="2400"/>
              </a:lnSpc>
              <a:spcBef>
                <a:spcPts val="600"/>
              </a:spcBef>
            </a:pPr>
            <a:r>
              <a:rPr lang="en-US" sz="1700" dirty="0">
                <a:solidFill>
                  <a:schemeClr val="tx1"/>
                </a:solidFill>
                <a:latin typeface="+mj-lt"/>
              </a:rPr>
              <a:t>Suggestion for more guidance to address perceived complexity</a:t>
            </a:r>
          </a:p>
          <a:p>
            <a:pPr lvl="1">
              <a:lnSpc>
                <a:spcPts val="2400"/>
              </a:lnSpc>
              <a:spcBef>
                <a:spcPts val="600"/>
              </a:spcBef>
            </a:pPr>
            <a:r>
              <a:rPr lang="en-US" sz="1700" dirty="0">
                <a:solidFill>
                  <a:schemeClr val="tx1"/>
                </a:solidFill>
                <a:latin typeface="+mj-lt"/>
              </a:rPr>
              <a:t>A developing area but practice will evolve</a:t>
            </a:r>
          </a:p>
          <a:p>
            <a:pPr>
              <a:lnSpc>
                <a:spcPts val="2400"/>
              </a:lnSpc>
              <a:spcBef>
                <a:spcPts val="600"/>
              </a:spcBef>
            </a:pPr>
            <a:endParaRPr lang="en-US" sz="1600" dirty="0">
              <a:solidFill>
                <a:schemeClr val="tx1"/>
              </a:solidFill>
              <a:latin typeface="+mj-lt"/>
            </a:endParaRPr>
          </a:p>
          <a:p>
            <a:pPr lvl="1">
              <a:lnSpc>
                <a:spcPts val="2400"/>
              </a:lnSpc>
              <a:spcBef>
                <a:spcPts val="600"/>
              </a:spcBef>
            </a:pPr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5A84DA1-6191-48A9-8B88-324450242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38383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38383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C2F38EB-4B4A-FC1F-8DBA-08CE7E987D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2166" y="36374"/>
            <a:ext cx="10751634" cy="1068518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+mj-lt"/>
              </a:rPr>
              <a:t>Stakeholder Feedback: Tokyo</a:t>
            </a:r>
          </a:p>
        </p:txBody>
      </p:sp>
    </p:spTree>
    <p:extLst>
      <p:ext uri="{BB962C8B-B14F-4D97-AF65-F5344CB8AC3E}">
        <p14:creationId xmlns:p14="http://schemas.microsoft.com/office/powerpoint/2010/main" val="41921484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136A00C-BF81-7B0E-5B50-F4A3834D35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78372" y="1308224"/>
            <a:ext cx="6825316" cy="5349876"/>
          </a:xfrm>
        </p:spPr>
        <p:txBody>
          <a:bodyPr>
            <a:no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NAS</a:t>
            </a:r>
          </a:p>
          <a:p>
            <a:pPr lvl="1">
              <a:lnSpc>
                <a:spcPts val="2400"/>
              </a:lnSpc>
              <a:spcBef>
                <a:spcPts val="900"/>
              </a:spcBef>
            </a:pPr>
            <a:r>
              <a:rPr lang="en-US" sz="1600" dirty="0">
                <a:solidFill>
                  <a:schemeClr val="tx1"/>
                </a:solidFill>
                <a:latin typeface="+mj-lt"/>
              </a:rPr>
              <a:t>Some concerns about complexity of NAS provisions – all needed?</a:t>
            </a:r>
          </a:p>
          <a:p>
            <a:pPr lvl="1">
              <a:lnSpc>
                <a:spcPts val="2400"/>
              </a:lnSpc>
              <a:spcBef>
                <a:spcPts val="900"/>
              </a:spcBef>
            </a:pPr>
            <a:r>
              <a:rPr lang="en-US" sz="1600" dirty="0">
                <a:solidFill>
                  <a:schemeClr val="tx1"/>
                </a:solidFill>
                <a:latin typeface="+mj-lt"/>
              </a:rPr>
              <a:t>Need for guidance on types of NAS entities may need, esp. </a:t>
            </a:r>
            <a:r>
              <a:rPr lang="en-US" sz="1600" dirty="0" err="1">
                <a:solidFill>
                  <a:schemeClr val="tx1"/>
                </a:solidFill>
                <a:latin typeface="+mj-lt"/>
              </a:rPr>
              <a:t>wrt</a:t>
            </a:r>
            <a:r>
              <a:rPr lang="en-US" sz="1600" dirty="0">
                <a:solidFill>
                  <a:schemeClr val="tx1"/>
                </a:solidFill>
                <a:latin typeface="+mj-lt"/>
              </a:rPr>
              <a:t> ESG reporting</a:t>
            </a:r>
          </a:p>
          <a:p>
            <a:pPr lvl="1">
              <a:lnSpc>
                <a:spcPts val="2400"/>
              </a:lnSpc>
              <a:spcBef>
                <a:spcPts val="900"/>
              </a:spcBef>
            </a:pPr>
            <a:r>
              <a:rPr lang="en-US" sz="1600" dirty="0">
                <a:solidFill>
                  <a:schemeClr val="tx1"/>
                </a:solidFill>
                <a:latin typeface="+mj-lt"/>
              </a:rPr>
              <a:t>Allow non-PIE provisions even for PIEs in early reporting cycles as a transitional measure?</a:t>
            </a:r>
          </a:p>
          <a:p>
            <a:pPr lvl="1">
              <a:lnSpc>
                <a:spcPts val="2400"/>
              </a:lnSpc>
              <a:spcBef>
                <a:spcPts val="900"/>
              </a:spcBef>
            </a:pPr>
            <a:r>
              <a:rPr lang="en-US" sz="1600" dirty="0">
                <a:solidFill>
                  <a:schemeClr val="tx1"/>
                </a:solidFill>
                <a:latin typeface="+mj-lt"/>
              </a:rPr>
              <a:t>Need for guidance on self-review threat in context of SAEs, e.g., </a:t>
            </a:r>
            <a:r>
              <a:rPr lang="en-US" sz="1600" dirty="0" err="1">
                <a:solidFill>
                  <a:schemeClr val="tx1"/>
                </a:solidFill>
                <a:latin typeface="+mj-lt"/>
              </a:rPr>
              <a:t>wrt</a:t>
            </a:r>
            <a:r>
              <a:rPr lang="en-US" sz="1600" dirty="0">
                <a:solidFill>
                  <a:schemeClr val="tx1"/>
                </a:solidFill>
                <a:latin typeface="+mj-lt"/>
              </a:rPr>
              <a:t> ESG strategy advice</a:t>
            </a:r>
          </a:p>
          <a:p>
            <a:pPr lvl="1">
              <a:lnSpc>
                <a:spcPts val="2400"/>
              </a:lnSpc>
              <a:spcBef>
                <a:spcPts val="900"/>
              </a:spcBef>
            </a:pPr>
            <a:r>
              <a:rPr lang="en-US" sz="1600" dirty="0">
                <a:solidFill>
                  <a:schemeClr val="tx1"/>
                </a:solidFill>
                <a:latin typeface="+mj-lt"/>
              </a:rPr>
              <a:t>A concern re NAS provided to VCE acting as a barrier to same firm being appointed as its SAP</a:t>
            </a:r>
          </a:p>
          <a:p>
            <a:pPr>
              <a:lnSpc>
                <a:spcPts val="2400"/>
              </a:lnSpc>
              <a:spcBef>
                <a:spcPts val="900"/>
              </a:spcBef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NOCLAR</a:t>
            </a:r>
          </a:p>
          <a:p>
            <a:pPr lvl="1">
              <a:lnSpc>
                <a:spcPts val="2400"/>
              </a:lnSpc>
              <a:spcBef>
                <a:spcPts val="900"/>
              </a:spcBef>
            </a:pPr>
            <a:r>
              <a:rPr lang="en-US" sz="1600" dirty="0">
                <a:solidFill>
                  <a:schemeClr val="tx1"/>
                </a:solidFill>
                <a:latin typeface="+mj-lt"/>
              </a:rPr>
              <a:t>Support to strengthen NOCLAR proposals beyond consideration of communication from SAP to auditor, and vice versa</a:t>
            </a:r>
          </a:p>
          <a:p>
            <a:pPr lvl="1">
              <a:lnSpc>
                <a:spcPts val="2400"/>
              </a:lnSpc>
              <a:spcBef>
                <a:spcPts val="600"/>
              </a:spcBef>
            </a:pPr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5A84DA1-6191-48A9-8B88-324450242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38383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38383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C2F38EB-4B4A-FC1F-8DBA-08CE7E987D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2166" y="36374"/>
            <a:ext cx="10751634" cy="1068518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+mj-lt"/>
              </a:rPr>
              <a:t>Stakeholder Feedback: Tokyo</a:t>
            </a:r>
          </a:p>
        </p:txBody>
      </p:sp>
    </p:spTree>
    <p:extLst>
      <p:ext uri="{BB962C8B-B14F-4D97-AF65-F5344CB8AC3E}">
        <p14:creationId xmlns:p14="http://schemas.microsoft.com/office/powerpoint/2010/main" val="12277235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FA69AAE0-49D5-4C8B-8BA2-55898C00E0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person standing at a podium with a podium and a group of people sitting in chairs&#10;&#10;Description automatically generated">
            <a:extLst>
              <a:ext uri="{FF2B5EF4-FFF2-40B4-BE49-F238E27FC236}">
                <a16:creationId xmlns:a16="http://schemas.microsoft.com/office/drawing/2014/main" id="{09B665B0-975F-1F17-87EF-56884945D75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/>
          <a:stretch/>
        </p:blipFill>
        <p:spPr>
          <a:xfrm>
            <a:off x="-4" y="-4"/>
            <a:ext cx="7534640" cy="6857984"/>
          </a:xfrm>
          <a:custGeom>
            <a:avLst/>
            <a:gdLst/>
            <a:ahLst/>
            <a:cxnLst/>
            <a:rect l="l" t="t" r="r" b="b"/>
            <a:pathLst>
              <a:path w="7534640" h="6857984">
                <a:moveTo>
                  <a:pt x="0" y="0"/>
                </a:moveTo>
                <a:lnTo>
                  <a:pt x="7534640" y="0"/>
                </a:lnTo>
                <a:lnTo>
                  <a:pt x="7534640" y="3832811"/>
                </a:lnTo>
                <a:lnTo>
                  <a:pt x="7344853" y="3826712"/>
                </a:lnTo>
                <a:cubicBezTo>
                  <a:pt x="7344853" y="3826712"/>
                  <a:pt x="7341511" y="3826712"/>
                  <a:pt x="7341511" y="3826712"/>
                </a:cubicBezTo>
                <a:cubicBezTo>
                  <a:pt x="7274667" y="3823370"/>
                  <a:pt x="7211169" y="3823370"/>
                  <a:pt x="7144324" y="3820027"/>
                </a:cubicBezTo>
                <a:cubicBezTo>
                  <a:pt x="6913719" y="3820027"/>
                  <a:pt x="6683113" y="3820027"/>
                  <a:pt x="6455848" y="3820027"/>
                </a:cubicBezTo>
                <a:cubicBezTo>
                  <a:pt x="6231926" y="3910265"/>
                  <a:pt x="5987951" y="3833396"/>
                  <a:pt x="5767372" y="3903581"/>
                </a:cubicBezTo>
                <a:cubicBezTo>
                  <a:pt x="5533423" y="3900239"/>
                  <a:pt x="5312845" y="3970423"/>
                  <a:pt x="5082238" y="4000503"/>
                </a:cubicBezTo>
                <a:cubicBezTo>
                  <a:pt x="4908446" y="4013871"/>
                  <a:pt x="4731314" y="3997160"/>
                  <a:pt x="4570892" y="4067345"/>
                </a:cubicBezTo>
                <a:cubicBezTo>
                  <a:pt x="4447233" y="4124161"/>
                  <a:pt x="4350312" y="4197688"/>
                  <a:pt x="4483996" y="4348083"/>
                </a:cubicBezTo>
                <a:cubicBezTo>
                  <a:pt x="4644419" y="4344742"/>
                  <a:pt x="4627708" y="4598742"/>
                  <a:pt x="4788129" y="4561979"/>
                </a:cubicBezTo>
                <a:cubicBezTo>
                  <a:pt x="4754709" y="4678954"/>
                  <a:pt x="4641076" y="4618795"/>
                  <a:pt x="4600971" y="4705690"/>
                </a:cubicBezTo>
                <a:cubicBezTo>
                  <a:pt x="4684524" y="4779217"/>
                  <a:pt x="4844945" y="4725744"/>
                  <a:pt x="4871683" y="4879480"/>
                </a:cubicBezTo>
                <a:cubicBezTo>
                  <a:pt x="4838262" y="5039902"/>
                  <a:pt x="4945210" y="5019849"/>
                  <a:pt x="5032105" y="5029876"/>
                </a:cubicBezTo>
                <a:cubicBezTo>
                  <a:pt x="5239317" y="5049930"/>
                  <a:pt x="5439843" y="5063297"/>
                  <a:pt x="5643713" y="5096719"/>
                </a:cubicBezTo>
                <a:cubicBezTo>
                  <a:pt x="5693844" y="5106745"/>
                  <a:pt x="5810819" y="5083350"/>
                  <a:pt x="5800794" y="5186956"/>
                </a:cubicBezTo>
                <a:cubicBezTo>
                  <a:pt x="5790767" y="5270508"/>
                  <a:pt x="5700529" y="5240431"/>
                  <a:pt x="5643713" y="5243772"/>
                </a:cubicBezTo>
                <a:cubicBezTo>
                  <a:pt x="5329553" y="5283879"/>
                  <a:pt x="5012052" y="5220378"/>
                  <a:pt x="4701235" y="5223719"/>
                </a:cubicBezTo>
                <a:cubicBezTo>
                  <a:pt x="4664472" y="5223719"/>
                  <a:pt x="4657787" y="5334009"/>
                  <a:pt x="4577576" y="5297246"/>
                </a:cubicBezTo>
                <a:cubicBezTo>
                  <a:pt x="4788129" y="5397510"/>
                  <a:pt x="5767372" y="5424248"/>
                  <a:pt x="6094900" y="5477721"/>
                </a:cubicBezTo>
                <a:cubicBezTo>
                  <a:pt x="5754004" y="5858724"/>
                  <a:pt x="5429817" y="5628117"/>
                  <a:pt x="5159105" y="5842012"/>
                </a:cubicBezTo>
                <a:cubicBezTo>
                  <a:pt x="5159105" y="5842012"/>
                  <a:pt x="5212580" y="5842012"/>
                  <a:pt x="5443187" y="5912197"/>
                </a:cubicBezTo>
                <a:cubicBezTo>
                  <a:pt x="5627002" y="5969012"/>
                  <a:pt x="5536765" y="6049223"/>
                  <a:pt x="6001321" y="6202962"/>
                </a:cubicBezTo>
                <a:cubicBezTo>
                  <a:pt x="5824188" y="6253093"/>
                  <a:pt x="5593581" y="6156172"/>
                  <a:pt x="5506685" y="6416857"/>
                </a:cubicBezTo>
                <a:cubicBezTo>
                  <a:pt x="5643713" y="6463648"/>
                  <a:pt x="5807477" y="6420200"/>
                  <a:pt x="5904398" y="6543858"/>
                </a:cubicBezTo>
                <a:cubicBezTo>
                  <a:pt x="5934478" y="6580622"/>
                  <a:pt x="5964557" y="6604017"/>
                  <a:pt x="6001321" y="6624068"/>
                </a:cubicBezTo>
                <a:cubicBezTo>
                  <a:pt x="5984612" y="6630754"/>
                  <a:pt x="5964557" y="6637437"/>
                  <a:pt x="5951188" y="6644121"/>
                </a:cubicBezTo>
                <a:cubicBezTo>
                  <a:pt x="5977925" y="6667518"/>
                  <a:pt x="6663060" y="6794517"/>
                  <a:pt x="6836850" y="6797860"/>
                </a:cubicBezTo>
                <a:cubicBezTo>
                  <a:pt x="6761652" y="6822926"/>
                  <a:pt x="6636845" y="6844075"/>
                  <a:pt x="6553814" y="6856412"/>
                </a:cubicBezTo>
                <a:lnTo>
                  <a:pt x="6542822" y="6857984"/>
                </a:lnTo>
                <a:lnTo>
                  <a:pt x="0" y="6857984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DEEAF60-439D-C4FB-EB80-CF67FE31B4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9406" y="3926535"/>
            <a:ext cx="5505814" cy="757424"/>
          </a:xfrm>
        </p:spPr>
        <p:txBody>
          <a:bodyPr vert="horz" lIns="91440" tIns="45720" rIns="91440" bIns="45720" rtlCol="0" anchor="b">
            <a:normAutofit/>
          </a:bodyPr>
          <a:lstStyle/>
          <a:p>
            <a:pPr hangingPunct="1">
              <a:lnSpc>
                <a:spcPct val="90000"/>
              </a:lnSpc>
            </a:pPr>
            <a:r>
              <a:rPr lang="en-US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Australia Outreach</a:t>
            </a:r>
          </a:p>
        </p:txBody>
      </p:sp>
      <p:pic>
        <p:nvPicPr>
          <p:cNvPr id="9" name="Picture 8" descr="A person standing at a podium&#10;&#10;Description automatically generated">
            <a:extLst>
              <a:ext uri="{FF2B5EF4-FFF2-40B4-BE49-F238E27FC236}">
                <a16:creationId xmlns:a16="http://schemas.microsoft.com/office/drawing/2014/main" id="{129AA39E-A3EE-F274-A80B-DDD3037F37C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7653541" y="6"/>
            <a:ext cx="4538463" cy="3877247"/>
          </a:xfrm>
          <a:custGeom>
            <a:avLst/>
            <a:gdLst/>
            <a:ahLst/>
            <a:cxnLst/>
            <a:rect l="l" t="t" r="r" b="b"/>
            <a:pathLst>
              <a:path w="4538463" h="3877247">
                <a:moveTo>
                  <a:pt x="0" y="0"/>
                </a:moveTo>
                <a:lnTo>
                  <a:pt x="4538463" y="0"/>
                </a:lnTo>
                <a:lnTo>
                  <a:pt x="4538463" y="3437173"/>
                </a:lnTo>
                <a:lnTo>
                  <a:pt x="4530710" y="3429000"/>
                </a:lnTo>
                <a:cubicBezTo>
                  <a:pt x="4370289" y="3495842"/>
                  <a:pt x="4239946" y="3686344"/>
                  <a:pt x="4056129" y="3636211"/>
                </a:cubicBezTo>
                <a:cubicBezTo>
                  <a:pt x="3872313" y="3589422"/>
                  <a:pt x="3788760" y="3830055"/>
                  <a:pt x="3618310" y="3756528"/>
                </a:cubicBezTo>
                <a:cubicBezTo>
                  <a:pt x="3394389" y="3823371"/>
                  <a:pt x="3163783" y="3823371"/>
                  <a:pt x="2933176" y="3810002"/>
                </a:cubicBezTo>
                <a:cubicBezTo>
                  <a:pt x="2702570" y="3840081"/>
                  <a:pt x="2471962" y="3873503"/>
                  <a:pt x="2238015" y="3850107"/>
                </a:cubicBezTo>
                <a:cubicBezTo>
                  <a:pt x="2007408" y="3870161"/>
                  <a:pt x="1783486" y="3883529"/>
                  <a:pt x="1552880" y="3863476"/>
                </a:cubicBezTo>
                <a:cubicBezTo>
                  <a:pt x="1322274" y="3886870"/>
                  <a:pt x="1091667" y="3876844"/>
                  <a:pt x="864402" y="3860134"/>
                </a:cubicBezTo>
                <a:cubicBezTo>
                  <a:pt x="757455" y="3860134"/>
                  <a:pt x="653849" y="3856792"/>
                  <a:pt x="546902" y="3856792"/>
                </a:cubicBezTo>
                <a:cubicBezTo>
                  <a:pt x="404861" y="3850108"/>
                  <a:pt x="262821" y="3845095"/>
                  <a:pt x="120363" y="3840499"/>
                </a:cubicBezTo>
                <a:lnTo>
                  <a:pt x="0" y="3836632"/>
                </a:lnTo>
                <a:close/>
              </a:path>
            </a:pathLst>
          </a:cu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D05E56-F68A-5F39-D74A-A4F0E12132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455400" y="6356350"/>
            <a:ext cx="8984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A68F81FF-A8B7-8E49-9D5B-3CAD5ADFEE36}" type="slidenum">
              <a:rPr lang="en-US" smtClean="0">
                <a:solidFill>
                  <a:schemeClr val="tx1">
                    <a:tint val="75000"/>
                  </a:schemeClr>
                </a:solidFill>
                <a:latin typeface="+mn-lt"/>
              </a:rPr>
              <a:pPr>
                <a:spcAft>
                  <a:spcPts val="600"/>
                </a:spcAft>
              </a:pPr>
              <a:t>12</a:t>
            </a:fld>
            <a:endParaRPr lang="en-US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795D1D64-4C02-9F5B-C94D-EF904AC39F0A}"/>
              </a:ext>
            </a:extLst>
          </p:cNvPr>
          <p:cNvSpPr txBox="1">
            <a:spLocks/>
          </p:cNvSpPr>
          <p:nvPr/>
        </p:nvSpPr>
        <p:spPr>
          <a:xfrm>
            <a:off x="6533596" y="4683959"/>
            <a:ext cx="5237434" cy="186828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400"/>
              </a:lnSpc>
              <a:spcBef>
                <a:spcPts val="0"/>
              </a:spcBef>
            </a:pPr>
            <a:r>
              <a:rPr lang="en-US" sz="1800" dirty="0">
                <a:latin typeface="+mj-lt"/>
              </a:rPr>
              <a:t>Seminars</a:t>
            </a:r>
          </a:p>
          <a:p>
            <a:pPr lvl="1">
              <a:lnSpc>
                <a:spcPts val="2400"/>
              </a:lnSpc>
              <a:spcBef>
                <a:spcPts val="0"/>
              </a:spcBef>
            </a:pPr>
            <a:r>
              <a:rPr lang="en-US" sz="1500" dirty="0">
                <a:latin typeface="+mj-lt"/>
              </a:rPr>
              <a:t>CAANZ breakfast event (150 participants)</a:t>
            </a:r>
          </a:p>
          <a:p>
            <a:pPr lvl="1">
              <a:lnSpc>
                <a:spcPts val="2400"/>
              </a:lnSpc>
              <a:spcBef>
                <a:spcPts val="0"/>
              </a:spcBef>
            </a:pPr>
            <a:r>
              <a:rPr lang="en-US" sz="1500" dirty="0">
                <a:latin typeface="+mj-lt"/>
              </a:rPr>
              <a:t>CPAA lunch event (2,000+ participants)</a:t>
            </a:r>
          </a:p>
          <a:p>
            <a:pPr>
              <a:lnSpc>
                <a:spcPts val="2400"/>
              </a:lnSpc>
              <a:spcBef>
                <a:spcPts val="0"/>
              </a:spcBef>
            </a:pPr>
            <a:r>
              <a:rPr lang="en-US" sz="1800" dirty="0">
                <a:latin typeface="+mj-lt"/>
              </a:rPr>
              <a:t>Meetings with Big-6 firms, regulators, and accounting, audit and assurance standard setters</a:t>
            </a:r>
          </a:p>
        </p:txBody>
      </p:sp>
    </p:spTree>
    <p:extLst>
      <p:ext uri="{BB962C8B-B14F-4D97-AF65-F5344CB8AC3E}">
        <p14:creationId xmlns:p14="http://schemas.microsoft.com/office/powerpoint/2010/main" val="41223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136A00C-BF81-7B0E-5B50-F4A3834D35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4107" y="1471962"/>
            <a:ext cx="6553938" cy="5171454"/>
          </a:xfrm>
        </p:spPr>
        <p:txBody>
          <a:bodyPr>
            <a:noAutofit/>
          </a:bodyPr>
          <a:lstStyle/>
          <a:p>
            <a:pPr marL="346075" indent="-346075">
              <a:lnSpc>
                <a:spcPts val="2400"/>
              </a:lnSpc>
              <a:spcBef>
                <a:spcPts val="0"/>
              </a:spcBef>
            </a:pPr>
            <a:r>
              <a:rPr lang="en-US" sz="2000" dirty="0">
                <a:latin typeface="+mj-lt"/>
              </a:rPr>
              <a:t>Whether there will be additional guidance for non-PAs</a:t>
            </a:r>
          </a:p>
          <a:p>
            <a:pPr marL="346075" indent="-346075">
              <a:lnSpc>
                <a:spcPts val="2400"/>
              </a:lnSpc>
              <a:spcBef>
                <a:spcPts val="1200"/>
              </a:spcBef>
            </a:pPr>
            <a:r>
              <a:rPr lang="en-US" sz="2000" dirty="0">
                <a:latin typeface="+mj-lt"/>
              </a:rPr>
              <a:t>Most comments relating to operability of proposed requirements re VCEs</a:t>
            </a:r>
          </a:p>
          <a:p>
            <a:pPr lvl="1">
              <a:lnSpc>
                <a:spcPts val="2400"/>
              </a:lnSpc>
              <a:spcBef>
                <a:spcPts val="1200"/>
              </a:spcBef>
            </a:pPr>
            <a:r>
              <a:rPr lang="en-US" sz="1700" dirty="0">
                <a:latin typeface="+mj-lt"/>
              </a:rPr>
              <a:t>E.g., challenges re getting data, change in VCEs is constant, there could be a lot of suppliers that are direct suppliers</a:t>
            </a:r>
          </a:p>
          <a:p>
            <a:pPr marL="346075" indent="-346075">
              <a:lnSpc>
                <a:spcPts val="2400"/>
              </a:lnSpc>
              <a:spcBef>
                <a:spcPts val="1200"/>
              </a:spcBef>
            </a:pPr>
            <a:r>
              <a:rPr lang="en-US" sz="2000" dirty="0">
                <a:latin typeface="+mj-lt"/>
              </a:rPr>
              <a:t>Concern about how related entities would work in context of sustainability assurance</a:t>
            </a:r>
          </a:p>
          <a:p>
            <a:pPr marL="346075" indent="-346075">
              <a:lnSpc>
                <a:spcPts val="2400"/>
              </a:lnSpc>
              <a:spcBef>
                <a:spcPts val="1200"/>
              </a:spcBef>
            </a:pPr>
            <a:r>
              <a:rPr lang="en-US" sz="2000" dirty="0">
                <a:latin typeface="+mj-lt"/>
              </a:rPr>
              <a:t>Consider a transition period as well as PIRs sooner to respond to rapidly changing landscape</a:t>
            </a:r>
          </a:p>
          <a:p>
            <a:pPr marL="346075" indent="-346075">
              <a:lnSpc>
                <a:spcPts val="2400"/>
              </a:lnSpc>
              <a:spcBef>
                <a:spcPts val="1200"/>
              </a:spcBef>
            </a:pPr>
            <a:r>
              <a:rPr lang="en-US" sz="2000" dirty="0">
                <a:latin typeface="+mj-lt"/>
              </a:rPr>
              <a:t>Concern about overload of new sustainability-related standards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5A84DA1-6191-48A9-8B88-324450242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38383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38383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C2F38EB-4B4A-FC1F-8DBA-08CE7E987D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2166" y="36374"/>
            <a:ext cx="10751634" cy="1068518"/>
          </a:xfrm>
        </p:spPr>
        <p:txBody>
          <a:bodyPr>
            <a:normAutofit/>
          </a:bodyPr>
          <a:lstStyle/>
          <a:p>
            <a:r>
              <a:rPr lang="en-US" sz="3600">
                <a:latin typeface="+mj-lt"/>
              </a:rPr>
              <a:t>Stakeholder Feedback: Australia</a:t>
            </a:r>
          </a:p>
        </p:txBody>
      </p:sp>
    </p:spTree>
    <p:extLst>
      <p:ext uri="{BB962C8B-B14F-4D97-AF65-F5344CB8AC3E}">
        <p14:creationId xmlns:p14="http://schemas.microsoft.com/office/powerpoint/2010/main" val="30242512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136A00C-BF81-7B0E-5B50-F4A3834D35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78372" y="1371599"/>
            <a:ext cx="6814166" cy="5349876"/>
          </a:xfrm>
        </p:spPr>
        <p:txBody>
          <a:bodyPr>
            <a:no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sz="2000" b="1" dirty="0">
                <a:solidFill>
                  <a:schemeClr val="tx1"/>
                </a:solidFill>
                <a:latin typeface="+mj-lt"/>
              </a:rPr>
              <a:t>Broad support for IESBA proposals, including profession-agnostic approach and premise of same high standard as for audits </a:t>
            </a:r>
          </a:p>
          <a:p>
            <a:pPr>
              <a:lnSpc>
                <a:spcPts val="2400"/>
              </a:lnSpc>
              <a:spcBef>
                <a:spcPts val="900"/>
              </a:spcBef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No current Canadian regulation on mandatory sustainability assurance and who can provide such assurance:</a:t>
            </a:r>
          </a:p>
          <a:p>
            <a:pPr marL="623888" lvl="2" indent="-285750">
              <a:lnSpc>
                <a:spcPts val="2400"/>
              </a:lnSpc>
              <a:spcBef>
                <a:spcPts val="900"/>
              </a:spcBef>
              <a:buFont typeface="Symbol" panose="05050102010706020507" pitchFamily="18" charset="2"/>
              <a:buChar char="-"/>
            </a:pPr>
            <a:r>
              <a:rPr lang="en-US" sz="1700" dirty="0">
                <a:solidFill>
                  <a:schemeClr val="tx1"/>
                </a:solidFill>
                <a:latin typeface="+mj-lt"/>
              </a:rPr>
              <a:t>One province requires assurance to be done by CPAs</a:t>
            </a:r>
          </a:p>
          <a:p>
            <a:pPr marL="623888" lvl="2" indent="-285750">
              <a:lnSpc>
                <a:spcPts val="2400"/>
              </a:lnSpc>
              <a:spcBef>
                <a:spcPts val="900"/>
              </a:spcBef>
              <a:buFont typeface="Symbol" panose="05050102010706020507" pitchFamily="18" charset="2"/>
              <a:buChar char="-"/>
            </a:pPr>
            <a:r>
              <a:rPr lang="en-US" sz="1700" dirty="0">
                <a:solidFill>
                  <a:schemeClr val="tx1"/>
                </a:solidFill>
                <a:latin typeface="+mj-lt"/>
              </a:rPr>
              <a:t>Who will oversee non-PA SAPs?</a:t>
            </a:r>
          </a:p>
          <a:p>
            <a:pPr marL="623888" lvl="2" indent="-285750">
              <a:lnSpc>
                <a:spcPts val="2400"/>
              </a:lnSpc>
              <a:spcBef>
                <a:spcPts val="900"/>
              </a:spcBef>
              <a:buFont typeface="Symbol" panose="05050102010706020507" pitchFamily="18" charset="2"/>
              <a:buChar char="-"/>
            </a:pPr>
            <a:r>
              <a:rPr lang="en-US" sz="1700" dirty="0">
                <a:solidFill>
                  <a:schemeClr val="tx1"/>
                </a:solidFill>
                <a:latin typeface="+mj-lt"/>
              </a:rPr>
              <a:t>Provincial differences (including political dimension of ESG) will create complexities and possible fragmentation </a:t>
            </a:r>
            <a:r>
              <a:rPr lang="en-US" sz="1700" dirty="0">
                <a:solidFill>
                  <a:schemeClr val="tx1"/>
                </a:solidFill>
                <a:latin typeface="+mj-lt"/>
                <a:sym typeface="Symbol" panose="05050102010706020507" pitchFamily="18" charset="2"/>
              </a:rPr>
              <a:t></a:t>
            </a:r>
            <a:r>
              <a:rPr lang="en-US" sz="1700" dirty="0">
                <a:solidFill>
                  <a:schemeClr val="tx1"/>
                </a:solidFill>
                <a:latin typeface="+mj-lt"/>
              </a:rPr>
              <a:t> as in U.S., development of regulatory framework will take time</a:t>
            </a:r>
          </a:p>
          <a:p>
            <a:pPr marL="623888" lvl="2" indent="-285750">
              <a:lnSpc>
                <a:spcPts val="2400"/>
              </a:lnSpc>
              <a:spcBef>
                <a:spcPts val="900"/>
              </a:spcBef>
              <a:buFont typeface="Symbol" panose="05050102010706020507" pitchFamily="18" charset="2"/>
              <a:buChar char="-"/>
            </a:pPr>
            <a:r>
              <a:rPr lang="en-US" sz="1700" dirty="0">
                <a:solidFill>
                  <a:schemeClr val="tx1"/>
                </a:solidFill>
                <a:latin typeface="+mj-lt"/>
              </a:rPr>
              <a:t>Big-4 firms have built up excess capacity in sustainability assurance, some of which is being deployed to support work in other jurisdictions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5A84DA1-6191-48A9-8B88-324450242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38383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38383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C2F38EB-4B4A-FC1F-8DBA-08CE7E987D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2166" y="36374"/>
            <a:ext cx="10751634" cy="1068518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+mj-lt"/>
              </a:rPr>
              <a:t>Stakeholder Feedback: Toronto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BB444E94-5573-742B-A70A-9958AC976AD4}"/>
              </a:ext>
            </a:extLst>
          </p:cNvPr>
          <p:cNvSpPr/>
          <p:nvPr/>
        </p:nvSpPr>
        <p:spPr>
          <a:xfrm>
            <a:off x="7809186" y="1371599"/>
            <a:ext cx="4004442" cy="148195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Seminar for CPAC Sustainability Advisory Committee &amp; Preparers Working Group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6C9CC33-DA5F-25F5-04F3-E463337C9C5E}"/>
              </a:ext>
            </a:extLst>
          </p:cNvPr>
          <p:cNvSpPr/>
          <p:nvPr/>
        </p:nvSpPr>
        <p:spPr>
          <a:xfrm>
            <a:off x="7830207" y="3125727"/>
            <a:ext cx="3983421" cy="148195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Meetings with regulators and public trust committee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1E4BCDA-1823-EF7E-4FB5-3D0C98A760E3}"/>
              </a:ext>
            </a:extLst>
          </p:cNvPr>
          <p:cNvSpPr/>
          <p:nvPr/>
        </p:nvSpPr>
        <p:spPr>
          <a:xfrm>
            <a:off x="7830207" y="4879855"/>
            <a:ext cx="3983421" cy="148195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Focus on key issues in the IESSA</a:t>
            </a:r>
          </a:p>
        </p:txBody>
      </p:sp>
    </p:spTree>
    <p:extLst>
      <p:ext uri="{BB962C8B-B14F-4D97-AF65-F5344CB8AC3E}">
        <p14:creationId xmlns:p14="http://schemas.microsoft.com/office/powerpoint/2010/main" val="23204309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136A00C-BF81-7B0E-5B50-F4A3834D35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78372" y="1371599"/>
            <a:ext cx="6814166" cy="5349876"/>
          </a:xfrm>
        </p:spPr>
        <p:txBody>
          <a:bodyPr>
            <a:no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Does the “publicly disclosed” criterion for the scope of the IIS capture voluntary disclosures?</a:t>
            </a:r>
          </a:p>
          <a:p>
            <a:pPr>
              <a:lnSpc>
                <a:spcPts val="2400"/>
              </a:lnSpc>
              <a:spcBef>
                <a:spcPts val="800"/>
              </a:spcBef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Support for IESSA to address groups but important for a coordinated approach with IAASB</a:t>
            </a:r>
          </a:p>
          <a:p>
            <a:pPr>
              <a:lnSpc>
                <a:spcPts val="2400"/>
              </a:lnSpc>
              <a:spcBef>
                <a:spcPts val="800"/>
              </a:spcBef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Independence considerations re VCEs</a:t>
            </a:r>
          </a:p>
          <a:p>
            <a:pPr lvl="1">
              <a:lnSpc>
                <a:spcPts val="2400"/>
              </a:lnSpc>
              <a:spcBef>
                <a:spcPts val="800"/>
              </a:spcBef>
            </a:pPr>
            <a:r>
              <a:rPr lang="en-US" sz="1700" dirty="0">
                <a:solidFill>
                  <a:schemeClr val="tx1"/>
                </a:solidFill>
                <a:latin typeface="+mj-lt"/>
              </a:rPr>
              <a:t>Will proposed approach impose disproportionate burden?</a:t>
            </a:r>
          </a:p>
          <a:p>
            <a:pPr lvl="1">
              <a:lnSpc>
                <a:spcPts val="2400"/>
              </a:lnSpc>
              <a:spcBef>
                <a:spcPts val="800"/>
              </a:spcBef>
            </a:pPr>
            <a:r>
              <a:rPr lang="en-US" sz="1700" dirty="0">
                <a:solidFill>
                  <a:schemeClr val="tx1"/>
                </a:solidFill>
                <a:latin typeface="+mj-lt"/>
              </a:rPr>
              <a:t>Will continuous assessment be needed as value chain is evolving all the time?</a:t>
            </a:r>
          </a:p>
          <a:p>
            <a:pPr lvl="1">
              <a:lnSpc>
                <a:spcPts val="2400"/>
              </a:lnSpc>
              <a:spcBef>
                <a:spcPts val="800"/>
              </a:spcBef>
            </a:pPr>
            <a:r>
              <a:rPr lang="en-US" sz="1700" dirty="0">
                <a:solidFill>
                  <a:schemeClr val="tx1"/>
                </a:solidFill>
                <a:latin typeface="+mj-lt"/>
              </a:rPr>
              <a:t>A suggestion to consider independence on a sample basis</a:t>
            </a:r>
          </a:p>
          <a:p>
            <a:pPr>
              <a:lnSpc>
                <a:spcPts val="2400"/>
              </a:lnSpc>
              <a:spcBef>
                <a:spcPts val="800"/>
              </a:spcBef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Capacity building with respect to non-PAs is important</a:t>
            </a:r>
          </a:p>
          <a:p>
            <a:pPr lvl="1">
              <a:lnSpc>
                <a:spcPts val="2400"/>
              </a:lnSpc>
              <a:spcBef>
                <a:spcPts val="800"/>
              </a:spcBef>
            </a:pPr>
            <a:r>
              <a:rPr lang="en-US" sz="1700" dirty="0">
                <a:solidFill>
                  <a:schemeClr val="tx1"/>
                </a:solidFill>
                <a:latin typeface="+mj-lt"/>
              </a:rPr>
              <a:t>Coordinate with IAASB, esp. with respect to group SAEs</a:t>
            </a:r>
          </a:p>
          <a:p>
            <a:pPr lvl="1">
              <a:lnSpc>
                <a:spcPts val="2400"/>
              </a:lnSpc>
              <a:spcBef>
                <a:spcPts val="800"/>
              </a:spcBef>
            </a:pPr>
            <a:r>
              <a:rPr lang="en-US" sz="1700" dirty="0">
                <a:solidFill>
                  <a:schemeClr val="tx1"/>
                </a:solidFill>
                <a:latin typeface="+mj-lt"/>
              </a:rPr>
              <a:t>Discuss with national standard setters</a:t>
            </a:r>
          </a:p>
          <a:p>
            <a:pPr lvl="1">
              <a:lnSpc>
                <a:spcPts val="2400"/>
              </a:lnSpc>
              <a:spcBef>
                <a:spcPts val="800"/>
              </a:spcBef>
            </a:pPr>
            <a:r>
              <a:rPr lang="en-US" sz="1700" dirty="0">
                <a:solidFill>
                  <a:schemeClr val="tx1"/>
                </a:solidFill>
                <a:latin typeface="+mj-lt"/>
              </a:rPr>
              <a:t>Will supply of non-PAs shrink because of stringent standards?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5A84DA1-6191-48A9-8B88-324450242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38383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38383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C2F38EB-4B4A-FC1F-8DBA-08CE7E987D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2166" y="36374"/>
            <a:ext cx="10751634" cy="1068518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+mj-lt"/>
              </a:rPr>
              <a:t>Stakeholder Feedback: Toronto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BB444E94-5573-742B-A70A-9958AC976AD4}"/>
              </a:ext>
            </a:extLst>
          </p:cNvPr>
          <p:cNvSpPr/>
          <p:nvPr/>
        </p:nvSpPr>
        <p:spPr>
          <a:xfrm>
            <a:off x="7809186" y="1371599"/>
            <a:ext cx="4004442" cy="148195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Seminar for CPAC Sustainability Advisory Committee &amp; Preparers Working Group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6C9CC33-DA5F-25F5-04F3-E463337C9C5E}"/>
              </a:ext>
            </a:extLst>
          </p:cNvPr>
          <p:cNvSpPr/>
          <p:nvPr/>
        </p:nvSpPr>
        <p:spPr>
          <a:xfrm>
            <a:off x="7830207" y="3125727"/>
            <a:ext cx="3983421" cy="148195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Meetings with regulators and public trust committee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1E4BCDA-1823-EF7E-4FB5-3D0C98A760E3}"/>
              </a:ext>
            </a:extLst>
          </p:cNvPr>
          <p:cNvSpPr/>
          <p:nvPr/>
        </p:nvSpPr>
        <p:spPr>
          <a:xfrm>
            <a:off x="7830207" y="4879855"/>
            <a:ext cx="3983421" cy="148195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Focus on key issues in the IESSA</a:t>
            </a:r>
          </a:p>
        </p:txBody>
      </p:sp>
    </p:spTree>
    <p:extLst>
      <p:ext uri="{BB962C8B-B14F-4D97-AF65-F5344CB8AC3E}">
        <p14:creationId xmlns:p14="http://schemas.microsoft.com/office/powerpoint/2010/main" val="41361893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id="{D7A60D75-CCED-FC98-A1C3-969EF78E53F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" y="10"/>
            <a:ext cx="7858547" cy="6857988"/>
          </a:xfrm>
          <a:prstGeom prst="rect">
            <a:avLst/>
          </a:prstGeom>
        </p:spPr>
      </p:pic>
      <p:pic>
        <p:nvPicPr>
          <p:cNvPr id="7" name="Picture 6" descr="A white and blue paper with a world map on it&#10;&#10;Description automatically generated">
            <a:extLst>
              <a:ext uri="{FF2B5EF4-FFF2-40B4-BE49-F238E27FC236}">
                <a16:creationId xmlns:a16="http://schemas.microsoft.com/office/drawing/2014/main" id="{9B54BE16-1F50-F834-EA4C-7620FA8D1A6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58551" y="10"/>
            <a:ext cx="4333449" cy="685798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4D60F200-5EB0-B223-2439-C96C67F0FE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4499146" y="-828761"/>
            <a:ext cx="3177919" cy="12207790"/>
          </a:xfrm>
          <a:prstGeom prst="rect">
            <a:avLst/>
          </a:prstGeom>
          <a:gradFill flip="none" rotWithShape="1">
            <a:gsLst>
              <a:gs pos="19000">
                <a:srgbClr val="000000">
                  <a:alpha val="59000"/>
                </a:srgbClr>
              </a:gs>
              <a:gs pos="100000">
                <a:srgbClr val="000000">
                  <a:alpha val="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740453C-744F-DB3A-47EC-15EACE1DC1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-1868358" y="1858645"/>
            <a:ext cx="6857998" cy="3152863"/>
          </a:xfrm>
          <a:prstGeom prst="rect">
            <a:avLst/>
          </a:prstGeom>
          <a:gradFill flip="none" rotWithShape="1">
            <a:gsLst>
              <a:gs pos="0">
                <a:schemeClr val="accent5"/>
              </a:gs>
              <a:gs pos="47000">
                <a:schemeClr val="accent2">
                  <a:alpha val="0"/>
                </a:schemeClr>
              </a:gs>
            </a:gsLst>
            <a:lin ang="66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36537A4-07E4-0E22-D14E-018FE569F2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V="1">
            <a:off x="2980971" y="-2987065"/>
            <a:ext cx="1632206" cy="7594149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5000"/>
                </a:schemeClr>
              </a:gs>
              <a:gs pos="42000">
                <a:schemeClr val="accent5">
                  <a:alpha val="0"/>
                </a:schemeClr>
              </a:gs>
            </a:gsLst>
            <a:lin ang="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2DF39DD-D69A-31B8-53C1-94595DDDBC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9045785" y="1311995"/>
            <a:ext cx="3152865" cy="5552081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3000"/>
                </a:schemeClr>
              </a:gs>
              <a:gs pos="42000">
                <a:schemeClr val="accent5">
                  <a:alpha val="0"/>
                </a:schemeClr>
              </a:gs>
            </a:gsLst>
            <a:lin ang="1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1EB5855-8EB7-1AE5-9030-5D0AA3C1AF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009913" y="-314653"/>
            <a:ext cx="2146948" cy="12198354"/>
          </a:xfrm>
          <a:prstGeom prst="rect">
            <a:avLst/>
          </a:prstGeom>
          <a:gradFill>
            <a:gsLst>
              <a:gs pos="0">
                <a:schemeClr val="accent5">
                  <a:lumMod val="75000"/>
                </a:schemeClr>
              </a:gs>
              <a:gs pos="53000">
                <a:schemeClr val="accent5"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74FD603-396E-0323-C57F-85407682B7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520" y="4649049"/>
            <a:ext cx="6755948" cy="1725141"/>
          </a:xfrm>
        </p:spPr>
        <p:txBody>
          <a:bodyPr vert="horz" lIns="91440" tIns="45720" rIns="91440" bIns="45720" rtlCol="0" anchor="b">
            <a:normAutofit/>
          </a:bodyPr>
          <a:lstStyle/>
          <a:p>
            <a:pPr hangingPunct="1">
              <a:lnSpc>
                <a:spcPct val="90000"/>
              </a:lnSpc>
            </a:pPr>
            <a:r>
              <a:rPr lang="en-US" sz="36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Outreach to IOSCO Sustainable Finance Task Force (STF) and Committee 1 (C1) – Feb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031A9CD-7DCC-4A2F-A3A5-54F91317F7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V="1">
            <a:off x="6897056" y="1541165"/>
            <a:ext cx="6857998" cy="3763479"/>
          </a:xfrm>
          <a:prstGeom prst="rect">
            <a:avLst/>
          </a:prstGeom>
          <a:gradFill flip="none" rotWithShape="1">
            <a:gsLst>
              <a:gs pos="0">
                <a:schemeClr val="accent5">
                  <a:alpha val="95000"/>
                </a:schemeClr>
              </a:gs>
              <a:gs pos="38000">
                <a:schemeClr val="accent2">
                  <a:alpha val="0"/>
                </a:schemeClr>
              </a:gs>
            </a:gsLst>
            <a:lin ang="60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BEB055-DFD7-78AE-9FFB-D9B587B05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94721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A68F81FF-A8B7-8E49-9D5B-3CAD5ADFEE36}" type="slidenum">
              <a:rPr lang="en-US">
                <a:solidFill>
                  <a:srgbClr val="FFFFFF"/>
                </a:solidFill>
                <a:latin typeface="+mn-lt"/>
              </a:rPr>
              <a:pPr>
                <a:spcAft>
                  <a:spcPts val="600"/>
                </a:spcAft>
              </a:pPr>
              <a:t>16</a:t>
            </a:fld>
            <a:endParaRPr lang="en-US">
              <a:solidFill>
                <a:srgbClr val="FFFFF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799628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136A00C-BF81-7B0E-5B50-F4A3834D35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4106" y="1405055"/>
            <a:ext cx="6835699" cy="5316420"/>
          </a:xfrm>
        </p:spPr>
        <p:txBody>
          <a:bodyPr>
            <a:noAutofit/>
          </a:bodyPr>
          <a:lstStyle/>
          <a:p>
            <a:pPr marL="346075" indent="-346075">
              <a:lnSpc>
                <a:spcPts val="2400"/>
              </a:lnSpc>
              <a:spcBef>
                <a:spcPts val="0"/>
              </a:spcBef>
            </a:pPr>
            <a:r>
              <a:rPr lang="en-US" sz="2000" b="1" dirty="0">
                <a:latin typeface="+mj-lt"/>
              </a:rPr>
              <a:t>IESBA’s standards will be key to overall quality of sustainability information</a:t>
            </a:r>
          </a:p>
          <a:p>
            <a:pPr marL="346075" indent="-346075">
              <a:lnSpc>
                <a:spcPts val="2400"/>
              </a:lnSpc>
              <a:spcBef>
                <a:spcPts val="1200"/>
              </a:spcBef>
            </a:pPr>
            <a:r>
              <a:rPr lang="en-US" sz="2000" dirty="0">
                <a:latin typeface="+mj-lt"/>
              </a:rPr>
              <a:t>How to ensure that auditors are open to sharing information with non-PA SAPs? </a:t>
            </a:r>
          </a:p>
          <a:p>
            <a:pPr marL="803275" lvl="1" indent="-346075">
              <a:lnSpc>
                <a:spcPts val="2400"/>
              </a:lnSpc>
              <a:spcBef>
                <a:spcPts val="1200"/>
              </a:spcBef>
            </a:pPr>
            <a:r>
              <a:rPr lang="en-US" sz="1700" dirty="0">
                <a:latin typeface="+mj-lt"/>
              </a:rPr>
              <a:t>How to enable that connectivity if the jurisdiction does not allow such exchange of information?</a:t>
            </a:r>
          </a:p>
          <a:p>
            <a:pPr marL="346075" indent="-346075">
              <a:lnSpc>
                <a:spcPts val="2400"/>
              </a:lnSpc>
              <a:spcBef>
                <a:spcPts val="1200"/>
              </a:spcBef>
            </a:pPr>
            <a:r>
              <a:rPr lang="en-US" sz="2000" dirty="0">
                <a:latin typeface="+mj-lt"/>
              </a:rPr>
              <a:t>Independence considerations re VCEs</a:t>
            </a:r>
          </a:p>
          <a:p>
            <a:pPr marL="803275" lvl="1" indent="-346075">
              <a:lnSpc>
                <a:spcPts val="2400"/>
              </a:lnSpc>
              <a:spcBef>
                <a:spcPts val="1200"/>
              </a:spcBef>
            </a:pPr>
            <a:r>
              <a:rPr lang="en-US" sz="1700" dirty="0">
                <a:latin typeface="+mj-lt"/>
              </a:rPr>
              <a:t>Is the “knows or has reason to believe” principle sufficient?</a:t>
            </a:r>
          </a:p>
          <a:p>
            <a:pPr marL="346075" indent="-346075">
              <a:lnSpc>
                <a:spcPts val="2400"/>
              </a:lnSpc>
              <a:spcBef>
                <a:spcPts val="1200"/>
              </a:spcBef>
            </a:pPr>
            <a:r>
              <a:rPr lang="en-US" sz="2000" dirty="0">
                <a:latin typeface="+mj-lt"/>
              </a:rPr>
              <a:t>Acknowledgment of jurisdictional challenges re licensing of SAPs</a:t>
            </a:r>
          </a:p>
          <a:p>
            <a:pPr marL="346075" indent="-346075">
              <a:lnSpc>
                <a:spcPts val="2400"/>
              </a:lnSpc>
              <a:spcBef>
                <a:spcPts val="1200"/>
              </a:spcBef>
            </a:pPr>
            <a:r>
              <a:rPr lang="en-US" sz="2000" dirty="0">
                <a:latin typeface="+mj-lt"/>
              </a:rPr>
              <a:t>In jurisdictions that limit SAPs to only auditors, will regime addressing use of experts be adequate to achieve desired outcomes?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5A84DA1-6191-48A9-8B88-324450242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38383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38383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C2F38EB-4B4A-FC1F-8DBA-08CE7E987D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2166" y="36374"/>
            <a:ext cx="10751634" cy="1068518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+mj-lt"/>
              </a:rPr>
              <a:t>Outreach Feedback: IOSCO STF and C1</a:t>
            </a:r>
          </a:p>
        </p:txBody>
      </p:sp>
    </p:spTree>
    <p:extLst>
      <p:ext uri="{BB962C8B-B14F-4D97-AF65-F5344CB8AC3E}">
        <p14:creationId xmlns:p14="http://schemas.microsoft.com/office/powerpoint/2010/main" val="14047060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C06B88F9-42ED-48A7-80B1-8A0D76F33D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78D323F3-5366-46A1-A430-A21785CACE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03615" y="4638503"/>
            <a:ext cx="8384770" cy="1332634"/>
          </a:xfrm>
          <a:prstGeom prst="rect">
            <a:avLst/>
          </a:prstGeom>
          <a:ln w="12700">
            <a:solidFill>
              <a:srgbClr val="E1E1E1"/>
            </a:solidFill>
          </a:ln>
          <a:effectLst>
            <a:outerShdw blurRad="50800" dist="38100" dir="2700000" algn="tl" rotWithShape="0">
              <a:schemeClr val="bg2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2FF0895-542D-5617-14B3-7C94DC11BC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3120" y="4638502"/>
            <a:ext cx="7982712" cy="9576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 hangingPunct="1">
              <a:lnSpc>
                <a:spcPct val="90000"/>
              </a:lnSpc>
            </a:pPr>
            <a:r>
              <a:rPr lang="en-US" sz="36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IFIAR SCWG and Plenary (April-May)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F94368A0-A606-4A85-99C2-5DEC95FCC9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483110" y="5628237"/>
            <a:ext cx="7225780" cy="685800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venir Next LT Pro"/>
            </a:endParaRPr>
          </a:p>
        </p:txBody>
      </p:sp>
      <p:pic>
        <p:nvPicPr>
          <p:cNvPr id="15" name="Picture 14" descr="A group of people standing in front of a reception&#10;&#10;Description automatically generated">
            <a:extLst>
              <a:ext uri="{FF2B5EF4-FFF2-40B4-BE49-F238E27FC236}">
                <a16:creationId xmlns:a16="http://schemas.microsoft.com/office/drawing/2014/main" id="{564A8D72-9338-6D02-D42C-5103220E355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0624" y="276894"/>
            <a:ext cx="5577840" cy="4087368"/>
          </a:xfrm>
          <a:prstGeom prst="rect">
            <a:avLst/>
          </a:prstGeom>
        </p:spPr>
      </p:pic>
      <p:pic>
        <p:nvPicPr>
          <p:cNvPr id="17" name="Picture 16" descr="A group of people in front of a large screen&#10;&#10;Description automatically generated">
            <a:extLst>
              <a:ext uri="{FF2B5EF4-FFF2-40B4-BE49-F238E27FC236}">
                <a16:creationId xmlns:a16="http://schemas.microsoft.com/office/drawing/2014/main" id="{E02891D8-890E-AD70-24F7-91D7296732F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90488" y="276894"/>
            <a:ext cx="5577840" cy="4087368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916A89-14B6-CD2C-AAE1-466E7C6265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A68F81FF-A8B7-8E49-9D5B-3CAD5ADFEE36}" type="slidenum">
              <a: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pPr>
                <a:spcAft>
                  <a:spcPts val="600"/>
                </a:spcAft>
              </a:pPr>
              <a:t>18</a:t>
            </a:fld>
            <a:endParaRPr lang="en-US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404202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5A84DA1-6191-48A9-8B88-324450242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38383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38383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C2F38EB-4B4A-FC1F-8DBA-08CE7E987D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2166" y="36374"/>
            <a:ext cx="10751634" cy="1068518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+mj-lt"/>
              </a:rPr>
              <a:t>Outreach Feedback: IFIAR 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F6ADB112-6E08-9959-DDEC-65A6F58A99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4107" y="1405055"/>
            <a:ext cx="6556918" cy="5316420"/>
          </a:xfrm>
        </p:spPr>
        <p:txBody>
          <a:bodyPr>
            <a:noAutofit/>
          </a:bodyPr>
          <a:lstStyle/>
          <a:p>
            <a:pPr marL="346075" indent="-346075">
              <a:lnSpc>
                <a:spcPts val="2400"/>
              </a:lnSpc>
              <a:spcBef>
                <a:spcPts val="0"/>
              </a:spcBef>
            </a:pPr>
            <a:r>
              <a:rPr lang="en-US" sz="2000" b="1" dirty="0">
                <a:latin typeface="+mj-lt"/>
              </a:rPr>
              <a:t>IAF adoption of proposed IESSA is a very positive outcome</a:t>
            </a:r>
          </a:p>
          <a:p>
            <a:pPr marL="803275" lvl="1" indent="-346075">
              <a:lnSpc>
                <a:spcPts val="2400"/>
              </a:lnSpc>
              <a:spcBef>
                <a:spcPts val="800"/>
              </a:spcBef>
            </a:pPr>
            <a:r>
              <a:rPr lang="en-US" sz="1700" dirty="0">
                <a:latin typeface="+mj-lt"/>
              </a:rPr>
              <a:t>Same high level of standards will apply to both auditors and non-PA SAPs</a:t>
            </a:r>
          </a:p>
          <a:p>
            <a:pPr marL="346075" indent="-346075">
              <a:lnSpc>
                <a:spcPts val="2400"/>
              </a:lnSpc>
              <a:spcBef>
                <a:spcPts val="800"/>
              </a:spcBef>
            </a:pPr>
            <a:r>
              <a:rPr lang="en-US" sz="2000" dirty="0">
                <a:latin typeface="+mj-lt"/>
              </a:rPr>
              <a:t>However, some questions focused on the IAF side</a:t>
            </a:r>
          </a:p>
          <a:p>
            <a:pPr marL="803275" lvl="1" indent="-346075">
              <a:lnSpc>
                <a:spcPts val="2400"/>
              </a:lnSpc>
              <a:spcBef>
                <a:spcPts val="800"/>
              </a:spcBef>
            </a:pPr>
            <a:r>
              <a:rPr lang="en-US" sz="1700" dirty="0">
                <a:latin typeface="+mj-lt"/>
              </a:rPr>
              <a:t>How is IAF equipped to verify conformity assessment bodies’ compliance with IESSA?</a:t>
            </a:r>
          </a:p>
          <a:p>
            <a:pPr marL="803275" lvl="1" indent="-346075">
              <a:lnSpc>
                <a:spcPts val="2400"/>
              </a:lnSpc>
              <a:spcBef>
                <a:spcPts val="800"/>
              </a:spcBef>
            </a:pPr>
            <a:r>
              <a:rPr lang="en-US" sz="1700" dirty="0">
                <a:latin typeface="+mj-lt"/>
              </a:rPr>
              <a:t>Also a concern about understandability of IESBA proposals by non-PAs</a:t>
            </a:r>
          </a:p>
          <a:p>
            <a:pPr marL="346075" indent="-346075">
              <a:lnSpc>
                <a:spcPts val="2400"/>
              </a:lnSpc>
              <a:spcBef>
                <a:spcPts val="800"/>
              </a:spcBef>
            </a:pPr>
            <a:r>
              <a:rPr lang="en-US" sz="2000" dirty="0">
                <a:latin typeface="+mj-lt"/>
              </a:rPr>
              <a:t>Independence considerations re VCEs</a:t>
            </a:r>
          </a:p>
          <a:p>
            <a:pPr marL="803275" lvl="1" indent="-346075">
              <a:lnSpc>
                <a:spcPts val="2400"/>
              </a:lnSpc>
              <a:spcBef>
                <a:spcPts val="800"/>
              </a:spcBef>
            </a:pPr>
            <a:r>
              <a:rPr lang="en-US" sz="1700" dirty="0">
                <a:latin typeface="+mj-lt"/>
              </a:rPr>
              <a:t>Key will be coordination with IAASB</a:t>
            </a:r>
          </a:p>
          <a:p>
            <a:pPr marL="346075" indent="-346075">
              <a:lnSpc>
                <a:spcPts val="2400"/>
              </a:lnSpc>
              <a:spcBef>
                <a:spcPts val="800"/>
              </a:spcBef>
            </a:pPr>
            <a:r>
              <a:rPr lang="en-US" sz="2100" dirty="0">
                <a:latin typeface="+mj-lt"/>
              </a:rPr>
              <a:t>NOCLAR</a:t>
            </a:r>
          </a:p>
          <a:p>
            <a:pPr marL="803275" lvl="1" indent="-346075">
              <a:lnSpc>
                <a:spcPts val="2400"/>
              </a:lnSpc>
              <a:spcBef>
                <a:spcPts val="800"/>
              </a:spcBef>
            </a:pPr>
            <a:r>
              <a:rPr lang="en-US" sz="1700" dirty="0">
                <a:latin typeface="+mj-lt"/>
              </a:rPr>
              <a:t>Why only a requirement to </a:t>
            </a:r>
            <a:r>
              <a:rPr lang="en-US" sz="1700" i="1" dirty="0">
                <a:latin typeface="+mj-lt"/>
              </a:rPr>
              <a:t>consider </a:t>
            </a:r>
            <a:r>
              <a:rPr lang="en-US" sz="1700" dirty="0">
                <a:latin typeface="+mj-lt"/>
              </a:rPr>
              <a:t>communicating NOCLAR to auditor, and vice versa?</a:t>
            </a:r>
          </a:p>
        </p:txBody>
      </p:sp>
    </p:spTree>
    <p:extLst>
      <p:ext uri="{BB962C8B-B14F-4D97-AF65-F5344CB8AC3E}">
        <p14:creationId xmlns:p14="http://schemas.microsoft.com/office/powerpoint/2010/main" val="8685563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" name="Picture 20" descr="No alternative text description for this image">
            <a:extLst>
              <a:ext uri="{FF2B5EF4-FFF2-40B4-BE49-F238E27FC236}">
                <a16:creationId xmlns:a16="http://schemas.microsoft.com/office/drawing/2014/main" id="{8B72431F-CFEB-E9D7-5645-26552AA1A1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559" y="3981895"/>
            <a:ext cx="3029208" cy="2079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No alternative text description for this image">
            <a:extLst>
              <a:ext uri="{FF2B5EF4-FFF2-40B4-BE49-F238E27FC236}">
                <a16:creationId xmlns:a16="http://schemas.microsoft.com/office/drawing/2014/main" id="{0D4042CC-6627-5677-B6A7-D07D1FF94C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alphaModFix amt="9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265" y="1369894"/>
            <a:ext cx="3003309" cy="201495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Top view of the earth from outer space">
            <a:extLst>
              <a:ext uri="{FF2B5EF4-FFF2-40B4-BE49-F238E27FC236}">
                <a16:creationId xmlns:a16="http://schemas.microsoft.com/office/drawing/2014/main" id="{5AB69F75-5EB3-7950-41E6-3EA9461030A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29" y="1275262"/>
            <a:ext cx="4631721" cy="2310922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8C2F38EB-4B4A-FC1F-8DBA-08CE7E987D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1659" y="-1386"/>
            <a:ext cx="10515600" cy="1068518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+mj-lt"/>
              </a:rPr>
              <a:t>Global Outreach Campaign Feb-May 2024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5A84DA1-6191-48A9-8B88-324450242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38383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38383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BE9DEE4-0C19-7EF2-E2E6-B1E6768F09F6}"/>
              </a:ext>
            </a:extLst>
          </p:cNvPr>
          <p:cNvSpPr txBox="1"/>
          <p:nvPr/>
        </p:nvSpPr>
        <p:spPr>
          <a:xfrm>
            <a:off x="838200" y="1414463"/>
            <a:ext cx="4280555" cy="230912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/>
          <a:p>
            <a:pPr algn="l"/>
            <a:endParaRPr lang="en-US" sz="2200">
              <a:solidFill>
                <a:srgbClr val="0B5494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935F850-1AFE-6566-1946-E8BD1D5E7613}"/>
              </a:ext>
            </a:extLst>
          </p:cNvPr>
          <p:cNvSpPr txBox="1"/>
          <p:nvPr/>
        </p:nvSpPr>
        <p:spPr>
          <a:xfrm>
            <a:off x="8294669" y="1696879"/>
            <a:ext cx="3557833" cy="1703895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numCol="2" rtlCol="0" anchor="b">
            <a:normAutofit/>
          </a:bodyPr>
          <a:lstStyle/>
          <a:p>
            <a:pPr marL="234950" indent="-234950" algn="l">
              <a:buFont typeface="Arial" panose="020B0604020202020204" pitchFamily="34" charset="0"/>
              <a:buChar char="•"/>
            </a:pPr>
            <a:r>
              <a:rPr lang="en-US" sz="1500" dirty="0">
                <a:latin typeface="+mj-lt"/>
              </a:rPr>
              <a:t>ASIC</a:t>
            </a:r>
          </a:p>
          <a:p>
            <a:pPr marL="234950" indent="-234950" algn="l">
              <a:buFont typeface="Arial" panose="020B0604020202020204" pitchFamily="34" charset="0"/>
              <a:buChar char="•"/>
            </a:pPr>
            <a:r>
              <a:rPr lang="en-US" sz="1500" dirty="0">
                <a:latin typeface="+mj-lt"/>
              </a:rPr>
              <a:t>APRA</a:t>
            </a:r>
          </a:p>
          <a:p>
            <a:pPr marL="234950" indent="-234950" algn="l">
              <a:buFont typeface="Arial" panose="020B0604020202020204" pitchFamily="34" charset="0"/>
              <a:buChar char="•"/>
            </a:pPr>
            <a:r>
              <a:rPr lang="en-US" sz="1500" dirty="0">
                <a:latin typeface="+mj-lt"/>
              </a:rPr>
              <a:t>Financial Reporting Council</a:t>
            </a:r>
          </a:p>
          <a:p>
            <a:pPr marL="234950" indent="-234950" algn="l">
              <a:buFont typeface="Arial" panose="020B0604020202020204" pitchFamily="34" charset="0"/>
              <a:buChar char="•"/>
            </a:pPr>
            <a:r>
              <a:rPr lang="en-US" sz="1500" dirty="0">
                <a:latin typeface="+mj-lt"/>
              </a:rPr>
              <a:t>AUASB &amp; AASB</a:t>
            </a:r>
          </a:p>
          <a:p>
            <a:pPr marL="234950" indent="-234950" algn="l">
              <a:buFont typeface="Arial" panose="020B0604020202020204" pitchFamily="34" charset="0"/>
              <a:buChar char="•"/>
            </a:pPr>
            <a:r>
              <a:rPr lang="en-US" sz="1500" dirty="0">
                <a:latin typeface="+mj-lt"/>
              </a:rPr>
              <a:t>CA ANZ, CPA Australia &amp; IPA</a:t>
            </a:r>
          </a:p>
          <a:p>
            <a:pPr marL="234950" indent="-234950" algn="l">
              <a:buFont typeface="Arial" panose="020B0604020202020204" pitchFamily="34" charset="0"/>
              <a:buChar char="•"/>
            </a:pPr>
            <a:r>
              <a:rPr lang="en-US" sz="1500" dirty="0">
                <a:latin typeface="+mj-lt"/>
              </a:rPr>
              <a:t>G100</a:t>
            </a:r>
          </a:p>
          <a:p>
            <a:pPr marL="234950" indent="-234950" algn="l">
              <a:buFont typeface="Arial" panose="020B0604020202020204" pitchFamily="34" charset="0"/>
              <a:buChar char="•"/>
            </a:pPr>
            <a:r>
              <a:rPr lang="en-US" sz="1500" dirty="0">
                <a:latin typeface="+mj-lt"/>
              </a:rPr>
              <a:t>Big-6 firms</a:t>
            </a:r>
          </a:p>
          <a:p>
            <a:pPr marL="234950" indent="-234950" algn="l">
              <a:buFont typeface="Arial" panose="020B0604020202020204" pitchFamily="34" charset="0"/>
              <a:buChar char="•"/>
            </a:pPr>
            <a:r>
              <a:rPr lang="en-US" sz="1500" dirty="0">
                <a:latin typeface="+mj-lt"/>
              </a:rPr>
              <a:t>APESB Dinner Event</a:t>
            </a:r>
          </a:p>
          <a:p>
            <a:pPr marL="234950" indent="-234950" algn="l">
              <a:buFont typeface="Arial" panose="020B0604020202020204" pitchFamily="34" charset="0"/>
              <a:buChar char="•"/>
            </a:pPr>
            <a:r>
              <a:rPr lang="en-US" sz="1500" dirty="0">
                <a:latin typeface="+mj-lt"/>
              </a:rPr>
              <a:t>Media interviews and podcast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F998DFD-E7A6-41A2-9531-0AA8BB1534E0}"/>
              </a:ext>
            </a:extLst>
          </p:cNvPr>
          <p:cNvSpPr txBox="1"/>
          <p:nvPr/>
        </p:nvSpPr>
        <p:spPr>
          <a:xfrm>
            <a:off x="8823295" y="4348191"/>
            <a:ext cx="3029208" cy="188534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numCol="2" rtlCol="0" anchor="t" anchorCtr="0">
            <a:no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500" dirty="0">
                <a:latin typeface="+mj-lt"/>
              </a:rPr>
              <a:t>Big 4 firms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500" dirty="0">
                <a:latin typeface="+mj-lt"/>
              </a:rPr>
              <a:t>JFSA seminar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500" dirty="0">
                <a:latin typeface="+mj-lt"/>
              </a:rPr>
              <a:t>JICPA seminar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500" dirty="0">
                <a:latin typeface="+mj-lt"/>
              </a:rPr>
              <a:t>Large public companies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500" dirty="0">
                <a:latin typeface="+mj-lt"/>
              </a:rPr>
              <a:t>Institutional investors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500" dirty="0">
                <a:latin typeface="+mj-lt"/>
              </a:rPr>
              <a:t>Media interviews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EF83D00-D51B-69DB-8732-6E7F8808E326}"/>
              </a:ext>
            </a:extLst>
          </p:cNvPr>
          <p:cNvSpPr txBox="1"/>
          <p:nvPr/>
        </p:nvSpPr>
        <p:spPr>
          <a:xfrm>
            <a:off x="15299758" y="8481851"/>
            <a:ext cx="658925" cy="100751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square" lIns="91440" tIns="45720" rIns="91440" bIns="45720" rtlCol="0" anchor="b">
            <a:normAutofit fontScale="25000" lnSpcReduction="20000"/>
          </a:bodyPr>
          <a:lstStyle/>
          <a:p>
            <a:pPr algn="l"/>
            <a:r>
              <a:rPr lang="en-US" b="1">
                <a:latin typeface="+mj-lt"/>
              </a:rPr>
              <a:t>Canada Outreach:</a:t>
            </a:r>
            <a:r>
              <a:rPr lang="en-US" b="1">
                <a:solidFill>
                  <a:schemeClr val="bg1"/>
                </a:solidFill>
                <a:latin typeface="+mj-lt"/>
              </a:rPr>
              <a:t>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b="1">
                <a:solidFill>
                  <a:schemeClr val="bg1"/>
                </a:solidFill>
                <a:latin typeface="+mj-lt"/>
              </a:rPr>
              <a:t>Big 4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b="1">
                <a:solidFill>
                  <a:schemeClr val="bg1"/>
                </a:solidFill>
                <a:latin typeface="+mj-lt"/>
              </a:rPr>
              <a:t>Financial Services Agency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b="1">
                <a:solidFill>
                  <a:schemeClr val="bg1"/>
                </a:solidFill>
                <a:latin typeface="+mj-lt"/>
              </a:rPr>
              <a:t>JICPA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b="1">
                <a:solidFill>
                  <a:schemeClr val="bg1"/>
                </a:solidFill>
                <a:latin typeface="+mj-lt"/>
              </a:rPr>
              <a:t>Large public companies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b="1">
                <a:solidFill>
                  <a:schemeClr val="bg1"/>
                </a:solidFill>
                <a:latin typeface="+mj-lt"/>
              </a:rPr>
              <a:t>Institutional investors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b="1">
                <a:solidFill>
                  <a:schemeClr val="bg1"/>
                </a:solidFill>
                <a:latin typeface="+mj-lt"/>
              </a:rPr>
              <a:t>National media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b="1">
                <a:solidFill>
                  <a:schemeClr val="bg1"/>
                </a:solidFill>
                <a:latin typeface="+mj-lt"/>
              </a:rPr>
              <a:t>IFIAR Plenary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002DB54-C5CC-CFDA-77B0-B097E8D0BD20}"/>
              </a:ext>
            </a:extLst>
          </p:cNvPr>
          <p:cNvSpPr txBox="1"/>
          <p:nvPr/>
        </p:nvSpPr>
        <p:spPr>
          <a:xfrm>
            <a:off x="216029" y="3774315"/>
            <a:ext cx="5091951" cy="270843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2200" b="1" dirty="0">
                <a:solidFill>
                  <a:schemeClr val="bg1"/>
                </a:solidFill>
                <a:latin typeface="+mj-lt"/>
              </a:rPr>
              <a:t>Media interviews and broad international press coverage </a:t>
            </a:r>
          </a:p>
          <a:p>
            <a:pPr algn="ctr"/>
            <a:r>
              <a:rPr lang="en-US" dirty="0">
                <a:solidFill>
                  <a:schemeClr val="bg1"/>
                </a:solidFill>
                <a:latin typeface="+mj-lt"/>
              </a:rPr>
              <a:t>E.g., Reuters</a:t>
            </a:r>
          </a:p>
          <a:p>
            <a:pPr algn="ctr"/>
            <a:r>
              <a:rPr lang="en-US" dirty="0">
                <a:solidFill>
                  <a:schemeClr val="bg1"/>
                </a:solidFill>
                <a:latin typeface="+mj-lt"/>
              </a:rPr>
              <a:t>Responsible Investor</a:t>
            </a:r>
          </a:p>
          <a:p>
            <a:pPr algn="ctr"/>
            <a:r>
              <a:rPr lang="en-US" dirty="0">
                <a:solidFill>
                  <a:schemeClr val="bg1"/>
                </a:solidFill>
                <a:latin typeface="+mj-lt"/>
              </a:rPr>
              <a:t>Investments and Pensions Europe</a:t>
            </a:r>
          </a:p>
          <a:p>
            <a:pPr algn="ctr"/>
            <a:r>
              <a:rPr lang="en-US" dirty="0">
                <a:solidFill>
                  <a:schemeClr val="bg1"/>
                </a:solidFill>
                <a:latin typeface="+mj-lt"/>
              </a:rPr>
              <a:t>Regulation Asia</a:t>
            </a:r>
          </a:p>
          <a:p>
            <a:pPr algn="ctr"/>
            <a:r>
              <a:rPr lang="en-US" dirty="0">
                <a:solidFill>
                  <a:schemeClr val="bg1"/>
                </a:solidFill>
                <a:latin typeface="+mj-lt"/>
              </a:rPr>
              <a:t>Financial Management (U.S.)</a:t>
            </a:r>
          </a:p>
          <a:p>
            <a:pPr algn="ctr"/>
            <a:r>
              <a:rPr lang="en-US" dirty="0">
                <a:solidFill>
                  <a:schemeClr val="bg1"/>
                </a:solidFill>
                <a:latin typeface="+mj-lt"/>
              </a:rPr>
              <a:t>International Accounting Bulletin</a:t>
            </a:r>
          </a:p>
          <a:p>
            <a:pPr algn="ctr"/>
            <a:r>
              <a:rPr lang="en-US" dirty="0">
                <a:solidFill>
                  <a:schemeClr val="bg1"/>
                </a:solidFill>
                <a:latin typeface="+mj-lt"/>
              </a:rPr>
              <a:t>Corporate Disclosures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6BF602-DDB2-408E-623B-0E1937B189D8}"/>
              </a:ext>
            </a:extLst>
          </p:cNvPr>
          <p:cNvSpPr txBox="1"/>
          <p:nvPr/>
        </p:nvSpPr>
        <p:spPr>
          <a:xfrm>
            <a:off x="8203283" y="1362239"/>
            <a:ext cx="3557833" cy="297561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 fontScale="62500" lnSpcReduction="20000"/>
          </a:bodyPr>
          <a:lstStyle/>
          <a:p>
            <a:pPr algn="ctr"/>
            <a:r>
              <a:rPr lang="en-US" sz="2400" b="1" dirty="0">
                <a:latin typeface="+mj-lt"/>
              </a:rPr>
              <a:t>Australia Outreach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40947C8-E9AD-ABC0-B13A-721C88E0C98D}"/>
              </a:ext>
            </a:extLst>
          </p:cNvPr>
          <p:cNvSpPr txBox="1"/>
          <p:nvPr/>
        </p:nvSpPr>
        <p:spPr>
          <a:xfrm>
            <a:off x="8505418" y="3999439"/>
            <a:ext cx="3557833" cy="297561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 fontScale="62500" lnSpcReduction="20000"/>
          </a:bodyPr>
          <a:lstStyle/>
          <a:p>
            <a:pPr algn="ctr"/>
            <a:r>
              <a:rPr lang="en-US" sz="2400" b="1" dirty="0">
                <a:latin typeface="+mj-lt"/>
              </a:rPr>
              <a:t>Japan Outreach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4FE4B48-33CD-4614-07F6-E211FA88594F}"/>
              </a:ext>
            </a:extLst>
          </p:cNvPr>
          <p:cNvSpPr txBox="1"/>
          <p:nvPr/>
        </p:nvSpPr>
        <p:spPr>
          <a:xfrm>
            <a:off x="216029" y="1295583"/>
            <a:ext cx="4631721" cy="230912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square" lIns="91440" tIns="45720" rIns="91440" bIns="45720" rtlCol="0" anchor="b">
            <a:normAutofit fontScale="4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1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&gt; 7000 stakeholders reached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1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685800" marR="0" lvl="0" indent="-234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2 IESBA global webinars</a:t>
            </a:r>
          </a:p>
          <a:p>
            <a:pPr marL="685800" marR="0" lvl="0" indent="-234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Webinars with UNCTAD Africa and UNCTAD ISAR</a:t>
            </a:r>
          </a:p>
          <a:p>
            <a:pPr marL="685800" marR="0" lvl="0" indent="-234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5 in-person seminars</a:t>
            </a:r>
          </a:p>
          <a:p>
            <a:pPr marL="914400" marR="0" lvl="1" indent="-234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─"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Toronto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| Brussels | Tokyo | Sydney | Melbourne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61094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CB590A-DDC1-14FE-4106-C392A0DBD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>
                <a:latin typeface="+mj-lt"/>
              </a:rPr>
              <a:t>Stakeholder Advisory Council (SAC)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71C8E2-FD12-66F1-48D3-503121372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1023" y="1414462"/>
            <a:ext cx="10859678" cy="4941887"/>
          </a:xfrm>
        </p:spPr>
        <p:txBody>
          <a:bodyPr>
            <a:normAutofit fontScale="85000" lnSpcReduction="10000"/>
          </a:bodyPr>
          <a:lstStyle/>
          <a:p>
            <a:pPr marL="346075" indent="-346075">
              <a:lnSpc>
                <a:spcPts val="2400"/>
              </a:lnSpc>
              <a:spcBef>
                <a:spcPts val="600"/>
              </a:spcBef>
            </a:pPr>
            <a:r>
              <a:rPr lang="en-US" sz="2400" dirty="0">
                <a:solidFill>
                  <a:schemeClr val="tx1"/>
                </a:solidFill>
                <a:latin typeface="+mj-lt"/>
              </a:rPr>
              <a:t>Support for profession-agnostic approach, but noting jurisdictional differences regarding:</a:t>
            </a:r>
          </a:p>
          <a:p>
            <a:pPr lvl="1">
              <a:lnSpc>
                <a:spcPts val="2400"/>
              </a:lnSpc>
              <a:spcBef>
                <a:spcPts val="700"/>
              </a:spcBef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Voluntary versus mandatory sustainability assurance</a:t>
            </a:r>
          </a:p>
          <a:p>
            <a:pPr lvl="1">
              <a:lnSpc>
                <a:spcPts val="2400"/>
              </a:lnSpc>
              <a:spcBef>
                <a:spcPts val="700"/>
              </a:spcBef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Whether both PA and non-PA practitioners may provide such assurance</a:t>
            </a:r>
          </a:p>
          <a:p>
            <a:pPr lvl="1">
              <a:lnSpc>
                <a:spcPts val="2400"/>
              </a:lnSpc>
              <a:spcBef>
                <a:spcPts val="700"/>
              </a:spcBef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Enforceability with respect to non-PAs</a:t>
            </a:r>
          </a:p>
          <a:p>
            <a:pPr marL="346075" indent="-346075">
              <a:lnSpc>
                <a:spcPts val="2400"/>
              </a:lnSpc>
              <a:spcBef>
                <a:spcPts val="700"/>
              </a:spcBef>
            </a:pPr>
            <a:r>
              <a:rPr lang="en-US" sz="2400" dirty="0">
                <a:solidFill>
                  <a:schemeClr val="tx1"/>
                </a:solidFill>
                <a:latin typeface="+mj-lt"/>
              </a:rPr>
              <a:t>Strong support for the IESSA to be equivalent to, and as robust as, ethics and independence standards for audits, but noting:</a:t>
            </a:r>
          </a:p>
          <a:p>
            <a:pPr lvl="1">
              <a:lnSpc>
                <a:spcPts val="2400"/>
              </a:lnSpc>
              <a:spcBef>
                <a:spcPts val="700"/>
              </a:spcBef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Challenges addressing independence issues, including with respect to VCEs</a:t>
            </a:r>
          </a:p>
          <a:p>
            <a:pPr lvl="1">
              <a:lnSpc>
                <a:spcPts val="2400"/>
              </a:lnSpc>
              <a:spcBef>
                <a:spcPts val="700"/>
              </a:spcBef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Mixed views on whether importance of sustainability reporting would surpass financial reporting in future</a:t>
            </a:r>
          </a:p>
          <a:p>
            <a:pPr marL="346075" indent="-346075">
              <a:lnSpc>
                <a:spcPts val="2400"/>
              </a:lnSpc>
              <a:spcBef>
                <a:spcPts val="700"/>
              </a:spcBef>
            </a:pPr>
            <a:r>
              <a:rPr lang="en-US" sz="2400" dirty="0">
                <a:solidFill>
                  <a:schemeClr val="tx1"/>
                </a:solidFill>
                <a:latin typeface="+mj-lt"/>
              </a:rPr>
              <a:t>Challenges for jurisdictional adoption, including differences in laws and regulations, and capacity building for non-PAs could be addressed via:</a:t>
            </a:r>
          </a:p>
          <a:p>
            <a:pPr lvl="1">
              <a:lnSpc>
                <a:spcPts val="2400"/>
              </a:lnSpc>
              <a:spcBef>
                <a:spcPts val="700"/>
              </a:spcBef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Stakeholder engagement, guidance and implementation material, working closely with NSS and regulators, and leveraging SAC members</a:t>
            </a:r>
          </a:p>
          <a:p>
            <a:pPr marL="0" indent="0">
              <a:lnSpc>
                <a:spcPts val="2400"/>
              </a:lnSpc>
              <a:spcBef>
                <a:spcPts val="600"/>
              </a:spcBef>
              <a:buNone/>
            </a:pPr>
            <a:endParaRPr lang="en-US" sz="18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5D583F-44D2-E9A5-ADDE-AE4CD7CC6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1925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CB590A-DDC1-14FE-4106-C392A0DBD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>
                <a:latin typeface="+mj-lt"/>
              </a:rPr>
              <a:t>National Standard Setters Liaison Group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71C8E2-FD12-66F1-48D3-503121372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4463"/>
            <a:ext cx="7165063" cy="4762500"/>
          </a:xfrm>
        </p:spPr>
        <p:txBody>
          <a:bodyPr>
            <a:noAutofit/>
          </a:bodyPr>
          <a:lstStyle/>
          <a:p>
            <a:pPr marL="290513" indent="-290513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+mj-lt"/>
              </a:rPr>
              <a:t>Support for emphasis on capacity building and partnership with IAF: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700" dirty="0">
                <a:latin typeface="+mj-lt"/>
              </a:rPr>
              <a:t>Concerns regarding complexity and application of the standards by non-PAs </a:t>
            </a:r>
          </a:p>
          <a:p>
            <a:pPr marL="346075" indent="-346075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+mj-lt"/>
              </a:rPr>
              <a:t>Suggestions for further coordination with IAASB: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700" dirty="0">
                <a:latin typeface="+mj-lt"/>
              </a:rPr>
              <a:t>Need for alignment regarding approach and definitions, especially with respect to groups and value chain</a:t>
            </a:r>
          </a:p>
          <a:p>
            <a:pPr marL="346075" indent="-346075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+mj-lt"/>
              </a:rPr>
              <a:t>Questions regarding relevance of proposed specific NAS prohibitions</a:t>
            </a:r>
          </a:p>
          <a:p>
            <a:pPr marL="346075" indent="-346075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+mj-lt"/>
              </a:rPr>
              <a:t>Questions regarding determination of related entities in context of sustainability assurance engagements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5D583F-44D2-E9A5-ADDE-AE4CD7CC6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BF458D62-E260-69CE-A55C-7023D9F90469}"/>
              </a:ext>
            </a:extLst>
          </p:cNvPr>
          <p:cNvSpPr/>
          <p:nvPr/>
        </p:nvSpPr>
        <p:spPr>
          <a:xfrm>
            <a:off x="8610600" y="3828490"/>
            <a:ext cx="2960483" cy="1548142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+mj-lt"/>
              </a:rPr>
              <a:t>Brief update on outreach activities and discussion on key matters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42A4222B-2FC0-E8C9-1944-9D3521FE3B91}"/>
              </a:ext>
            </a:extLst>
          </p:cNvPr>
          <p:cNvSpPr/>
          <p:nvPr/>
        </p:nvSpPr>
        <p:spPr>
          <a:xfrm>
            <a:off x="8610600" y="1692620"/>
            <a:ext cx="2960483" cy="1548142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+mj-lt"/>
              </a:rPr>
              <a:t>18 NSS attended May 2024 IESBA-NSS meeting</a:t>
            </a:r>
          </a:p>
        </p:txBody>
      </p:sp>
    </p:spTree>
    <p:extLst>
      <p:ext uri="{BB962C8B-B14F-4D97-AF65-F5344CB8AC3E}">
        <p14:creationId xmlns:p14="http://schemas.microsoft.com/office/powerpoint/2010/main" val="36494570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4695142-E168-C2A6-9C62-B3A0176F3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180E718-5B1C-9EFB-B3CF-B86ADE905C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>
                <a:latin typeface="+mj-lt"/>
              </a:rPr>
              <a:t>Coordination with IAASB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0E7D98A-A777-8A3D-9BFD-BDF440E6F7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17634" y="1371600"/>
            <a:ext cx="6574054" cy="4805363"/>
          </a:xfrm>
        </p:spPr>
        <p:txBody>
          <a:bodyPr>
            <a:noAutofit/>
          </a:bodyPr>
          <a:lstStyle/>
          <a:p>
            <a:pPr marL="346075" indent="-346075">
              <a:lnSpc>
                <a:spcPts val="22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+mj-lt"/>
              </a:rPr>
              <a:t>Public consultation of proposed ISSA 5000 ended in December 2023:</a:t>
            </a:r>
          </a:p>
          <a:p>
            <a:pPr lvl="1">
              <a:lnSpc>
                <a:spcPts val="22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700" dirty="0">
                <a:latin typeface="+mj-lt"/>
              </a:rPr>
              <a:t>Scheduled approval of ISSA 5000 in September 2024</a:t>
            </a:r>
          </a:p>
          <a:p>
            <a:pPr lvl="1">
              <a:lnSpc>
                <a:spcPts val="22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700" dirty="0">
                <a:latin typeface="+mj-lt"/>
              </a:rPr>
              <a:t>Close coordination at Staff and Board levels</a:t>
            </a:r>
          </a:p>
          <a:p>
            <a:pPr marL="346075" indent="-346075">
              <a:lnSpc>
                <a:spcPts val="22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+mj-lt"/>
              </a:rPr>
              <a:t>Coordination Working Group consisting of IAASB and IESBA Staff to identify and develop proposals regarding key coordination matters:</a:t>
            </a:r>
          </a:p>
          <a:p>
            <a:pPr lvl="1">
              <a:lnSpc>
                <a:spcPts val="22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700" dirty="0">
                <a:latin typeface="+mj-lt"/>
              </a:rPr>
              <a:t>Coordination sessions at both IESBA and IAASB June meetings</a:t>
            </a:r>
          </a:p>
          <a:p>
            <a:pPr marL="346075" indent="-346075">
              <a:lnSpc>
                <a:spcPts val="22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+mj-lt"/>
              </a:rPr>
              <a:t>July 2024 coordination meeting between IESBA and IAASB Chairs, Task Force Chairs and staff leads to seek closure of open coordination matters, subject to the Boards’ final agreement in Sept</a:t>
            </a:r>
          </a:p>
        </p:txBody>
      </p:sp>
    </p:spTree>
    <p:extLst>
      <p:ext uri="{BB962C8B-B14F-4D97-AF65-F5344CB8AC3E}">
        <p14:creationId xmlns:p14="http://schemas.microsoft.com/office/powerpoint/2010/main" val="4079505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CB590A-DDC1-14FE-4106-C392A0DBD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>
                <a:latin typeface="+mj-lt"/>
              </a:rPr>
              <a:t>Comment Letters on Sustainability ED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CD134DE0-2507-F4D5-E0B1-E8A2BD20007C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001982" y="1274575"/>
          <a:ext cx="10188035" cy="51816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626220">
                  <a:extLst>
                    <a:ext uri="{9D8B030D-6E8A-4147-A177-3AD203B41FA5}">
                      <a16:colId xmlns:a16="http://schemas.microsoft.com/office/drawing/2014/main" val="1828923695"/>
                    </a:ext>
                  </a:extLst>
                </a:gridCol>
                <a:gridCol w="1819373">
                  <a:extLst>
                    <a:ext uri="{9D8B030D-6E8A-4147-A177-3AD203B41FA5}">
                      <a16:colId xmlns:a16="http://schemas.microsoft.com/office/drawing/2014/main" val="2485813741"/>
                    </a:ext>
                  </a:extLst>
                </a:gridCol>
                <a:gridCol w="1885360">
                  <a:extLst>
                    <a:ext uri="{9D8B030D-6E8A-4147-A177-3AD203B41FA5}">
                      <a16:colId xmlns:a16="http://schemas.microsoft.com/office/drawing/2014/main" val="2433521195"/>
                    </a:ext>
                  </a:extLst>
                </a:gridCol>
                <a:gridCol w="1857082">
                  <a:extLst>
                    <a:ext uri="{9D8B030D-6E8A-4147-A177-3AD203B41FA5}">
                      <a16:colId xmlns:a16="http://schemas.microsoft.com/office/drawing/2014/main" val="2603560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>
                          <a:latin typeface="+mj-lt"/>
                        </a:rPr>
                        <a:t>Stakeholder Category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20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# of Individual Stakeholders^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# Stakeholders (Umbrella Organizations)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>
                          <a:latin typeface="+mj-lt"/>
                        </a:rPr>
                        <a:t>TOTAL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61620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>
                          <a:latin typeface="+mj-lt"/>
                        </a:rPr>
                        <a:t>Regulators and Oversight Authorities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>
                          <a:latin typeface="+mj-lt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>
                          <a:latin typeface="+mj-lt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>
                          <a:latin typeface="+mj-lt"/>
                        </a:rPr>
                        <a:t>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23895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>
                          <a:latin typeface="+mj-lt"/>
                        </a:rPr>
                        <a:t>Investors and Other Users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>
                          <a:latin typeface="+mj-lt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140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>
                          <a:latin typeface="+mj-lt"/>
                        </a:rPr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49451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>
                          <a:latin typeface="+mj-lt"/>
                        </a:rPr>
                        <a:t>Preparers and TCWG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>
                          <a:latin typeface="+mj-lt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140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>
                          <a:latin typeface="+mj-lt"/>
                        </a:rPr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00253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>
                          <a:latin typeface="+mj-lt"/>
                        </a:rPr>
                        <a:t>Public Sector Organizations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>
                          <a:latin typeface="+mj-lt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>
                          <a:latin typeface="+mj-lt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>
                          <a:latin typeface="+mj-lt"/>
                        </a:rPr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28779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>
                          <a:latin typeface="+mj-lt"/>
                        </a:rPr>
                        <a:t>Independent National Standard Setters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>
                          <a:latin typeface="+mj-lt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140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>
                          <a:latin typeface="+mj-lt"/>
                        </a:rPr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40893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>
                          <a:latin typeface="+mj-lt"/>
                        </a:rPr>
                        <a:t>Professional Accountancy Organizations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>
                          <a:latin typeface="+mj-lt"/>
                        </a:rPr>
                        <a:t>34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>
                          <a:latin typeface="+mj-lt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>
                          <a:latin typeface="+mj-lt"/>
                        </a:rPr>
                        <a:t>38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81777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>
                          <a:latin typeface="+mj-lt"/>
                        </a:rPr>
                        <a:t>Other Assurance Providers and Accreditation Bodies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>
                          <a:latin typeface="+mj-lt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>
                          <a:latin typeface="+mj-lt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>
                          <a:latin typeface="+mj-lt"/>
                        </a:rPr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23185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>
                          <a:latin typeface="+mj-lt"/>
                        </a:rPr>
                        <a:t>Accounting Firms and Sole Practitioners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>
                          <a:latin typeface="+mj-lt"/>
                        </a:rP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140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>
                          <a:latin typeface="+mj-lt"/>
                        </a:rPr>
                        <a:t>14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93652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>
                          <a:latin typeface="+mj-lt"/>
                        </a:rPr>
                        <a:t>Academia and Research Institutes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>
                          <a:latin typeface="+mj-lt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140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>
                          <a:latin typeface="+mj-lt"/>
                        </a:rPr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23000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>
                          <a:latin typeface="+mj-lt"/>
                        </a:rPr>
                        <a:t>Others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140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>
                          <a:latin typeface="+mj-lt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>
                          <a:latin typeface="+mj-lt"/>
                        </a:rPr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0246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>
                          <a:latin typeface="+mj-lt"/>
                        </a:rPr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>
                          <a:latin typeface="+mj-lt"/>
                        </a:rPr>
                        <a:t>76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>
                          <a:latin typeface="+mj-lt"/>
                        </a:rP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>
                          <a:latin typeface="+mj-lt"/>
                        </a:rPr>
                        <a:t>88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7393811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marL="0" indent="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400" b="0" kern="120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^ Late submission from UNCTAD ARP expected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1400" b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None/>
                      </a:pPr>
                      <a:endParaRPr lang="en-US" sz="1400" b="0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None/>
                      </a:pPr>
                      <a:endParaRPr lang="en-US" sz="1400" b="0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676976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5D583F-44D2-E9A5-ADDE-AE4CD7CC6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38383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38383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D6C0C2-51AF-F436-A3DC-45D33C4B45D9}"/>
              </a:ext>
            </a:extLst>
          </p:cNvPr>
          <p:cNvSpPr txBox="1"/>
          <p:nvPr/>
        </p:nvSpPr>
        <p:spPr>
          <a:xfrm>
            <a:off x="1894788" y="1357460"/>
            <a:ext cx="7192651" cy="292231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 fontScale="70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0" i="0" u="none" strike="noStrike" kern="1200" cap="none" spc="0" normalizeH="0" baseline="0" noProof="0">
              <a:ln>
                <a:noFill/>
              </a:ln>
              <a:solidFill>
                <a:srgbClr val="0B5494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60723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CB590A-DDC1-14FE-4106-C392A0DBD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>
                <a:latin typeface="+mj-lt"/>
              </a:rPr>
              <a:t>Comment Letters on Sustainability ED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CD134DE0-2507-F4D5-E0B1-E8A2BD20007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6908576"/>
              </p:ext>
            </p:extLst>
          </p:nvPr>
        </p:nvGraphicFramePr>
        <p:xfrm>
          <a:off x="489693" y="1459981"/>
          <a:ext cx="5477476" cy="31699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781409">
                  <a:extLst>
                    <a:ext uri="{9D8B030D-6E8A-4147-A177-3AD203B41FA5}">
                      <a16:colId xmlns:a16="http://schemas.microsoft.com/office/drawing/2014/main" val="1828923695"/>
                    </a:ext>
                  </a:extLst>
                </a:gridCol>
                <a:gridCol w="2696067">
                  <a:extLst>
                    <a:ext uri="{9D8B030D-6E8A-4147-A177-3AD203B41FA5}">
                      <a16:colId xmlns:a16="http://schemas.microsoft.com/office/drawing/2014/main" val="24858137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latin typeface="+mj-lt"/>
                        </a:rPr>
                        <a:t>Region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latin typeface="+mj-lt"/>
                        </a:rPr>
                        <a:t>Number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61620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latin typeface="+mj-lt"/>
                        </a:rPr>
                        <a:t>Global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latin typeface="+mj-lt"/>
                        </a:rPr>
                        <a:t>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23895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latin typeface="+mj-lt"/>
                        </a:rPr>
                        <a:t>Asia Pacific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latin typeface="+mj-lt"/>
                        </a:rPr>
                        <a:t>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49451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latin typeface="+mj-lt"/>
                        </a:rPr>
                        <a:t>Europe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latin typeface="+mj-lt"/>
                        </a:rPr>
                        <a:t>19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00253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latin typeface="+mj-lt"/>
                        </a:rPr>
                        <a:t>Middle East and Africa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latin typeface="+mj-lt"/>
                        </a:rPr>
                        <a:t>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28779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latin typeface="+mj-lt"/>
                        </a:rPr>
                        <a:t>North America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latin typeface="+mj-lt"/>
                        </a:rPr>
                        <a:t>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40893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latin typeface="+mj-lt"/>
                        </a:rPr>
                        <a:t>Latin America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latin typeface="+mj-lt"/>
                        </a:rPr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81777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>
                          <a:latin typeface="+mj-lt"/>
                        </a:rPr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>
                          <a:latin typeface="+mj-lt"/>
                        </a:rPr>
                        <a:t>88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0432667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5D583F-44D2-E9A5-ADDE-AE4CD7CC6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24</a:t>
            </a:fld>
            <a:endParaRPr lang="en-US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B8EA7261-B67A-2A02-14D9-9B0F9198F10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1436203"/>
              </p:ext>
            </p:extLst>
          </p:nvPr>
        </p:nvGraphicFramePr>
        <p:xfrm>
          <a:off x="6563265" y="3121025"/>
          <a:ext cx="5362575" cy="32353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953484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CB590A-DDC1-14FE-4106-C392A0DBD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+mj-lt"/>
              </a:rPr>
              <a:t>Key Themes in Comment Letters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71C8E2-FD12-66F1-48D3-503121372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6203" y="1329914"/>
            <a:ext cx="9025963" cy="5215851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sz="2000" dirty="0">
                <a:latin typeface="+mj-lt"/>
              </a:rPr>
              <a:t>Broad support for </a:t>
            </a:r>
            <a:r>
              <a:rPr lang="en-US" sz="2000" b="1" dirty="0">
                <a:latin typeface="+mj-lt"/>
              </a:rPr>
              <a:t>global ethics and independence baseline</a:t>
            </a:r>
            <a:r>
              <a:rPr lang="en-US" sz="2000" dirty="0">
                <a:latin typeface="+mj-lt"/>
              </a:rPr>
              <a:t> and </a:t>
            </a:r>
            <a:r>
              <a:rPr lang="en-US" sz="2000" b="1" dirty="0">
                <a:latin typeface="+mj-lt"/>
              </a:rPr>
              <a:t>main</a:t>
            </a:r>
            <a:r>
              <a:rPr lang="en-US" sz="2000" dirty="0">
                <a:latin typeface="+mj-lt"/>
              </a:rPr>
              <a:t> </a:t>
            </a:r>
            <a:r>
              <a:rPr lang="en-US" sz="2000" b="1" dirty="0">
                <a:latin typeface="+mj-lt"/>
              </a:rPr>
              <a:t>design elements </a:t>
            </a:r>
            <a:r>
              <a:rPr lang="en-US" sz="2000" dirty="0">
                <a:latin typeface="+mj-lt"/>
              </a:rPr>
              <a:t>of proposed IESSA</a:t>
            </a:r>
          </a:p>
          <a:p>
            <a:pPr lvl="1">
              <a:spcBef>
                <a:spcPts val="900"/>
              </a:spcBef>
            </a:pPr>
            <a:r>
              <a:rPr lang="en-US" sz="1600" dirty="0">
                <a:latin typeface="+mj-lt"/>
              </a:rPr>
              <a:t>Profession-agnostic </a:t>
            </a:r>
            <a:r>
              <a:rPr lang="en-US" sz="1600" dirty="0">
                <a:latin typeface="+mj-lt"/>
                <a:cs typeface="Arial" panose="020B0604020202020204" pitchFamily="34" charset="0"/>
              </a:rPr>
              <a:t>| Equivalence to standards for audits | Standalone but in new Part 5 of IESBA Code</a:t>
            </a:r>
            <a:endParaRPr lang="en-US" sz="1600" dirty="0">
              <a:latin typeface="+mj-lt"/>
            </a:endParaRPr>
          </a:p>
          <a:p>
            <a:pPr>
              <a:spcBef>
                <a:spcPts val="900"/>
              </a:spcBef>
            </a:pPr>
            <a:r>
              <a:rPr lang="en-US" sz="2000" dirty="0">
                <a:latin typeface="+mj-lt"/>
              </a:rPr>
              <a:t>Some concerns about perceived complexity</a:t>
            </a:r>
          </a:p>
          <a:p>
            <a:pPr lvl="1">
              <a:spcBef>
                <a:spcPts val="900"/>
              </a:spcBef>
            </a:pPr>
            <a:r>
              <a:rPr lang="en-US" sz="1600" dirty="0">
                <a:latin typeface="+mj-lt"/>
              </a:rPr>
              <a:t>Concerns, mainly from PAs and PAOs, re implementation by non-PAs</a:t>
            </a:r>
          </a:p>
          <a:p>
            <a:pPr lvl="1">
              <a:spcBef>
                <a:spcPts val="900"/>
              </a:spcBef>
            </a:pPr>
            <a:r>
              <a:rPr lang="en-US" sz="1600" dirty="0">
                <a:latin typeface="+mj-lt"/>
              </a:rPr>
              <a:t>Suggestions for more guidance and support for capacity building</a:t>
            </a:r>
          </a:p>
          <a:p>
            <a:pPr lvl="1">
              <a:spcBef>
                <a:spcPts val="900"/>
              </a:spcBef>
            </a:pPr>
            <a:r>
              <a:rPr lang="en-US" sz="1600" dirty="0">
                <a:latin typeface="+mj-lt"/>
              </a:rPr>
              <a:t>Concerns about lack of enforcement regime for non-PAs and level playing field</a:t>
            </a:r>
          </a:p>
          <a:p>
            <a:pPr>
              <a:spcBef>
                <a:spcPts val="900"/>
              </a:spcBef>
            </a:pPr>
            <a:r>
              <a:rPr lang="en-US" sz="2000" dirty="0">
                <a:latin typeface="+mj-lt"/>
              </a:rPr>
              <a:t>Emphasis on coordination with IAASB re definitions and approach to groups</a:t>
            </a:r>
          </a:p>
          <a:p>
            <a:pPr>
              <a:spcBef>
                <a:spcPts val="900"/>
              </a:spcBef>
            </a:pPr>
            <a:r>
              <a:rPr lang="en-US" sz="2000" dirty="0">
                <a:latin typeface="+mj-lt"/>
              </a:rPr>
              <a:t>Questions and concerns re complexity and practicality of proposals re VCEs</a:t>
            </a:r>
          </a:p>
          <a:p>
            <a:pPr lvl="1">
              <a:spcBef>
                <a:spcPts val="900"/>
              </a:spcBef>
            </a:pPr>
            <a:r>
              <a:rPr lang="en-US" sz="1600" dirty="0">
                <a:latin typeface="+mj-lt"/>
              </a:rPr>
              <a:t>Concerns that proposals might create barriers to providing sustainability-related services</a:t>
            </a:r>
          </a:p>
          <a:p>
            <a:pPr>
              <a:spcBef>
                <a:spcPts val="900"/>
              </a:spcBef>
            </a:pPr>
            <a:r>
              <a:rPr lang="en-US" sz="2000" dirty="0">
                <a:latin typeface="+mj-lt"/>
              </a:rPr>
              <a:t>Comments re approach to proportion of fees when firm provides both engagements</a:t>
            </a:r>
          </a:p>
          <a:p>
            <a:pPr lvl="1">
              <a:spcBef>
                <a:spcPts val="900"/>
              </a:spcBef>
            </a:pPr>
            <a:r>
              <a:rPr lang="en-US" sz="1600" dirty="0">
                <a:latin typeface="+mj-lt"/>
              </a:rPr>
              <a:t>Views that no threat can arise from providing both audit and sustainability assurance</a:t>
            </a:r>
          </a:p>
          <a:p>
            <a:endParaRPr lang="en-US" sz="2000" dirty="0">
              <a:latin typeface="+mj-lt"/>
            </a:endParaRPr>
          </a:p>
          <a:p>
            <a:endParaRPr lang="en-US" sz="2000" dirty="0"/>
          </a:p>
          <a:p>
            <a:endParaRPr lang="en-US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54B1E92A-8917-726D-47D4-AA2E7BE6F3C4}"/>
              </a:ext>
            </a:extLst>
          </p:cNvPr>
          <p:cNvSpPr/>
          <p:nvPr/>
        </p:nvSpPr>
        <p:spPr>
          <a:xfrm>
            <a:off x="337819" y="1329915"/>
            <a:ext cx="2480552" cy="2099085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+mj-lt"/>
              </a:rPr>
              <a:t>Key issues in comment letters are broadly in line with feedback from outreach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65ABF9D-ACEE-DE3C-B32B-E34C2CB4E79F}"/>
              </a:ext>
            </a:extLst>
          </p:cNvPr>
          <p:cNvSpPr/>
          <p:nvPr/>
        </p:nvSpPr>
        <p:spPr>
          <a:xfrm>
            <a:off x="337819" y="3993330"/>
            <a:ext cx="2480552" cy="2099085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chemeClr val="bg1"/>
                </a:solidFill>
                <a:latin typeface="+mj-lt"/>
              </a:rPr>
              <a:t>Call for further  coordination with IAASB</a:t>
            </a:r>
          </a:p>
        </p:txBody>
      </p:sp>
    </p:spTree>
    <p:extLst>
      <p:ext uri="{BB962C8B-B14F-4D97-AF65-F5344CB8AC3E}">
        <p14:creationId xmlns:p14="http://schemas.microsoft.com/office/powerpoint/2010/main" val="12389420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8319C-2CE8-2D03-F274-E19F185FFE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7415"/>
            <a:ext cx="2108499" cy="717279"/>
          </a:xfrm>
          <a:solidFill>
            <a:schemeClr val="accent1">
              <a:lumMod val="50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en-US" sz="3200" cap="none">
                <a:solidFill>
                  <a:schemeClr val="bg1"/>
                </a:solidFill>
                <a:latin typeface="+mn-lt"/>
              </a:rPr>
              <a:t>Timeline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2835657-5DA0-1A6D-5167-12F6EB432C6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31202" y="2589599"/>
            <a:ext cx="1805478" cy="225875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1800"/>
              <a:t>Release of ED; global webinars; </a:t>
            </a:r>
            <a:br>
              <a:rPr lang="en-US" sz="1800"/>
            </a:br>
            <a:r>
              <a:rPr lang="en-US" sz="1800"/>
              <a:t>in-person</a:t>
            </a:r>
          </a:p>
          <a:p>
            <a:pPr>
              <a:lnSpc>
                <a:spcPct val="100000"/>
              </a:lnSpc>
            </a:pPr>
            <a:r>
              <a:rPr lang="en-US" sz="1800"/>
              <a:t>seminars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DB0A2FA-5D96-215B-CC72-FB61D8525AA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032003" y="2649531"/>
            <a:ext cx="1676944" cy="968004"/>
          </a:xfr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00000"/>
              </a:lnSpc>
            </a:pPr>
            <a:r>
              <a:rPr lang="en-US" sz="1800"/>
              <a:t>Comment period closed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948CEE70-39A4-44B7-C3E9-34D19AB5B88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169617" y="2583034"/>
            <a:ext cx="1554480" cy="1281728"/>
          </a:xfr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00000"/>
              </a:lnSpc>
            </a:pPr>
            <a:r>
              <a:rPr lang="en-US" sz="1800"/>
              <a:t>Overview of key themes from exposure</a:t>
            </a:r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30255E1E-52F3-FD18-1B19-D42D6870D75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262101" y="2589599"/>
            <a:ext cx="1805478" cy="1857737"/>
          </a:xfr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00000"/>
              </a:lnSpc>
            </a:pPr>
            <a:r>
              <a:rPr lang="en-US" sz="1800"/>
              <a:t>Full review of ED comments and 1</a:t>
            </a:r>
            <a:r>
              <a:rPr lang="en-US" sz="1800" baseline="30000"/>
              <a:t>st</a:t>
            </a:r>
            <a:r>
              <a:rPr lang="en-US" sz="1800"/>
              <a:t> read post-exposure</a:t>
            </a:r>
          </a:p>
          <a:p>
            <a:pPr>
              <a:lnSpc>
                <a:spcPct val="100000"/>
              </a:lnSpc>
            </a:pPr>
            <a:endParaRPr lang="en-US" sz="1600"/>
          </a:p>
        </p:txBody>
      </p:sp>
      <p:sp>
        <p:nvSpPr>
          <p:cNvPr id="64" name="Text Placeholder 63">
            <a:extLst>
              <a:ext uri="{FF2B5EF4-FFF2-40B4-BE49-F238E27FC236}">
                <a16:creationId xmlns:a16="http://schemas.microsoft.com/office/drawing/2014/main" id="{E12194B4-7038-6077-795A-394B86080A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364156" y="2649531"/>
            <a:ext cx="1896642" cy="1057611"/>
          </a:xfr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00000"/>
              </a:lnSpc>
            </a:pPr>
            <a:r>
              <a:rPr lang="en-US" sz="1800"/>
              <a:t>Approval of final standards</a:t>
            </a:r>
          </a:p>
        </p:txBody>
      </p:sp>
      <p:sp>
        <p:nvSpPr>
          <p:cNvPr id="99" name="Text Placeholder 98">
            <a:extLst>
              <a:ext uri="{FF2B5EF4-FFF2-40B4-BE49-F238E27FC236}">
                <a16:creationId xmlns:a16="http://schemas.microsoft.com/office/drawing/2014/main" id="{4B15B48F-323D-D53A-284E-ECFCF1B4776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sz="2400"/>
              <a:t>Jan 2024</a:t>
            </a:r>
          </a:p>
        </p:txBody>
      </p:sp>
      <p:sp>
        <p:nvSpPr>
          <p:cNvPr id="100" name="Text Placeholder 99">
            <a:extLst>
              <a:ext uri="{FF2B5EF4-FFF2-40B4-BE49-F238E27FC236}">
                <a16:creationId xmlns:a16="http://schemas.microsoft.com/office/drawing/2014/main" id="{10991830-5611-7EA5-5C05-EB305E105A5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2361945" y="5757649"/>
            <a:ext cx="1368770" cy="1103399"/>
          </a:xfrm>
        </p:spPr>
        <p:txBody>
          <a:bodyPr/>
          <a:lstStyle/>
          <a:p>
            <a:r>
              <a:rPr lang="en-US" sz="2400"/>
              <a:t>10 May 2024</a:t>
            </a:r>
          </a:p>
        </p:txBody>
      </p:sp>
      <p:sp>
        <p:nvSpPr>
          <p:cNvPr id="101" name="Text Placeholder 100">
            <a:extLst>
              <a:ext uri="{FF2B5EF4-FFF2-40B4-BE49-F238E27FC236}">
                <a16:creationId xmlns:a16="http://schemas.microsoft.com/office/drawing/2014/main" id="{5D75CF1C-89C8-3658-E1C1-3B208B1E7D7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r>
              <a:rPr lang="en-US" sz="2400"/>
              <a:t>June 2024</a:t>
            </a:r>
          </a:p>
        </p:txBody>
      </p:sp>
      <p:sp>
        <p:nvSpPr>
          <p:cNvPr id="102" name="Text Placeholder 101">
            <a:extLst>
              <a:ext uri="{FF2B5EF4-FFF2-40B4-BE49-F238E27FC236}">
                <a16:creationId xmlns:a16="http://schemas.microsoft.com/office/drawing/2014/main" id="{028BE212-50F0-A359-7C63-B91DE555EBC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472053" y="3799596"/>
            <a:ext cx="1186179" cy="678064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sz="2400"/>
              <a:t>Sep 2024</a:t>
            </a:r>
          </a:p>
        </p:txBody>
      </p:sp>
      <p:sp>
        <p:nvSpPr>
          <p:cNvPr id="103" name="Text Placeholder 102">
            <a:extLst>
              <a:ext uri="{FF2B5EF4-FFF2-40B4-BE49-F238E27FC236}">
                <a16:creationId xmlns:a16="http://schemas.microsoft.com/office/drawing/2014/main" id="{19F7CB68-3005-C3CF-3A55-43B3FA72542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671447" y="3955676"/>
            <a:ext cx="1186179" cy="678064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sz="2400"/>
              <a:t>Dec 2024</a:t>
            </a:r>
          </a:p>
        </p:txBody>
      </p:sp>
      <p:pic>
        <p:nvPicPr>
          <p:cNvPr id="158" name="Picture Placeholder 157" descr="Isometric drawing person climbing a mountain">
            <a:extLst>
              <a:ext uri="{FF2B5EF4-FFF2-40B4-BE49-F238E27FC236}">
                <a16:creationId xmlns:a16="http://schemas.microsoft.com/office/drawing/2014/main" id="{5AEC4904-7638-57CD-130D-B0230284BC5F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t="8124" b="8124"/>
          <a:stretch/>
        </p:blipFill>
        <p:spPr>
          <a:xfrm>
            <a:off x="5897078" y="4422775"/>
            <a:ext cx="4828474" cy="2435225"/>
          </a:xfrm>
        </p:spPr>
      </p:pic>
      <p:sp>
        <p:nvSpPr>
          <p:cNvPr id="3" name="Arrow: Right 2">
            <a:extLst>
              <a:ext uri="{FF2B5EF4-FFF2-40B4-BE49-F238E27FC236}">
                <a16:creationId xmlns:a16="http://schemas.microsoft.com/office/drawing/2014/main" id="{B8CACC1E-2CA7-E620-93AB-2C44F5E135F2}"/>
              </a:ext>
            </a:extLst>
          </p:cNvPr>
          <p:cNvSpPr/>
          <p:nvPr/>
        </p:nvSpPr>
        <p:spPr>
          <a:xfrm>
            <a:off x="762000" y="1227162"/>
            <a:ext cx="10651958" cy="717279"/>
          </a:xfrm>
          <a:prstGeom prst="rightArrow">
            <a:avLst/>
          </a:prstGeom>
          <a:solidFill>
            <a:srgbClr val="0B5494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Stakeholder Engagement and Outreach</a:t>
            </a:r>
          </a:p>
        </p:txBody>
      </p:sp>
    </p:spTree>
    <p:extLst>
      <p:ext uri="{BB962C8B-B14F-4D97-AF65-F5344CB8AC3E}">
        <p14:creationId xmlns:p14="http://schemas.microsoft.com/office/powerpoint/2010/main" val="38911361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41100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C2F38EB-4B4A-FC1F-8DBA-08CE7E987D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1659" y="-1386"/>
            <a:ext cx="10515600" cy="1068518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+mj-lt"/>
              </a:rPr>
              <a:t>Global Outreach Campaign Feb-May 2024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5A84DA1-6191-48A9-8B88-324450242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38383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38383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EF83D00-D51B-69DB-8732-6E7F8808E326}"/>
              </a:ext>
            </a:extLst>
          </p:cNvPr>
          <p:cNvSpPr txBox="1"/>
          <p:nvPr/>
        </p:nvSpPr>
        <p:spPr>
          <a:xfrm>
            <a:off x="15299758" y="8481851"/>
            <a:ext cx="658925" cy="100751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square" lIns="91440" tIns="45720" rIns="91440" bIns="45720" rtlCol="0" anchor="b">
            <a:normAutofit fontScale="25000" lnSpcReduction="20000"/>
          </a:bodyPr>
          <a:lstStyle/>
          <a:p>
            <a:pPr algn="l"/>
            <a:r>
              <a:rPr lang="en-US" b="1">
                <a:latin typeface="+mj-lt"/>
              </a:rPr>
              <a:t>Canada Outreach:</a:t>
            </a:r>
            <a:r>
              <a:rPr lang="en-US" b="1">
                <a:solidFill>
                  <a:schemeClr val="bg1"/>
                </a:solidFill>
                <a:latin typeface="+mj-lt"/>
              </a:rPr>
              <a:t>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b="1">
                <a:solidFill>
                  <a:schemeClr val="bg1"/>
                </a:solidFill>
                <a:latin typeface="+mj-lt"/>
              </a:rPr>
              <a:t>Big 4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b="1">
                <a:solidFill>
                  <a:schemeClr val="bg1"/>
                </a:solidFill>
                <a:latin typeface="+mj-lt"/>
              </a:rPr>
              <a:t>Financial Services Agency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b="1">
                <a:solidFill>
                  <a:schemeClr val="bg1"/>
                </a:solidFill>
                <a:latin typeface="+mj-lt"/>
              </a:rPr>
              <a:t>JICPA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b="1">
                <a:solidFill>
                  <a:schemeClr val="bg1"/>
                </a:solidFill>
                <a:latin typeface="+mj-lt"/>
              </a:rPr>
              <a:t>Large public companies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b="1">
                <a:solidFill>
                  <a:schemeClr val="bg1"/>
                </a:solidFill>
                <a:latin typeface="+mj-lt"/>
              </a:rPr>
              <a:t>Institutional investors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b="1">
                <a:solidFill>
                  <a:schemeClr val="bg1"/>
                </a:solidFill>
                <a:latin typeface="+mj-lt"/>
              </a:rPr>
              <a:t>National media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b="1">
                <a:solidFill>
                  <a:schemeClr val="bg1"/>
                </a:solidFill>
                <a:latin typeface="+mj-lt"/>
              </a:rPr>
              <a:t>IFIAR Plenary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525BA82-CAA1-C74B-C1CE-54CFD450517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5843" t="27468" r="19458" b="54799"/>
          <a:stretch/>
        </p:blipFill>
        <p:spPr bwMode="auto">
          <a:xfrm>
            <a:off x="6760657" y="1228622"/>
            <a:ext cx="4423461" cy="300190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" name="Picture 18" descr="No alternative text description for this image">
            <a:extLst>
              <a:ext uri="{FF2B5EF4-FFF2-40B4-BE49-F238E27FC236}">
                <a16:creationId xmlns:a16="http://schemas.microsoft.com/office/drawing/2014/main" id="{F88F828F-A529-6AE1-2D79-9AA823460B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742" y="1339557"/>
            <a:ext cx="3134833" cy="229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4C108356-F796-B1DA-6132-93930B3E156E}"/>
              </a:ext>
            </a:extLst>
          </p:cNvPr>
          <p:cNvSpPr txBox="1"/>
          <p:nvPr/>
        </p:nvSpPr>
        <p:spPr>
          <a:xfrm>
            <a:off x="3941844" y="1339557"/>
            <a:ext cx="2321425" cy="190428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ctr"/>
            <a:r>
              <a:rPr lang="en-US" sz="1500" b="1" dirty="0">
                <a:latin typeface="+mj-lt"/>
              </a:rPr>
              <a:t>Canada Outreach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500" dirty="0">
                <a:latin typeface="+mj-lt"/>
              </a:rPr>
              <a:t>OSFI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500" dirty="0">
                <a:latin typeface="+mj-lt"/>
              </a:rPr>
              <a:t>CPA Canada Public Trust Committee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500" dirty="0">
                <a:latin typeface="+mj-lt"/>
              </a:rPr>
              <a:t>CPAB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500" dirty="0">
                <a:latin typeface="+mj-lt"/>
              </a:rPr>
              <a:t>OSC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500" dirty="0">
                <a:latin typeface="+mj-lt"/>
              </a:rPr>
              <a:t>CPA Canada seminar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7372AB6-54BE-7A14-0BF4-F09330F1CB22}"/>
              </a:ext>
            </a:extLst>
          </p:cNvPr>
          <p:cNvSpPr txBox="1"/>
          <p:nvPr/>
        </p:nvSpPr>
        <p:spPr>
          <a:xfrm>
            <a:off x="9010556" y="4664889"/>
            <a:ext cx="2684348" cy="1624094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b">
            <a:noAutofit/>
          </a:bodyPr>
          <a:lstStyle/>
          <a:p>
            <a:pPr algn="ctr"/>
            <a:r>
              <a:rPr lang="en-US" sz="1500" b="1">
                <a:latin typeface="+mj-lt"/>
              </a:rPr>
              <a:t>Singapore Outreach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500">
                <a:latin typeface="+mj-lt"/>
              </a:rPr>
              <a:t>ISCA Sustainability Seminar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500">
                <a:latin typeface="+mj-lt"/>
              </a:rPr>
              <a:t>Forum of Firms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500">
                <a:latin typeface="+mj-lt"/>
              </a:rPr>
              <a:t>Fireside chat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500">
                <a:latin typeface="+mj-lt"/>
              </a:rPr>
              <a:t>IFAC AP Sustainability Exchange</a:t>
            </a:r>
          </a:p>
        </p:txBody>
      </p:sp>
      <p:pic>
        <p:nvPicPr>
          <p:cNvPr id="1026" name="Picture 2" descr="Image preview">
            <a:extLst>
              <a:ext uri="{FF2B5EF4-FFF2-40B4-BE49-F238E27FC236}">
                <a16:creationId xmlns:a16="http://schemas.microsoft.com/office/drawing/2014/main" id="{1C4B85AF-BF07-DBC9-FC35-3364ED8FF7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5170" y="4517302"/>
            <a:ext cx="3385386" cy="1904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A group of people around a round table&#10;&#10;Description automatically generated">
            <a:extLst>
              <a:ext uri="{FF2B5EF4-FFF2-40B4-BE49-F238E27FC236}">
                <a16:creationId xmlns:a16="http://schemas.microsoft.com/office/drawing/2014/main" id="{BFA0BCF9-D692-E6E6-BB8C-A7A92966897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742" y="3893769"/>
            <a:ext cx="4132980" cy="2712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0568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01A6759-D213-A7C1-45BF-5BE1D99EB3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1702" y="1414463"/>
            <a:ext cx="6350298" cy="3815459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8C2F38EB-4B4A-FC1F-8DBA-08CE7E987D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+mj-lt"/>
              </a:rPr>
              <a:t>Global Webinar – February 27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5A84DA1-6191-48A9-8B88-324450242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38383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38383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BE9DEE4-0C19-7EF2-E2E6-B1E6768F09F6}"/>
              </a:ext>
            </a:extLst>
          </p:cNvPr>
          <p:cNvSpPr txBox="1"/>
          <p:nvPr/>
        </p:nvSpPr>
        <p:spPr>
          <a:xfrm>
            <a:off x="838200" y="1414463"/>
            <a:ext cx="4280555" cy="230912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/>
          <a:p>
            <a:pPr algn="l"/>
            <a:endParaRPr lang="en-US" sz="2200">
              <a:solidFill>
                <a:srgbClr val="0B5494"/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196EE73-9730-4214-9A4B-2085C2CFB1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0435558"/>
              </p:ext>
            </p:extLst>
          </p:nvPr>
        </p:nvGraphicFramePr>
        <p:xfrm>
          <a:off x="189572" y="1414462"/>
          <a:ext cx="6545766" cy="4785614"/>
        </p:xfrm>
        <a:graphic>
          <a:graphicData uri="http://schemas.openxmlformats.org/drawingml/2006/table">
            <a:tbl>
              <a:tblPr firstRow="1" firstCol="1" bandRow="1"/>
              <a:tblGrid>
                <a:gridCol w="5403552">
                  <a:extLst>
                    <a:ext uri="{9D8B030D-6E8A-4147-A177-3AD203B41FA5}">
                      <a16:colId xmlns:a16="http://schemas.microsoft.com/office/drawing/2014/main" val="1153363813"/>
                    </a:ext>
                  </a:extLst>
                </a:gridCol>
                <a:gridCol w="1142214">
                  <a:extLst>
                    <a:ext uri="{9D8B030D-6E8A-4147-A177-3AD203B41FA5}">
                      <a16:colId xmlns:a16="http://schemas.microsoft.com/office/drawing/2014/main" val="955193265"/>
                    </a:ext>
                  </a:extLst>
                </a:gridCol>
              </a:tblGrid>
              <a:tr h="365642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Registered Participants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#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6476465"/>
                  </a:ext>
                </a:extLst>
              </a:tr>
              <a:tr h="365642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Academics and educators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19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1604475"/>
                  </a:ext>
                </a:extLst>
              </a:tr>
              <a:tr h="365642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Accounting Firms, including Solo Practitioners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216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2902080"/>
                  </a:ext>
                </a:extLst>
              </a:tr>
              <a:tr h="365642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IFAC Member Bodies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60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8449729"/>
                  </a:ext>
                </a:extLst>
              </a:tr>
              <a:tr h="365642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Investors and other users of the financial statements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7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214768"/>
                  </a:ext>
                </a:extLst>
              </a:tr>
              <a:tr h="365642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National Standard Setters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35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8512151"/>
                  </a:ext>
                </a:extLst>
              </a:tr>
              <a:tr h="365642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Others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33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7815563"/>
                  </a:ext>
                </a:extLst>
              </a:tr>
              <a:tr h="564597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Preparers and other professional accountants in business, including internal auditors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27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081740"/>
                  </a:ext>
                </a:extLst>
              </a:tr>
              <a:tr h="365642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Public sector organizations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10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7865900"/>
                  </a:ext>
                </a:extLst>
              </a:tr>
              <a:tr h="365642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Regulators and other audit oversight authorities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48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15960"/>
                  </a:ext>
                </a:extLst>
              </a:tr>
              <a:tr h="564597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Those charged with governance, including audit committees and board of directors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3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5184649"/>
                  </a:ext>
                </a:extLst>
              </a:tr>
              <a:tr h="365642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Total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458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91533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62499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C2F38EB-4B4A-FC1F-8DBA-08CE7E987D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+mj-lt"/>
              </a:rPr>
              <a:t>Global Webinar – March 5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5A84DA1-6191-48A9-8B88-324450242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38383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38383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BE9DEE4-0C19-7EF2-E2E6-B1E6768F09F6}"/>
              </a:ext>
            </a:extLst>
          </p:cNvPr>
          <p:cNvSpPr txBox="1"/>
          <p:nvPr/>
        </p:nvSpPr>
        <p:spPr>
          <a:xfrm>
            <a:off x="838200" y="1414463"/>
            <a:ext cx="4280555" cy="230912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/>
          <a:p>
            <a:pPr algn="l"/>
            <a:endParaRPr lang="en-US" sz="2200">
              <a:solidFill>
                <a:srgbClr val="0B5494"/>
              </a:solidFill>
            </a:endParaRPr>
          </a:p>
        </p:txBody>
      </p:sp>
      <p:pic>
        <p:nvPicPr>
          <p:cNvPr id="2050" name="Picture 3">
            <a:extLst>
              <a:ext uri="{FF2B5EF4-FFF2-40B4-BE49-F238E27FC236}">
                <a16:creationId xmlns:a16="http://schemas.microsoft.com/office/drawing/2014/main" id="{14F184FB-4AF2-F6F8-04E0-5541B20F4E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4444" y="1414461"/>
            <a:ext cx="6197556" cy="3737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1EB8C70-A974-3BAF-D3DD-1869050E7A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6762639"/>
              </p:ext>
            </p:extLst>
          </p:nvPr>
        </p:nvGraphicFramePr>
        <p:xfrm>
          <a:off x="301082" y="1414461"/>
          <a:ext cx="6389650" cy="4899440"/>
        </p:xfrm>
        <a:graphic>
          <a:graphicData uri="http://schemas.openxmlformats.org/drawingml/2006/table">
            <a:tbl>
              <a:tblPr firstRow="1" firstCol="1" bandRow="1"/>
              <a:tblGrid>
                <a:gridCol w="5265559">
                  <a:extLst>
                    <a:ext uri="{9D8B030D-6E8A-4147-A177-3AD203B41FA5}">
                      <a16:colId xmlns:a16="http://schemas.microsoft.com/office/drawing/2014/main" val="1491596660"/>
                    </a:ext>
                  </a:extLst>
                </a:gridCol>
                <a:gridCol w="1124091">
                  <a:extLst>
                    <a:ext uri="{9D8B030D-6E8A-4147-A177-3AD203B41FA5}">
                      <a16:colId xmlns:a16="http://schemas.microsoft.com/office/drawing/2014/main" val="2531855197"/>
                    </a:ext>
                  </a:extLst>
                </a:gridCol>
              </a:tblGrid>
              <a:tr h="38021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Registered Participants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#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6794979"/>
                  </a:ext>
                </a:extLst>
              </a:tr>
              <a:tr h="38021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Academics and educators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11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3108567"/>
                  </a:ext>
                </a:extLst>
              </a:tr>
              <a:tr h="38021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Accounting Firms, including Solo Practitioners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101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1917334"/>
                  </a:ext>
                </a:extLst>
              </a:tr>
              <a:tr h="38021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IFAC Member Bodies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48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529614"/>
                  </a:ext>
                </a:extLst>
              </a:tr>
              <a:tr h="38021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Investors and other users of the financial statements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1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8784051"/>
                  </a:ext>
                </a:extLst>
              </a:tr>
              <a:tr h="38021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National Standard Setters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21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7596614"/>
                  </a:ext>
                </a:extLst>
              </a:tr>
              <a:tr h="38021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Others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19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0835330"/>
                  </a:ext>
                </a:extLst>
              </a:tr>
              <a:tr h="38021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Preparers and other professional accountants in business, including internal auditors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16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758580"/>
                  </a:ext>
                </a:extLst>
              </a:tr>
              <a:tr h="38021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Public sector organizations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8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1854734"/>
                  </a:ext>
                </a:extLst>
              </a:tr>
              <a:tr h="38021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Regulators and other audit oversight authorities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14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9252175"/>
                  </a:ext>
                </a:extLst>
              </a:tr>
              <a:tr h="38021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Those charged with governance, including audit committees and board of directors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4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1771795"/>
                  </a:ext>
                </a:extLst>
              </a:tr>
              <a:tr h="380216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Total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243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94845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55673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oup of people sitting at tables in a room&#10;&#10;Description automatically generated">
            <a:extLst>
              <a:ext uri="{FF2B5EF4-FFF2-40B4-BE49-F238E27FC236}">
                <a16:creationId xmlns:a16="http://schemas.microsoft.com/office/drawing/2014/main" id="{E5354938-86B1-EF8A-4A58-4312DD735CA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10"/>
            <a:ext cx="12191980" cy="3710603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BB5ED7-4B22-360B-4656-F31786F53E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7785" y="3752850"/>
            <a:ext cx="10059015" cy="2603500"/>
          </a:xfrm>
        </p:spPr>
        <p:txBody>
          <a:bodyPr anchor="ctr">
            <a:normAutofit lnSpcReduction="10000"/>
          </a:bodyPr>
          <a:lstStyle/>
          <a:p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46 participants from 30+ organizations representing regulators, investors, preparers/TCWG, global standard setters, non-PAs, and accountancy profession</a:t>
            </a:r>
          </a:p>
          <a:p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Selected stakeholders represented (outside accountancy profession):</a:t>
            </a: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CEAOB | Collins Aerospace | DNV | European Commission | EFFAS | EFAMA | ESMA |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EuropeanIssuers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| IFRS Foundation | International Accreditation Forum | ISO | IOSCO | Johnson Matthey | MSCI |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Norges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Bank Investment Management | OECD | TIC Council | World Federation of Exchanges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F058C2-1ACF-08D8-B12A-11B8ED672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64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A68F81FF-A8B7-8E49-9D5B-3CAD5ADFEE36}" type="slidenum"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pPr>
                <a:spcAft>
                  <a:spcPts val="600"/>
                </a:spcAft>
              </a:pPr>
              <a:t>6</a:t>
            </a:fld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E65A8AF2-6C55-ABA8-96EB-0421A3B719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11516" y="-200722"/>
            <a:ext cx="4180464" cy="1068518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+mj-lt"/>
              </a:rPr>
              <a:t>Brussels Seminar</a:t>
            </a:r>
          </a:p>
        </p:txBody>
      </p:sp>
    </p:spTree>
    <p:extLst>
      <p:ext uri="{BB962C8B-B14F-4D97-AF65-F5344CB8AC3E}">
        <p14:creationId xmlns:p14="http://schemas.microsoft.com/office/powerpoint/2010/main" val="7804076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5A84DA1-6191-48A9-8B88-324450242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38383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38383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C2F38EB-4B4A-FC1F-8DBA-08CE7E987D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2166" y="36374"/>
            <a:ext cx="10751634" cy="1068518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+mj-lt"/>
              </a:rPr>
              <a:t>Stakeholder Feedback: Brussels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FE60D3C7-E4B9-4FD5-4ACD-F65835B777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4107" y="1471962"/>
            <a:ext cx="6568070" cy="5171454"/>
          </a:xfrm>
        </p:spPr>
        <p:txBody>
          <a:bodyPr>
            <a:noAutofit/>
          </a:bodyPr>
          <a:lstStyle/>
          <a:p>
            <a:pPr marL="346075" indent="-346075">
              <a:lnSpc>
                <a:spcPts val="2400"/>
              </a:lnSpc>
              <a:spcBef>
                <a:spcPts val="0"/>
              </a:spcBef>
            </a:pPr>
            <a:r>
              <a:rPr lang="en-US" sz="2000" b="1" dirty="0">
                <a:solidFill>
                  <a:schemeClr val="tx1"/>
                </a:solidFill>
                <a:latin typeface="+mj-lt"/>
              </a:rPr>
              <a:t>Ethics recognized as critical plank in sustainability ecosystem</a:t>
            </a:r>
          </a:p>
          <a:p>
            <a:pPr marL="346075" indent="-346075">
              <a:lnSpc>
                <a:spcPts val="2400"/>
              </a:lnSpc>
              <a:spcBef>
                <a:spcPts val="800"/>
              </a:spcBef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Concerns regarding fragmentation between global and jurisdictional standards, viewed especially in the EU context</a:t>
            </a:r>
          </a:p>
          <a:p>
            <a:pPr marL="346075" indent="-346075">
              <a:lnSpc>
                <a:spcPts val="2400"/>
              </a:lnSpc>
              <a:spcBef>
                <a:spcPts val="800"/>
              </a:spcBef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Strong support for ethics and independence standards addressing group sustainability assurance engagements</a:t>
            </a:r>
          </a:p>
          <a:p>
            <a:pPr lvl="1">
              <a:lnSpc>
                <a:spcPts val="2400"/>
              </a:lnSpc>
              <a:spcBef>
                <a:spcPts val="800"/>
              </a:spcBef>
            </a:pPr>
            <a:r>
              <a:rPr lang="en-US" sz="1700" dirty="0">
                <a:solidFill>
                  <a:schemeClr val="tx1"/>
                </a:solidFill>
                <a:latin typeface="+mj-lt"/>
              </a:rPr>
              <a:t>Addressing group engagements critical as mandatory SAEs starting with the largest, most complex entities</a:t>
            </a:r>
          </a:p>
          <a:p>
            <a:pPr lvl="1">
              <a:lnSpc>
                <a:spcPts val="2400"/>
              </a:lnSpc>
              <a:spcBef>
                <a:spcPts val="800"/>
              </a:spcBef>
            </a:pPr>
            <a:r>
              <a:rPr lang="en-US" sz="1700" dirty="0">
                <a:solidFill>
                  <a:schemeClr val="tx1"/>
                </a:solidFill>
                <a:latin typeface="+mj-lt"/>
              </a:rPr>
              <a:t>But need for close coordination with IAASB stressed </a:t>
            </a:r>
          </a:p>
          <a:p>
            <a:pPr lvl="1">
              <a:lnSpc>
                <a:spcPts val="2400"/>
              </a:lnSpc>
              <a:spcBef>
                <a:spcPts val="800"/>
              </a:spcBef>
            </a:pPr>
            <a:r>
              <a:rPr lang="en-US" sz="1700" dirty="0">
                <a:solidFill>
                  <a:schemeClr val="tx1"/>
                </a:solidFill>
                <a:latin typeface="+mj-lt"/>
              </a:rPr>
              <a:t>Concerns re perceived complexity, familiarity of non-PAs with group audit concepts, and interactions between PAs and non-PAs</a:t>
            </a:r>
          </a:p>
        </p:txBody>
      </p:sp>
    </p:spTree>
    <p:extLst>
      <p:ext uri="{BB962C8B-B14F-4D97-AF65-F5344CB8AC3E}">
        <p14:creationId xmlns:p14="http://schemas.microsoft.com/office/powerpoint/2010/main" val="30866266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5A84DA1-6191-48A9-8B88-324450242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38383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38383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C2F38EB-4B4A-FC1F-8DBA-08CE7E987D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2166" y="36374"/>
            <a:ext cx="10751634" cy="1068518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+mj-lt"/>
              </a:rPr>
              <a:t>Stakeholder Feedback: Brussels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47DC8764-19FC-E0BF-31E8-12472F543F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4107" y="1471962"/>
            <a:ext cx="6512314" cy="5171454"/>
          </a:xfrm>
        </p:spPr>
        <p:txBody>
          <a:bodyPr>
            <a:noAutofit/>
          </a:bodyPr>
          <a:lstStyle/>
          <a:p>
            <a:pPr marL="346075" indent="-346075">
              <a:lnSpc>
                <a:spcPts val="2400"/>
              </a:lnSpc>
              <a:spcBef>
                <a:spcPts val="600"/>
              </a:spcBef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Questions re independence considerations with respect to value chain entities (VCEs)</a:t>
            </a:r>
          </a:p>
          <a:p>
            <a:pPr lvl="1">
              <a:lnSpc>
                <a:spcPts val="2400"/>
              </a:lnSpc>
              <a:spcBef>
                <a:spcPts val="600"/>
              </a:spcBef>
            </a:pPr>
            <a:r>
              <a:rPr lang="en-US" sz="1700" dirty="0">
                <a:solidFill>
                  <a:schemeClr val="tx1"/>
                </a:solidFill>
                <a:latin typeface="+mj-lt"/>
              </a:rPr>
              <a:t>Application of “knows or has reason to believe” principle</a:t>
            </a:r>
            <a:endParaRPr lang="en-US" sz="1700" dirty="0">
              <a:latin typeface="+mj-lt"/>
            </a:endParaRPr>
          </a:p>
          <a:p>
            <a:pPr marL="346075" indent="-346075">
              <a:lnSpc>
                <a:spcPts val="2400"/>
              </a:lnSpc>
              <a:spcBef>
                <a:spcPts val="600"/>
              </a:spcBef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NAS</a:t>
            </a:r>
          </a:p>
          <a:p>
            <a:pPr marL="803275" lvl="1" indent="-346075">
              <a:lnSpc>
                <a:spcPts val="2400"/>
              </a:lnSpc>
              <a:spcBef>
                <a:spcPts val="600"/>
              </a:spcBef>
            </a:pPr>
            <a:r>
              <a:rPr lang="en-US" sz="1700" dirty="0">
                <a:solidFill>
                  <a:schemeClr val="tx1"/>
                </a:solidFill>
                <a:latin typeface="+mj-lt"/>
              </a:rPr>
              <a:t>Whether all the NAS provisions are needed</a:t>
            </a:r>
          </a:p>
          <a:p>
            <a:pPr marL="803275" lvl="1" indent="-346075">
              <a:lnSpc>
                <a:spcPts val="2400"/>
              </a:lnSpc>
              <a:spcBef>
                <a:spcPts val="600"/>
              </a:spcBef>
            </a:pPr>
            <a:r>
              <a:rPr lang="en-US" sz="1700" dirty="0">
                <a:solidFill>
                  <a:schemeClr val="tx1"/>
                </a:solidFill>
                <a:latin typeface="+mj-lt"/>
              </a:rPr>
              <a:t>Need for transitional provisions</a:t>
            </a:r>
          </a:p>
          <a:p>
            <a:pPr marL="346075" indent="-346075">
              <a:lnSpc>
                <a:spcPts val="2400"/>
              </a:lnSpc>
              <a:spcBef>
                <a:spcPts val="600"/>
              </a:spcBef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Why a perceived conflict of interest in relation to fees if SAP does both the audit and SAE?</a:t>
            </a:r>
          </a:p>
          <a:p>
            <a:pPr marL="346075" indent="-346075">
              <a:lnSpc>
                <a:spcPts val="2400"/>
              </a:lnSpc>
              <a:spcBef>
                <a:spcPts val="600"/>
              </a:spcBef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Some non-PA perspectives</a:t>
            </a:r>
          </a:p>
          <a:p>
            <a:pPr marL="803275" lvl="1" indent="-346075">
              <a:lnSpc>
                <a:spcPts val="2400"/>
              </a:lnSpc>
              <a:spcBef>
                <a:spcPts val="600"/>
              </a:spcBef>
            </a:pPr>
            <a:r>
              <a:rPr lang="en-US" sz="1700" dirty="0">
                <a:solidFill>
                  <a:schemeClr val="tx1"/>
                </a:solidFill>
                <a:latin typeface="+mj-lt"/>
              </a:rPr>
              <a:t>Conformity assessment bodies (CABs) have long performed regulatory-driven engagements under ISO quality management standards (e.g. in the EU)</a:t>
            </a:r>
          </a:p>
          <a:p>
            <a:pPr marL="346075" indent="-346075">
              <a:lnSpc>
                <a:spcPts val="2400"/>
              </a:lnSpc>
              <a:spcBef>
                <a:spcPts val="600"/>
              </a:spcBef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A recognition that a number of the issues are early-year challenges and practice will evolve</a:t>
            </a:r>
            <a:endParaRPr lang="en-US" sz="17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261757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234BCC6-39B9-47D9-8BF8-C665401AE2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id="{EE4B82D5-DB8B-CDCB-0803-B323A86A853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/>
          <a:stretch/>
        </p:blipFill>
        <p:spPr>
          <a:xfrm>
            <a:off x="4883025" y="10"/>
            <a:ext cx="7308975" cy="3364982"/>
          </a:xfrm>
          <a:custGeom>
            <a:avLst/>
            <a:gdLst/>
            <a:ahLst/>
            <a:cxnLst/>
            <a:rect l="l" t="t" r="r" b="b"/>
            <a:pathLst>
              <a:path w="7308975" h="3364992">
                <a:moveTo>
                  <a:pt x="0" y="0"/>
                </a:moveTo>
                <a:lnTo>
                  <a:pt x="7308975" y="0"/>
                </a:lnTo>
                <a:lnTo>
                  <a:pt x="7308975" y="3364992"/>
                </a:lnTo>
                <a:lnTo>
                  <a:pt x="1210305" y="3364992"/>
                </a:lnTo>
                <a:lnTo>
                  <a:pt x="1192705" y="2943200"/>
                </a:lnTo>
                <a:cubicBezTo>
                  <a:pt x="1098874" y="1825108"/>
                  <a:pt x="684692" y="821621"/>
                  <a:pt x="62981" y="69271"/>
                </a:cubicBezTo>
                <a:close/>
              </a:path>
            </a:pathLst>
          </a:custGeom>
        </p:spPr>
      </p:pic>
      <p:pic>
        <p:nvPicPr>
          <p:cNvPr id="9" name="Picture 8" descr="A group of people in a room&#10;&#10;Description automatically generated">
            <a:extLst>
              <a:ext uri="{FF2B5EF4-FFF2-40B4-BE49-F238E27FC236}">
                <a16:creationId xmlns:a16="http://schemas.microsoft.com/office/drawing/2014/main" id="{066E89FF-D3D0-93B5-F972-FDAB31E0CC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/>
          <a:stretch/>
        </p:blipFill>
        <p:spPr>
          <a:xfrm>
            <a:off x="4883025" y="3493008"/>
            <a:ext cx="7308975" cy="3364992"/>
          </a:xfrm>
          <a:custGeom>
            <a:avLst/>
            <a:gdLst/>
            <a:ahLst/>
            <a:cxnLst/>
            <a:rect l="l" t="t" r="r" b="b"/>
            <a:pathLst>
              <a:path w="7308975" h="3364992">
                <a:moveTo>
                  <a:pt x="1210305" y="0"/>
                </a:moveTo>
                <a:lnTo>
                  <a:pt x="7308975" y="0"/>
                </a:lnTo>
                <a:lnTo>
                  <a:pt x="7308975" y="3364992"/>
                </a:lnTo>
                <a:lnTo>
                  <a:pt x="0" y="3364992"/>
                </a:lnTo>
                <a:lnTo>
                  <a:pt x="62981" y="3295722"/>
                </a:lnTo>
                <a:cubicBezTo>
                  <a:pt x="684692" y="2543371"/>
                  <a:pt x="1098874" y="1539884"/>
                  <a:pt x="1192705" y="421793"/>
                </a:cubicBezTo>
                <a:close/>
              </a:path>
            </a:pathLst>
          </a:custGeom>
        </p:spPr>
      </p:pic>
      <p:sp useBgFill="1">
        <p:nvSpPr>
          <p:cNvPr id="16" name="Freeform: Shape 15">
            <a:extLst>
              <a:ext uri="{FF2B5EF4-FFF2-40B4-BE49-F238E27FC236}">
                <a16:creationId xmlns:a16="http://schemas.microsoft.com/office/drawing/2014/main" id="{72A9CE9D-DAC3-40AF-B504-78A64A909F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001" cy="6858000"/>
          </a:xfrm>
          <a:custGeom>
            <a:avLst/>
            <a:gdLst>
              <a:gd name="connsiteX0" fmla="*/ 0 w 6096001"/>
              <a:gd name="connsiteY0" fmla="*/ 0 h 6858000"/>
              <a:gd name="connsiteX1" fmla="*/ 4883024 w 6096001"/>
              <a:gd name="connsiteY1" fmla="*/ 0 h 6858000"/>
              <a:gd name="connsiteX2" fmla="*/ 4946006 w 6096001"/>
              <a:gd name="connsiteY2" fmla="*/ 69271 h 6858000"/>
              <a:gd name="connsiteX3" fmla="*/ 6096001 w 6096001"/>
              <a:gd name="connsiteY3" fmla="*/ 3429000 h 6858000"/>
              <a:gd name="connsiteX4" fmla="*/ 4946006 w 6096001"/>
              <a:gd name="connsiteY4" fmla="*/ 6788730 h 6858000"/>
              <a:gd name="connsiteX5" fmla="*/ 4883024 w 6096001"/>
              <a:gd name="connsiteY5" fmla="*/ 6858000 h 6858000"/>
              <a:gd name="connsiteX6" fmla="*/ 0 w 609600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1" h="6858000">
                <a:moveTo>
                  <a:pt x="0" y="0"/>
                </a:moveTo>
                <a:lnTo>
                  <a:pt x="4883024" y="0"/>
                </a:lnTo>
                <a:lnTo>
                  <a:pt x="4946006" y="69271"/>
                </a:lnTo>
                <a:cubicBezTo>
                  <a:pt x="5656532" y="929100"/>
                  <a:pt x="6096001" y="2116944"/>
                  <a:pt x="6096001" y="3429000"/>
                </a:cubicBezTo>
                <a:cubicBezTo>
                  <a:pt x="6096001" y="4741056"/>
                  <a:pt x="5656532" y="5928900"/>
                  <a:pt x="4946006" y="6788730"/>
                </a:cubicBezTo>
                <a:lnTo>
                  <a:pt x="4883024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8" name="Freeform: Shape 17">
            <a:extLst>
              <a:ext uri="{FF2B5EF4-FFF2-40B4-BE49-F238E27FC236}">
                <a16:creationId xmlns:a16="http://schemas.microsoft.com/office/drawing/2014/main" id="{506D7452-6CDE-4381-86CE-07B2459383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6087332" cy="6858000"/>
          </a:xfrm>
          <a:custGeom>
            <a:avLst/>
            <a:gdLst>
              <a:gd name="connsiteX0" fmla="*/ 0 w 6087332"/>
              <a:gd name="connsiteY0" fmla="*/ 0 h 6858000"/>
              <a:gd name="connsiteX1" fmla="*/ 4874355 w 6087332"/>
              <a:gd name="connsiteY1" fmla="*/ 0 h 6858000"/>
              <a:gd name="connsiteX2" fmla="*/ 4937337 w 6087332"/>
              <a:gd name="connsiteY2" fmla="*/ 69271 h 6858000"/>
              <a:gd name="connsiteX3" fmla="*/ 6087332 w 6087332"/>
              <a:gd name="connsiteY3" fmla="*/ 3429000 h 6858000"/>
              <a:gd name="connsiteX4" fmla="*/ 4937337 w 6087332"/>
              <a:gd name="connsiteY4" fmla="*/ 6788730 h 6858000"/>
              <a:gd name="connsiteX5" fmla="*/ 4874355 w 6087332"/>
              <a:gd name="connsiteY5" fmla="*/ 6858000 h 6858000"/>
              <a:gd name="connsiteX6" fmla="*/ 0 w 608733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87332" h="6858000">
                <a:moveTo>
                  <a:pt x="0" y="0"/>
                </a:moveTo>
                <a:lnTo>
                  <a:pt x="4874355" y="0"/>
                </a:lnTo>
                <a:lnTo>
                  <a:pt x="4937337" y="69271"/>
                </a:lnTo>
                <a:cubicBezTo>
                  <a:pt x="5647863" y="929100"/>
                  <a:pt x="6087332" y="2116944"/>
                  <a:pt x="6087332" y="3429000"/>
                </a:cubicBezTo>
                <a:cubicBezTo>
                  <a:pt x="6087332" y="4741056"/>
                  <a:pt x="5647863" y="5928900"/>
                  <a:pt x="4937337" y="6788730"/>
                </a:cubicBezTo>
                <a:lnTo>
                  <a:pt x="4874355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E21CD30-EE5E-169B-8B7F-43A64D1D35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429" y="387330"/>
            <a:ext cx="5019074" cy="1274152"/>
          </a:xfrm>
        </p:spPr>
        <p:txBody>
          <a:bodyPr vert="horz" lIns="91440" tIns="45720" rIns="91440" bIns="45720" rtlCol="0" anchor="b">
            <a:normAutofit/>
          </a:bodyPr>
          <a:lstStyle/>
          <a:p>
            <a:pPr hangingPunct="1">
              <a:lnSpc>
                <a:spcPct val="90000"/>
              </a:lnSpc>
            </a:pPr>
            <a:r>
              <a:rPr lang="en-US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Tokyo Seminars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62DA937-8B55-4317-BD32-98D7AF30E3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67989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venir Next LT Pro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52EE5A8-045B-4D39-8ED1-513334085E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9098" y="4461119"/>
            <a:ext cx="5019074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FAC829-2BAA-9AE6-CAC1-8573D38D4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45032" y="6356350"/>
            <a:ext cx="1408055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A68F81FF-A8B7-8E49-9D5B-3CAD5ADFEE36}" type="slidenum">
              <a:rPr lang="en-US">
                <a:solidFill>
                  <a:schemeClr val="bg1"/>
                </a:solidFill>
                <a:latin typeface="+mn-lt"/>
              </a:rPr>
              <a:pPr>
                <a:spcAft>
                  <a:spcPts val="600"/>
                </a:spcAft>
              </a:pPr>
              <a:t>9</a:t>
            </a:fld>
            <a:endParaRPr lang="en-US">
              <a:solidFill>
                <a:schemeClr val="bg1"/>
              </a:solidFill>
              <a:latin typeface="+mn-lt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188E3EB-3F23-0F26-38A2-3FC7ADD496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2086" y="1529529"/>
            <a:ext cx="5186873" cy="4963394"/>
          </a:xfrm>
        </p:spPr>
        <p:txBody>
          <a:bodyPr anchor="ctr">
            <a:normAutofit lnSpcReduction="10000"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JFSA seminar: ~40 participants from 20+ organizations representing regulators, investors, preparers/TCWG, global standard setters, non-PAs, and accountancy profession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JICPA seminar: 600+ participants (in-person and virtual)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Selected stakeholders – JFSA seminar (outside accountancy profession):</a:t>
            </a:r>
          </a:p>
          <a:p>
            <a:pPr marL="512763" lvl="1">
              <a:lnSpc>
                <a:spcPct val="110000"/>
              </a:lnSpc>
              <a:spcBef>
                <a:spcPts val="600"/>
              </a:spcBef>
            </a:pP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Securities Analysts Association of Japan | Tokyo Stock Exchange | JFSA | Bureau Veritas Japan | Japan Accreditation Board | Japan Business Federation | Japan Quality Assurance Org | Japan Securities Dealers Association | SGS Japan | Sustainability Standards Board of Japan</a:t>
            </a:r>
          </a:p>
        </p:txBody>
      </p:sp>
    </p:spTree>
    <p:extLst>
      <p:ext uri="{BB962C8B-B14F-4D97-AF65-F5344CB8AC3E}">
        <p14:creationId xmlns:p14="http://schemas.microsoft.com/office/powerpoint/2010/main" val="925999617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6_Custom Design">
  <a:themeElements>
    <a:clrScheme name="IFAC">
      <a:dk1>
        <a:srgbClr val="494949"/>
      </a:dk1>
      <a:lt1>
        <a:srgbClr val="FFFFFF"/>
      </a:lt1>
      <a:dk2>
        <a:srgbClr val="838383"/>
      </a:dk2>
      <a:lt2>
        <a:srgbClr val="C3C8CD"/>
      </a:lt2>
      <a:accent1>
        <a:srgbClr val="00AA55"/>
      </a:accent1>
      <a:accent2>
        <a:srgbClr val="00A3A6"/>
      </a:accent2>
      <a:accent3>
        <a:srgbClr val="7928A1"/>
      </a:accent3>
      <a:accent4>
        <a:srgbClr val="870C24"/>
      </a:accent4>
      <a:accent5>
        <a:srgbClr val="E65722"/>
      </a:accent5>
      <a:accent6>
        <a:srgbClr val="083861"/>
      </a:accent6>
      <a:hlink>
        <a:srgbClr val="7A4679"/>
      </a:hlink>
      <a:folHlink>
        <a:srgbClr val="7030A0"/>
      </a:folHlink>
    </a:clrScheme>
    <a:fontScheme name="Arial-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91440" tIns="45720" rIns="91440" bIns="45720" rtlCol="0" anchor="b">
        <a:normAutofit/>
      </a:bodyPr>
      <a:lstStyle>
        <a:defPPr algn="l">
          <a:defRPr sz="2200" dirty="0" smtClean="0">
            <a:solidFill>
              <a:srgbClr val="0B5494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Custom Design">
  <a:themeElements>
    <a:clrScheme name="IFAC Colours">
      <a:dk1>
        <a:srgbClr val="494949"/>
      </a:dk1>
      <a:lt1>
        <a:srgbClr val="FFFFFF"/>
      </a:lt1>
      <a:dk2>
        <a:srgbClr val="838383"/>
      </a:dk2>
      <a:lt2>
        <a:srgbClr val="C3C8CD"/>
      </a:lt2>
      <a:accent1>
        <a:srgbClr val="00AA55"/>
      </a:accent1>
      <a:accent2>
        <a:srgbClr val="00A3A6"/>
      </a:accent2>
      <a:accent3>
        <a:srgbClr val="7928A1"/>
      </a:accent3>
      <a:accent4>
        <a:srgbClr val="870C24"/>
      </a:accent4>
      <a:accent5>
        <a:srgbClr val="E65722"/>
      </a:accent5>
      <a:accent6>
        <a:srgbClr val="083861"/>
      </a:accent6>
      <a:hlink>
        <a:srgbClr val="7A4679"/>
      </a:hlink>
      <a:folHlink>
        <a:srgbClr val="7030A0"/>
      </a:folHlink>
    </a:clrScheme>
    <a:fontScheme name="Arial-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91440" tIns="45720" rIns="91440" bIns="45720" rtlCol="0" anchor="b">
        <a:normAutofit/>
      </a:bodyPr>
      <a:lstStyle>
        <a:defPPr algn="l">
          <a:defRPr sz="2200" dirty="0" smtClean="0">
            <a:solidFill>
              <a:srgbClr val="0B5494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Theme">
  <a:themeElements>
    <a:clrScheme name="Custom 94">
      <a:dk1>
        <a:srgbClr val="000000"/>
      </a:dk1>
      <a:lt1>
        <a:srgbClr val="FFFFFF"/>
      </a:lt1>
      <a:dk2>
        <a:srgbClr val="4D5BE1"/>
      </a:dk2>
      <a:lt2>
        <a:srgbClr val="E7E6E6"/>
      </a:lt2>
      <a:accent1>
        <a:srgbClr val="DEE5F4"/>
      </a:accent1>
      <a:accent2>
        <a:srgbClr val="B73734"/>
      </a:accent2>
      <a:accent3>
        <a:srgbClr val="FE8583"/>
      </a:accent3>
      <a:accent4>
        <a:srgbClr val="C2BDFF"/>
      </a:accent4>
      <a:accent5>
        <a:srgbClr val="FAECE1"/>
      </a:accent5>
      <a:accent6>
        <a:srgbClr val="BAE6F4"/>
      </a:accent6>
      <a:hlink>
        <a:srgbClr val="4E5AE1"/>
      </a:hlink>
      <a:folHlink>
        <a:srgbClr val="DFE4F4"/>
      </a:folHlink>
    </a:clrScheme>
    <a:fontScheme name="Custom 38">
      <a:majorFont>
        <a:latin typeface="Century Gothic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34420931_Win32_SL_v7a" id="{B0F47714-C288-438A-A83E-1FA0BB22FDAA}" vid="{E20F96FA-9E6B-4931-8D41-C5753D602163}"/>
    </a:ext>
  </a:extLst>
</a:theme>
</file>

<file path=ppt/theme/theme6.xml><?xml version="1.0" encoding="utf-8"?>
<a:theme xmlns:a="http://schemas.openxmlformats.org/drawingml/2006/main" name="Custom Design">
  <a:themeElements>
    <a:clrScheme name="IFAC Colours">
      <a:dk1>
        <a:srgbClr val="494949"/>
      </a:dk1>
      <a:lt1>
        <a:srgbClr val="FFFFFF"/>
      </a:lt1>
      <a:dk2>
        <a:srgbClr val="838383"/>
      </a:dk2>
      <a:lt2>
        <a:srgbClr val="C3C8CD"/>
      </a:lt2>
      <a:accent1>
        <a:srgbClr val="00AA55"/>
      </a:accent1>
      <a:accent2>
        <a:srgbClr val="00A3A6"/>
      </a:accent2>
      <a:accent3>
        <a:srgbClr val="7928A1"/>
      </a:accent3>
      <a:accent4>
        <a:srgbClr val="870C24"/>
      </a:accent4>
      <a:accent5>
        <a:srgbClr val="E65722"/>
      </a:accent5>
      <a:accent6>
        <a:srgbClr val="083861"/>
      </a:accent6>
      <a:hlink>
        <a:srgbClr val="7A4679"/>
      </a:hlink>
      <a:folHlink>
        <a:srgbClr val="7030A0"/>
      </a:folHlink>
    </a:clrScheme>
    <a:fontScheme name="Arial-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91440" tIns="45720" rIns="91440" bIns="45720" rtlCol="0" anchor="b">
        <a:normAutofit/>
      </a:bodyPr>
      <a:lstStyle>
        <a:defPPr algn="l">
          <a:defRPr sz="2200" dirty="0" smtClean="0">
            <a:solidFill>
              <a:srgbClr val="0B5494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070AA681E7D548B8B494A836FA7E69" ma:contentTypeVersion="19" ma:contentTypeDescription="Create a new document." ma:contentTypeScope="" ma:versionID="d464cd65c375594d67cb4f0494574b6e">
  <xsd:schema xmlns:xsd="http://www.w3.org/2001/XMLSchema" xmlns:xs="http://www.w3.org/2001/XMLSchema" xmlns:p="http://schemas.microsoft.com/office/2006/metadata/properties" xmlns:ns2="38e2ba9e-27b9-4c48-9a8a-216353f57068" xmlns:ns3="a5f5a3eb-0a2d-4d6a-9165-21ef9946a014" targetNamespace="http://schemas.microsoft.com/office/2006/metadata/properties" ma:root="true" ma:fieldsID="14ef489e8370de89dd9afd9a6333c468" ns2:_="" ns3:_="">
    <xsd:import namespace="38e2ba9e-27b9-4c48-9a8a-216353f57068"/>
    <xsd:import namespace="a5f5a3eb-0a2d-4d6a-9165-21ef9946a01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e2ba9e-27b9-4c48-9a8a-216353f5706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0c7e2ae9-edfb-4f0f-b9fa-bdacd0fc226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f5a3eb-0a2d-4d6a-9165-21ef9946a01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f7cc8cff-5d31-4a56-b24b-a9f0825dd0ce}" ma:internalName="TaxCatchAll" ma:showField="CatchAllData" ma:web="a5f5a3eb-0a2d-4d6a-9165-21ef9946a01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5f5a3eb-0a2d-4d6a-9165-21ef9946a014" xsi:nil="true"/>
    <lcf76f155ced4ddcb4097134ff3c332f xmlns="38e2ba9e-27b9-4c48-9a8a-216353f57068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710DDF3-8BE6-4F88-B3CF-5E051C0EE0F4}"/>
</file>

<file path=customXml/itemProps2.xml><?xml version="1.0" encoding="utf-8"?>
<ds:datastoreItem xmlns:ds="http://schemas.openxmlformats.org/officeDocument/2006/customXml" ds:itemID="{B6168D67-3C6E-427B-A6FC-77414DAA04E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3BD8AEA-E333-4174-945A-15B9A03E36D4}">
  <ds:schemaRefs>
    <ds:schemaRef ds:uri="8d2daf65-68ff-4e24-822d-04ca346d5ba2"/>
    <ds:schemaRef ds:uri="http://schemas.microsoft.com/office/2006/documentManagement/types"/>
    <ds:schemaRef ds:uri="http://purl.org/dc/terms/"/>
    <ds:schemaRef ds:uri="3f6c9806-7b9e-4729-852a-27a13fcb1ff5"/>
    <ds:schemaRef ds:uri="http://purl.org/dc/dcmitype/"/>
    <ds:schemaRef ds:uri="http://purl.org/dc/elements/1.1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570</TotalTime>
  <Words>2150</Words>
  <Application>Microsoft Office PowerPoint</Application>
  <PresentationFormat>Widescreen</PresentationFormat>
  <Paragraphs>374</Paragraphs>
  <Slides>27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27</vt:i4>
      </vt:variant>
    </vt:vector>
  </HeadingPairs>
  <TitlesOfParts>
    <vt:vector size="43" baseType="lpstr">
      <vt:lpstr>Arial</vt:lpstr>
      <vt:lpstr>Avenir Next LT Pro</vt:lpstr>
      <vt:lpstr>Calibri</vt:lpstr>
      <vt:lpstr>Century Gothic</vt:lpstr>
      <vt:lpstr>Courier New</vt:lpstr>
      <vt:lpstr>Product Sans Light</vt:lpstr>
      <vt:lpstr>Product Sans Thin</vt:lpstr>
      <vt:lpstr>Symbol</vt:lpstr>
      <vt:lpstr>System Font Regular</vt:lpstr>
      <vt:lpstr>Times New Roman</vt:lpstr>
      <vt:lpstr>1_Office Theme</vt:lpstr>
      <vt:lpstr>2_Office Theme</vt:lpstr>
      <vt:lpstr>6_Custom Design</vt:lpstr>
      <vt:lpstr>2_Custom Design</vt:lpstr>
      <vt:lpstr>3_Office Theme</vt:lpstr>
      <vt:lpstr>Custom Design</vt:lpstr>
      <vt:lpstr>PowerPoint Presentation</vt:lpstr>
      <vt:lpstr>Global Outreach Campaign Feb-May 2024</vt:lpstr>
      <vt:lpstr>Global Outreach Campaign Feb-May 2024</vt:lpstr>
      <vt:lpstr>Global Webinar – February 27</vt:lpstr>
      <vt:lpstr>Global Webinar – March 5</vt:lpstr>
      <vt:lpstr>Brussels Seminar</vt:lpstr>
      <vt:lpstr>Stakeholder Feedback: Brussels</vt:lpstr>
      <vt:lpstr>Stakeholder Feedback: Brussels</vt:lpstr>
      <vt:lpstr>Tokyo Seminars</vt:lpstr>
      <vt:lpstr>Stakeholder Feedback: Tokyo</vt:lpstr>
      <vt:lpstr>Stakeholder Feedback: Tokyo</vt:lpstr>
      <vt:lpstr>Australia Outreach</vt:lpstr>
      <vt:lpstr>Stakeholder Feedback: Australia</vt:lpstr>
      <vt:lpstr>Stakeholder Feedback: Toronto</vt:lpstr>
      <vt:lpstr>Stakeholder Feedback: Toronto</vt:lpstr>
      <vt:lpstr>Outreach to IOSCO Sustainable Finance Task Force (STF) and Committee 1 (C1) – Feb</vt:lpstr>
      <vt:lpstr>Outreach Feedback: IOSCO STF and C1</vt:lpstr>
      <vt:lpstr>IFIAR SCWG and Plenary (April-May)</vt:lpstr>
      <vt:lpstr>Outreach Feedback: IFIAR </vt:lpstr>
      <vt:lpstr>Stakeholder Advisory Council (SAC)</vt:lpstr>
      <vt:lpstr>National Standard Setters Liaison Group</vt:lpstr>
      <vt:lpstr>Coordination with IAASB</vt:lpstr>
      <vt:lpstr>Comment Letters on Sustainability ED</vt:lpstr>
      <vt:lpstr>Comment Letters on Sustainability ED</vt:lpstr>
      <vt:lpstr>Key Themes in Comment Letters</vt:lpstr>
      <vt:lpstr>Timeline</vt:lpstr>
      <vt:lpstr>PowerPoint Presentation</vt:lpstr>
    </vt:vector>
  </TitlesOfParts>
  <Manager/>
  <Company>International Public Sector Accounting Board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Megan Hartman</dc:creator>
  <cp:keywords/>
  <dc:description/>
  <cp:lastModifiedBy>Ken Siong</cp:lastModifiedBy>
  <cp:revision>2</cp:revision>
  <cp:lastPrinted>2020-01-09T14:46:46Z</cp:lastPrinted>
  <dcterms:created xsi:type="dcterms:W3CDTF">2018-10-18T19:25:41Z</dcterms:created>
  <dcterms:modified xsi:type="dcterms:W3CDTF">2024-06-03T23:04:53Z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0x010100B5070AA681E7D548B8B494A836FA7E69</vt:lpwstr>
  </property>
  <property fmtid="{D5CDD505-2E9C-101B-9397-08002B2CF9AE}" pid="3" name="MediaServiceImageTags">
    <vt:lpwstr/>
  </property>
</Properties>
</file>