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ink/ink4.xml" ContentType="application/inkml+xml"/>
  <Override PartName="/ppt/ink/ink5.xml" ContentType="application/inkml+xml"/>
  <Override PartName="/ppt/ink/ink6.xml" ContentType="application/inkml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3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48" r:id="rId4"/>
    <p:sldMasterId id="2147483975" r:id="rId5"/>
    <p:sldMasterId id="2147484124" r:id="rId6"/>
    <p:sldMasterId id="2147484143" r:id="rId7"/>
  </p:sldMasterIdLst>
  <p:notesMasterIdLst>
    <p:notesMasterId r:id="rId42"/>
  </p:notesMasterIdLst>
  <p:handoutMasterIdLst>
    <p:handoutMasterId r:id="rId43"/>
  </p:handoutMasterIdLst>
  <p:sldIdLst>
    <p:sldId id="2147472064" r:id="rId8"/>
    <p:sldId id="2147472066" r:id="rId9"/>
    <p:sldId id="2147472078" r:id="rId10"/>
    <p:sldId id="2147472122" r:id="rId11"/>
    <p:sldId id="2147472073" r:id="rId12"/>
    <p:sldId id="2147472089" r:id="rId13"/>
    <p:sldId id="2147472080" r:id="rId14"/>
    <p:sldId id="2147472090" r:id="rId15"/>
    <p:sldId id="2147472091" r:id="rId16"/>
    <p:sldId id="2147472092" r:id="rId17"/>
    <p:sldId id="2147472093" r:id="rId18"/>
    <p:sldId id="2147472123" r:id="rId19"/>
    <p:sldId id="2147472103" r:id="rId20"/>
    <p:sldId id="2147472101" r:id="rId21"/>
    <p:sldId id="2147472125" r:id="rId22"/>
    <p:sldId id="2147472097" r:id="rId23"/>
    <p:sldId id="2147472081" r:id="rId24"/>
    <p:sldId id="1280" r:id="rId25"/>
    <p:sldId id="2147472083" r:id="rId26"/>
    <p:sldId id="2147472106" r:id="rId27"/>
    <p:sldId id="2147472104" r:id="rId28"/>
    <p:sldId id="2147472105" r:id="rId29"/>
    <p:sldId id="2147472110" r:id="rId30"/>
    <p:sldId id="2147472111" r:id="rId31"/>
    <p:sldId id="2147472107" r:id="rId32"/>
    <p:sldId id="2147472109" r:id="rId33"/>
    <p:sldId id="2147472108" r:id="rId34"/>
    <p:sldId id="2147472119" r:id="rId35"/>
    <p:sldId id="2147472124" r:id="rId36"/>
    <p:sldId id="2147472120" r:id="rId37"/>
    <p:sldId id="2147472084" r:id="rId38"/>
    <p:sldId id="2147472121" r:id="rId39"/>
    <p:sldId id="2147472071" r:id="rId40"/>
    <p:sldId id="2147472068" r:id="rId41"/>
  </p:sldIdLst>
  <p:sldSz cx="12192000" cy="6858000"/>
  <p:notesSz cx="6950075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7ABB731-887E-C94D-23D0-92A02692FA0F}" name="Tom Seidenstein" initials="TS" userId="S::TomSeidenstein@iaasb.org::0a71646e-4534-45a3-882c-c3b5a8833ce8" providerId="AD"/>
  <p188:author id="{8F69CC63-70F9-B92E-B0AA-D68B2FB5D2AB}" name="Gabriela Figueiredo Dias" initials="GFD" userId="S::GabrielaDias@ethicsboard.org::2f0de687-1f60-462c-a3ec-15136bf498f0" providerId="AD"/>
  <p188:author id="{E43C9A97-DE88-F3C9-1145-31F123EC5CDD}" name="James Gunn" initials="JG" userId="S::jamesgunn@profstds.org::2535e6c0-affd-4ca8-be7d-584c1ac14a2c" providerId="AD"/>
  <p188:author id="{FE8B5C9F-7B18-B143-6551-47BF86F7ED3A}" name="Geoff Kwan" initials="GK" userId="S::GeoffKwan@ethicsboard.org::c3a5c4b8-7020-4697-b49e-ebe9f60812c0" providerId="AD"/>
  <p188:author id="{553772B1-180A-4959-D377-E121E197E9D3}" name="Carla Vijian" initials="CV" userId="S::CarlaVijian@ethicsboard.org::c8cf1b78-ca9a-4696-87d3-45e7c13ef4bf" providerId="AD"/>
  <p188:author id="{A4201BBD-D233-70A5-3DB8-D643FB89FF8B}" name="Willie Botha" initials="WB" userId="S::WillieBotha@iaasb.org::1d64e684-352d-424c-a1f4-5d6d7c4ec44b" providerId="AD"/>
  <p188:author id="{B62276D6-496F-52B6-6D00-824CB7935334}" name="Ken Siong" initials="KS" userId="S::KenSiong@ethicsboard.org::f7679ae9-de6b-4f69-a967-87584c14b709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Tom Seidenstein" initials="TS" lastIdx="9" clrIdx="6">
    <p:extLst>
      <p:ext uri="{19B8F6BF-5375-455C-9EA6-DF929625EA0E}">
        <p15:presenceInfo xmlns:p15="http://schemas.microsoft.com/office/powerpoint/2012/main" userId="S::TomSeidenstein@iaasb.org::0a71646e-4534-45a3-882c-c3b5a8833ce8" providerId="AD"/>
      </p:ext>
    </p:extLst>
  </p:cmAuthor>
  <p:cmAuthor id="1" name="Megan Zietsman" initials="MZ" lastIdx="79" clrIdx="0">
    <p:extLst>
      <p:ext uri="{19B8F6BF-5375-455C-9EA6-DF929625EA0E}">
        <p15:presenceInfo xmlns:p15="http://schemas.microsoft.com/office/powerpoint/2012/main" userId="Megan Zietsman" providerId="None"/>
      </p:ext>
    </p:extLst>
  </p:cmAuthor>
  <p:cmAuthor id="8" name="Willie Botha" initials="WB" lastIdx="4" clrIdx="7">
    <p:extLst>
      <p:ext uri="{19B8F6BF-5375-455C-9EA6-DF929625EA0E}">
        <p15:presenceInfo xmlns:p15="http://schemas.microsoft.com/office/powerpoint/2012/main" userId="S::WillieBotha@iaasb.org::1d64e684-352d-424c-a1f4-5d6d7c4ec44b" providerId="AD"/>
      </p:ext>
    </p:extLst>
  </p:cmAuthor>
  <p:cmAuthor id="2" name="Dan Montgomery" initials="DM" lastIdx="2" clrIdx="1">
    <p:extLst>
      <p:ext uri="{19B8F6BF-5375-455C-9EA6-DF929625EA0E}">
        <p15:presenceInfo xmlns:p15="http://schemas.microsoft.com/office/powerpoint/2012/main" userId="8ba5e3d143c5e0b2" providerId="Windows Live"/>
      </p:ext>
    </p:extLst>
  </p:cmAuthor>
  <p:cmAuthor id="3" name="Natalie Klonaridis" initials="NK" lastIdx="115" clrIdx="2">
    <p:extLst>
      <p:ext uri="{19B8F6BF-5375-455C-9EA6-DF929625EA0E}">
        <p15:presenceInfo xmlns:p15="http://schemas.microsoft.com/office/powerpoint/2012/main" userId="S-1-5-21-1801674531-1972579041-839522115-13323" providerId="AD"/>
      </p:ext>
    </p:extLst>
  </p:cmAuthor>
  <p:cmAuthor id="4" name="James Grosvenor" initials="JG" lastIdx="10" clrIdx="3">
    <p:extLst>
      <p:ext uri="{19B8F6BF-5375-455C-9EA6-DF929625EA0E}">
        <p15:presenceInfo xmlns:p15="http://schemas.microsoft.com/office/powerpoint/2012/main" userId="S-1-5-21-1801674531-1972579041-839522115-17641" providerId="AD"/>
      </p:ext>
    </p:extLst>
  </p:cmAuthor>
  <p:cmAuthor id="5" name="Joy Thurgood" initials="JT" lastIdx="20" clrIdx="4">
    <p:extLst>
      <p:ext uri="{19B8F6BF-5375-455C-9EA6-DF929625EA0E}">
        <p15:presenceInfo xmlns:p15="http://schemas.microsoft.com/office/powerpoint/2012/main" userId="S-1-5-21-1801674531-1972579041-839522115-17607" providerId="AD"/>
      </p:ext>
    </p:extLst>
  </p:cmAuthor>
  <p:cmAuthor id="6" name="BJ" initials="BJ" lastIdx="14" clrIdx="5">
    <p:extLst>
      <p:ext uri="{19B8F6BF-5375-455C-9EA6-DF929625EA0E}">
        <p15:presenceInfo xmlns:p15="http://schemas.microsoft.com/office/powerpoint/2012/main" userId="BJ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3745"/>
    <a:srgbClr val="F2F2F2"/>
    <a:srgbClr val="4A4A4A"/>
    <a:srgbClr val="0B5494"/>
    <a:srgbClr val="F07010"/>
    <a:srgbClr val="838383"/>
    <a:srgbClr val="00AA55"/>
    <a:srgbClr val="289DD8"/>
    <a:srgbClr val="C3C8CD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52" autoAdjust="0"/>
    <p:restoredTop sz="88259" autoAdjust="0"/>
  </p:normalViewPr>
  <p:slideViewPr>
    <p:cSldViewPr snapToGrid="0">
      <p:cViewPr varScale="1">
        <p:scale>
          <a:sx n="83" d="100"/>
          <a:sy n="83" d="100"/>
        </p:scale>
        <p:origin x="30" y="39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48" d="100"/>
          <a:sy n="48" d="100"/>
        </p:scale>
        <p:origin x="2672" y="2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50" Type="http://schemas.microsoft.com/office/2018/10/relationships/authors" Target="authors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microsoft.com/office/2016/11/relationships/changesInfo" Target="changesInfos/changesInfo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viewProps" Target="viewProps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la Vijian" userId="0685818c105fcfa6" providerId="LiveId" clId="{05E4F75F-C92F-4DDB-A447-A9395607ABF9}"/>
    <pc:docChg chg="custSel modSld">
      <pc:chgData name="Carla Vijian" userId="0685818c105fcfa6" providerId="LiveId" clId="{05E4F75F-C92F-4DDB-A447-A9395607ABF9}" dt="2024-07-15T22:28:04.218" v="26" actId="27636"/>
      <pc:docMkLst>
        <pc:docMk/>
      </pc:docMkLst>
      <pc:sldChg chg="addSp delSp modSp mod">
        <pc:chgData name="Carla Vijian" userId="0685818c105fcfa6" providerId="LiveId" clId="{05E4F75F-C92F-4DDB-A447-A9395607ABF9}" dt="2024-07-15T22:28:04.218" v="26" actId="27636"/>
        <pc:sldMkLst>
          <pc:docMk/>
          <pc:sldMk cId="1909069728" sldId="2147472084"/>
        </pc:sldMkLst>
        <pc:spChg chg="mod">
          <ac:chgData name="Carla Vijian" userId="0685818c105fcfa6" providerId="LiveId" clId="{05E4F75F-C92F-4DDB-A447-A9395607ABF9}" dt="2024-07-15T22:28:04.218" v="26" actId="27636"/>
          <ac:spMkLst>
            <pc:docMk/>
            <pc:sldMk cId="1909069728" sldId="2147472084"/>
            <ac:spMk id="2" creationId="{F262444B-5A8E-0093-AB53-658E80A5AE5B}"/>
          </ac:spMkLst>
        </pc:spChg>
        <pc:spChg chg="del">
          <ac:chgData name="Carla Vijian" userId="0685818c105fcfa6" providerId="LiveId" clId="{05E4F75F-C92F-4DDB-A447-A9395607ABF9}" dt="2024-07-15T22:27:14.459" v="3" actId="26606"/>
          <ac:spMkLst>
            <pc:docMk/>
            <pc:sldMk cId="1909069728" sldId="2147472084"/>
            <ac:spMk id="41" creationId="{D1520B01-A2E4-41C2-8A8F-7683F250890E}"/>
          </ac:spMkLst>
        </pc:spChg>
        <pc:spChg chg="add">
          <ac:chgData name="Carla Vijian" userId="0685818c105fcfa6" providerId="LiveId" clId="{05E4F75F-C92F-4DDB-A447-A9395607ABF9}" dt="2024-07-15T22:27:14.459" v="3" actId="26606"/>
          <ac:spMkLst>
            <pc:docMk/>
            <pc:sldMk cId="1909069728" sldId="2147472084"/>
            <ac:spMk id="65" creationId="{D1520B01-A2E4-41C2-8A8F-7683F250890E}"/>
          </ac:spMkLst>
        </pc:spChg>
        <pc:grpChg chg="del">
          <ac:chgData name="Carla Vijian" userId="0685818c105fcfa6" providerId="LiveId" clId="{05E4F75F-C92F-4DDB-A447-A9395607ABF9}" dt="2024-07-15T22:27:14.459" v="3" actId="26606"/>
          <ac:grpSpMkLst>
            <pc:docMk/>
            <pc:sldMk cId="1909069728" sldId="2147472084"/>
            <ac:grpSpMk id="42" creationId="{1F634C0A-A487-42AF-8DFD-4DAD62FE92BF}"/>
          </ac:grpSpMkLst>
        </pc:grpChg>
        <pc:grpChg chg="del">
          <ac:chgData name="Carla Vijian" userId="0685818c105fcfa6" providerId="LiveId" clId="{05E4F75F-C92F-4DDB-A447-A9395607ABF9}" dt="2024-07-15T22:27:14.459" v="3" actId="26606"/>
          <ac:grpSpMkLst>
            <pc:docMk/>
            <pc:sldMk cId="1909069728" sldId="2147472084"/>
            <ac:grpSpMk id="45" creationId="{066EE5A2-0D35-4D6A-A5C7-1CA91F740684}"/>
          </ac:grpSpMkLst>
        </pc:grpChg>
        <pc:grpChg chg="del">
          <ac:chgData name="Carla Vijian" userId="0685818c105fcfa6" providerId="LiveId" clId="{05E4F75F-C92F-4DDB-A447-A9395607ABF9}" dt="2024-07-15T22:27:14.459" v="3" actId="26606"/>
          <ac:grpSpMkLst>
            <pc:docMk/>
            <pc:sldMk cId="1909069728" sldId="2147472084"/>
            <ac:grpSpMk id="49" creationId="{56AA1647-0DA6-4A17-B3E1-95D61BD54714}"/>
          </ac:grpSpMkLst>
        </pc:grpChg>
        <pc:grpChg chg="del">
          <ac:chgData name="Carla Vijian" userId="0685818c105fcfa6" providerId="LiveId" clId="{05E4F75F-C92F-4DDB-A447-A9395607ABF9}" dt="2024-07-15T22:27:14.459" v="3" actId="26606"/>
          <ac:grpSpMkLst>
            <pc:docMk/>
            <pc:sldMk cId="1909069728" sldId="2147472084"/>
            <ac:grpSpMk id="53" creationId="{08D20F07-CD49-4F17-BC00-9429DA80C502}"/>
          </ac:grpSpMkLst>
        </pc:grpChg>
        <pc:grpChg chg="add">
          <ac:chgData name="Carla Vijian" userId="0685818c105fcfa6" providerId="LiveId" clId="{05E4F75F-C92F-4DDB-A447-A9395607ABF9}" dt="2024-07-15T22:27:14.459" v="3" actId="26606"/>
          <ac:grpSpMkLst>
            <pc:docMk/>
            <pc:sldMk cId="1909069728" sldId="2147472084"/>
            <ac:grpSpMk id="67" creationId="{1F634C0A-A487-42AF-8DFD-4DAD62FE92BF}"/>
          </ac:grpSpMkLst>
        </pc:grpChg>
        <pc:grpChg chg="add">
          <ac:chgData name="Carla Vijian" userId="0685818c105fcfa6" providerId="LiveId" clId="{05E4F75F-C92F-4DDB-A447-A9395607ABF9}" dt="2024-07-15T22:27:14.459" v="3" actId="26606"/>
          <ac:grpSpMkLst>
            <pc:docMk/>
            <pc:sldMk cId="1909069728" sldId="2147472084"/>
            <ac:grpSpMk id="71" creationId="{066EE5A2-0D35-4D6A-A5C7-1CA91F740684}"/>
          </ac:grpSpMkLst>
        </pc:grpChg>
        <pc:grpChg chg="add">
          <ac:chgData name="Carla Vijian" userId="0685818c105fcfa6" providerId="LiveId" clId="{05E4F75F-C92F-4DDB-A447-A9395607ABF9}" dt="2024-07-15T22:27:14.459" v="3" actId="26606"/>
          <ac:grpSpMkLst>
            <pc:docMk/>
            <pc:sldMk cId="1909069728" sldId="2147472084"/>
            <ac:grpSpMk id="75" creationId="{56AA1647-0DA6-4A17-B3E1-95D61BD54714}"/>
          </ac:grpSpMkLst>
        </pc:grpChg>
        <pc:grpChg chg="add">
          <ac:chgData name="Carla Vijian" userId="0685818c105fcfa6" providerId="LiveId" clId="{05E4F75F-C92F-4DDB-A447-A9395607ABF9}" dt="2024-07-15T22:27:14.459" v="3" actId="26606"/>
          <ac:grpSpMkLst>
            <pc:docMk/>
            <pc:sldMk cId="1909069728" sldId="2147472084"/>
            <ac:grpSpMk id="79" creationId="{08D20F07-CD49-4F17-BC00-9429DA80C502}"/>
          </ac:grpSpMkLst>
        </pc:grpChg>
        <pc:picChg chg="mod">
          <ac:chgData name="Carla Vijian" userId="0685818c105fcfa6" providerId="LiveId" clId="{05E4F75F-C92F-4DDB-A447-A9395607ABF9}" dt="2024-07-15T22:27:14.459" v="3" actId="26606"/>
          <ac:picMkLst>
            <pc:docMk/>
            <pc:sldMk cId="1909069728" sldId="2147472084"/>
            <ac:picMk id="3" creationId="{9D42DC39-6532-8359-1A40-6F9DF5B79954}"/>
          </ac:picMkLst>
        </pc:picChg>
        <pc:picChg chg="del">
          <ac:chgData name="Carla Vijian" userId="0685818c105fcfa6" providerId="LiveId" clId="{05E4F75F-C92F-4DDB-A447-A9395607ABF9}" dt="2024-07-15T22:25:58.688" v="0" actId="478"/>
          <ac:picMkLst>
            <pc:docMk/>
            <pc:sldMk cId="1909069728" sldId="2147472084"/>
            <ac:picMk id="5" creationId="{3108FAC7-2B46-6F63-8723-F75B49F1CA97}"/>
          </ac:picMkLst>
        </pc:picChg>
        <pc:picChg chg="add mod ord">
          <ac:chgData name="Carla Vijian" userId="0685818c105fcfa6" providerId="LiveId" clId="{05E4F75F-C92F-4DDB-A447-A9395607ABF9}" dt="2024-07-15T22:27:16.668" v="5" actId="962"/>
          <ac:picMkLst>
            <pc:docMk/>
            <pc:sldMk cId="1909069728" sldId="2147472084"/>
            <ac:picMk id="7" creationId="{4EFB3180-7642-9479-95F0-1C5BB82A86AD}"/>
          </ac:picMkLst>
        </pc:picChg>
      </pc:sldChg>
    </pc:docChg>
  </pc:docChgLst>
  <pc:docChgLst>
    <pc:chgData name="Geoff Kwan" userId="c3a5c4b8-7020-4697-b49e-ebe9f60812c0" providerId="ADAL" clId="{36DF5303-C1FB-4903-A300-28FCC1F05120}"/>
    <pc:docChg chg="custSel modSld">
      <pc:chgData name="Geoff Kwan" userId="c3a5c4b8-7020-4697-b49e-ebe9f60812c0" providerId="ADAL" clId="{36DF5303-C1FB-4903-A300-28FCC1F05120}" dt="2024-06-10T12:26:01.092" v="1033" actId="20577"/>
      <pc:docMkLst>
        <pc:docMk/>
      </pc:docMkLst>
      <pc:sldChg chg="modSp">
        <pc:chgData name="Geoff Kwan" userId="c3a5c4b8-7020-4697-b49e-ebe9f60812c0" providerId="ADAL" clId="{36DF5303-C1FB-4903-A300-28FCC1F05120}" dt="2024-06-09T13:49:50.645" v="0" actId="313"/>
        <pc:sldMkLst>
          <pc:docMk/>
          <pc:sldMk cId="3549915370" sldId="2147472124"/>
        </pc:sldMkLst>
        <pc:graphicFrameChg chg="mod">
          <ac:chgData name="Geoff Kwan" userId="c3a5c4b8-7020-4697-b49e-ebe9f60812c0" providerId="ADAL" clId="{36DF5303-C1FB-4903-A300-28FCC1F05120}" dt="2024-06-09T13:49:50.645" v="0" actId="313"/>
          <ac:graphicFrameMkLst>
            <pc:docMk/>
            <pc:sldMk cId="3549915370" sldId="2147472124"/>
            <ac:graphicFrameMk id="4" creationId="{C83DC9EE-93E8-64DE-F398-B5E58B7CB3DC}"/>
          </ac:graphicFrameMkLst>
        </pc:graphicFrameChg>
      </pc:sldChg>
      <pc:sldChg chg="addSp modSp mod">
        <pc:chgData name="Geoff Kwan" userId="c3a5c4b8-7020-4697-b49e-ebe9f60812c0" providerId="ADAL" clId="{36DF5303-C1FB-4903-A300-28FCC1F05120}" dt="2024-06-10T12:26:01.092" v="1033" actId="20577"/>
        <pc:sldMkLst>
          <pc:docMk/>
          <pc:sldMk cId="3522538125" sldId="2147472125"/>
        </pc:sldMkLst>
        <pc:spChg chg="mod">
          <ac:chgData name="Geoff Kwan" userId="c3a5c4b8-7020-4697-b49e-ebe9f60812c0" providerId="ADAL" clId="{36DF5303-C1FB-4903-A300-28FCC1F05120}" dt="2024-06-10T12:05:31.237" v="215" actId="571"/>
          <ac:spMkLst>
            <pc:docMk/>
            <pc:sldMk cId="3522538125" sldId="2147472125"/>
            <ac:spMk id="6" creationId="{1AB64C38-28E8-984F-1658-EDDD511A147C}"/>
          </ac:spMkLst>
        </pc:spChg>
        <pc:spChg chg="add mod">
          <ac:chgData name="Geoff Kwan" userId="c3a5c4b8-7020-4697-b49e-ebe9f60812c0" providerId="ADAL" clId="{36DF5303-C1FB-4903-A300-28FCC1F05120}" dt="2024-06-10T12:22:23.786" v="856" actId="1076"/>
          <ac:spMkLst>
            <pc:docMk/>
            <pc:sldMk cId="3522538125" sldId="2147472125"/>
            <ac:spMk id="8" creationId="{87F26757-B8F6-0BA2-2262-9E814EE7CBB4}"/>
          </ac:spMkLst>
        </pc:spChg>
        <pc:spChg chg="add mod">
          <ac:chgData name="Geoff Kwan" userId="c3a5c4b8-7020-4697-b49e-ebe9f60812c0" providerId="ADAL" clId="{36DF5303-C1FB-4903-A300-28FCC1F05120}" dt="2024-06-10T12:24:10.229" v="892" actId="20577"/>
          <ac:spMkLst>
            <pc:docMk/>
            <pc:sldMk cId="3522538125" sldId="2147472125"/>
            <ac:spMk id="9" creationId="{E3CEF6E1-8A86-7161-69CF-B925787B25D8}"/>
          </ac:spMkLst>
        </pc:spChg>
        <pc:spChg chg="mod">
          <ac:chgData name="Geoff Kwan" userId="c3a5c4b8-7020-4697-b49e-ebe9f60812c0" providerId="ADAL" clId="{36DF5303-C1FB-4903-A300-28FCC1F05120}" dt="2024-06-10T12:05:31.237" v="215" actId="571"/>
          <ac:spMkLst>
            <pc:docMk/>
            <pc:sldMk cId="3522538125" sldId="2147472125"/>
            <ac:spMk id="10" creationId="{4BF46054-66AE-45C7-ED53-215736A6B259}"/>
          </ac:spMkLst>
        </pc:spChg>
        <pc:spChg chg="mod">
          <ac:chgData name="Geoff Kwan" userId="c3a5c4b8-7020-4697-b49e-ebe9f60812c0" providerId="ADAL" clId="{36DF5303-C1FB-4903-A300-28FCC1F05120}" dt="2024-06-10T12:05:31.237" v="215" actId="571"/>
          <ac:spMkLst>
            <pc:docMk/>
            <pc:sldMk cId="3522538125" sldId="2147472125"/>
            <ac:spMk id="11" creationId="{6F153E6C-89DF-CBE1-790E-348CDB4DCA2E}"/>
          </ac:spMkLst>
        </pc:spChg>
        <pc:spChg chg="mod">
          <ac:chgData name="Geoff Kwan" userId="c3a5c4b8-7020-4697-b49e-ebe9f60812c0" providerId="ADAL" clId="{36DF5303-C1FB-4903-A300-28FCC1F05120}" dt="2024-06-10T12:05:31.237" v="215" actId="571"/>
          <ac:spMkLst>
            <pc:docMk/>
            <pc:sldMk cId="3522538125" sldId="2147472125"/>
            <ac:spMk id="12" creationId="{2EA0D422-4461-B775-DCE0-654EE441DAB6}"/>
          </ac:spMkLst>
        </pc:spChg>
        <pc:spChg chg="mod">
          <ac:chgData name="Geoff Kwan" userId="c3a5c4b8-7020-4697-b49e-ebe9f60812c0" providerId="ADAL" clId="{36DF5303-C1FB-4903-A300-28FCC1F05120}" dt="2024-06-10T12:05:31.237" v="215" actId="571"/>
          <ac:spMkLst>
            <pc:docMk/>
            <pc:sldMk cId="3522538125" sldId="2147472125"/>
            <ac:spMk id="13" creationId="{791A49CA-FE05-0F0B-EE50-E269950B91D4}"/>
          </ac:spMkLst>
        </pc:spChg>
        <pc:spChg chg="mod">
          <ac:chgData name="Geoff Kwan" userId="c3a5c4b8-7020-4697-b49e-ebe9f60812c0" providerId="ADAL" clId="{36DF5303-C1FB-4903-A300-28FCC1F05120}" dt="2024-06-10T12:05:31.237" v="215" actId="571"/>
          <ac:spMkLst>
            <pc:docMk/>
            <pc:sldMk cId="3522538125" sldId="2147472125"/>
            <ac:spMk id="14" creationId="{A3D2EC4B-58AA-D216-3A97-854E31C723C2}"/>
          </ac:spMkLst>
        </pc:spChg>
        <pc:spChg chg="mod">
          <ac:chgData name="Geoff Kwan" userId="c3a5c4b8-7020-4697-b49e-ebe9f60812c0" providerId="ADAL" clId="{36DF5303-C1FB-4903-A300-28FCC1F05120}" dt="2024-06-10T12:05:31.237" v="215" actId="571"/>
          <ac:spMkLst>
            <pc:docMk/>
            <pc:sldMk cId="3522538125" sldId="2147472125"/>
            <ac:spMk id="15" creationId="{CC8E1544-E1DF-5158-E6C7-A1D24599FD27}"/>
          </ac:spMkLst>
        </pc:spChg>
        <pc:spChg chg="mod">
          <ac:chgData name="Geoff Kwan" userId="c3a5c4b8-7020-4697-b49e-ebe9f60812c0" providerId="ADAL" clId="{36DF5303-C1FB-4903-A300-28FCC1F05120}" dt="2024-06-10T12:05:31.237" v="215" actId="571"/>
          <ac:spMkLst>
            <pc:docMk/>
            <pc:sldMk cId="3522538125" sldId="2147472125"/>
            <ac:spMk id="16" creationId="{E8DBBFD4-E214-1DF7-7A4B-DE9AE7AE0941}"/>
          </ac:spMkLst>
        </pc:spChg>
        <pc:spChg chg="mod">
          <ac:chgData name="Geoff Kwan" userId="c3a5c4b8-7020-4697-b49e-ebe9f60812c0" providerId="ADAL" clId="{36DF5303-C1FB-4903-A300-28FCC1F05120}" dt="2024-06-10T12:05:31.237" v="215" actId="571"/>
          <ac:spMkLst>
            <pc:docMk/>
            <pc:sldMk cId="3522538125" sldId="2147472125"/>
            <ac:spMk id="17" creationId="{77ED19C1-8597-A022-5D1C-0E1A983DE75C}"/>
          </ac:spMkLst>
        </pc:spChg>
        <pc:spChg chg="mod">
          <ac:chgData name="Geoff Kwan" userId="c3a5c4b8-7020-4697-b49e-ebe9f60812c0" providerId="ADAL" clId="{36DF5303-C1FB-4903-A300-28FCC1F05120}" dt="2024-06-10T12:05:31.237" v="215" actId="571"/>
          <ac:spMkLst>
            <pc:docMk/>
            <pc:sldMk cId="3522538125" sldId="2147472125"/>
            <ac:spMk id="18" creationId="{CF24C04F-04F8-4917-632B-EC22281E11D4}"/>
          </ac:spMkLst>
        </pc:spChg>
        <pc:spChg chg="mod">
          <ac:chgData name="Geoff Kwan" userId="c3a5c4b8-7020-4697-b49e-ebe9f60812c0" providerId="ADAL" clId="{36DF5303-C1FB-4903-A300-28FCC1F05120}" dt="2024-06-10T12:05:31.237" v="215" actId="571"/>
          <ac:spMkLst>
            <pc:docMk/>
            <pc:sldMk cId="3522538125" sldId="2147472125"/>
            <ac:spMk id="19" creationId="{722B3F35-5ACB-C73B-0304-8CE7B6A0DF34}"/>
          </ac:spMkLst>
        </pc:spChg>
        <pc:spChg chg="mod">
          <ac:chgData name="Geoff Kwan" userId="c3a5c4b8-7020-4697-b49e-ebe9f60812c0" providerId="ADAL" clId="{36DF5303-C1FB-4903-A300-28FCC1F05120}" dt="2024-06-10T12:05:31.237" v="215" actId="571"/>
          <ac:spMkLst>
            <pc:docMk/>
            <pc:sldMk cId="3522538125" sldId="2147472125"/>
            <ac:spMk id="20" creationId="{BE71C860-6BEB-255E-CF35-59907904A8F1}"/>
          </ac:spMkLst>
        </pc:spChg>
        <pc:spChg chg="mod">
          <ac:chgData name="Geoff Kwan" userId="c3a5c4b8-7020-4697-b49e-ebe9f60812c0" providerId="ADAL" clId="{36DF5303-C1FB-4903-A300-28FCC1F05120}" dt="2024-06-10T12:26:01.092" v="1033" actId="20577"/>
          <ac:spMkLst>
            <pc:docMk/>
            <pc:sldMk cId="3522538125" sldId="2147472125"/>
            <ac:spMk id="27" creationId="{ADDF59E7-841D-4EDB-941D-A79F1D1F7767}"/>
          </ac:spMkLst>
        </pc:spChg>
        <pc:spChg chg="mod">
          <ac:chgData name="Geoff Kwan" userId="c3a5c4b8-7020-4697-b49e-ebe9f60812c0" providerId="ADAL" clId="{36DF5303-C1FB-4903-A300-28FCC1F05120}" dt="2024-06-10T12:18:50.339" v="703" actId="1076"/>
          <ac:spMkLst>
            <pc:docMk/>
            <pc:sldMk cId="3522538125" sldId="2147472125"/>
            <ac:spMk id="28" creationId="{81736184-0913-80BC-83CC-413483F2599C}"/>
          </ac:spMkLst>
        </pc:spChg>
        <pc:spChg chg="mod">
          <ac:chgData name="Geoff Kwan" userId="c3a5c4b8-7020-4697-b49e-ebe9f60812c0" providerId="ADAL" clId="{36DF5303-C1FB-4903-A300-28FCC1F05120}" dt="2024-06-10T12:23:40.958" v="859" actId="1076"/>
          <ac:spMkLst>
            <pc:docMk/>
            <pc:sldMk cId="3522538125" sldId="2147472125"/>
            <ac:spMk id="29" creationId="{FC0892AC-14A8-D8EB-722F-0CF591B055A8}"/>
          </ac:spMkLst>
        </pc:spChg>
        <pc:spChg chg="mod">
          <ac:chgData name="Geoff Kwan" userId="c3a5c4b8-7020-4697-b49e-ebe9f60812c0" providerId="ADAL" clId="{36DF5303-C1FB-4903-A300-28FCC1F05120}" dt="2024-06-10T12:23:37.593" v="858" actId="1076"/>
          <ac:spMkLst>
            <pc:docMk/>
            <pc:sldMk cId="3522538125" sldId="2147472125"/>
            <ac:spMk id="30" creationId="{EEA59832-2AC9-6190-1380-C0BD82520DEF}"/>
          </ac:spMkLst>
        </pc:spChg>
        <pc:grpChg chg="mod">
          <ac:chgData name="Geoff Kwan" userId="c3a5c4b8-7020-4697-b49e-ebe9f60812c0" providerId="ADAL" clId="{36DF5303-C1FB-4903-A300-28FCC1F05120}" dt="2024-06-10T12:05:31.237" v="215" actId="571"/>
          <ac:grpSpMkLst>
            <pc:docMk/>
            <pc:sldMk cId="3522538125" sldId="2147472125"/>
            <ac:grpSpMk id="3" creationId="{FB53E258-5399-1788-436F-265106D2C495}"/>
          </ac:grpSpMkLst>
        </pc:grpChg>
        <pc:grpChg chg="mod">
          <ac:chgData name="Geoff Kwan" userId="c3a5c4b8-7020-4697-b49e-ebe9f60812c0" providerId="ADAL" clId="{36DF5303-C1FB-4903-A300-28FCC1F05120}" dt="2024-06-10T12:05:31.237" v="215" actId="571"/>
          <ac:grpSpMkLst>
            <pc:docMk/>
            <pc:sldMk cId="3522538125" sldId="2147472125"/>
            <ac:grpSpMk id="25" creationId="{E6535B28-0C65-974C-F8C8-123C0A2732CB}"/>
          </ac:grpSpMkLst>
        </pc:grpChg>
        <pc:grpChg chg="mod">
          <ac:chgData name="Geoff Kwan" userId="c3a5c4b8-7020-4697-b49e-ebe9f60812c0" providerId="ADAL" clId="{36DF5303-C1FB-4903-A300-28FCC1F05120}" dt="2024-06-10T12:05:31.237" v="215" actId="571"/>
          <ac:grpSpMkLst>
            <pc:docMk/>
            <pc:sldMk cId="3522538125" sldId="2147472125"/>
            <ac:grpSpMk id="26" creationId="{FEB1C86C-47F7-3534-E44C-F478B159CB4B}"/>
          </ac:grpSpMkLst>
        </pc:grpChg>
        <pc:picChg chg="mod">
          <ac:chgData name="Geoff Kwan" userId="c3a5c4b8-7020-4697-b49e-ebe9f60812c0" providerId="ADAL" clId="{36DF5303-C1FB-4903-A300-28FCC1F05120}" dt="2024-06-10T12:05:31.237" v="215" actId="571"/>
          <ac:picMkLst>
            <pc:docMk/>
            <pc:sldMk cId="3522538125" sldId="2147472125"/>
            <ac:picMk id="22" creationId="{8B91D8C7-286C-830F-2C78-8D2FCC20F3E6}"/>
          </ac:picMkLst>
        </pc:picChg>
      </pc:sldChg>
    </pc:docChg>
  </pc:docChgLst>
</pc:chgInfo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xels.com/photo/top-view-photo-of-people-having-a-meeting-3182822/" TargetMode="External"/><Relationship Id="rId2" Type="http://schemas.openxmlformats.org/officeDocument/2006/relationships/image" Target="../media/image43.jpg"/><Relationship Id="rId1" Type="http://schemas.openxmlformats.org/officeDocument/2006/relationships/image" Target="../media/image42.jpeg"/><Relationship Id="rId4" Type="http://schemas.openxmlformats.org/officeDocument/2006/relationships/image" Target="../media/image44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xels.com/photo/top-view-photo-of-people-having-a-meeting-3182822/" TargetMode="External"/><Relationship Id="rId2" Type="http://schemas.openxmlformats.org/officeDocument/2006/relationships/image" Target="../media/image43.jpg"/><Relationship Id="rId1" Type="http://schemas.openxmlformats.org/officeDocument/2006/relationships/image" Target="../media/image42.jpeg"/><Relationship Id="rId4" Type="http://schemas.openxmlformats.org/officeDocument/2006/relationships/image" Target="../media/image4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BDD45FA-0E20-4AB6-96EC-3BC431FE9050}" type="doc">
      <dgm:prSet loTypeId="urn:microsoft.com/office/officeart/2005/8/layout/vList2" loCatId="list" qsTypeId="urn:microsoft.com/office/officeart/2005/8/quickstyle/simple5" qsCatId="simple" csTypeId="urn:microsoft.com/office/officeart/2005/8/colors/accent0_2" csCatId="mainScheme" phldr="1"/>
      <dgm:spPr/>
      <dgm:t>
        <a:bodyPr/>
        <a:lstStyle/>
        <a:p>
          <a:endParaRPr lang="en-US"/>
        </a:p>
      </dgm:t>
    </dgm:pt>
    <dgm:pt modelId="{58EE1655-F377-4C4D-9CCF-F31F2E76D1D1}">
      <dgm:prSet custT="1"/>
      <dgm:spPr/>
      <dgm:t>
        <a:bodyPr/>
        <a:lstStyle/>
        <a:p>
          <a:r>
            <a:rPr lang="en-US" sz="240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WG’s Preliminary Views: Key Themes</a:t>
          </a:r>
          <a:endParaRPr lang="en-US" sz="2400" dirty="0">
            <a:solidFill>
              <a:schemeClr val="accent6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7AC242F-A36D-4B30-AE2A-923FB88BD899}" type="parTrans" cxnId="{A47A8C0A-DE1C-48EC-A0AA-6D96E3B8631F}">
      <dgm:prSet/>
      <dgm:spPr/>
      <dgm:t>
        <a:bodyPr/>
        <a:lstStyle/>
        <a:p>
          <a:endParaRPr lang="en-US" sz="2400" dirty="0">
            <a:solidFill>
              <a:schemeClr val="accent6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1EE6223-4E64-428B-A901-F4B0314F1AEC}" type="sibTrans" cxnId="{A47A8C0A-DE1C-48EC-A0AA-6D96E3B8631F}">
      <dgm:prSet/>
      <dgm:spPr/>
      <dgm:t>
        <a:bodyPr/>
        <a:lstStyle/>
        <a:p>
          <a:endParaRPr lang="en-US" sz="2400" dirty="0">
            <a:solidFill>
              <a:schemeClr val="accent6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7D2A205-3391-4679-B4DE-C9EA239A8684}">
      <dgm:prSet custT="1"/>
      <dgm:spPr/>
      <dgm:t>
        <a:bodyPr/>
        <a:lstStyle/>
        <a:p>
          <a:endParaRPr lang="en-US" sz="2400" dirty="0">
            <a:solidFill>
              <a:schemeClr val="accent6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00A46DC-88C3-4103-9FD0-46A3C67731D5}" type="parTrans" cxnId="{28E94868-8C86-474B-8636-EAE40D598D26}">
      <dgm:prSet/>
      <dgm:spPr/>
      <dgm:t>
        <a:bodyPr/>
        <a:lstStyle/>
        <a:p>
          <a:endParaRPr lang="en-US" sz="2400" dirty="0">
            <a:solidFill>
              <a:schemeClr val="accent6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0EE365A-8379-4A3E-A9C9-4D5858DE149B}" type="sibTrans" cxnId="{28E94868-8C86-474B-8636-EAE40D598D26}">
      <dgm:prSet/>
      <dgm:spPr/>
      <dgm:t>
        <a:bodyPr/>
        <a:lstStyle/>
        <a:p>
          <a:endParaRPr lang="en-US" sz="2400" dirty="0">
            <a:solidFill>
              <a:schemeClr val="accent6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4EA153C-2655-45D8-8508-B2E860CD5045}">
      <dgm:prSet custT="1"/>
      <dgm:spPr/>
      <dgm:t>
        <a:bodyPr/>
        <a:lstStyle/>
        <a:p>
          <a:r>
            <a:rPr lang="en-US" sz="240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Academic Report</a:t>
          </a:r>
          <a:endParaRPr lang="en-US" sz="2400" dirty="0">
            <a:solidFill>
              <a:schemeClr val="accent6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9FDAE7B-1061-4ED8-8515-B840BD056D2A}" type="parTrans" cxnId="{F9C3A31A-B360-4BA8-9194-AAE9C52390A0}">
      <dgm:prSet/>
      <dgm:spPr/>
      <dgm:t>
        <a:bodyPr/>
        <a:lstStyle/>
        <a:p>
          <a:endParaRPr lang="en-US" sz="2400" dirty="0">
            <a:solidFill>
              <a:schemeClr val="accent6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946B5E4-F0A8-406D-80F4-9F2DCBE13D93}" type="sibTrans" cxnId="{F9C3A31A-B360-4BA8-9194-AAE9C52390A0}">
      <dgm:prSet/>
      <dgm:spPr/>
      <dgm:t>
        <a:bodyPr/>
        <a:lstStyle/>
        <a:p>
          <a:endParaRPr lang="en-US" sz="2400" dirty="0">
            <a:solidFill>
              <a:schemeClr val="accent6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F0D515B-9D4C-41F5-AC96-0066F161DF60}">
      <dgm:prSet custT="1"/>
      <dgm:spPr/>
      <dgm:t>
        <a:bodyPr/>
        <a:lstStyle/>
        <a:p>
          <a:r>
            <a:rPr lang="en-US" sz="240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ISQM 1 and FRC Code</a:t>
          </a:r>
          <a:endParaRPr lang="en-US" sz="2400" dirty="0">
            <a:solidFill>
              <a:schemeClr val="accent6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AB482DA-F556-42A7-BD48-21805619B8D0}" type="parTrans" cxnId="{C6678652-AEE3-4287-AFC7-23B721CD6747}">
      <dgm:prSet/>
      <dgm:spPr/>
      <dgm:t>
        <a:bodyPr/>
        <a:lstStyle/>
        <a:p>
          <a:endParaRPr lang="en-US" sz="2400" dirty="0">
            <a:solidFill>
              <a:schemeClr val="accent6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36A6DA2-7E9A-4CA6-9A7C-D5EA48B2CC78}" type="sibTrans" cxnId="{C6678652-AEE3-4287-AFC7-23B721CD6747}">
      <dgm:prSet/>
      <dgm:spPr/>
      <dgm:t>
        <a:bodyPr/>
        <a:lstStyle/>
        <a:p>
          <a:endParaRPr lang="en-US" sz="2400" dirty="0">
            <a:solidFill>
              <a:schemeClr val="accent6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1FB38D0-625C-441F-8D9E-B56C0A141478}">
      <dgm:prSet custT="1"/>
      <dgm:spPr/>
      <dgm:t>
        <a:bodyPr/>
        <a:lstStyle/>
        <a:p>
          <a:r>
            <a:rPr lang="en-US" sz="240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Next Steps</a:t>
          </a:r>
          <a:endParaRPr lang="en-US" sz="2400" dirty="0">
            <a:solidFill>
              <a:schemeClr val="accent6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D21F21E-A967-480A-849A-70541500C83E}" type="parTrans" cxnId="{983E805A-3403-4F4D-B7FE-C5F366488AF1}">
      <dgm:prSet/>
      <dgm:spPr/>
      <dgm:t>
        <a:bodyPr/>
        <a:lstStyle/>
        <a:p>
          <a:endParaRPr lang="en-US" sz="2400" dirty="0">
            <a:solidFill>
              <a:schemeClr val="accent6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257E72B-89FA-4B3B-888B-5CE6CDD7051C}" type="sibTrans" cxnId="{983E805A-3403-4F4D-B7FE-C5F366488AF1}">
      <dgm:prSet/>
      <dgm:spPr/>
      <dgm:t>
        <a:bodyPr/>
        <a:lstStyle/>
        <a:p>
          <a:endParaRPr lang="en-US" sz="2400" dirty="0">
            <a:solidFill>
              <a:schemeClr val="accent6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5D3CC1B-269A-482E-AA99-E09789D142A8}">
      <dgm:prSet custT="1"/>
      <dgm:spPr/>
      <dgm:t>
        <a:bodyPr/>
        <a:lstStyle/>
        <a:p>
          <a:r>
            <a:rPr lang="en-US" sz="24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Overview of Stakeholder Meetings</a:t>
          </a:r>
        </a:p>
      </dgm:t>
    </dgm:pt>
    <dgm:pt modelId="{978FD188-DABF-4085-9ED9-FB818B2B879F}" type="parTrans" cxnId="{17F026EC-EDCC-4643-B6C0-4F66A884ADB2}">
      <dgm:prSet/>
      <dgm:spPr/>
      <dgm:t>
        <a:bodyPr/>
        <a:lstStyle/>
        <a:p>
          <a:endParaRPr lang="en-US"/>
        </a:p>
      </dgm:t>
    </dgm:pt>
    <dgm:pt modelId="{23969938-4632-49BD-8469-8C493950C77E}" type="sibTrans" cxnId="{17F026EC-EDCC-4643-B6C0-4F66A884ADB2}">
      <dgm:prSet/>
      <dgm:spPr/>
      <dgm:t>
        <a:bodyPr/>
        <a:lstStyle/>
        <a:p>
          <a:endParaRPr lang="en-US"/>
        </a:p>
      </dgm:t>
    </dgm:pt>
    <dgm:pt modelId="{8AB447D1-CDCB-49FB-AD65-B1316B8EAE56}">
      <dgm:prSet custT="1"/>
      <dgm:spPr/>
      <dgm:t>
        <a:bodyPr/>
        <a:lstStyle/>
        <a:p>
          <a:r>
            <a:rPr lang="en-US" sz="24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March 2024 Meeting Recap</a:t>
          </a:r>
        </a:p>
      </dgm:t>
    </dgm:pt>
    <dgm:pt modelId="{305AC00A-3F2B-4FCF-A3A7-FE0B0813C41C}" type="parTrans" cxnId="{AB653ED4-CDC3-4E24-AB31-40B651FC1CA6}">
      <dgm:prSet/>
      <dgm:spPr/>
      <dgm:t>
        <a:bodyPr/>
        <a:lstStyle/>
        <a:p>
          <a:endParaRPr lang="en-US"/>
        </a:p>
      </dgm:t>
    </dgm:pt>
    <dgm:pt modelId="{087FAA05-4644-4285-BB3F-A2B115DC27D0}" type="sibTrans" cxnId="{AB653ED4-CDC3-4E24-AB31-40B651FC1CA6}">
      <dgm:prSet/>
      <dgm:spPr/>
      <dgm:t>
        <a:bodyPr/>
        <a:lstStyle/>
        <a:p>
          <a:endParaRPr lang="en-US"/>
        </a:p>
      </dgm:t>
    </dgm:pt>
    <dgm:pt modelId="{C55A97C5-16DA-4EDA-A75E-04748E3089E7}" type="pres">
      <dgm:prSet presAssocID="{2BDD45FA-0E20-4AB6-96EC-3BC431FE9050}" presName="linear" presStyleCnt="0">
        <dgm:presLayoutVars>
          <dgm:animLvl val="lvl"/>
          <dgm:resizeHandles val="exact"/>
        </dgm:presLayoutVars>
      </dgm:prSet>
      <dgm:spPr/>
    </dgm:pt>
    <dgm:pt modelId="{2FA7FFD0-41C5-4895-AB21-A286495A2454}" type="pres">
      <dgm:prSet presAssocID="{8AB447D1-CDCB-49FB-AD65-B1316B8EAE56}" presName="parentText" presStyleLbl="node1" presStyleIdx="0" presStyleCnt="6" custLinFactY="90257" custLinFactNeighborX="-211" custLinFactNeighborY="100000">
        <dgm:presLayoutVars>
          <dgm:chMax val="0"/>
          <dgm:bulletEnabled val="1"/>
        </dgm:presLayoutVars>
      </dgm:prSet>
      <dgm:spPr/>
    </dgm:pt>
    <dgm:pt modelId="{A7C9A772-85D6-4B7A-B50C-6FCC8FEA3E5D}" type="pres">
      <dgm:prSet presAssocID="{087FAA05-4644-4285-BB3F-A2B115DC27D0}" presName="spacer" presStyleCnt="0"/>
      <dgm:spPr/>
    </dgm:pt>
    <dgm:pt modelId="{28E3638A-3FBD-4039-904F-D72B05772A80}" type="pres">
      <dgm:prSet presAssocID="{B5D3CC1B-269A-482E-AA99-E09789D142A8}" presName="parentText" presStyleLbl="node1" presStyleIdx="1" presStyleCnt="6" custLinFactY="79121" custLinFactNeighborY="100000">
        <dgm:presLayoutVars>
          <dgm:chMax val="0"/>
          <dgm:bulletEnabled val="1"/>
        </dgm:presLayoutVars>
      </dgm:prSet>
      <dgm:spPr/>
    </dgm:pt>
    <dgm:pt modelId="{C4B7696A-81C3-459A-AE56-1E8CFF894711}" type="pres">
      <dgm:prSet presAssocID="{23969938-4632-49BD-8469-8C493950C77E}" presName="spacer" presStyleCnt="0"/>
      <dgm:spPr/>
    </dgm:pt>
    <dgm:pt modelId="{662912B4-A72E-4F47-9A9E-8021E744DABD}" type="pres">
      <dgm:prSet presAssocID="{58EE1655-F377-4C4D-9CCF-F31F2E76D1D1}" presName="parentText" presStyleLbl="node1" presStyleIdx="2" presStyleCnt="6" custLinFactNeighborX="0" custLinFactNeighborY="97982">
        <dgm:presLayoutVars>
          <dgm:chMax val="0"/>
          <dgm:bulletEnabled val="1"/>
        </dgm:presLayoutVars>
      </dgm:prSet>
      <dgm:spPr/>
    </dgm:pt>
    <dgm:pt modelId="{2F197FFF-79B2-4057-AE0F-28B32E0687BE}" type="pres">
      <dgm:prSet presAssocID="{58EE1655-F377-4C4D-9CCF-F31F2E76D1D1}" presName="childText" presStyleLbl="revTx" presStyleIdx="0" presStyleCnt="1">
        <dgm:presLayoutVars>
          <dgm:bulletEnabled val="1"/>
        </dgm:presLayoutVars>
      </dgm:prSet>
      <dgm:spPr/>
    </dgm:pt>
    <dgm:pt modelId="{7E5056A9-871E-4FFB-9119-65AC67100FA9}" type="pres">
      <dgm:prSet presAssocID="{94EA153C-2655-45D8-8508-B2E860CD5045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385A1A9E-12D1-47D5-B2FF-BA0860B5DE7B}" type="pres">
      <dgm:prSet presAssocID="{9946B5E4-F0A8-406D-80F4-9F2DCBE13D93}" presName="spacer" presStyleCnt="0"/>
      <dgm:spPr/>
    </dgm:pt>
    <dgm:pt modelId="{ECAA68A0-E563-4CAE-A509-9430CBF6E67D}" type="pres">
      <dgm:prSet presAssocID="{BF0D515B-9D4C-41F5-AC96-0066F161DF60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2B68F5D5-2AF2-4E02-82E3-7C2891A53821}" type="pres">
      <dgm:prSet presAssocID="{036A6DA2-7E9A-4CA6-9A7C-D5EA48B2CC78}" presName="spacer" presStyleCnt="0"/>
      <dgm:spPr/>
    </dgm:pt>
    <dgm:pt modelId="{D05787AF-3EF7-41C8-ADD0-16D7B2740C7B}" type="pres">
      <dgm:prSet presAssocID="{71FB38D0-625C-441F-8D9E-B56C0A141478}" presName="parentText" presStyleLbl="node1" presStyleIdx="5" presStyleCnt="6">
        <dgm:presLayoutVars>
          <dgm:chMax val="0"/>
          <dgm:bulletEnabled val="1"/>
        </dgm:presLayoutVars>
      </dgm:prSet>
      <dgm:spPr/>
    </dgm:pt>
  </dgm:ptLst>
  <dgm:cxnLst>
    <dgm:cxn modelId="{A47A8C0A-DE1C-48EC-A0AA-6D96E3B8631F}" srcId="{2BDD45FA-0E20-4AB6-96EC-3BC431FE9050}" destId="{58EE1655-F377-4C4D-9CCF-F31F2E76D1D1}" srcOrd="2" destOrd="0" parTransId="{07AC242F-A36D-4B30-AE2A-923FB88BD899}" sibTransId="{B1EE6223-4E64-428B-A901-F4B0314F1AEC}"/>
    <dgm:cxn modelId="{F9C3A31A-B360-4BA8-9194-AAE9C52390A0}" srcId="{2BDD45FA-0E20-4AB6-96EC-3BC431FE9050}" destId="{94EA153C-2655-45D8-8508-B2E860CD5045}" srcOrd="3" destOrd="0" parTransId="{59FDAE7B-1061-4ED8-8515-B840BD056D2A}" sibTransId="{9946B5E4-F0A8-406D-80F4-9F2DCBE13D93}"/>
    <dgm:cxn modelId="{A32D8924-CDFE-4AED-A572-4986552FA078}" type="presOf" srcId="{17D2A205-3391-4679-B4DE-C9EA239A8684}" destId="{2F197FFF-79B2-4057-AE0F-28B32E0687BE}" srcOrd="0" destOrd="0" presId="urn:microsoft.com/office/officeart/2005/8/layout/vList2"/>
    <dgm:cxn modelId="{E52D472B-35E1-4C4E-A475-CD285404ADC5}" type="presOf" srcId="{8AB447D1-CDCB-49FB-AD65-B1316B8EAE56}" destId="{2FA7FFD0-41C5-4895-AB21-A286495A2454}" srcOrd="0" destOrd="0" presId="urn:microsoft.com/office/officeart/2005/8/layout/vList2"/>
    <dgm:cxn modelId="{F9E47065-1AA2-4502-A595-22A9A4D15E60}" type="presOf" srcId="{B5D3CC1B-269A-482E-AA99-E09789D142A8}" destId="{28E3638A-3FBD-4039-904F-D72B05772A80}" srcOrd="0" destOrd="0" presId="urn:microsoft.com/office/officeart/2005/8/layout/vList2"/>
    <dgm:cxn modelId="{28E94868-8C86-474B-8636-EAE40D598D26}" srcId="{58EE1655-F377-4C4D-9CCF-F31F2E76D1D1}" destId="{17D2A205-3391-4679-B4DE-C9EA239A8684}" srcOrd="0" destOrd="0" parTransId="{600A46DC-88C3-4103-9FD0-46A3C67731D5}" sibTransId="{10EE365A-8379-4A3E-A9C9-4D5858DE149B}"/>
    <dgm:cxn modelId="{1ECD394F-8E47-41AE-BE13-6490C7923B3C}" type="presOf" srcId="{71FB38D0-625C-441F-8D9E-B56C0A141478}" destId="{D05787AF-3EF7-41C8-ADD0-16D7B2740C7B}" srcOrd="0" destOrd="0" presId="urn:microsoft.com/office/officeart/2005/8/layout/vList2"/>
    <dgm:cxn modelId="{C6678652-AEE3-4287-AFC7-23B721CD6747}" srcId="{2BDD45FA-0E20-4AB6-96EC-3BC431FE9050}" destId="{BF0D515B-9D4C-41F5-AC96-0066F161DF60}" srcOrd="4" destOrd="0" parTransId="{AAB482DA-F556-42A7-BD48-21805619B8D0}" sibTransId="{036A6DA2-7E9A-4CA6-9A7C-D5EA48B2CC78}"/>
    <dgm:cxn modelId="{BB52A754-CEDC-4198-A545-930F698DFFB3}" type="presOf" srcId="{58EE1655-F377-4C4D-9CCF-F31F2E76D1D1}" destId="{662912B4-A72E-4F47-9A9E-8021E744DABD}" srcOrd="0" destOrd="0" presId="urn:microsoft.com/office/officeart/2005/8/layout/vList2"/>
    <dgm:cxn modelId="{983E805A-3403-4F4D-B7FE-C5F366488AF1}" srcId="{2BDD45FA-0E20-4AB6-96EC-3BC431FE9050}" destId="{71FB38D0-625C-441F-8D9E-B56C0A141478}" srcOrd="5" destOrd="0" parTransId="{5D21F21E-A967-480A-849A-70541500C83E}" sibTransId="{3257E72B-89FA-4B3B-888B-5CE6CDD7051C}"/>
    <dgm:cxn modelId="{904C15B7-3F99-4790-A3EB-DAFA41BB3563}" type="presOf" srcId="{2BDD45FA-0E20-4AB6-96EC-3BC431FE9050}" destId="{C55A97C5-16DA-4EDA-A75E-04748E3089E7}" srcOrd="0" destOrd="0" presId="urn:microsoft.com/office/officeart/2005/8/layout/vList2"/>
    <dgm:cxn modelId="{AB653ED4-CDC3-4E24-AB31-40B651FC1CA6}" srcId="{2BDD45FA-0E20-4AB6-96EC-3BC431FE9050}" destId="{8AB447D1-CDCB-49FB-AD65-B1316B8EAE56}" srcOrd="0" destOrd="0" parTransId="{305AC00A-3F2B-4FCF-A3A7-FE0B0813C41C}" sibTransId="{087FAA05-4644-4285-BB3F-A2B115DC27D0}"/>
    <dgm:cxn modelId="{3E5728EA-B3CF-4608-806E-5B85310A169B}" type="presOf" srcId="{94EA153C-2655-45D8-8508-B2E860CD5045}" destId="{7E5056A9-871E-4FFB-9119-65AC67100FA9}" srcOrd="0" destOrd="0" presId="urn:microsoft.com/office/officeart/2005/8/layout/vList2"/>
    <dgm:cxn modelId="{17F026EC-EDCC-4643-B6C0-4F66A884ADB2}" srcId="{2BDD45FA-0E20-4AB6-96EC-3BC431FE9050}" destId="{B5D3CC1B-269A-482E-AA99-E09789D142A8}" srcOrd="1" destOrd="0" parTransId="{978FD188-DABF-4085-9ED9-FB818B2B879F}" sibTransId="{23969938-4632-49BD-8469-8C493950C77E}"/>
    <dgm:cxn modelId="{B4B7A1FD-3E33-47EB-A60B-795307A2805B}" type="presOf" srcId="{BF0D515B-9D4C-41F5-AC96-0066F161DF60}" destId="{ECAA68A0-E563-4CAE-A509-9430CBF6E67D}" srcOrd="0" destOrd="0" presId="urn:microsoft.com/office/officeart/2005/8/layout/vList2"/>
    <dgm:cxn modelId="{D41DF93E-5297-45E4-A986-30C8268FBF7C}" type="presParOf" srcId="{C55A97C5-16DA-4EDA-A75E-04748E3089E7}" destId="{2FA7FFD0-41C5-4895-AB21-A286495A2454}" srcOrd="0" destOrd="0" presId="urn:microsoft.com/office/officeart/2005/8/layout/vList2"/>
    <dgm:cxn modelId="{6A3B3FB8-7051-451E-BFD8-EC112222C9B1}" type="presParOf" srcId="{C55A97C5-16DA-4EDA-A75E-04748E3089E7}" destId="{A7C9A772-85D6-4B7A-B50C-6FCC8FEA3E5D}" srcOrd="1" destOrd="0" presId="urn:microsoft.com/office/officeart/2005/8/layout/vList2"/>
    <dgm:cxn modelId="{E0CB4543-3F56-42F0-99FB-991A927F25F0}" type="presParOf" srcId="{C55A97C5-16DA-4EDA-A75E-04748E3089E7}" destId="{28E3638A-3FBD-4039-904F-D72B05772A80}" srcOrd="2" destOrd="0" presId="urn:microsoft.com/office/officeart/2005/8/layout/vList2"/>
    <dgm:cxn modelId="{A2765AF2-FA2D-4FF0-BCCC-D0AD71F178A8}" type="presParOf" srcId="{C55A97C5-16DA-4EDA-A75E-04748E3089E7}" destId="{C4B7696A-81C3-459A-AE56-1E8CFF894711}" srcOrd="3" destOrd="0" presId="urn:microsoft.com/office/officeart/2005/8/layout/vList2"/>
    <dgm:cxn modelId="{59AA8DA5-21E5-4EFC-B996-6386BC702259}" type="presParOf" srcId="{C55A97C5-16DA-4EDA-A75E-04748E3089E7}" destId="{662912B4-A72E-4F47-9A9E-8021E744DABD}" srcOrd="4" destOrd="0" presId="urn:microsoft.com/office/officeart/2005/8/layout/vList2"/>
    <dgm:cxn modelId="{49EBF1F1-413E-4B43-99AC-022DBC967F03}" type="presParOf" srcId="{C55A97C5-16DA-4EDA-A75E-04748E3089E7}" destId="{2F197FFF-79B2-4057-AE0F-28B32E0687BE}" srcOrd="5" destOrd="0" presId="urn:microsoft.com/office/officeart/2005/8/layout/vList2"/>
    <dgm:cxn modelId="{2FE1D3C2-20EE-4B26-957D-094B95BB44DD}" type="presParOf" srcId="{C55A97C5-16DA-4EDA-A75E-04748E3089E7}" destId="{7E5056A9-871E-4FFB-9119-65AC67100FA9}" srcOrd="6" destOrd="0" presId="urn:microsoft.com/office/officeart/2005/8/layout/vList2"/>
    <dgm:cxn modelId="{45933EB0-23DB-4648-8250-4CEC18E43946}" type="presParOf" srcId="{C55A97C5-16DA-4EDA-A75E-04748E3089E7}" destId="{385A1A9E-12D1-47D5-B2FF-BA0860B5DE7B}" srcOrd="7" destOrd="0" presId="urn:microsoft.com/office/officeart/2005/8/layout/vList2"/>
    <dgm:cxn modelId="{B4E7D687-D3B9-46B0-90FA-F34360F3E7B3}" type="presParOf" srcId="{C55A97C5-16DA-4EDA-A75E-04748E3089E7}" destId="{ECAA68A0-E563-4CAE-A509-9430CBF6E67D}" srcOrd="8" destOrd="0" presId="urn:microsoft.com/office/officeart/2005/8/layout/vList2"/>
    <dgm:cxn modelId="{29CBA5CA-555E-48CD-BF48-2F959FB4EF4D}" type="presParOf" srcId="{C55A97C5-16DA-4EDA-A75E-04748E3089E7}" destId="{2B68F5D5-2AF2-4E02-82E3-7C2891A53821}" srcOrd="9" destOrd="0" presId="urn:microsoft.com/office/officeart/2005/8/layout/vList2"/>
    <dgm:cxn modelId="{3ED53AB4-2486-4A5D-AA8F-866063A6F99C}" type="presParOf" srcId="{C55A97C5-16DA-4EDA-A75E-04748E3089E7}" destId="{D05787AF-3EF7-41C8-ADD0-16D7B2740C7B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84C0F84-73F6-48BE-8BC8-B83627B7439A}" type="doc">
      <dgm:prSet loTypeId="urn:microsoft.com/office/officeart/2005/8/layout/hList7" loCatId="process" qsTypeId="urn:microsoft.com/office/officeart/2005/8/quickstyle/simple1" qsCatId="simple" csTypeId="urn:microsoft.com/office/officeart/2005/8/colors/accent0_1" csCatId="mainScheme" phldr="1"/>
      <dgm:spPr/>
    </dgm:pt>
    <dgm:pt modelId="{54B2B177-359F-4132-ABDF-65599677039B}">
      <dgm:prSet phldrT="[Text]" custT="1"/>
      <dgm:spPr/>
      <dgm:t>
        <a:bodyPr/>
        <a:lstStyle/>
        <a:p>
          <a:r>
            <a:rPr lang="en-US" sz="3600" b="0" dirty="0">
              <a:latin typeface="+mj-lt"/>
            </a:rPr>
            <a:t>Jurisdictional</a:t>
          </a:r>
        </a:p>
      </dgm:t>
    </dgm:pt>
    <dgm:pt modelId="{E330B1DB-AC72-448F-8BAA-D77A44AAFC58}" type="parTrans" cxnId="{0A09F5B8-92C2-4FE1-99BF-EC5CFFD4AA29}">
      <dgm:prSet/>
      <dgm:spPr/>
      <dgm:t>
        <a:bodyPr/>
        <a:lstStyle/>
        <a:p>
          <a:endParaRPr lang="en-US"/>
        </a:p>
      </dgm:t>
    </dgm:pt>
    <dgm:pt modelId="{EA647767-D359-41FE-910D-2D6C054920B7}" type="sibTrans" cxnId="{0A09F5B8-92C2-4FE1-99BF-EC5CFFD4AA29}">
      <dgm:prSet/>
      <dgm:spPr/>
      <dgm:t>
        <a:bodyPr/>
        <a:lstStyle/>
        <a:p>
          <a:endParaRPr lang="en-US"/>
        </a:p>
      </dgm:t>
    </dgm:pt>
    <dgm:pt modelId="{54E093CF-9F12-4B99-A9F0-2F0A7FBE01A0}">
      <dgm:prSet phldrT="[Text]" custT="1"/>
      <dgm:spPr/>
      <dgm:t>
        <a:bodyPr/>
        <a:lstStyle/>
        <a:p>
          <a:endParaRPr lang="en-US" sz="2800" dirty="0">
            <a:latin typeface="+mj-lt"/>
          </a:endParaRPr>
        </a:p>
        <a:p>
          <a:endParaRPr lang="en-US" sz="3200" dirty="0">
            <a:latin typeface="+mj-lt"/>
          </a:endParaRPr>
        </a:p>
        <a:p>
          <a:r>
            <a:rPr lang="en-US" sz="3200" dirty="0">
              <a:latin typeface="+mj-lt"/>
            </a:rPr>
            <a:t>Standard Setting Boards’ Stakeholder Advisory Council </a:t>
          </a:r>
        </a:p>
      </dgm:t>
    </dgm:pt>
    <dgm:pt modelId="{7D4167E1-DA7D-468E-B077-D4654184A0FD}" type="parTrans" cxnId="{102DC6D1-6FC5-453C-8415-4E13A7478E90}">
      <dgm:prSet/>
      <dgm:spPr/>
      <dgm:t>
        <a:bodyPr/>
        <a:lstStyle/>
        <a:p>
          <a:endParaRPr lang="en-US"/>
        </a:p>
      </dgm:t>
    </dgm:pt>
    <dgm:pt modelId="{8AECC131-07A7-4BFC-B68C-888CA0C8FE9F}" type="sibTrans" cxnId="{102DC6D1-6FC5-453C-8415-4E13A7478E90}">
      <dgm:prSet/>
      <dgm:spPr/>
      <dgm:t>
        <a:bodyPr/>
        <a:lstStyle/>
        <a:p>
          <a:endParaRPr lang="en-US"/>
        </a:p>
      </dgm:t>
    </dgm:pt>
    <dgm:pt modelId="{E2D59C69-C6CF-4711-93D3-4C9410098D7D}">
      <dgm:prSet phldrT="[Text]" custT="1"/>
      <dgm:spPr/>
      <dgm:t>
        <a:bodyPr/>
        <a:lstStyle/>
        <a:p>
          <a:endParaRPr lang="en-US" sz="3600" dirty="0">
            <a:latin typeface="+mj-lt"/>
          </a:endParaRPr>
        </a:p>
        <a:p>
          <a:r>
            <a:rPr lang="en-US" sz="3600" dirty="0">
              <a:latin typeface="+mj-lt"/>
            </a:rPr>
            <a:t>National Standard Setters</a:t>
          </a:r>
        </a:p>
      </dgm:t>
    </dgm:pt>
    <dgm:pt modelId="{1974C50B-EAF5-4983-BCB4-A4822E52ECDE}" type="parTrans" cxnId="{CDF6B827-132A-4AB2-9612-648D8A72E26D}">
      <dgm:prSet/>
      <dgm:spPr/>
      <dgm:t>
        <a:bodyPr/>
        <a:lstStyle/>
        <a:p>
          <a:endParaRPr lang="en-US"/>
        </a:p>
      </dgm:t>
    </dgm:pt>
    <dgm:pt modelId="{7FB96712-46BA-4203-AC0B-B85C33ED7F89}" type="sibTrans" cxnId="{CDF6B827-132A-4AB2-9612-648D8A72E26D}">
      <dgm:prSet/>
      <dgm:spPr/>
      <dgm:t>
        <a:bodyPr/>
        <a:lstStyle/>
        <a:p>
          <a:endParaRPr lang="en-US"/>
        </a:p>
      </dgm:t>
    </dgm:pt>
    <dgm:pt modelId="{07F5FC1D-F8D2-4C10-A0EA-64B2500AB08B}" type="pres">
      <dgm:prSet presAssocID="{784C0F84-73F6-48BE-8BC8-B83627B7439A}" presName="Name0" presStyleCnt="0">
        <dgm:presLayoutVars>
          <dgm:dir/>
          <dgm:resizeHandles val="exact"/>
        </dgm:presLayoutVars>
      </dgm:prSet>
      <dgm:spPr/>
    </dgm:pt>
    <dgm:pt modelId="{C9571E37-8B4A-4D05-9EFE-E11C8B194CBC}" type="pres">
      <dgm:prSet presAssocID="{784C0F84-73F6-48BE-8BC8-B83627B7439A}" presName="fgShape" presStyleLbl="fgShp" presStyleIdx="0" presStyleCnt="1"/>
      <dgm:spPr>
        <a:noFill/>
        <a:ln>
          <a:noFill/>
        </a:ln>
      </dgm:spPr>
    </dgm:pt>
    <dgm:pt modelId="{B5881F48-E1BC-48AE-A541-483299F78463}" type="pres">
      <dgm:prSet presAssocID="{784C0F84-73F6-48BE-8BC8-B83627B7439A}" presName="linComp" presStyleCnt="0"/>
      <dgm:spPr/>
    </dgm:pt>
    <dgm:pt modelId="{663830AD-F2DF-426F-8712-09E043ABA678}" type="pres">
      <dgm:prSet presAssocID="{54B2B177-359F-4132-ABDF-65599677039B}" presName="compNode" presStyleCnt="0"/>
      <dgm:spPr/>
    </dgm:pt>
    <dgm:pt modelId="{A547E5A2-3097-4512-AEB0-BC38574B5A1D}" type="pres">
      <dgm:prSet presAssocID="{54B2B177-359F-4132-ABDF-65599677039B}" presName="bkgdShape" presStyleLbl="node1" presStyleIdx="0" presStyleCnt="3" custScaleX="123888"/>
      <dgm:spPr/>
    </dgm:pt>
    <dgm:pt modelId="{104551DE-D272-4B75-80B9-C6D88F02F692}" type="pres">
      <dgm:prSet presAssocID="{54B2B177-359F-4132-ABDF-65599677039B}" presName="nodeTx" presStyleLbl="node1" presStyleIdx="0" presStyleCnt="3">
        <dgm:presLayoutVars>
          <dgm:bulletEnabled val="1"/>
        </dgm:presLayoutVars>
      </dgm:prSet>
      <dgm:spPr/>
    </dgm:pt>
    <dgm:pt modelId="{40D6A5D2-F033-4306-9790-8B4A87E5F152}" type="pres">
      <dgm:prSet presAssocID="{54B2B177-359F-4132-ABDF-65599677039B}" presName="invisiNode" presStyleLbl="node1" presStyleIdx="0" presStyleCnt="3"/>
      <dgm:spPr/>
    </dgm:pt>
    <dgm:pt modelId="{23542E59-72FD-49DB-BCED-D406984F81C0}" type="pres">
      <dgm:prSet presAssocID="{54B2B177-359F-4132-ABDF-65599677039B}" presName="imagNode" presStyleLbl="fgImgPlac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loseup of adult holding books"/>
        </a:ext>
      </dgm:extLst>
    </dgm:pt>
    <dgm:pt modelId="{A9FAE6C7-0571-42EB-8F1A-85D26957C528}" type="pres">
      <dgm:prSet presAssocID="{EA647767-D359-41FE-910D-2D6C054920B7}" presName="sibTrans" presStyleLbl="sibTrans2D1" presStyleIdx="0" presStyleCnt="0"/>
      <dgm:spPr/>
    </dgm:pt>
    <dgm:pt modelId="{D8535787-6B9E-4A53-911B-DF0E37164249}" type="pres">
      <dgm:prSet presAssocID="{54E093CF-9F12-4B99-A9F0-2F0A7FBE01A0}" presName="compNode" presStyleCnt="0"/>
      <dgm:spPr/>
    </dgm:pt>
    <dgm:pt modelId="{E28B7443-513B-4775-A54A-008128ADED3A}" type="pres">
      <dgm:prSet presAssocID="{54E093CF-9F12-4B99-A9F0-2F0A7FBE01A0}" presName="bkgdShape" presStyleLbl="node1" presStyleIdx="1" presStyleCnt="3" custScaleX="125632"/>
      <dgm:spPr/>
    </dgm:pt>
    <dgm:pt modelId="{40DBD40F-03AB-4034-97BA-B862E82CC551}" type="pres">
      <dgm:prSet presAssocID="{54E093CF-9F12-4B99-A9F0-2F0A7FBE01A0}" presName="nodeTx" presStyleLbl="node1" presStyleIdx="1" presStyleCnt="3">
        <dgm:presLayoutVars>
          <dgm:bulletEnabled val="1"/>
        </dgm:presLayoutVars>
      </dgm:prSet>
      <dgm:spPr/>
    </dgm:pt>
    <dgm:pt modelId="{C8EAB91B-46EF-4620-991E-260C822AF2C3}" type="pres">
      <dgm:prSet presAssocID="{54E093CF-9F12-4B99-A9F0-2F0A7FBE01A0}" presName="invisiNode" presStyleLbl="node1" presStyleIdx="1" presStyleCnt="3"/>
      <dgm:spPr/>
    </dgm:pt>
    <dgm:pt modelId="{B9D13D0A-ED48-46C7-A69E-578E87123B5F}" type="pres">
      <dgm:prSet presAssocID="{54E093CF-9F12-4B99-A9F0-2F0A7FBE01A0}" presName="imagNode" presStyleLbl="fgImgPlace1" presStyleIdx="1" presStyleCnt="3"/>
      <dgm:spPr>
        <a:blipFill>
          <a:blip xmlns:r="http://schemas.openxmlformats.org/officeDocument/2006/relationships"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>
            <a:fillRect l="-25000" r="-25000"/>
          </a:stretch>
        </a:blipFill>
      </dgm:spPr>
    </dgm:pt>
    <dgm:pt modelId="{3FFEE91E-96DB-4C44-935D-9B08C728497A}" type="pres">
      <dgm:prSet presAssocID="{8AECC131-07A7-4BFC-B68C-888CA0C8FE9F}" presName="sibTrans" presStyleLbl="sibTrans2D1" presStyleIdx="0" presStyleCnt="0"/>
      <dgm:spPr/>
    </dgm:pt>
    <dgm:pt modelId="{DF056ADB-7548-4B24-B760-2E8A6EB29F4A}" type="pres">
      <dgm:prSet presAssocID="{E2D59C69-C6CF-4711-93D3-4C9410098D7D}" presName="compNode" presStyleCnt="0"/>
      <dgm:spPr/>
    </dgm:pt>
    <dgm:pt modelId="{B24CF28D-7308-45CF-8144-18FE69B1484B}" type="pres">
      <dgm:prSet presAssocID="{E2D59C69-C6CF-4711-93D3-4C9410098D7D}" presName="bkgdShape" presStyleLbl="node1" presStyleIdx="2" presStyleCnt="3" custScaleX="113477"/>
      <dgm:spPr/>
    </dgm:pt>
    <dgm:pt modelId="{C6002F7D-40C7-4D4A-A0B4-09649DDCB06B}" type="pres">
      <dgm:prSet presAssocID="{E2D59C69-C6CF-4711-93D3-4C9410098D7D}" presName="nodeTx" presStyleLbl="node1" presStyleIdx="2" presStyleCnt="3">
        <dgm:presLayoutVars>
          <dgm:bulletEnabled val="1"/>
        </dgm:presLayoutVars>
      </dgm:prSet>
      <dgm:spPr/>
    </dgm:pt>
    <dgm:pt modelId="{8BABCBE0-8053-4CC6-ABD6-3A2BD18E72EF}" type="pres">
      <dgm:prSet presAssocID="{E2D59C69-C6CF-4711-93D3-4C9410098D7D}" presName="invisiNode" presStyleLbl="node1" presStyleIdx="2" presStyleCnt="3"/>
      <dgm:spPr/>
    </dgm:pt>
    <dgm:pt modelId="{F1E6412B-714F-436A-81B6-59DB7C190F25}" type="pres">
      <dgm:prSet presAssocID="{E2D59C69-C6CF-4711-93D3-4C9410098D7D}" presName="imagNode" presStyleLbl="fgImgPlace1" presStyleIdx="2" presStyleCnt="3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lassroom of students raising their hands in front of a teacher"/>
        </a:ext>
      </dgm:extLst>
    </dgm:pt>
  </dgm:ptLst>
  <dgm:cxnLst>
    <dgm:cxn modelId="{6B516504-3A84-4850-9EFF-AEDF40023FAF}" type="presOf" srcId="{54B2B177-359F-4132-ABDF-65599677039B}" destId="{A547E5A2-3097-4512-AEB0-BC38574B5A1D}" srcOrd="0" destOrd="0" presId="urn:microsoft.com/office/officeart/2005/8/layout/hList7"/>
    <dgm:cxn modelId="{06BDC10E-E899-4BC3-835D-E1497FE3CBB5}" type="presOf" srcId="{54B2B177-359F-4132-ABDF-65599677039B}" destId="{104551DE-D272-4B75-80B9-C6D88F02F692}" srcOrd="1" destOrd="0" presId="urn:microsoft.com/office/officeart/2005/8/layout/hList7"/>
    <dgm:cxn modelId="{CDF6B827-132A-4AB2-9612-648D8A72E26D}" srcId="{784C0F84-73F6-48BE-8BC8-B83627B7439A}" destId="{E2D59C69-C6CF-4711-93D3-4C9410098D7D}" srcOrd="2" destOrd="0" parTransId="{1974C50B-EAF5-4983-BCB4-A4822E52ECDE}" sibTransId="{7FB96712-46BA-4203-AC0B-B85C33ED7F89}"/>
    <dgm:cxn modelId="{C868C829-A0B0-45F1-AB02-7D5CA16CC3A7}" type="presOf" srcId="{8AECC131-07A7-4BFC-B68C-888CA0C8FE9F}" destId="{3FFEE91E-96DB-4C44-935D-9B08C728497A}" srcOrd="0" destOrd="0" presId="urn:microsoft.com/office/officeart/2005/8/layout/hList7"/>
    <dgm:cxn modelId="{FC88B842-E591-411F-B41C-B0F91F25CAED}" type="presOf" srcId="{784C0F84-73F6-48BE-8BC8-B83627B7439A}" destId="{07F5FC1D-F8D2-4C10-A0EA-64B2500AB08B}" srcOrd="0" destOrd="0" presId="urn:microsoft.com/office/officeart/2005/8/layout/hList7"/>
    <dgm:cxn modelId="{C5C7DF56-D9F7-4138-935D-C395F1EFC824}" type="presOf" srcId="{E2D59C69-C6CF-4711-93D3-4C9410098D7D}" destId="{C6002F7D-40C7-4D4A-A0B4-09649DDCB06B}" srcOrd="1" destOrd="0" presId="urn:microsoft.com/office/officeart/2005/8/layout/hList7"/>
    <dgm:cxn modelId="{0B36E19B-37A1-4E09-92D8-742E8BD8128C}" type="presOf" srcId="{E2D59C69-C6CF-4711-93D3-4C9410098D7D}" destId="{B24CF28D-7308-45CF-8144-18FE69B1484B}" srcOrd="0" destOrd="0" presId="urn:microsoft.com/office/officeart/2005/8/layout/hList7"/>
    <dgm:cxn modelId="{7705EBA1-5BFE-4F76-A1FC-FE1B4C10F6B7}" type="presOf" srcId="{54E093CF-9F12-4B99-A9F0-2F0A7FBE01A0}" destId="{40DBD40F-03AB-4034-97BA-B862E82CC551}" srcOrd="1" destOrd="0" presId="urn:microsoft.com/office/officeart/2005/8/layout/hList7"/>
    <dgm:cxn modelId="{C33123A7-6356-4734-9395-E5DD19755812}" type="presOf" srcId="{54E093CF-9F12-4B99-A9F0-2F0A7FBE01A0}" destId="{E28B7443-513B-4775-A54A-008128ADED3A}" srcOrd="0" destOrd="0" presId="urn:microsoft.com/office/officeart/2005/8/layout/hList7"/>
    <dgm:cxn modelId="{64F83DAD-146A-49D8-A2C6-15CAEC43F14B}" type="presOf" srcId="{EA647767-D359-41FE-910D-2D6C054920B7}" destId="{A9FAE6C7-0571-42EB-8F1A-85D26957C528}" srcOrd="0" destOrd="0" presId="urn:microsoft.com/office/officeart/2005/8/layout/hList7"/>
    <dgm:cxn modelId="{0A09F5B8-92C2-4FE1-99BF-EC5CFFD4AA29}" srcId="{784C0F84-73F6-48BE-8BC8-B83627B7439A}" destId="{54B2B177-359F-4132-ABDF-65599677039B}" srcOrd="0" destOrd="0" parTransId="{E330B1DB-AC72-448F-8BAA-D77A44AAFC58}" sibTransId="{EA647767-D359-41FE-910D-2D6C054920B7}"/>
    <dgm:cxn modelId="{102DC6D1-6FC5-453C-8415-4E13A7478E90}" srcId="{784C0F84-73F6-48BE-8BC8-B83627B7439A}" destId="{54E093CF-9F12-4B99-A9F0-2F0A7FBE01A0}" srcOrd="1" destOrd="0" parTransId="{7D4167E1-DA7D-468E-B077-D4654184A0FD}" sibTransId="{8AECC131-07A7-4BFC-B68C-888CA0C8FE9F}"/>
    <dgm:cxn modelId="{AC78E1A2-62ED-46D6-AE84-73DB02F4ED60}" type="presParOf" srcId="{07F5FC1D-F8D2-4C10-A0EA-64B2500AB08B}" destId="{C9571E37-8B4A-4D05-9EFE-E11C8B194CBC}" srcOrd="0" destOrd="0" presId="urn:microsoft.com/office/officeart/2005/8/layout/hList7"/>
    <dgm:cxn modelId="{87BF4A36-A651-41AD-BCE4-29A18E8B0D9C}" type="presParOf" srcId="{07F5FC1D-F8D2-4C10-A0EA-64B2500AB08B}" destId="{B5881F48-E1BC-48AE-A541-483299F78463}" srcOrd="1" destOrd="0" presId="urn:microsoft.com/office/officeart/2005/8/layout/hList7"/>
    <dgm:cxn modelId="{FC854E56-2694-46A8-8EA9-A02A806A9CDD}" type="presParOf" srcId="{B5881F48-E1BC-48AE-A541-483299F78463}" destId="{663830AD-F2DF-426F-8712-09E043ABA678}" srcOrd="0" destOrd="0" presId="urn:microsoft.com/office/officeart/2005/8/layout/hList7"/>
    <dgm:cxn modelId="{546DC831-68EC-4515-968F-265A6F37E9A9}" type="presParOf" srcId="{663830AD-F2DF-426F-8712-09E043ABA678}" destId="{A547E5A2-3097-4512-AEB0-BC38574B5A1D}" srcOrd="0" destOrd="0" presId="urn:microsoft.com/office/officeart/2005/8/layout/hList7"/>
    <dgm:cxn modelId="{6B9458EA-F4B3-45FC-B73A-02AA41B106BD}" type="presParOf" srcId="{663830AD-F2DF-426F-8712-09E043ABA678}" destId="{104551DE-D272-4B75-80B9-C6D88F02F692}" srcOrd="1" destOrd="0" presId="urn:microsoft.com/office/officeart/2005/8/layout/hList7"/>
    <dgm:cxn modelId="{BFFE2834-CA48-465D-858E-3552BD22DAA3}" type="presParOf" srcId="{663830AD-F2DF-426F-8712-09E043ABA678}" destId="{40D6A5D2-F033-4306-9790-8B4A87E5F152}" srcOrd="2" destOrd="0" presId="urn:microsoft.com/office/officeart/2005/8/layout/hList7"/>
    <dgm:cxn modelId="{14BA0AB8-E1A0-488A-9F1C-8DA5E0D35DE7}" type="presParOf" srcId="{663830AD-F2DF-426F-8712-09E043ABA678}" destId="{23542E59-72FD-49DB-BCED-D406984F81C0}" srcOrd="3" destOrd="0" presId="urn:microsoft.com/office/officeart/2005/8/layout/hList7"/>
    <dgm:cxn modelId="{BCFE3CC7-C0C4-4EB9-B701-242319D76BE4}" type="presParOf" srcId="{B5881F48-E1BC-48AE-A541-483299F78463}" destId="{A9FAE6C7-0571-42EB-8F1A-85D26957C528}" srcOrd="1" destOrd="0" presId="urn:microsoft.com/office/officeart/2005/8/layout/hList7"/>
    <dgm:cxn modelId="{1D6878D0-0B2A-40D6-BF14-D3C23D2942B9}" type="presParOf" srcId="{B5881F48-E1BC-48AE-A541-483299F78463}" destId="{D8535787-6B9E-4A53-911B-DF0E37164249}" srcOrd="2" destOrd="0" presId="urn:microsoft.com/office/officeart/2005/8/layout/hList7"/>
    <dgm:cxn modelId="{66895552-5E84-47EF-85E7-9588EA0DDDD6}" type="presParOf" srcId="{D8535787-6B9E-4A53-911B-DF0E37164249}" destId="{E28B7443-513B-4775-A54A-008128ADED3A}" srcOrd="0" destOrd="0" presId="urn:microsoft.com/office/officeart/2005/8/layout/hList7"/>
    <dgm:cxn modelId="{B73FBB22-08F7-4217-9CF4-4F2DAB1960EE}" type="presParOf" srcId="{D8535787-6B9E-4A53-911B-DF0E37164249}" destId="{40DBD40F-03AB-4034-97BA-B862E82CC551}" srcOrd="1" destOrd="0" presId="urn:microsoft.com/office/officeart/2005/8/layout/hList7"/>
    <dgm:cxn modelId="{2FD8D3FB-9420-46A5-B879-C0B9AA846214}" type="presParOf" srcId="{D8535787-6B9E-4A53-911B-DF0E37164249}" destId="{C8EAB91B-46EF-4620-991E-260C822AF2C3}" srcOrd="2" destOrd="0" presId="urn:microsoft.com/office/officeart/2005/8/layout/hList7"/>
    <dgm:cxn modelId="{A8F756F2-9781-45C6-A811-B23480EECFE4}" type="presParOf" srcId="{D8535787-6B9E-4A53-911B-DF0E37164249}" destId="{B9D13D0A-ED48-46C7-A69E-578E87123B5F}" srcOrd="3" destOrd="0" presId="urn:microsoft.com/office/officeart/2005/8/layout/hList7"/>
    <dgm:cxn modelId="{710C6878-5DBE-4690-AF1F-57768F28226A}" type="presParOf" srcId="{B5881F48-E1BC-48AE-A541-483299F78463}" destId="{3FFEE91E-96DB-4C44-935D-9B08C728497A}" srcOrd="3" destOrd="0" presId="urn:microsoft.com/office/officeart/2005/8/layout/hList7"/>
    <dgm:cxn modelId="{3F50C972-8113-45B4-B625-4EDD4676C24B}" type="presParOf" srcId="{B5881F48-E1BC-48AE-A541-483299F78463}" destId="{DF056ADB-7548-4B24-B760-2E8A6EB29F4A}" srcOrd="4" destOrd="0" presId="urn:microsoft.com/office/officeart/2005/8/layout/hList7"/>
    <dgm:cxn modelId="{4C42CBFF-A920-49F1-96F4-4F7FF07F8AB9}" type="presParOf" srcId="{DF056ADB-7548-4B24-B760-2E8A6EB29F4A}" destId="{B24CF28D-7308-45CF-8144-18FE69B1484B}" srcOrd="0" destOrd="0" presId="urn:microsoft.com/office/officeart/2005/8/layout/hList7"/>
    <dgm:cxn modelId="{7803A1AB-AA1A-4778-9FA8-E4E98077DF7E}" type="presParOf" srcId="{DF056ADB-7548-4B24-B760-2E8A6EB29F4A}" destId="{C6002F7D-40C7-4D4A-A0B4-09649DDCB06B}" srcOrd="1" destOrd="0" presId="urn:microsoft.com/office/officeart/2005/8/layout/hList7"/>
    <dgm:cxn modelId="{7C4FFD1E-F3CA-4855-923A-8466C806A72A}" type="presParOf" srcId="{DF056ADB-7548-4B24-B760-2E8A6EB29F4A}" destId="{8BABCBE0-8053-4CC6-ABD6-3A2BD18E72EF}" srcOrd="2" destOrd="0" presId="urn:microsoft.com/office/officeart/2005/8/layout/hList7"/>
    <dgm:cxn modelId="{790338C6-6BAC-4F7F-8385-E2FABDBB6637}" type="presParOf" srcId="{DF056ADB-7548-4B24-B760-2E8A6EB29F4A}" destId="{F1E6412B-714F-436A-81B6-59DB7C190F25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A09A89C-331C-4DCE-A1DF-3492336516FD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EB2A2F6B-3B71-4E19-85A5-47BC1E4647E5}">
      <dgm:prSet/>
      <dgm:spPr/>
      <dgm:t>
        <a:bodyPr/>
        <a:lstStyle/>
        <a:p>
          <a:r>
            <a:rPr lang="en-US" b="1">
              <a:latin typeface="+mj-lt"/>
            </a:rPr>
            <a:t>IMPACT OF CULTURE</a:t>
          </a:r>
          <a:endParaRPr lang="en-US">
            <a:latin typeface="+mj-lt"/>
          </a:endParaRPr>
        </a:p>
      </dgm:t>
    </dgm:pt>
    <dgm:pt modelId="{501C3A8A-C345-489A-B355-AF0BB465628C}" type="parTrans" cxnId="{2109EBBC-6E8A-47D6-A509-158C8049961E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C332AAB8-8F53-4400-A18F-A5D04ECDBD80}" type="sibTrans" cxnId="{2109EBBC-6E8A-47D6-A509-158C8049961E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75EF7369-CAAC-4465-9ECB-83DA465D0E62}">
      <dgm:prSet/>
      <dgm:spPr/>
      <dgm:t>
        <a:bodyPr/>
        <a:lstStyle/>
        <a:p>
          <a:r>
            <a:rPr lang="en-US">
              <a:latin typeface="+mj-lt"/>
            </a:rPr>
            <a:t>Strong link between ethical culture and ethical behavior of employees</a:t>
          </a:r>
        </a:p>
      </dgm:t>
    </dgm:pt>
    <dgm:pt modelId="{05EAEADF-E594-4506-AC6C-93AE017238C6}" type="parTrans" cxnId="{E83331F8-152A-40EA-A8F0-7954C58DEE24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3DCAC3EB-848A-4858-8D1D-F9602CA64733}" type="sibTrans" cxnId="{E83331F8-152A-40EA-A8F0-7954C58DEE24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1BA8448C-6D34-4CBA-9D0D-9E4DAED0274C}">
      <dgm:prSet/>
      <dgm:spPr/>
      <dgm:t>
        <a:bodyPr/>
        <a:lstStyle/>
        <a:p>
          <a:r>
            <a:rPr lang="en-US" dirty="0">
              <a:latin typeface="+mj-lt"/>
            </a:rPr>
            <a:t>Knowing what to do does not (ethical judgement) mean one will do it (ethical behavior)</a:t>
          </a:r>
        </a:p>
      </dgm:t>
    </dgm:pt>
    <dgm:pt modelId="{A695B1E2-4106-425D-9F61-357DAB4EABF1}" type="parTrans" cxnId="{0EE4899B-ED44-4699-89BA-992366F47339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4C8BE2C0-2E25-401D-803B-51ECA1491E9A}" type="sibTrans" cxnId="{0EE4899B-ED44-4699-89BA-992366F47339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CC8D5A19-2936-4DCF-8903-96FCA463905E}">
      <dgm:prSet/>
      <dgm:spPr/>
      <dgm:t>
        <a:bodyPr/>
        <a:lstStyle/>
        <a:p>
          <a:r>
            <a:rPr lang="en-US">
              <a:latin typeface="+mj-lt"/>
            </a:rPr>
            <a:t>Bad apples vs bad barrels</a:t>
          </a:r>
        </a:p>
      </dgm:t>
    </dgm:pt>
    <dgm:pt modelId="{677B94E7-F4F2-4A94-81AA-F29B026C3762}" type="parTrans" cxnId="{25F77E92-1A1E-441A-BC02-BC0EA82E47AE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500F9C11-A0DA-4A3A-AA75-0C3628F8172F}" type="sibTrans" cxnId="{25F77E92-1A1E-441A-BC02-BC0EA82E47AE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2832CBD0-FB80-4E15-8EE4-F6064A0F3D6E}">
      <dgm:prSet/>
      <dgm:spPr/>
      <dgm:t>
        <a:bodyPr/>
        <a:lstStyle/>
        <a:p>
          <a:r>
            <a:rPr lang="en-US">
              <a:latin typeface="+mj-lt"/>
            </a:rPr>
            <a:t>“you can’t be a sweet cucumber in a vinegar barrel”</a:t>
          </a:r>
        </a:p>
      </dgm:t>
    </dgm:pt>
    <dgm:pt modelId="{21CE13DD-C978-4B38-B313-8A0AEABD4AE3}" type="parTrans" cxnId="{4C62520B-399A-4756-A104-4291D7E80843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6E35A766-5BA8-4FF8-AA02-D0D7D399C7E0}" type="sibTrans" cxnId="{4C62520B-399A-4756-A104-4291D7E80843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119AC851-57B3-4B91-945F-5C70CBD53FBB}">
      <dgm:prSet/>
      <dgm:spPr/>
      <dgm:t>
        <a:bodyPr/>
        <a:lstStyle/>
        <a:p>
          <a:r>
            <a:rPr lang="en-US" b="1" i="0" baseline="0">
              <a:latin typeface="+mj-lt"/>
            </a:rPr>
            <a:t>WHAT IS CULTURE</a:t>
          </a:r>
          <a:endParaRPr lang="en-US">
            <a:latin typeface="+mj-lt"/>
          </a:endParaRPr>
        </a:p>
      </dgm:t>
    </dgm:pt>
    <dgm:pt modelId="{15B44521-784D-4A20-B8AB-84CD28FA9319}" type="parTrans" cxnId="{98C6C57B-520F-4105-8AF6-73288974E029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E40D6349-D249-4012-BF22-FCD9C768763A}" type="sibTrans" cxnId="{98C6C57B-520F-4105-8AF6-73288974E029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B180BA84-1C5D-4241-B724-3103153D3BBC}">
      <dgm:prSet/>
      <dgm:spPr/>
      <dgm:t>
        <a:bodyPr/>
        <a:lstStyle/>
        <a:p>
          <a:r>
            <a:rPr lang="en-US" i="0" baseline="0" dirty="0">
              <a:latin typeface="+mj-lt"/>
            </a:rPr>
            <a:t>“The way we do things around here” </a:t>
          </a:r>
          <a:endParaRPr lang="en-US" dirty="0">
            <a:latin typeface="+mj-lt"/>
          </a:endParaRPr>
        </a:p>
      </dgm:t>
    </dgm:pt>
    <dgm:pt modelId="{7CC1C6CA-0C94-4659-A333-A14DCD4E0B99}" type="parTrans" cxnId="{83463568-BE29-4E11-BD0F-A094133FDC26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682C8472-16DD-4D77-9E47-30EE9507ACFD}" type="sibTrans" cxnId="{83463568-BE29-4E11-BD0F-A094133FDC26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47D71509-7B09-4138-9220-098F9C5BC456}">
      <dgm:prSet/>
      <dgm:spPr/>
      <dgm:t>
        <a:bodyPr/>
        <a:lstStyle/>
        <a:p>
          <a:r>
            <a:rPr lang="en-US" i="0" baseline="0" dirty="0">
              <a:latin typeface="+mj-lt"/>
            </a:rPr>
            <a:t>DNA or ethics personality of a firm</a:t>
          </a:r>
          <a:endParaRPr lang="en-US" dirty="0">
            <a:latin typeface="+mj-lt"/>
          </a:endParaRPr>
        </a:p>
      </dgm:t>
    </dgm:pt>
    <dgm:pt modelId="{61B475D7-FA4E-4BC8-8614-8684A06374A9}" type="parTrans" cxnId="{8EBDFA72-3361-460B-93DF-824CC353C518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28EF3354-B9EC-43B9-A902-98A993145433}" type="sibTrans" cxnId="{8EBDFA72-3361-460B-93DF-824CC353C518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8B5CBB49-BDF9-45DE-B51B-9F1AC4F86848}">
      <dgm:prSet/>
      <dgm:spPr/>
      <dgm:t>
        <a:bodyPr/>
        <a:lstStyle/>
        <a:p>
          <a:r>
            <a:rPr lang="en-US" dirty="0">
              <a:latin typeface="+mj-lt"/>
            </a:rPr>
            <a:t>Ethical culture is a subset of organizational culture</a:t>
          </a:r>
        </a:p>
      </dgm:t>
    </dgm:pt>
    <dgm:pt modelId="{20171BBC-42BD-4555-A760-BCB54BFC11DD}" type="parTrans" cxnId="{557AA8BF-46FD-4936-8A36-757CB8152284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CC3AB280-9D9D-4F6D-8DF6-5EBB62FD9AFB}" type="sibTrans" cxnId="{557AA8BF-46FD-4936-8A36-757CB8152284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A7E302E8-600E-4977-842E-6C6E2496898F}">
      <dgm:prSet/>
      <dgm:spPr/>
      <dgm:t>
        <a:bodyPr/>
        <a:lstStyle/>
        <a:p>
          <a:r>
            <a:rPr lang="en-US" b="1" i="0" baseline="0">
              <a:latin typeface="+mj-lt"/>
            </a:rPr>
            <a:t>ELEMENTS OF, AND INFLUENCES ON ETHICAL CULTURE</a:t>
          </a:r>
          <a:endParaRPr lang="en-US">
            <a:latin typeface="+mj-lt"/>
          </a:endParaRPr>
        </a:p>
      </dgm:t>
    </dgm:pt>
    <dgm:pt modelId="{BA313657-D57B-4A48-981C-555998954E22}" type="parTrans" cxnId="{6F564490-D535-4F0B-B728-844B94C56AF1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95E8C1A5-3C1E-40DC-B2DE-7F07E871F01F}" type="sibTrans" cxnId="{6F564490-D535-4F0B-B728-844B94C56AF1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15E6A3DF-688E-46A6-A326-96B4C6904D6D}">
      <dgm:prSet/>
      <dgm:spPr/>
      <dgm:t>
        <a:bodyPr/>
        <a:lstStyle/>
        <a:p>
          <a:r>
            <a:rPr lang="en-US" dirty="0">
              <a:latin typeface="+mj-lt"/>
            </a:rPr>
            <a:t>Paramount role of leadership, tone at the top</a:t>
          </a:r>
        </a:p>
      </dgm:t>
    </dgm:pt>
    <dgm:pt modelId="{7A339F8E-2BB1-4804-86A9-1E87A341DE72}" type="parTrans" cxnId="{1BC81E68-9CC3-4A7C-A220-116688CD0CE1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93D71104-2237-4B73-9208-E9C3C48A2A93}" type="sibTrans" cxnId="{1BC81E68-9CC3-4A7C-A220-116688CD0CE1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0B250750-877C-4F3B-9A8F-753AFDA91B6F}">
      <dgm:prSet/>
      <dgm:spPr/>
      <dgm:t>
        <a:bodyPr/>
        <a:lstStyle/>
        <a:p>
          <a:r>
            <a:rPr lang="en-US" dirty="0">
              <a:latin typeface="+mj-lt"/>
            </a:rPr>
            <a:t>Governance framework and systems</a:t>
          </a:r>
        </a:p>
      </dgm:t>
    </dgm:pt>
    <dgm:pt modelId="{AE3EE323-FC5F-4042-BAD7-97A4C680581C}" type="parTrans" cxnId="{4AAECF92-4984-425B-A049-D98A46141972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BD9BDA11-F019-413F-9764-33C97E75A9AC}" type="sibTrans" cxnId="{4AAECF92-4984-425B-A049-D98A46141972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38D519BA-2D3A-4D24-B11C-F3F16CADD06F}">
      <dgm:prSet/>
      <dgm:spPr/>
      <dgm:t>
        <a:bodyPr/>
        <a:lstStyle/>
        <a:p>
          <a:r>
            <a:rPr lang="en-US" dirty="0">
              <a:latin typeface="+mj-lt"/>
            </a:rPr>
            <a:t>Artifacts, espoused values and underlying assumptions</a:t>
          </a:r>
        </a:p>
      </dgm:t>
    </dgm:pt>
    <dgm:pt modelId="{2D76E1B9-A306-48F5-8768-B4BCE2D1ED50}" type="parTrans" cxnId="{4506A4C1-81D0-4305-8239-9DD8AE292EAD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F30870F9-642D-4708-B5A3-34BDC4C87BD6}" type="sibTrans" cxnId="{4506A4C1-81D0-4305-8239-9DD8AE292EAD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043DD56E-066A-4E4A-86D5-0DFE18274729}" type="pres">
      <dgm:prSet presAssocID="{4A09A89C-331C-4DCE-A1DF-3492336516FD}" presName="rootnode" presStyleCnt="0">
        <dgm:presLayoutVars>
          <dgm:chMax/>
          <dgm:chPref/>
          <dgm:dir/>
          <dgm:animLvl val="lvl"/>
        </dgm:presLayoutVars>
      </dgm:prSet>
      <dgm:spPr/>
    </dgm:pt>
    <dgm:pt modelId="{54A194EF-36CF-4924-B78D-1E788B15CA8E}" type="pres">
      <dgm:prSet presAssocID="{EB2A2F6B-3B71-4E19-85A5-47BC1E4647E5}" presName="composite" presStyleCnt="0"/>
      <dgm:spPr/>
    </dgm:pt>
    <dgm:pt modelId="{CADE46EF-636C-44C5-8981-F83E1D2A08B6}" type="pres">
      <dgm:prSet presAssocID="{EB2A2F6B-3B71-4E19-85A5-47BC1E4647E5}" presName="LShape" presStyleLbl="alignNode1" presStyleIdx="0" presStyleCnt="5"/>
      <dgm:spPr/>
    </dgm:pt>
    <dgm:pt modelId="{B5313236-A11B-4482-AD99-F6785159F77B}" type="pres">
      <dgm:prSet presAssocID="{EB2A2F6B-3B71-4E19-85A5-47BC1E4647E5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C24A61AE-306C-4AE3-9FAF-76E7F2C18E82}" type="pres">
      <dgm:prSet presAssocID="{EB2A2F6B-3B71-4E19-85A5-47BC1E4647E5}" presName="Triangle" presStyleLbl="alignNode1" presStyleIdx="1" presStyleCnt="5"/>
      <dgm:spPr/>
    </dgm:pt>
    <dgm:pt modelId="{FAE79C75-4802-4F38-9EF4-CFC55D2FC7B9}" type="pres">
      <dgm:prSet presAssocID="{C332AAB8-8F53-4400-A18F-A5D04ECDBD80}" presName="sibTrans" presStyleCnt="0"/>
      <dgm:spPr/>
    </dgm:pt>
    <dgm:pt modelId="{D415DF78-17E5-4AF6-BE89-B7A3BA8D609B}" type="pres">
      <dgm:prSet presAssocID="{C332AAB8-8F53-4400-A18F-A5D04ECDBD80}" presName="space" presStyleCnt="0"/>
      <dgm:spPr/>
    </dgm:pt>
    <dgm:pt modelId="{280A6ADA-2B61-4E00-A881-54C4BBC562B6}" type="pres">
      <dgm:prSet presAssocID="{119AC851-57B3-4B91-945F-5C70CBD53FBB}" presName="composite" presStyleCnt="0"/>
      <dgm:spPr/>
    </dgm:pt>
    <dgm:pt modelId="{B2B4F893-0F3C-4D78-98AF-933057BD1088}" type="pres">
      <dgm:prSet presAssocID="{119AC851-57B3-4B91-945F-5C70CBD53FBB}" presName="LShape" presStyleLbl="alignNode1" presStyleIdx="2" presStyleCnt="5"/>
      <dgm:spPr/>
    </dgm:pt>
    <dgm:pt modelId="{415C606F-056A-444C-BFF0-68AB87BDB96B}" type="pres">
      <dgm:prSet presAssocID="{119AC851-57B3-4B91-945F-5C70CBD53FBB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B0B82AE9-C2EF-4DE7-B03E-392165CD435D}" type="pres">
      <dgm:prSet presAssocID="{119AC851-57B3-4B91-945F-5C70CBD53FBB}" presName="Triangle" presStyleLbl="alignNode1" presStyleIdx="3" presStyleCnt="5"/>
      <dgm:spPr/>
    </dgm:pt>
    <dgm:pt modelId="{6113DC35-922A-4315-86D3-A78C79EE0991}" type="pres">
      <dgm:prSet presAssocID="{E40D6349-D249-4012-BF22-FCD9C768763A}" presName="sibTrans" presStyleCnt="0"/>
      <dgm:spPr/>
    </dgm:pt>
    <dgm:pt modelId="{D145755E-E175-4FAE-BF74-F1B12E0FAF46}" type="pres">
      <dgm:prSet presAssocID="{E40D6349-D249-4012-BF22-FCD9C768763A}" presName="space" presStyleCnt="0"/>
      <dgm:spPr/>
    </dgm:pt>
    <dgm:pt modelId="{F22B7102-59CE-4995-BA8C-0C2827402FBE}" type="pres">
      <dgm:prSet presAssocID="{A7E302E8-600E-4977-842E-6C6E2496898F}" presName="composite" presStyleCnt="0"/>
      <dgm:spPr/>
    </dgm:pt>
    <dgm:pt modelId="{F169A235-BF6F-499E-89B6-6C20CE5C34A1}" type="pres">
      <dgm:prSet presAssocID="{A7E302E8-600E-4977-842E-6C6E2496898F}" presName="LShape" presStyleLbl="alignNode1" presStyleIdx="4" presStyleCnt="5"/>
      <dgm:spPr/>
    </dgm:pt>
    <dgm:pt modelId="{254B2B81-3E39-4615-B348-BDCC44DB5972}" type="pres">
      <dgm:prSet presAssocID="{A7E302E8-600E-4977-842E-6C6E2496898F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4C62520B-399A-4756-A104-4291D7E80843}" srcId="{EB2A2F6B-3B71-4E19-85A5-47BC1E4647E5}" destId="{2832CBD0-FB80-4E15-8EE4-F6064A0F3D6E}" srcOrd="3" destOrd="0" parTransId="{21CE13DD-C978-4B38-B313-8A0AEABD4AE3}" sibTransId="{6E35A766-5BA8-4FF8-AA02-D0D7D399C7E0}"/>
    <dgm:cxn modelId="{653A260D-6C34-4758-AEAC-B4B80E02B728}" type="presOf" srcId="{47D71509-7B09-4138-9220-098F9C5BC456}" destId="{415C606F-056A-444C-BFF0-68AB87BDB96B}" srcOrd="0" destOrd="2" presId="urn:microsoft.com/office/officeart/2009/3/layout/StepUpProcess"/>
    <dgm:cxn modelId="{2E47F313-DA30-4BE0-83C7-593CD9840D35}" type="presOf" srcId="{4A09A89C-331C-4DCE-A1DF-3492336516FD}" destId="{043DD56E-066A-4E4A-86D5-0DFE18274729}" srcOrd="0" destOrd="0" presId="urn:microsoft.com/office/officeart/2009/3/layout/StepUpProcess"/>
    <dgm:cxn modelId="{8F0AF52A-63FF-447E-9198-F9F5E7A1924D}" type="presOf" srcId="{2832CBD0-FB80-4E15-8EE4-F6064A0F3D6E}" destId="{B5313236-A11B-4482-AD99-F6785159F77B}" srcOrd="0" destOrd="4" presId="urn:microsoft.com/office/officeart/2009/3/layout/StepUpProcess"/>
    <dgm:cxn modelId="{EABAA333-3060-4DBC-A0F8-43CBEF4DA5C8}" type="presOf" srcId="{75EF7369-CAAC-4465-9ECB-83DA465D0E62}" destId="{B5313236-A11B-4482-AD99-F6785159F77B}" srcOrd="0" destOrd="1" presId="urn:microsoft.com/office/officeart/2009/3/layout/StepUpProcess"/>
    <dgm:cxn modelId="{072A1F38-288A-4CF5-B37D-6291893A8197}" type="presOf" srcId="{B180BA84-1C5D-4241-B724-3103153D3BBC}" destId="{415C606F-056A-444C-BFF0-68AB87BDB96B}" srcOrd="0" destOrd="1" presId="urn:microsoft.com/office/officeart/2009/3/layout/StepUpProcess"/>
    <dgm:cxn modelId="{76F9FF67-77DB-4F51-806D-0DD66F85D6B2}" type="presOf" srcId="{8B5CBB49-BDF9-45DE-B51B-9F1AC4F86848}" destId="{415C606F-056A-444C-BFF0-68AB87BDB96B}" srcOrd="0" destOrd="4" presId="urn:microsoft.com/office/officeart/2009/3/layout/StepUpProcess"/>
    <dgm:cxn modelId="{1BC81E68-9CC3-4A7C-A220-116688CD0CE1}" srcId="{A7E302E8-600E-4977-842E-6C6E2496898F}" destId="{15E6A3DF-688E-46A6-A326-96B4C6904D6D}" srcOrd="0" destOrd="0" parTransId="{7A339F8E-2BB1-4804-86A9-1E87A341DE72}" sibTransId="{93D71104-2237-4B73-9208-E9C3C48A2A93}"/>
    <dgm:cxn modelId="{83463568-BE29-4E11-BD0F-A094133FDC26}" srcId="{119AC851-57B3-4B91-945F-5C70CBD53FBB}" destId="{B180BA84-1C5D-4241-B724-3103153D3BBC}" srcOrd="0" destOrd="0" parTransId="{7CC1C6CA-0C94-4659-A333-A14DCD4E0B99}" sibTransId="{682C8472-16DD-4D77-9E47-30EE9507ACFD}"/>
    <dgm:cxn modelId="{156C576E-26B2-47EB-B072-28D5C1A5094B}" type="presOf" srcId="{CC8D5A19-2936-4DCF-8903-96FCA463905E}" destId="{B5313236-A11B-4482-AD99-F6785159F77B}" srcOrd="0" destOrd="3" presId="urn:microsoft.com/office/officeart/2009/3/layout/StepUpProcess"/>
    <dgm:cxn modelId="{8EBDFA72-3361-460B-93DF-824CC353C518}" srcId="{119AC851-57B3-4B91-945F-5C70CBD53FBB}" destId="{47D71509-7B09-4138-9220-098F9C5BC456}" srcOrd="1" destOrd="0" parTransId="{61B475D7-FA4E-4BC8-8614-8684A06374A9}" sibTransId="{28EF3354-B9EC-43B9-A902-98A993145433}"/>
    <dgm:cxn modelId="{F5B09353-9CCB-44E9-BA7C-0F37E0C3122A}" type="presOf" srcId="{A7E302E8-600E-4977-842E-6C6E2496898F}" destId="{254B2B81-3E39-4615-B348-BDCC44DB5972}" srcOrd="0" destOrd="0" presId="urn:microsoft.com/office/officeart/2009/3/layout/StepUpProcess"/>
    <dgm:cxn modelId="{98C6C57B-520F-4105-8AF6-73288974E029}" srcId="{4A09A89C-331C-4DCE-A1DF-3492336516FD}" destId="{119AC851-57B3-4B91-945F-5C70CBD53FBB}" srcOrd="1" destOrd="0" parTransId="{15B44521-784D-4A20-B8AB-84CD28FA9319}" sibTransId="{E40D6349-D249-4012-BF22-FCD9C768763A}"/>
    <dgm:cxn modelId="{1285627E-1CC9-4852-8248-1A5365689CD7}" type="presOf" srcId="{38D519BA-2D3A-4D24-B11C-F3F16CADD06F}" destId="{415C606F-056A-444C-BFF0-68AB87BDB96B}" srcOrd="0" destOrd="3" presId="urn:microsoft.com/office/officeart/2009/3/layout/StepUpProcess"/>
    <dgm:cxn modelId="{6F564490-D535-4F0B-B728-844B94C56AF1}" srcId="{4A09A89C-331C-4DCE-A1DF-3492336516FD}" destId="{A7E302E8-600E-4977-842E-6C6E2496898F}" srcOrd="2" destOrd="0" parTransId="{BA313657-D57B-4A48-981C-555998954E22}" sibTransId="{95E8C1A5-3C1E-40DC-B2DE-7F07E871F01F}"/>
    <dgm:cxn modelId="{8A780C92-F1AF-4E9C-987B-5317E3D6D545}" type="presOf" srcId="{0B250750-877C-4F3B-9A8F-753AFDA91B6F}" destId="{254B2B81-3E39-4615-B348-BDCC44DB5972}" srcOrd="0" destOrd="2" presId="urn:microsoft.com/office/officeart/2009/3/layout/StepUpProcess"/>
    <dgm:cxn modelId="{25F77E92-1A1E-441A-BC02-BC0EA82E47AE}" srcId="{EB2A2F6B-3B71-4E19-85A5-47BC1E4647E5}" destId="{CC8D5A19-2936-4DCF-8903-96FCA463905E}" srcOrd="2" destOrd="0" parTransId="{677B94E7-F4F2-4A94-81AA-F29B026C3762}" sibTransId="{500F9C11-A0DA-4A3A-AA75-0C3628F8172F}"/>
    <dgm:cxn modelId="{4AAECF92-4984-425B-A049-D98A46141972}" srcId="{A7E302E8-600E-4977-842E-6C6E2496898F}" destId="{0B250750-877C-4F3B-9A8F-753AFDA91B6F}" srcOrd="1" destOrd="0" parTransId="{AE3EE323-FC5F-4042-BAD7-97A4C680581C}" sibTransId="{BD9BDA11-F019-413F-9764-33C97E75A9AC}"/>
    <dgm:cxn modelId="{0EE4899B-ED44-4699-89BA-992366F47339}" srcId="{EB2A2F6B-3B71-4E19-85A5-47BC1E4647E5}" destId="{1BA8448C-6D34-4CBA-9D0D-9E4DAED0274C}" srcOrd="1" destOrd="0" parTransId="{A695B1E2-4106-425D-9F61-357DAB4EABF1}" sibTransId="{4C8BE2C0-2E25-401D-803B-51ECA1491E9A}"/>
    <dgm:cxn modelId="{2109EBBC-6E8A-47D6-A509-158C8049961E}" srcId="{4A09A89C-331C-4DCE-A1DF-3492336516FD}" destId="{EB2A2F6B-3B71-4E19-85A5-47BC1E4647E5}" srcOrd="0" destOrd="0" parTransId="{501C3A8A-C345-489A-B355-AF0BB465628C}" sibTransId="{C332AAB8-8F53-4400-A18F-A5D04ECDBD80}"/>
    <dgm:cxn modelId="{557AA8BF-46FD-4936-8A36-757CB8152284}" srcId="{119AC851-57B3-4B91-945F-5C70CBD53FBB}" destId="{8B5CBB49-BDF9-45DE-B51B-9F1AC4F86848}" srcOrd="3" destOrd="0" parTransId="{20171BBC-42BD-4555-A760-BCB54BFC11DD}" sibTransId="{CC3AB280-9D9D-4F6D-8DF6-5EBB62FD9AFB}"/>
    <dgm:cxn modelId="{4506A4C1-81D0-4305-8239-9DD8AE292EAD}" srcId="{119AC851-57B3-4B91-945F-5C70CBD53FBB}" destId="{38D519BA-2D3A-4D24-B11C-F3F16CADD06F}" srcOrd="2" destOrd="0" parTransId="{2D76E1B9-A306-48F5-8768-B4BCE2D1ED50}" sibTransId="{F30870F9-642D-4708-B5A3-34BDC4C87BD6}"/>
    <dgm:cxn modelId="{F6104ACC-1A67-42D5-BEB8-0D61BFAA1313}" type="presOf" srcId="{15E6A3DF-688E-46A6-A326-96B4C6904D6D}" destId="{254B2B81-3E39-4615-B348-BDCC44DB5972}" srcOrd="0" destOrd="1" presId="urn:microsoft.com/office/officeart/2009/3/layout/StepUpProcess"/>
    <dgm:cxn modelId="{DE498DD5-13C8-433B-B505-4DA76945A730}" type="presOf" srcId="{EB2A2F6B-3B71-4E19-85A5-47BC1E4647E5}" destId="{B5313236-A11B-4482-AD99-F6785159F77B}" srcOrd="0" destOrd="0" presId="urn:microsoft.com/office/officeart/2009/3/layout/StepUpProcess"/>
    <dgm:cxn modelId="{822766E6-D00F-47BC-8B4C-DDC570675497}" type="presOf" srcId="{1BA8448C-6D34-4CBA-9D0D-9E4DAED0274C}" destId="{B5313236-A11B-4482-AD99-F6785159F77B}" srcOrd="0" destOrd="2" presId="urn:microsoft.com/office/officeart/2009/3/layout/StepUpProcess"/>
    <dgm:cxn modelId="{576605EB-CF9F-497D-B066-08B625C8D7CC}" type="presOf" srcId="{119AC851-57B3-4B91-945F-5C70CBD53FBB}" destId="{415C606F-056A-444C-BFF0-68AB87BDB96B}" srcOrd="0" destOrd="0" presId="urn:microsoft.com/office/officeart/2009/3/layout/StepUpProcess"/>
    <dgm:cxn modelId="{E83331F8-152A-40EA-A8F0-7954C58DEE24}" srcId="{EB2A2F6B-3B71-4E19-85A5-47BC1E4647E5}" destId="{75EF7369-CAAC-4465-9ECB-83DA465D0E62}" srcOrd="0" destOrd="0" parTransId="{05EAEADF-E594-4506-AC6C-93AE017238C6}" sibTransId="{3DCAC3EB-848A-4858-8D1D-F9602CA64733}"/>
    <dgm:cxn modelId="{089E2AFD-EAC9-4136-A8EA-2E4E3F39B432}" type="presParOf" srcId="{043DD56E-066A-4E4A-86D5-0DFE18274729}" destId="{54A194EF-36CF-4924-B78D-1E788B15CA8E}" srcOrd="0" destOrd="0" presId="urn:microsoft.com/office/officeart/2009/3/layout/StepUpProcess"/>
    <dgm:cxn modelId="{F20EE454-61F3-4EC0-AA8C-CAAF563D2BBC}" type="presParOf" srcId="{54A194EF-36CF-4924-B78D-1E788B15CA8E}" destId="{CADE46EF-636C-44C5-8981-F83E1D2A08B6}" srcOrd="0" destOrd="0" presId="urn:microsoft.com/office/officeart/2009/3/layout/StepUpProcess"/>
    <dgm:cxn modelId="{2E550573-D4C2-47D4-9CC3-D2E0DAA1C4DC}" type="presParOf" srcId="{54A194EF-36CF-4924-B78D-1E788B15CA8E}" destId="{B5313236-A11B-4482-AD99-F6785159F77B}" srcOrd="1" destOrd="0" presId="urn:microsoft.com/office/officeart/2009/3/layout/StepUpProcess"/>
    <dgm:cxn modelId="{77568C03-89C1-4751-A4CE-C935FA40CFD2}" type="presParOf" srcId="{54A194EF-36CF-4924-B78D-1E788B15CA8E}" destId="{C24A61AE-306C-4AE3-9FAF-76E7F2C18E82}" srcOrd="2" destOrd="0" presId="urn:microsoft.com/office/officeart/2009/3/layout/StepUpProcess"/>
    <dgm:cxn modelId="{68004FA2-E874-46A5-9D3F-3ADCA5EA3928}" type="presParOf" srcId="{043DD56E-066A-4E4A-86D5-0DFE18274729}" destId="{FAE79C75-4802-4F38-9EF4-CFC55D2FC7B9}" srcOrd="1" destOrd="0" presId="urn:microsoft.com/office/officeart/2009/3/layout/StepUpProcess"/>
    <dgm:cxn modelId="{7FB801EB-8546-413C-8F9A-9BDC731BEA09}" type="presParOf" srcId="{FAE79C75-4802-4F38-9EF4-CFC55D2FC7B9}" destId="{D415DF78-17E5-4AF6-BE89-B7A3BA8D609B}" srcOrd="0" destOrd="0" presId="urn:microsoft.com/office/officeart/2009/3/layout/StepUpProcess"/>
    <dgm:cxn modelId="{8AE996F4-1911-4017-9E51-C7B9A0BC71C1}" type="presParOf" srcId="{043DD56E-066A-4E4A-86D5-0DFE18274729}" destId="{280A6ADA-2B61-4E00-A881-54C4BBC562B6}" srcOrd="2" destOrd="0" presId="urn:microsoft.com/office/officeart/2009/3/layout/StepUpProcess"/>
    <dgm:cxn modelId="{6A7D8D4E-8E82-41BA-BD17-F42B3D20397C}" type="presParOf" srcId="{280A6ADA-2B61-4E00-A881-54C4BBC562B6}" destId="{B2B4F893-0F3C-4D78-98AF-933057BD1088}" srcOrd="0" destOrd="0" presId="urn:microsoft.com/office/officeart/2009/3/layout/StepUpProcess"/>
    <dgm:cxn modelId="{1145510A-F951-4E09-BFEF-5D7F6017F7E3}" type="presParOf" srcId="{280A6ADA-2B61-4E00-A881-54C4BBC562B6}" destId="{415C606F-056A-444C-BFF0-68AB87BDB96B}" srcOrd="1" destOrd="0" presId="urn:microsoft.com/office/officeart/2009/3/layout/StepUpProcess"/>
    <dgm:cxn modelId="{4D1A288F-5DEF-489C-8398-6C73B43E300F}" type="presParOf" srcId="{280A6ADA-2B61-4E00-A881-54C4BBC562B6}" destId="{B0B82AE9-C2EF-4DE7-B03E-392165CD435D}" srcOrd="2" destOrd="0" presId="urn:microsoft.com/office/officeart/2009/3/layout/StepUpProcess"/>
    <dgm:cxn modelId="{DEA148BF-2972-42CE-AF70-7AE7DBBC96D8}" type="presParOf" srcId="{043DD56E-066A-4E4A-86D5-0DFE18274729}" destId="{6113DC35-922A-4315-86D3-A78C79EE0991}" srcOrd="3" destOrd="0" presId="urn:microsoft.com/office/officeart/2009/3/layout/StepUpProcess"/>
    <dgm:cxn modelId="{5391B029-0D29-4C3F-9C8B-1EC9442C2F63}" type="presParOf" srcId="{6113DC35-922A-4315-86D3-A78C79EE0991}" destId="{D145755E-E175-4FAE-BF74-F1B12E0FAF46}" srcOrd="0" destOrd="0" presId="urn:microsoft.com/office/officeart/2009/3/layout/StepUpProcess"/>
    <dgm:cxn modelId="{91E986B8-5524-4870-9491-78FF4C404734}" type="presParOf" srcId="{043DD56E-066A-4E4A-86D5-0DFE18274729}" destId="{F22B7102-59CE-4995-BA8C-0C2827402FBE}" srcOrd="4" destOrd="0" presId="urn:microsoft.com/office/officeart/2009/3/layout/StepUpProcess"/>
    <dgm:cxn modelId="{81195CBB-51A3-4178-911F-5D15CB10B5DD}" type="presParOf" srcId="{F22B7102-59CE-4995-BA8C-0C2827402FBE}" destId="{F169A235-BF6F-499E-89B6-6C20CE5C34A1}" srcOrd="0" destOrd="0" presId="urn:microsoft.com/office/officeart/2009/3/layout/StepUpProcess"/>
    <dgm:cxn modelId="{456EA24B-3433-4B53-9538-50F59A12AF20}" type="presParOf" srcId="{F22B7102-59CE-4995-BA8C-0C2827402FBE}" destId="{254B2B81-3E39-4615-B348-BDCC44DB5972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A7FFD0-41C5-4895-AB21-A286495A2454}">
      <dsp:nvSpPr>
        <dsp:cNvPr id="0" name=""/>
        <dsp:cNvSpPr/>
      </dsp:nvSpPr>
      <dsp:spPr>
        <a:xfrm>
          <a:off x="0" y="602531"/>
          <a:ext cx="6579079" cy="559845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March 2024 Meeting Recap</a:t>
          </a:r>
        </a:p>
      </dsp:txBody>
      <dsp:txXfrm>
        <a:off x="27329" y="629860"/>
        <a:ext cx="6524421" cy="505187"/>
      </dsp:txXfrm>
    </dsp:sp>
    <dsp:sp modelId="{28E3638A-3FBD-4039-904F-D72B05772A80}">
      <dsp:nvSpPr>
        <dsp:cNvPr id="0" name=""/>
        <dsp:cNvSpPr/>
      </dsp:nvSpPr>
      <dsp:spPr>
        <a:xfrm>
          <a:off x="0" y="1183552"/>
          <a:ext cx="6579079" cy="559845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Overview of Stakeholder Meetings</a:t>
          </a:r>
        </a:p>
      </dsp:txBody>
      <dsp:txXfrm>
        <a:off x="27329" y="1210881"/>
        <a:ext cx="6524421" cy="505187"/>
      </dsp:txXfrm>
    </dsp:sp>
    <dsp:sp modelId="{662912B4-A72E-4F47-9A9E-8021E744DABD}">
      <dsp:nvSpPr>
        <dsp:cNvPr id="0" name=""/>
        <dsp:cNvSpPr/>
      </dsp:nvSpPr>
      <dsp:spPr>
        <a:xfrm>
          <a:off x="0" y="1770991"/>
          <a:ext cx="6579079" cy="559845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WG’s Preliminary Views: Key Themes</a:t>
          </a:r>
          <a:endParaRPr lang="en-US" sz="2400" kern="1200" dirty="0">
            <a:solidFill>
              <a:schemeClr val="accent6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7329" y="1798320"/>
        <a:ext cx="6524421" cy="505187"/>
      </dsp:txXfrm>
    </dsp:sp>
    <dsp:sp modelId="{2F197FFF-79B2-4057-AE0F-28B32E0687BE}">
      <dsp:nvSpPr>
        <dsp:cNvPr id="0" name=""/>
        <dsp:cNvSpPr/>
      </dsp:nvSpPr>
      <dsp:spPr>
        <a:xfrm>
          <a:off x="0" y="1860287"/>
          <a:ext cx="6579079" cy="4802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8886" tIns="30480" rIns="170688" bIns="3048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endParaRPr lang="en-US" sz="2400" kern="1200" dirty="0">
            <a:solidFill>
              <a:schemeClr val="accent6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1860287"/>
        <a:ext cx="6579079" cy="480240"/>
      </dsp:txXfrm>
    </dsp:sp>
    <dsp:sp modelId="{7E5056A9-871E-4FFB-9119-65AC67100FA9}">
      <dsp:nvSpPr>
        <dsp:cNvPr id="0" name=""/>
        <dsp:cNvSpPr/>
      </dsp:nvSpPr>
      <dsp:spPr>
        <a:xfrm>
          <a:off x="0" y="2340527"/>
          <a:ext cx="6579079" cy="559845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Academic Report</a:t>
          </a:r>
          <a:endParaRPr lang="en-US" sz="2400" kern="1200" dirty="0">
            <a:solidFill>
              <a:schemeClr val="accent6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7329" y="2367856"/>
        <a:ext cx="6524421" cy="505187"/>
      </dsp:txXfrm>
    </dsp:sp>
    <dsp:sp modelId="{ECAA68A0-E563-4CAE-A509-9430CBF6E67D}">
      <dsp:nvSpPr>
        <dsp:cNvPr id="0" name=""/>
        <dsp:cNvSpPr/>
      </dsp:nvSpPr>
      <dsp:spPr>
        <a:xfrm>
          <a:off x="0" y="2983892"/>
          <a:ext cx="6579079" cy="559845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ISQM 1 and FRC Code</a:t>
          </a:r>
          <a:endParaRPr lang="en-US" sz="2400" kern="1200" dirty="0">
            <a:solidFill>
              <a:schemeClr val="accent6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7329" y="3011221"/>
        <a:ext cx="6524421" cy="505187"/>
      </dsp:txXfrm>
    </dsp:sp>
    <dsp:sp modelId="{D05787AF-3EF7-41C8-ADD0-16D7B2740C7B}">
      <dsp:nvSpPr>
        <dsp:cNvPr id="0" name=""/>
        <dsp:cNvSpPr/>
      </dsp:nvSpPr>
      <dsp:spPr>
        <a:xfrm>
          <a:off x="0" y="3627257"/>
          <a:ext cx="6579079" cy="559845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Next Steps</a:t>
          </a:r>
          <a:endParaRPr lang="en-US" sz="2400" kern="1200" dirty="0">
            <a:solidFill>
              <a:schemeClr val="accent6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7329" y="3654586"/>
        <a:ext cx="6524421" cy="50518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47E5A2-3097-4512-AEB0-BC38574B5A1D}">
      <dsp:nvSpPr>
        <dsp:cNvPr id="0" name=""/>
        <dsp:cNvSpPr/>
      </dsp:nvSpPr>
      <dsp:spPr>
        <a:xfrm>
          <a:off x="154" y="0"/>
          <a:ext cx="3195704" cy="484378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0" kern="1200" dirty="0">
              <a:latin typeface="+mj-lt"/>
            </a:rPr>
            <a:t>Jurisdictional</a:t>
          </a:r>
        </a:p>
      </dsp:txBody>
      <dsp:txXfrm>
        <a:off x="154" y="1937515"/>
        <a:ext cx="3195704" cy="1937515"/>
      </dsp:txXfrm>
    </dsp:sp>
    <dsp:sp modelId="{23542E59-72FD-49DB-BCED-D406984F81C0}">
      <dsp:nvSpPr>
        <dsp:cNvPr id="0" name=""/>
        <dsp:cNvSpPr/>
      </dsp:nvSpPr>
      <dsp:spPr>
        <a:xfrm>
          <a:off x="791516" y="290627"/>
          <a:ext cx="1612981" cy="1612981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28B7443-513B-4775-A54A-008128ADED3A}">
      <dsp:nvSpPr>
        <dsp:cNvPr id="0" name=""/>
        <dsp:cNvSpPr/>
      </dsp:nvSpPr>
      <dsp:spPr>
        <a:xfrm>
          <a:off x="3273244" y="0"/>
          <a:ext cx="3240691" cy="484378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800" kern="1200" dirty="0">
            <a:latin typeface="+mj-lt"/>
          </a:endParaRP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200" kern="1200" dirty="0">
            <a:latin typeface="+mj-lt"/>
          </a:endParaRP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>
              <a:latin typeface="+mj-lt"/>
            </a:rPr>
            <a:t>Standard Setting Boards’ Stakeholder Advisory Council </a:t>
          </a:r>
        </a:p>
      </dsp:txBody>
      <dsp:txXfrm>
        <a:off x="3273244" y="1937515"/>
        <a:ext cx="3240691" cy="1937515"/>
      </dsp:txXfrm>
    </dsp:sp>
    <dsp:sp modelId="{B9D13D0A-ED48-46C7-A69E-578E87123B5F}">
      <dsp:nvSpPr>
        <dsp:cNvPr id="0" name=""/>
        <dsp:cNvSpPr/>
      </dsp:nvSpPr>
      <dsp:spPr>
        <a:xfrm>
          <a:off x="4087099" y="290627"/>
          <a:ext cx="1612981" cy="1612981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>
            <a:fillRect l="-25000" r="-25000"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4CF28D-7308-45CF-8144-18FE69B1484B}">
      <dsp:nvSpPr>
        <dsp:cNvPr id="0" name=""/>
        <dsp:cNvSpPr/>
      </dsp:nvSpPr>
      <dsp:spPr>
        <a:xfrm>
          <a:off x="6591321" y="0"/>
          <a:ext cx="2927151" cy="484378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600" kern="1200" dirty="0">
            <a:latin typeface="+mj-lt"/>
          </a:endParaRPr>
        </a:p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>
              <a:latin typeface="+mj-lt"/>
            </a:rPr>
            <a:t>National Standard Setters</a:t>
          </a:r>
        </a:p>
      </dsp:txBody>
      <dsp:txXfrm>
        <a:off x="6591321" y="1937515"/>
        <a:ext cx="2927151" cy="1937515"/>
      </dsp:txXfrm>
    </dsp:sp>
    <dsp:sp modelId="{F1E6412B-714F-436A-81B6-59DB7C190F25}">
      <dsp:nvSpPr>
        <dsp:cNvPr id="0" name=""/>
        <dsp:cNvSpPr/>
      </dsp:nvSpPr>
      <dsp:spPr>
        <a:xfrm>
          <a:off x="7248406" y="290627"/>
          <a:ext cx="1612981" cy="1612981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571E37-8B4A-4D05-9EFE-E11C8B194CBC}">
      <dsp:nvSpPr>
        <dsp:cNvPr id="0" name=""/>
        <dsp:cNvSpPr/>
      </dsp:nvSpPr>
      <dsp:spPr>
        <a:xfrm>
          <a:off x="380745" y="3875031"/>
          <a:ext cx="8757137" cy="726568"/>
        </a:xfrm>
        <a:prstGeom prst="leftRightArrow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DE46EF-636C-44C5-8981-F83E1D2A08B6}">
      <dsp:nvSpPr>
        <dsp:cNvPr id="0" name=""/>
        <dsp:cNvSpPr/>
      </dsp:nvSpPr>
      <dsp:spPr>
        <a:xfrm rot="5400000">
          <a:off x="731065" y="1551892"/>
          <a:ext cx="2198686" cy="3658565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313236-A11B-4482-AD99-F6785159F77B}">
      <dsp:nvSpPr>
        <dsp:cNvPr id="0" name=""/>
        <dsp:cNvSpPr/>
      </dsp:nvSpPr>
      <dsp:spPr>
        <a:xfrm>
          <a:off x="364050" y="2645015"/>
          <a:ext cx="3302973" cy="28952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>
              <a:latin typeface="+mj-lt"/>
            </a:rPr>
            <a:t>IMPACT OF CULTURE</a:t>
          </a:r>
          <a:endParaRPr lang="en-US" sz="2200" kern="1200">
            <a:latin typeface="+mj-lt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>
              <a:latin typeface="+mj-lt"/>
            </a:rPr>
            <a:t>Strong link between ethical culture and ethical behavior of employees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 dirty="0">
              <a:latin typeface="+mj-lt"/>
            </a:rPr>
            <a:t>Knowing what to do does not (ethical judgement) mean one will do it (ethical behavior)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>
              <a:latin typeface="+mj-lt"/>
            </a:rPr>
            <a:t>Bad apples vs bad barrels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>
              <a:latin typeface="+mj-lt"/>
            </a:rPr>
            <a:t>“you can’t be a sweet cucumber in a vinegar barrel”</a:t>
          </a:r>
        </a:p>
      </dsp:txBody>
      <dsp:txXfrm>
        <a:off x="364050" y="2645015"/>
        <a:ext cx="3302973" cy="2895249"/>
      </dsp:txXfrm>
    </dsp:sp>
    <dsp:sp modelId="{C24A61AE-306C-4AE3-9FAF-76E7F2C18E82}">
      <dsp:nvSpPr>
        <dsp:cNvPr id="0" name=""/>
        <dsp:cNvSpPr/>
      </dsp:nvSpPr>
      <dsp:spPr>
        <a:xfrm>
          <a:off x="3043821" y="1282545"/>
          <a:ext cx="623202" cy="623202"/>
        </a:xfrm>
        <a:prstGeom prst="triangle">
          <a:avLst>
            <a:gd name="adj" fmla="val 100000"/>
          </a:avLst>
        </a:prstGeom>
        <a:solidFill>
          <a:schemeClr val="accent1">
            <a:shade val="80000"/>
            <a:hueOff val="-209891"/>
            <a:satOff val="-16947"/>
            <a:lumOff val="9598"/>
            <a:alphaOff val="0"/>
          </a:schemeClr>
        </a:solidFill>
        <a:ln w="12700" cap="flat" cmpd="sng" algn="ctr">
          <a:solidFill>
            <a:schemeClr val="accent1">
              <a:shade val="80000"/>
              <a:hueOff val="-209891"/>
              <a:satOff val="-16947"/>
              <a:lumOff val="959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B4F893-0F3C-4D78-98AF-933057BD1088}">
      <dsp:nvSpPr>
        <dsp:cNvPr id="0" name=""/>
        <dsp:cNvSpPr/>
      </dsp:nvSpPr>
      <dsp:spPr>
        <a:xfrm rot="5400000">
          <a:off x="4774550" y="551328"/>
          <a:ext cx="2198686" cy="3658565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shade val="80000"/>
            <a:hueOff val="-419781"/>
            <a:satOff val="-33895"/>
            <a:lumOff val="19196"/>
            <a:alphaOff val="0"/>
          </a:schemeClr>
        </a:solidFill>
        <a:ln w="12700" cap="flat" cmpd="sng" algn="ctr">
          <a:solidFill>
            <a:schemeClr val="accent1">
              <a:shade val="80000"/>
              <a:hueOff val="-419781"/>
              <a:satOff val="-33895"/>
              <a:lumOff val="1919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5C606F-056A-444C-BFF0-68AB87BDB96B}">
      <dsp:nvSpPr>
        <dsp:cNvPr id="0" name=""/>
        <dsp:cNvSpPr/>
      </dsp:nvSpPr>
      <dsp:spPr>
        <a:xfrm>
          <a:off x="4407535" y="1644451"/>
          <a:ext cx="3302973" cy="28952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 baseline="0">
              <a:latin typeface="+mj-lt"/>
            </a:rPr>
            <a:t>WHAT IS CULTURE</a:t>
          </a:r>
          <a:endParaRPr lang="en-US" sz="2200" kern="1200">
            <a:latin typeface="+mj-lt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i="0" kern="1200" baseline="0" dirty="0">
              <a:latin typeface="+mj-lt"/>
            </a:rPr>
            <a:t>“The way we do things around here” </a:t>
          </a:r>
          <a:endParaRPr lang="en-US" sz="1700" kern="1200" dirty="0">
            <a:latin typeface="+mj-lt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i="0" kern="1200" baseline="0" dirty="0">
              <a:latin typeface="+mj-lt"/>
            </a:rPr>
            <a:t>DNA or ethics personality of a firm</a:t>
          </a:r>
          <a:endParaRPr lang="en-US" sz="1700" kern="1200" dirty="0">
            <a:latin typeface="+mj-lt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 dirty="0">
              <a:latin typeface="+mj-lt"/>
            </a:rPr>
            <a:t>Artifacts, espoused values and underlying assumptions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 dirty="0">
              <a:latin typeface="+mj-lt"/>
            </a:rPr>
            <a:t>Ethical culture is a subset of organizational culture</a:t>
          </a:r>
        </a:p>
      </dsp:txBody>
      <dsp:txXfrm>
        <a:off x="4407535" y="1644451"/>
        <a:ext cx="3302973" cy="2895249"/>
      </dsp:txXfrm>
    </dsp:sp>
    <dsp:sp modelId="{B0B82AE9-C2EF-4DE7-B03E-392165CD435D}">
      <dsp:nvSpPr>
        <dsp:cNvPr id="0" name=""/>
        <dsp:cNvSpPr/>
      </dsp:nvSpPr>
      <dsp:spPr>
        <a:xfrm>
          <a:off x="7087306" y="281980"/>
          <a:ext cx="623202" cy="623202"/>
        </a:xfrm>
        <a:prstGeom prst="triangle">
          <a:avLst>
            <a:gd name="adj" fmla="val 100000"/>
          </a:avLst>
        </a:prstGeom>
        <a:solidFill>
          <a:schemeClr val="accent1">
            <a:shade val="80000"/>
            <a:hueOff val="-629672"/>
            <a:satOff val="-50842"/>
            <a:lumOff val="28794"/>
            <a:alphaOff val="0"/>
          </a:schemeClr>
        </a:solidFill>
        <a:ln w="12700" cap="flat" cmpd="sng" algn="ctr">
          <a:solidFill>
            <a:schemeClr val="accent1">
              <a:shade val="80000"/>
              <a:hueOff val="-629672"/>
              <a:satOff val="-50842"/>
              <a:lumOff val="2879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69A235-BF6F-499E-89B6-6C20CE5C34A1}">
      <dsp:nvSpPr>
        <dsp:cNvPr id="0" name=""/>
        <dsp:cNvSpPr/>
      </dsp:nvSpPr>
      <dsp:spPr>
        <a:xfrm rot="5400000">
          <a:off x="8818035" y="-449235"/>
          <a:ext cx="2198686" cy="3658565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shade val="80000"/>
            <a:hueOff val="-839562"/>
            <a:satOff val="-67789"/>
            <a:lumOff val="38392"/>
            <a:alphaOff val="0"/>
          </a:schemeClr>
        </a:solidFill>
        <a:ln w="12700" cap="flat" cmpd="sng" algn="ctr">
          <a:solidFill>
            <a:schemeClr val="accent1">
              <a:shade val="80000"/>
              <a:hueOff val="-839562"/>
              <a:satOff val="-67789"/>
              <a:lumOff val="3839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4B2B81-3E39-4615-B348-BDCC44DB5972}">
      <dsp:nvSpPr>
        <dsp:cNvPr id="0" name=""/>
        <dsp:cNvSpPr/>
      </dsp:nvSpPr>
      <dsp:spPr>
        <a:xfrm>
          <a:off x="8451019" y="643886"/>
          <a:ext cx="3302973" cy="28952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 baseline="0">
              <a:latin typeface="+mj-lt"/>
            </a:rPr>
            <a:t>ELEMENTS OF, AND INFLUENCES ON ETHICAL CULTURE</a:t>
          </a:r>
          <a:endParaRPr lang="en-US" sz="2200" kern="1200">
            <a:latin typeface="+mj-lt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 dirty="0">
              <a:latin typeface="+mj-lt"/>
            </a:rPr>
            <a:t>Paramount role of leadership, tone at the top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 dirty="0">
              <a:latin typeface="+mj-lt"/>
            </a:rPr>
            <a:t>Governance framework and systems</a:t>
          </a:r>
        </a:p>
      </dsp:txBody>
      <dsp:txXfrm>
        <a:off x="8451019" y="643886"/>
        <a:ext cx="3302973" cy="28952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9AEF6E0-84A5-481A-9BB9-229BBCD8848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20E5102-2B99-41D1-99AA-B88A866D98A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37000" y="0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6E2C83-A51F-43CF-A35A-EA7EFC976D91}" type="datetimeFigureOut">
              <a:rPr lang="en-US" smtClean="0"/>
              <a:t>7/15/2024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290A10-074D-43EA-AD03-1AF44959E01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772525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7E08D2D-2FFD-4355-9DBD-46A736432C3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37000" y="8772525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FF59BB-B7C1-4C27-8639-4BEFF92B7A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4143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1-25T21:26:23.888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1 12,'0'-5,"0"-1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1-25T21:26:23.889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0 1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1-25T21:26:23.890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0 1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1-25T21:26:23.888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1 12,'0'-5,"0"-1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1-25T21:26:23.889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0 1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1-25T21:26:23.890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0 1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8217F18B-FBA3-4F6B-97D9-EA188CD16FE5}" type="datetimeFigureOut">
              <a:rPr lang="en-US" smtClean="0"/>
              <a:t>7/15/2024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03263" y="1154113"/>
            <a:ext cx="5543550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2" tIns="46246" rIns="92492" bIns="46246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008" y="4444861"/>
            <a:ext cx="5560060" cy="3636705"/>
          </a:xfrm>
          <a:prstGeom prst="rect">
            <a:avLst/>
          </a:prstGeom>
        </p:spPr>
        <p:txBody>
          <a:bodyPr vert="horz" lIns="92492" tIns="46246" rIns="92492" bIns="4624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BAD342E5-AFF1-4E5D-BEDB-B5261E7DAD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4479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69195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15556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54978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52878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57284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02518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27015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72758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60038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customXml" Target="../ink/ink3.xml"/><Relationship Id="rId3" Type="http://schemas.openxmlformats.org/officeDocument/2006/relationships/image" Target="../media/image1.jpeg"/><Relationship Id="rId7" Type="http://schemas.openxmlformats.org/officeDocument/2006/relationships/image" Target="../media/image2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customXml" Target="../ink/ink2.xml"/><Relationship Id="rId5" Type="http://schemas.openxmlformats.org/officeDocument/2006/relationships/image" Target="../media/image24.png"/><Relationship Id="rId4" Type="http://schemas.openxmlformats.org/officeDocument/2006/relationships/customXml" Target="../ink/ink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2.png"/><Relationship Id="rId3" Type="http://schemas.openxmlformats.org/officeDocument/2006/relationships/hyperlink" Target="http://www.iaasb.org/" TargetMode="External"/><Relationship Id="rId7" Type="http://schemas.openxmlformats.org/officeDocument/2006/relationships/image" Target="../media/image9.png"/><Relationship Id="rId12" Type="http://schemas.openxmlformats.org/officeDocument/2006/relationships/hyperlink" Target="https://www.linkedin.com/company/65255822/admin/" TargetMode="External"/><Relationship Id="rId17" Type="http://schemas.openxmlformats.org/officeDocument/2006/relationships/image" Target="../media/image14.jpeg"/><Relationship Id="rId2" Type="http://schemas.openxmlformats.org/officeDocument/2006/relationships/image" Target="../media/image5.png"/><Relationship Id="rId16" Type="http://schemas.openxmlformats.org/officeDocument/2006/relationships/hyperlink" Target="https://www.youtube.com/channel/UCwM6ao9Id3G35NNxGLgf7mg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11" Type="http://schemas.openxmlformats.org/officeDocument/2006/relationships/hyperlink" Target="mailto:permissions@ifac.org" TargetMode="External"/><Relationship Id="rId5" Type="http://schemas.openxmlformats.org/officeDocument/2006/relationships/image" Target="../media/image7.png"/><Relationship Id="rId15" Type="http://schemas.openxmlformats.org/officeDocument/2006/relationships/image" Target="../media/image13.png"/><Relationship Id="rId10" Type="http://schemas.openxmlformats.org/officeDocument/2006/relationships/hyperlink" Target="http://www.ifac.org/about-ifac/translations-permissions" TargetMode="External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hyperlink" Target="https://twitter.com/IAASB_News" TargetMode="Externa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customXml" Target="../ink/ink6.xml"/><Relationship Id="rId3" Type="http://schemas.openxmlformats.org/officeDocument/2006/relationships/image" Target="../media/image1.jpeg"/><Relationship Id="rId7" Type="http://schemas.openxmlformats.org/officeDocument/2006/relationships/image" Target="../media/image230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customXml" Target="../ink/ink5.xml"/><Relationship Id="rId5" Type="http://schemas.openxmlformats.org/officeDocument/2006/relationships/image" Target="../media/image240.png"/><Relationship Id="rId4" Type="http://schemas.openxmlformats.org/officeDocument/2006/relationships/customXml" Target="../ink/ink4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2.png"/><Relationship Id="rId3" Type="http://schemas.openxmlformats.org/officeDocument/2006/relationships/hyperlink" Target="http://www.iaasb.org/" TargetMode="External"/><Relationship Id="rId7" Type="http://schemas.openxmlformats.org/officeDocument/2006/relationships/image" Target="../media/image9.png"/><Relationship Id="rId12" Type="http://schemas.openxmlformats.org/officeDocument/2006/relationships/hyperlink" Target="https://www.linkedin.com/company/65255822/admin/" TargetMode="External"/><Relationship Id="rId17" Type="http://schemas.openxmlformats.org/officeDocument/2006/relationships/image" Target="../media/image14.jpeg"/><Relationship Id="rId2" Type="http://schemas.openxmlformats.org/officeDocument/2006/relationships/image" Target="../media/image5.png"/><Relationship Id="rId16" Type="http://schemas.openxmlformats.org/officeDocument/2006/relationships/hyperlink" Target="https://www.youtube.com/channel/UCwM6ao9Id3G35NNxGLgf7mg" TargetMode="External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png"/><Relationship Id="rId11" Type="http://schemas.openxmlformats.org/officeDocument/2006/relationships/hyperlink" Target="mailto:permissions@ifac.org" TargetMode="External"/><Relationship Id="rId5" Type="http://schemas.openxmlformats.org/officeDocument/2006/relationships/image" Target="../media/image7.png"/><Relationship Id="rId15" Type="http://schemas.openxmlformats.org/officeDocument/2006/relationships/image" Target="../media/image13.png"/><Relationship Id="rId10" Type="http://schemas.openxmlformats.org/officeDocument/2006/relationships/hyperlink" Target="http://www.ifac.org/about-ifac/translations-permissions" TargetMode="External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hyperlink" Target="https://twitter.com/IAASB_News" TargetMode="Externa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9.jpe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9.jpe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9.jpe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9.jpe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7.jpe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7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hyperlink" Target="https://www.linkedin.com/company/iesba/" TargetMode="External"/><Relationship Id="rId7" Type="http://schemas.openxmlformats.org/officeDocument/2006/relationships/hyperlink" Target="https://www.linkedin.com/company/ipsasb/" TargetMode="External"/><Relationship Id="rId2" Type="http://schemas.openxmlformats.org/officeDocument/2006/relationships/hyperlink" Target="https://twitter.com/Ethics_Board" TargetMode="External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30.png"/><Relationship Id="rId5" Type="http://schemas.openxmlformats.org/officeDocument/2006/relationships/hyperlink" Target="https://twitter.com/IPSASB_News" TargetMode="External"/><Relationship Id="rId10" Type="http://schemas.openxmlformats.org/officeDocument/2006/relationships/image" Target="../media/image33.jpg"/><Relationship Id="rId4" Type="http://schemas.openxmlformats.org/officeDocument/2006/relationships/hyperlink" Target="https://www.youtube.com/channel/UC0VaH8c5S0a_ASiToeonj0g" TargetMode="External"/><Relationship Id="rId9" Type="http://schemas.openxmlformats.org/officeDocument/2006/relationships/image" Target="../media/image32.png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4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9.jpe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9.jpeg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9.jpe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9.jpe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7.jpe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7.jpeg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6.jpe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7.jpeg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hyperlink" Target="https://www.linkedin.com/company/iesba/" TargetMode="External"/><Relationship Id="rId7" Type="http://schemas.openxmlformats.org/officeDocument/2006/relationships/hyperlink" Target="https://www.linkedin.com/company/ipsasb/" TargetMode="External"/><Relationship Id="rId2" Type="http://schemas.openxmlformats.org/officeDocument/2006/relationships/hyperlink" Target="https://twitter.com/Ethics_Board" TargetMode="External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0.png"/><Relationship Id="rId5" Type="http://schemas.openxmlformats.org/officeDocument/2006/relationships/hyperlink" Target="https://twitter.com/IPSASB_News" TargetMode="External"/><Relationship Id="rId10" Type="http://schemas.openxmlformats.org/officeDocument/2006/relationships/image" Target="../media/image33.jpg"/><Relationship Id="rId4" Type="http://schemas.openxmlformats.org/officeDocument/2006/relationships/hyperlink" Target="https://www.youtube.com/channel/UC0VaH8c5S0a_ASiToeonj0g" TargetMode="External"/><Relationship Id="rId9" Type="http://schemas.openxmlformats.org/officeDocument/2006/relationships/image" Target="../media/image3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AE8EC14-2251-4694-A935-96EB752717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/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4CAB030-C5C6-4601-983B-333E1D6E5C9C}"/>
              </a:ext>
            </a:extLst>
          </p:cNvPr>
          <p:cNvSpPr/>
          <p:nvPr userDrawn="1"/>
        </p:nvSpPr>
        <p:spPr>
          <a:xfrm>
            <a:off x="213064" y="5491794"/>
            <a:ext cx="4933024" cy="1389355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8534779-6A65-4EBE-BBAC-E25EAA0D2947}"/>
              </a:ext>
            </a:extLst>
          </p:cNvPr>
          <p:cNvSpPr/>
          <p:nvPr userDrawn="1"/>
        </p:nvSpPr>
        <p:spPr>
          <a:xfrm>
            <a:off x="0" y="6285141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68268AB-1042-4532-BEE8-06EEB553C20F}"/>
              </a:ext>
            </a:extLst>
          </p:cNvPr>
          <p:cNvSpPr/>
          <p:nvPr userDrawn="1"/>
        </p:nvSpPr>
        <p:spPr>
          <a:xfrm>
            <a:off x="0" y="6207974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F5D8F68-523C-40B8-AD02-471B522F8D5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8521" y="107419"/>
            <a:ext cx="2776728" cy="487680"/>
          </a:xfrm>
          <a:prstGeom prst="rect">
            <a:avLst/>
          </a:prstGeom>
        </p:spPr>
      </p:pic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6364A871-7551-4642-B70B-BD89841C459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147104021"/>
              </p:ext>
            </p:extLst>
          </p:nvPr>
        </p:nvGraphicFramePr>
        <p:xfrm>
          <a:off x="838200" y="1225605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2" name="Rectangle 21">
            <a:extLst>
              <a:ext uri="{FF2B5EF4-FFF2-40B4-BE49-F238E27FC236}">
                <a16:creationId xmlns:a16="http://schemas.microsoft.com/office/drawing/2014/main" id="{E74A54BB-5F1D-4F1C-AD95-610EB90AD167}"/>
              </a:ext>
            </a:extLst>
          </p:cNvPr>
          <p:cNvSpPr/>
          <p:nvPr userDrawn="1"/>
        </p:nvSpPr>
        <p:spPr>
          <a:xfrm>
            <a:off x="2951151" y="4119638"/>
            <a:ext cx="2194937" cy="1814861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7F479FA-E622-4175-814A-280C7C5845B5}"/>
              </a:ext>
            </a:extLst>
          </p:cNvPr>
          <p:cNvGrpSpPr/>
          <p:nvPr userDrawn="1"/>
        </p:nvGrpSpPr>
        <p:grpSpPr>
          <a:xfrm>
            <a:off x="1950720" y="1472240"/>
            <a:ext cx="3791017" cy="4110721"/>
            <a:chOff x="2112884" y="1472240"/>
            <a:chExt cx="3628853" cy="3968671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2868FF5-84F6-426A-95D5-D76FB26472F3}"/>
                </a:ext>
              </a:extLst>
            </p:cNvPr>
            <p:cNvSpPr/>
            <p:nvPr userDrawn="1"/>
          </p:nvSpPr>
          <p:spPr>
            <a:xfrm>
              <a:off x="2112884" y="3651427"/>
              <a:ext cx="1063841" cy="468212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0CBE9FB-8585-4B33-B366-6FEDE6979347}"/>
                </a:ext>
              </a:extLst>
            </p:cNvPr>
            <p:cNvSpPr/>
            <p:nvPr userDrawn="1"/>
          </p:nvSpPr>
          <p:spPr>
            <a:xfrm>
              <a:off x="2507940" y="5279575"/>
              <a:ext cx="1063841" cy="161336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76A8669-B132-48A2-B677-FDE5F82C82C5}"/>
                </a:ext>
              </a:extLst>
            </p:cNvPr>
            <p:cNvSpPr/>
            <p:nvPr userDrawn="1"/>
          </p:nvSpPr>
          <p:spPr>
            <a:xfrm>
              <a:off x="3151079" y="2229771"/>
              <a:ext cx="1063841" cy="468212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292FDEE-39ED-4D7E-A0A4-112387668473}"/>
                </a:ext>
              </a:extLst>
            </p:cNvPr>
            <p:cNvSpPr/>
            <p:nvPr userDrawn="1"/>
          </p:nvSpPr>
          <p:spPr>
            <a:xfrm>
              <a:off x="4214920" y="1472240"/>
              <a:ext cx="1063841" cy="468212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F109F55-344A-448F-A86C-0DD9EEEA5531}"/>
                </a:ext>
              </a:extLst>
            </p:cNvPr>
            <p:cNvSpPr/>
            <p:nvPr userDrawn="1"/>
          </p:nvSpPr>
          <p:spPr>
            <a:xfrm>
              <a:off x="4368800" y="1947327"/>
              <a:ext cx="1063841" cy="468212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8A04E59-0C1F-45E0-A481-BFB323694267}"/>
                </a:ext>
              </a:extLst>
            </p:cNvPr>
            <p:cNvSpPr/>
            <p:nvPr userDrawn="1"/>
          </p:nvSpPr>
          <p:spPr>
            <a:xfrm>
              <a:off x="2844800" y="3610830"/>
              <a:ext cx="1193800" cy="1178757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A0E6F9D-8981-41A6-9771-C1AEA238CB24}"/>
                </a:ext>
              </a:extLst>
            </p:cNvPr>
            <p:cNvSpPr/>
            <p:nvPr userDrawn="1"/>
          </p:nvSpPr>
          <p:spPr>
            <a:xfrm>
              <a:off x="2472062" y="3398985"/>
              <a:ext cx="1063841" cy="321822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5F262100-0E38-4340-9B16-0256C0F4344A}"/>
                </a:ext>
              </a:extLst>
            </p:cNvPr>
            <p:cNvSpPr/>
            <p:nvPr userDrawn="1"/>
          </p:nvSpPr>
          <p:spPr>
            <a:xfrm>
              <a:off x="2503749" y="4963225"/>
              <a:ext cx="1063841" cy="225194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2175DEE-AA08-41C4-8BEB-7886384686E3}"/>
                </a:ext>
              </a:extLst>
            </p:cNvPr>
            <p:cNvSpPr/>
            <p:nvPr userDrawn="1"/>
          </p:nvSpPr>
          <p:spPr>
            <a:xfrm>
              <a:off x="3346882" y="2202038"/>
              <a:ext cx="2085759" cy="1291474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EBC28A9-920B-486A-BE5C-51C34D3E4ED5}"/>
                </a:ext>
              </a:extLst>
            </p:cNvPr>
            <p:cNvSpPr/>
            <p:nvPr userDrawn="1"/>
          </p:nvSpPr>
          <p:spPr>
            <a:xfrm>
              <a:off x="2713854" y="5255738"/>
              <a:ext cx="1063841" cy="161336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59E0DA7-8BF3-4B31-8BA3-2477D9164BF7}"/>
                </a:ext>
              </a:extLst>
            </p:cNvPr>
            <p:cNvSpPr/>
            <p:nvPr userDrawn="1"/>
          </p:nvSpPr>
          <p:spPr>
            <a:xfrm rot="17587573">
              <a:off x="5011581" y="2304183"/>
              <a:ext cx="1063841" cy="396471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D3FEE9DD-9A98-4887-AD15-2142729BD41B}"/>
              </a:ext>
            </a:extLst>
          </p:cNvPr>
          <p:cNvSpPr/>
          <p:nvPr userDrawn="1"/>
        </p:nvSpPr>
        <p:spPr>
          <a:xfrm>
            <a:off x="3437330" y="3398984"/>
            <a:ext cx="830489" cy="378706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EE37958-B21D-44EC-92BB-385F044F4BDD}"/>
              </a:ext>
            </a:extLst>
          </p:cNvPr>
          <p:cNvSpPr/>
          <p:nvPr userDrawn="1"/>
        </p:nvSpPr>
        <p:spPr>
          <a:xfrm>
            <a:off x="2481151" y="4604910"/>
            <a:ext cx="764623" cy="546760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6662646-9F1E-4A60-8966-EBFE7D3C8DB8}"/>
              </a:ext>
            </a:extLst>
          </p:cNvPr>
          <p:cNvSpPr/>
          <p:nvPr userDrawn="1"/>
        </p:nvSpPr>
        <p:spPr>
          <a:xfrm>
            <a:off x="1450513" y="5441914"/>
            <a:ext cx="1111381" cy="167111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9126B04-6174-4EDE-9BC6-7920B18311A3}"/>
              </a:ext>
            </a:extLst>
          </p:cNvPr>
          <p:cNvSpPr/>
          <p:nvPr userDrawn="1"/>
        </p:nvSpPr>
        <p:spPr>
          <a:xfrm>
            <a:off x="4811585" y="6385458"/>
            <a:ext cx="731916" cy="448064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2885" y="-334786"/>
            <a:ext cx="9144000" cy="2387600"/>
          </a:xfrm>
        </p:spPr>
        <p:txBody>
          <a:bodyPr anchor="b">
            <a:normAutofit/>
          </a:bodyPr>
          <a:lstStyle>
            <a:lvl1pPr algn="l">
              <a:defRPr sz="3000">
                <a:solidFill>
                  <a:srgbClr val="4A4A4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5" name="Ink 54">
                <a:extLst>
                  <a:ext uri="{FF2B5EF4-FFF2-40B4-BE49-F238E27FC236}">
                    <a16:creationId xmlns:a16="http://schemas.microsoft.com/office/drawing/2014/main" id="{66CA5E24-888C-42AD-A913-5E5FA65B91F1}"/>
                  </a:ext>
                </a:extLst>
              </p14:cNvPr>
              <p14:cNvContentPartPr/>
              <p14:nvPr userDrawn="1"/>
            </p14:nvContentPartPr>
            <p14:xfrm>
              <a:off x="3905553" y="3360628"/>
              <a:ext cx="360" cy="3960"/>
            </p14:xfrm>
          </p:contentPart>
        </mc:Choice>
        <mc:Fallback xmlns="">
          <p:pic>
            <p:nvPicPr>
              <p:cNvPr id="55" name="Ink 54">
                <a:extLst>
                  <a:ext uri="{FF2B5EF4-FFF2-40B4-BE49-F238E27FC236}">
                    <a16:creationId xmlns:a16="http://schemas.microsoft.com/office/drawing/2014/main" id="{66CA5E24-888C-42AD-A913-5E5FA65B91F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896553" y="3352378"/>
                <a:ext cx="18000" cy="20130"/>
              </a:xfrm>
              <a:prstGeom prst="rect">
                <a:avLst/>
              </a:prstGeom>
            </p:spPr>
          </p:pic>
        </mc:Fallback>
      </mc:AlternateContent>
      <p:grpSp>
        <p:nvGrpSpPr>
          <p:cNvPr id="56" name="Group 55">
            <a:extLst>
              <a:ext uri="{FF2B5EF4-FFF2-40B4-BE49-F238E27FC236}">
                <a16:creationId xmlns:a16="http://schemas.microsoft.com/office/drawing/2014/main" id="{56660C64-8D82-4650-BCE6-F651F5258933}"/>
              </a:ext>
            </a:extLst>
          </p:cNvPr>
          <p:cNvGrpSpPr/>
          <p:nvPr userDrawn="1"/>
        </p:nvGrpSpPr>
        <p:grpSpPr>
          <a:xfrm>
            <a:off x="1863993" y="5042188"/>
            <a:ext cx="360" cy="360"/>
            <a:chOff x="1863993" y="5042188"/>
            <a:chExt cx="360" cy="360"/>
          </a:xfrm>
          <a:solidFill>
            <a:srgbClr val="F1F1F1"/>
          </a:solidFill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26D4092C-C15D-424F-B402-38E943BAB366}"/>
                    </a:ext>
                  </a:extLst>
                </p14:cNvPr>
                <p14:cNvContentPartPr/>
                <p14:nvPr/>
              </p14:nvContentPartPr>
              <p14:xfrm>
                <a:off x="1863993" y="5042188"/>
                <a:ext cx="360" cy="36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EA68DF7A-9731-48E1-B172-2EE6B67D9FF2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854993" y="5033548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18727F7E-D0E7-4F4A-904C-6AFBFE757DF9}"/>
                    </a:ext>
                  </a:extLst>
                </p14:cNvPr>
                <p14:cNvContentPartPr/>
                <p14:nvPr/>
              </p14:nvContentPartPr>
              <p14:xfrm>
                <a:off x="1863993" y="5042188"/>
                <a:ext cx="360" cy="36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5E502A5B-F074-4917-81BF-0028E325028F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854993" y="5033548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59" name="Oval 58">
            <a:extLst>
              <a:ext uri="{FF2B5EF4-FFF2-40B4-BE49-F238E27FC236}">
                <a16:creationId xmlns:a16="http://schemas.microsoft.com/office/drawing/2014/main" id="{1906D68D-0A19-4A44-8051-CD9B72FF4BFC}"/>
              </a:ext>
            </a:extLst>
          </p:cNvPr>
          <p:cNvSpPr/>
          <p:nvPr userDrawn="1"/>
        </p:nvSpPr>
        <p:spPr>
          <a:xfrm>
            <a:off x="3789680" y="3241040"/>
            <a:ext cx="191600" cy="205450"/>
          </a:xfrm>
          <a:prstGeom prst="ellipse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E41CF352-B3BF-46F9-8B47-2A36B8ADDD46}"/>
              </a:ext>
            </a:extLst>
          </p:cNvPr>
          <p:cNvSpPr/>
          <p:nvPr userDrawn="1"/>
        </p:nvSpPr>
        <p:spPr>
          <a:xfrm>
            <a:off x="3939200" y="3845619"/>
            <a:ext cx="191600" cy="205450"/>
          </a:xfrm>
          <a:prstGeom prst="ellipse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58602D92-40BC-4611-837A-18F5941A63F7}"/>
              </a:ext>
            </a:extLst>
          </p:cNvPr>
          <p:cNvSpPr/>
          <p:nvPr userDrawn="1"/>
        </p:nvSpPr>
        <p:spPr>
          <a:xfrm>
            <a:off x="4650400" y="3781888"/>
            <a:ext cx="191600" cy="205450"/>
          </a:xfrm>
          <a:prstGeom prst="ellipse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5BC6914A-CF2F-4593-A9D7-E2958C1BEAD2}"/>
              </a:ext>
            </a:extLst>
          </p:cNvPr>
          <p:cNvSpPr/>
          <p:nvPr userDrawn="1"/>
        </p:nvSpPr>
        <p:spPr>
          <a:xfrm>
            <a:off x="1768193" y="4939463"/>
            <a:ext cx="191600" cy="205450"/>
          </a:xfrm>
          <a:prstGeom prst="ellipse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6ED9A960-85D4-4DA5-80D4-D73460C5825D}"/>
              </a:ext>
            </a:extLst>
          </p:cNvPr>
          <p:cNvSpPr/>
          <p:nvPr userDrawn="1"/>
        </p:nvSpPr>
        <p:spPr>
          <a:xfrm>
            <a:off x="4802800" y="3934288"/>
            <a:ext cx="191600" cy="205450"/>
          </a:xfrm>
          <a:prstGeom prst="ellipse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3847419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4A4A4A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362297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2C7FC12-DD25-4553-A10B-809D9AA5F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8491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6EB0FF4-0776-4142-8B08-D85961FA7909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430549400"/>
              </p:ext>
            </p:extLst>
          </p:nvPr>
        </p:nvGraphicFramePr>
        <p:xfrm>
          <a:off x="838200" y="364458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5012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425FCDB-996C-44B4-91B5-2F919D796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8491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3994C57-D1DF-482C-BB73-596656BEBC9A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054236381"/>
              </p:ext>
            </p:extLst>
          </p:nvPr>
        </p:nvGraphicFramePr>
        <p:xfrm>
          <a:off x="838200" y="364458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74636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42851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60343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41727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69325" y="1803150"/>
            <a:ext cx="6653353" cy="1108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 flipH="1">
            <a:off x="508000" y="6430430"/>
            <a:ext cx="11684000" cy="46039"/>
          </a:xfrm>
          <a:prstGeom prst="rect">
            <a:avLst/>
          </a:prstGeom>
          <a:gradFill rotWithShape="1">
            <a:gsLst>
              <a:gs pos="0">
                <a:srgbClr val="D53D20"/>
              </a:gs>
              <a:gs pos="999">
                <a:srgbClr val="D53D20"/>
              </a:gs>
              <a:gs pos="100000">
                <a:srgbClr val="E58D23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57178"/>
            <a:endParaRPr lang="en-US" sz="1800" dirty="0">
              <a:solidFill>
                <a:prstClr val="black"/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EA8ABF6-D59A-4365-AB8A-1104571951A2}"/>
              </a:ext>
            </a:extLst>
          </p:cNvPr>
          <p:cNvGrpSpPr/>
          <p:nvPr userDrawn="1"/>
        </p:nvGrpSpPr>
        <p:grpSpPr>
          <a:xfrm>
            <a:off x="1460963" y="5354569"/>
            <a:ext cx="9358835" cy="894747"/>
            <a:chOff x="1191857" y="4985338"/>
            <a:chExt cx="9358835" cy="894747"/>
          </a:xfrm>
        </p:grpSpPr>
        <p:sp>
          <p:nvSpPr>
            <p:cNvPr id="2" name="Rectangle 1"/>
            <p:cNvSpPr/>
            <p:nvPr userDrawn="1"/>
          </p:nvSpPr>
          <p:spPr>
            <a:xfrm>
              <a:off x="4900070" y="4985338"/>
              <a:ext cx="18536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178"/>
              <a:r>
                <a:rPr lang="en-US" sz="2000" dirty="0">
                  <a:solidFill>
                    <a:srgbClr val="1F497D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  <a:hlinkClick r:id="rId3"/>
                </a:rPr>
                <a:t>www.iaasb.org</a:t>
              </a:r>
              <a:endParaRPr lang="en-US" sz="24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" name="Picture 2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91857" y="5553603"/>
              <a:ext cx="770407" cy="257536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4003" y="5567520"/>
              <a:ext cx="583308" cy="257536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69050" y="5553603"/>
              <a:ext cx="770407" cy="257536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03092" y="5567520"/>
              <a:ext cx="770407" cy="312565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46243" y="5561834"/>
              <a:ext cx="770407" cy="257536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80285" y="5553603"/>
              <a:ext cx="770407" cy="257536"/>
            </a:xfrm>
            <a:prstGeom prst="rect">
              <a:avLst/>
            </a:prstGeom>
          </p:spPr>
        </p:pic>
      </p:grpSp>
      <p:sp>
        <p:nvSpPr>
          <p:cNvPr id="11" name="Rectangle 10"/>
          <p:cNvSpPr/>
          <p:nvPr userDrawn="1"/>
        </p:nvSpPr>
        <p:spPr>
          <a:xfrm>
            <a:off x="420915" y="6564585"/>
            <a:ext cx="1083733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457178"/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For copyright, trademark, and permissions information, please go to </a:t>
            </a:r>
            <a:r>
              <a:rPr lang="en-US" sz="1200" u="sng" dirty="0">
                <a:solidFill>
                  <a:srgbClr val="0563C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permissions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or contact </a:t>
            </a:r>
            <a:r>
              <a:rPr lang="en-US" sz="1200" u="sng" dirty="0">
                <a:solidFill>
                  <a:srgbClr val="0563C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permissions@ifac.org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.</a:t>
            </a:r>
            <a:endParaRPr lang="en-US" sz="1200" dirty="0">
              <a:solidFill>
                <a:prstClr val="black"/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4C1BF69-9738-49C3-B35F-E3FBD192AC08}"/>
              </a:ext>
            </a:extLst>
          </p:cNvPr>
          <p:cNvGrpSpPr/>
          <p:nvPr userDrawn="1"/>
        </p:nvGrpSpPr>
        <p:grpSpPr>
          <a:xfrm>
            <a:off x="708215" y="3856007"/>
            <a:ext cx="10111592" cy="1108893"/>
            <a:chOff x="2114419" y="4030828"/>
            <a:chExt cx="7838741" cy="1141445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CCAEDAC1-DF42-48D7-AA41-F8A499940289}"/>
                </a:ext>
              </a:extLst>
            </p:cNvPr>
            <p:cNvGrpSpPr/>
            <p:nvPr userDrawn="1"/>
          </p:nvGrpSpPr>
          <p:grpSpPr>
            <a:xfrm>
              <a:off x="2114419" y="4223908"/>
              <a:ext cx="7838741" cy="634040"/>
              <a:chOff x="1120998" y="1817079"/>
              <a:chExt cx="9836385" cy="811909"/>
            </a:xfrm>
          </p:grpSpPr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D099F185-E691-4A1A-ABEC-0B8C4803DB8E}"/>
                  </a:ext>
                </a:extLst>
              </p:cNvPr>
              <p:cNvGrpSpPr/>
              <p:nvPr userDrawn="1"/>
            </p:nvGrpSpPr>
            <p:grpSpPr>
              <a:xfrm>
                <a:off x="3538139" y="1858182"/>
                <a:ext cx="3748058" cy="770806"/>
                <a:chOff x="2647142" y="1851247"/>
                <a:chExt cx="3748058" cy="770806"/>
              </a:xfrm>
            </p:grpSpPr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12EDAE34-61EF-4278-B0D5-0322ED0D43CC}"/>
                    </a:ext>
                  </a:extLst>
                </p:cNvPr>
                <p:cNvSpPr/>
                <p:nvPr userDrawn="1"/>
              </p:nvSpPr>
              <p:spPr>
                <a:xfrm>
                  <a:off x="3163630" y="1851247"/>
                  <a:ext cx="3231570" cy="77080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sz="1600" dirty="0">
                      <a:latin typeface="Arial" panose="020B0604020202020204" pitchFamily="34" charset="0"/>
                      <a:cs typeface="Arial" panose="020B0604020202020204" pitchFamily="34" charset="0"/>
                      <a:hlinkClick r:id="rId12"/>
                    </a:rPr>
                    <a:t>@International Auditing and Assurance Standards Board</a:t>
                  </a:r>
                  <a:endParaRPr lang="en-US" sz="16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21" name="Picture 20">
                  <a:extLst>
                    <a:ext uri="{FF2B5EF4-FFF2-40B4-BE49-F238E27FC236}">
                      <a16:creationId xmlns:a16="http://schemas.microsoft.com/office/drawing/2014/main" id="{F66F4BE8-5D69-4536-9853-CF330DAC136D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 rotWithShape="1"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/>
              </p:blipFill>
              <p:spPr>
                <a:xfrm>
                  <a:off x="2647142" y="1917247"/>
                  <a:ext cx="502687" cy="632281"/>
                </a:xfrm>
                <a:prstGeom prst="rect">
                  <a:avLst/>
                </a:prstGeom>
              </p:spPr>
            </p:pic>
          </p:grp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B816CC03-1489-4F6E-ACAA-C6CC22940ED4}"/>
                  </a:ext>
                </a:extLst>
              </p:cNvPr>
              <p:cNvGrpSpPr/>
              <p:nvPr userDrawn="1"/>
            </p:nvGrpSpPr>
            <p:grpSpPr>
              <a:xfrm>
                <a:off x="1120998" y="1817079"/>
                <a:ext cx="2303751" cy="739383"/>
                <a:chOff x="249783" y="1810145"/>
                <a:chExt cx="2303751" cy="739383"/>
              </a:xfrm>
            </p:grpSpPr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BE8D915F-E0CA-404E-9982-85748EB1A686}"/>
                    </a:ext>
                  </a:extLst>
                </p:cNvPr>
                <p:cNvSpPr/>
                <p:nvPr userDrawn="1"/>
              </p:nvSpPr>
              <p:spPr>
                <a:xfrm>
                  <a:off x="780789" y="1864552"/>
                  <a:ext cx="1772745" cy="44625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sz="1600" dirty="0">
                      <a:latin typeface="Arial" panose="020B0604020202020204" pitchFamily="34" charset="0"/>
                      <a:cs typeface="Arial" panose="020B0604020202020204" pitchFamily="34" charset="0"/>
                      <a:hlinkClick r:id="rId14"/>
                    </a:rPr>
                    <a:t>@IAASB_News</a:t>
                  </a:r>
                  <a:endParaRPr lang="en-US" sz="16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19" name="Picture 18">
                  <a:extLst>
                    <a:ext uri="{FF2B5EF4-FFF2-40B4-BE49-F238E27FC236}">
                      <a16:creationId xmlns:a16="http://schemas.microsoft.com/office/drawing/2014/main" id="{CA78071D-59F0-4080-9916-0CEC70185496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15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9783" y="1810145"/>
                  <a:ext cx="666980" cy="739383"/>
                </a:xfrm>
                <a:prstGeom prst="rect">
                  <a:avLst/>
                </a:prstGeom>
              </p:spPr>
            </p:pic>
          </p:grp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90714402-5112-43BA-863B-E8D6C1EF84CE}"/>
                  </a:ext>
                </a:extLst>
              </p:cNvPr>
              <p:cNvSpPr/>
              <p:nvPr userDrawn="1"/>
            </p:nvSpPr>
            <p:spPr>
              <a:xfrm>
                <a:off x="8005164" y="1822402"/>
                <a:ext cx="2952219" cy="7708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  <a:hlinkClick r:id="rId16"/>
                  </a:rPr>
                  <a:t>@International Auditing &amp; Assurance Standards Board</a:t>
                </a:r>
                <a:endParaRPr lang="en-US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15" name="Picture 14" descr="A close up of a logo&#10;&#10;Description automatically generated">
              <a:extLst>
                <a:ext uri="{FF2B5EF4-FFF2-40B4-BE49-F238E27FC236}">
                  <a16:creationId xmlns:a16="http://schemas.microsoft.com/office/drawing/2014/main" id="{584F5731-4379-4303-B347-812D5913A82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2795" y="4030828"/>
              <a:ext cx="839759" cy="11414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743948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AE8EC14-2251-4694-A935-96EB752717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/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4CAB030-C5C6-4601-983B-333E1D6E5C9C}"/>
              </a:ext>
            </a:extLst>
          </p:cNvPr>
          <p:cNvSpPr/>
          <p:nvPr userDrawn="1"/>
        </p:nvSpPr>
        <p:spPr>
          <a:xfrm>
            <a:off x="213064" y="5491794"/>
            <a:ext cx="4933024" cy="1389355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8534779-6A65-4EBE-BBAC-E25EAA0D2947}"/>
              </a:ext>
            </a:extLst>
          </p:cNvPr>
          <p:cNvSpPr/>
          <p:nvPr userDrawn="1"/>
        </p:nvSpPr>
        <p:spPr>
          <a:xfrm>
            <a:off x="0" y="6285141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68268AB-1042-4532-BEE8-06EEB553C20F}"/>
              </a:ext>
            </a:extLst>
          </p:cNvPr>
          <p:cNvSpPr/>
          <p:nvPr userDrawn="1"/>
        </p:nvSpPr>
        <p:spPr>
          <a:xfrm>
            <a:off x="0" y="6207974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F5D8F68-523C-40B8-AD02-471B522F8D5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8521" y="107419"/>
            <a:ext cx="2776728" cy="487680"/>
          </a:xfrm>
          <a:prstGeom prst="rect">
            <a:avLst/>
          </a:prstGeom>
        </p:spPr>
      </p:pic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6364A871-7551-4642-B70B-BD89841C459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147104021"/>
              </p:ext>
            </p:extLst>
          </p:nvPr>
        </p:nvGraphicFramePr>
        <p:xfrm>
          <a:off x="838200" y="1225605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2" name="Rectangle 21">
            <a:extLst>
              <a:ext uri="{FF2B5EF4-FFF2-40B4-BE49-F238E27FC236}">
                <a16:creationId xmlns:a16="http://schemas.microsoft.com/office/drawing/2014/main" id="{E74A54BB-5F1D-4F1C-AD95-610EB90AD167}"/>
              </a:ext>
            </a:extLst>
          </p:cNvPr>
          <p:cNvSpPr/>
          <p:nvPr userDrawn="1"/>
        </p:nvSpPr>
        <p:spPr>
          <a:xfrm>
            <a:off x="2951151" y="4119638"/>
            <a:ext cx="2194937" cy="1814861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7F479FA-E622-4175-814A-280C7C5845B5}"/>
              </a:ext>
            </a:extLst>
          </p:cNvPr>
          <p:cNvGrpSpPr/>
          <p:nvPr userDrawn="1"/>
        </p:nvGrpSpPr>
        <p:grpSpPr>
          <a:xfrm>
            <a:off x="1950720" y="1472240"/>
            <a:ext cx="3791017" cy="4110721"/>
            <a:chOff x="2112884" y="1472240"/>
            <a:chExt cx="3628853" cy="3968671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2868FF5-84F6-426A-95D5-D76FB26472F3}"/>
                </a:ext>
              </a:extLst>
            </p:cNvPr>
            <p:cNvSpPr/>
            <p:nvPr userDrawn="1"/>
          </p:nvSpPr>
          <p:spPr>
            <a:xfrm>
              <a:off x="2112884" y="3651427"/>
              <a:ext cx="1063841" cy="468212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0CBE9FB-8585-4B33-B366-6FEDE6979347}"/>
                </a:ext>
              </a:extLst>
            </p:cNvPr>
            <p:cNvSpPr/>
            <p:nvPr userDrawn="1"/>
          </p:nvSpPr>
          <p:spPr>
            <a:xfrm>
              <a:off x="2507940" y="5279575"/>
              <a:ext cx="1063841" cy="161336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76A8669-B132-48A2-B677-FDE5F82C82C5}"/>
                </a:ext>
              </a:extLst>
            </p:cNvPr>
            <p:cNvSpPr/>
            <p:nvPr userDrawn="1"/>
          </p:nvSpPr>
          <p:spPr>
            <a:xfrm>
              <a:off x="3151079" y="2229771"/>
              <a:ext cx="1063841" cy="468212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292FDEE-39ED-4D7E-A0A4-112387668473}"/>
                </a:ext>
              </a:extLst>
            </p:cNvPr>
            <p:cNvSpPr/>
            <p:nvPr userDrawn="1"/>
          </p:nvSpPr>
          <p:spPr>
            <a:xfrm>
              <a:off x="4214920" y="1472240"/>
              <a:ext cx="1063841" cy="468212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F109F55-344A-448F-A86C-0DD9EEEA5531}"/>
                </a:ext>
              </a:extLst>
            </p:cNvPr>
            <p:cNvSpPr/>
            <p:nvPr userDrawn="1"/>
          </p:nvSpPr>
          <p:spPr>
            <a:xfrm>
              <a:off x="4368800" y="1947327"/>
              <a:ext cx="1063841" cy="468212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8A04E59-0C1F-45E0-A481-BFB323694267}"/>
                </a:ext>
              </a:extLst>
            </p:cNvPr>
            <p:cNvSpPr/>
            <p:nvPr userDrawn="1"/>
          </p:nvSpPr>
          <p:spPr>
            <a:xfrm>
              <a:off x="2844800" y="3610830"/>
              <a:ext cx="1193800" cy="1178757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A0E6F9D-8981-41A6-9771-C1AEA238CB24}"/>
                </a:ext>
              </a:extLst>
            </p:cNvPr>
            <p:cNvSpPr/>
            <p:nvPr userDrawn="1"/>
          </p:nvSpPr>
          <p:spPr>
            <a:xfrm>
              <a:off x="2472062" y="3398985"/>
              <a:ext cx="1063841" cy="321822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5F262100-0E38-4340-9B16-0256C0F4344A}"/>
                </a:ext>
              </a:extLst>
            </p:cNvPr>
            <p:cNvSpPr/>
            <p:nvPr userDrawn="1"/>
          </p:nvSpPr>
          <p:spPr>
            <a:xfrm>
              <a:off x="2503749" y="4963225"/>
              <a:ext cx="1063841" cy="225194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2175DEE-AA08-41C4-8BEB-7886384686E3}"/>
                </a:ext>
              </a:extLst>
            </p:cNvPr>
            <p:cNvSpPr/>
            <p:nvPr userDrawn="1"/>
          </p:nvSpPr>
          <p:spPr>
            <a:xfrm>
              <a:off x="3346882" y="2202038"/>
              <a:ext cx="2085759" cy="1291474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EBC28A9-920B-486A-BE5C-51C34D3E4ED5}"/>
                </a:ext>
              </a:extLst>
            </p:cNvPr>
            <p:cNvSpPr/>
            <p:nvPr userDrawn="1"/>
          </p:nvSpPr>
          <p:spPr>
            <a:xfrm>
              <a:off x="2713854" y="5255738"/>
              <a:ext cx="1063841" cy="161336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59E0DA7-8BF3-4B31-8BA3-2477D9164BF7}"/>
                </a:ext>
              </a:extLst>
            </p:cNvPr>
            <p:cNvSpPr/>
            <p:nvPr userDrawn="1"/>
          </p:nvSpPr>
          <p:spPr>
            <a:xfrm rot="17587573">
              <a:off x="5011581" y="2304183"/>
              <a:ext cx="1063841" cy="396471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D3FEE9DD-9A98-4887-AD15-2142729BD41B}"/>
              </a:ext>
            </a:extLst>
          </p:cNvPr>
          <p:cNvSpPr/>
          <p:nvPr userDrawn="1"/>
        </p:nvSpPr>
        <p:spPr>
          <a:xfrm>
            <a:off x="3437330" y="3398984"/>
            <a:ext cx="830489" cy="378706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EE37958-B21D-44EC-92BB-385F044F4BDD}"/>
              </a:ext>
            </a:extLst>
          </p:cNvPr>
          <p:cNvSpPr/>
          <p:nvPr userDrawn="1"/>
        </p:nvSpPr>
        <p:spPr>
          <a:xfrm>
            <a:off x="2481151" y="4604910"/>
            <a:ext cx="764623" cy="546760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6662646-9F1E-4A60-8966-EBFE7D3C8DB8}"/>
              </a:ext>
            </a:extLst>
          </p:cNvPr>
          <p:cNvSpPr/>
          <p:nvPr userDrawn="1"/>
        </p:nvSpPr>
        <p:spPr>
          <a:xfrm>
            <a:off x="1450513" y="5441914"/>
            <a:ext cx="1111381" cy="167111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9126B04-6174-4EDE-9BC6-7920B18311A3}"/>
              </a:ext>
            </a:extLst>
          </p:cNvPr>
          <p:cNvSpPr/>
          <p:nvPr userDrawn="1"/>
        </p:nvSpPr>
        <p:spPr>
          <a:xfrm>
            <a:off x="4811585" y="6385458"/>
            <a:ext cx="731916" cy="448064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2885" y="-334786"/>
            <a:ext cx="9144000" cy="2387600"/>
          </a:xfrm>
        </p:spPr>
        <p:txBody>
          <a:bodyPr anchor="b">
            <a:normAutofit/>
          </a:bodyPr>
          <a:lstStyle>
            <a:lvl1pPr algn="l">
              <a:defRPr sz="3000">
                <a:solidFill>
                  <a:srgbClr val="4A4A4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5" name="Ink 54">
                <a:extLst>
                  <a:ext uri="{FF2B5EF4-FFF2-40B4-BE49-F238E27FC236}">
                    <a16:creationId xmlns:a16="http://schemas.microsoft.com/office/drawing/2014/main" id="{66CA5E24-888C-42AD-A913-5E5FA65B91F1}"/>
                  </a:ext>
                </a:extLst>
              </p14:cNvPr>
              <p14:cNvContentPartPr/>
              <p14:nvPr userDrawn="1"/>
            </p14:nvContentPartPr>
            <p14:xfrm>
              <a:off x="3905553" y="3360628"/>
              <a:ext cx="360" cy="3960"/>
            </p14:xfrm>
          </p:contentPart>
        </mc:Choice>
        <mc:Fallback xmlns="">
          <p:pic>
            <p:nvPicPr>
              <p:cNvPr id="55" name="Ink 54">
                <a:extLst>
                  <a:ext uri="{FF2B5EF4-FFF2-40B4-BE49-F238E27FC236}">
                    <a16:creationId xmlns:a16="http://schemas.microsoft.com/office/drawing/2014/main" id="{66CA5E24-888C-42AD-A913-5E5FA65B91F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896553" y="3352378"/>
                <a:ext cx="18000" cy="20130"/>
              </a:xfrm>
              <a:prstGeom prst="rect">
                <a:avLst/>
              </a:prstGeom>
            </p:spPr>
          </p:pic>
        </mc:Fallback>
      </mc:AlternateContent>
      <p:grpSp>
        <p:nvGrpSpPr>
          <p:cNvPr id="56" name="Group 55">
            <a:extLst>
              <a:ext uri="{FF2B5EF4-FFF2-40B4-BE49-F238E27FC236}">
                <a16:creationId xmlns:a16="http://schemas.microsoft.com/office/drawing/2014/main" id="{56660C64-8D82-4650-BCE6-F651F5258933}"/>
              </a:ext>
            </a:extLst>
          </p:cNvPr>
          <p:cNvGrpSpPr/>
          <p:nvPr userDrawn="1"/>
        </p:nvGrpSpPr>
        <p:grpSpPr>
          <a:xfrm>
            <a:off x="1863993" y="5042188"/>
            <a:ext cx="360" cy="360"/>
            <a:chOff x="1863993" y="5042188"/>
            <a:chExt cx="360" cy="360"/>
          </a:xfrm>
          <a:solidFill>
            <a:srgbClr val="F1F1F1"/>
          </a:solidFill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26D4092C-C15D-424F-B402-38E943BAB366}"/>
                    </a:ext>
                  </a:extLst>
                </p14:cNvPr>
                <p14:cNvContentPartPr/>
                <p14:nvPr/>
              </p14:nvContentPartPr>
              <p14:xfrm>
                <a:off x="1863993" y="5042188"/>
                <a:ext cx="360" cy="36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EA68DF7A-9731-48E1-B172-2EE6B67D9FF2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854993" y="5033548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18727F7E-D0E7-4F4A-904C-6AFBFE757DF9}"/>
                    </a:ext>
                  </a:extLst>
                </p14:cNvPr>
                <p14:cNvContentPartPr/>
                <p14:nvPr/>
              </p14:nvContentPartPr>
              <p14:xfrm>
                <a:off x="1863993" y="5042188"/>
                <a:ext cx="360" cy="36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5E502A5B-F074-4917-81BF-0028E325028F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854993" y="5033548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59" name="Oval 58">
            <a:extLst>
              <a:ext uri="{FF2B5EF4-FFF2-40B4-BE49-F238E27FC236}">
                <a16:creationId xmlns:a16="http://schemas.microsoft.com/office/drawing/2014/main" id="{1906D68D-0A19-4A44-8051-CD9B72FF4BFC}"/>
              </a:ext>
            </a:extLst>
          </p:cNvPr>
          <p:cNvSpPr/>
          <p:nvPr userDrawn="1"/>
        </p:nvSpPr>
        <p:spPr>
          <a:xfrm>
            <a:off x="3789680" y="3241040"/>
            <a:ext cx="191600" cy="205450"/>
          </a:xfrm>
          <a:prstGeom prst="ellipse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E41CF352-B3BF-46F9-8B47-2A36B8ADDD46}"/>
              </a:ext>
            </a:extLst>
          </p:cNvPr>
          <p:cNvSpPr/>
          <p:nvPr userDrawn="1"/>
        </p:nvSpPr>
        <p:spPr>
          <a:xfrm>
            <a:off x="3939200" y="3845619"/>
            <a:ext cx="191600" cy="205450"/>
          </a:xfrm>
          <a:prstGeom prst="ellipse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58602D92-40BC-4611-837A-18F5941A63F7}"/>
              </a:ext>
            </a:extLst>
          </p:cNvPr>
          <p:cNvSpPr/>
          <p:nvPr userDrawn="1"/>
        </p:nvSpPr>
        <p:spPr>
          <a:xfrm>
            <a:off x="4650400" y="3781888"/>
            <a:ext cx="191600" cy="205450"/>
          </a:xfrm>
          <a:prstGeom prst="ellipse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5BC6914A-CF2F-4593-A9D7-E2958C1BEAD2}"/>
              </a:ext>
            </a:extLst>
          </p:cNvPr>
          <p:cNvSpPr/>
          <p:nvPr userDrawn="1"/>
        </p:nvSpPr>
        <p:spPr>
          <a:xfrm>
            <a:off x="1768193" y="4939463"/>
            <a:ext cx="191600" cy="205450"/>
          </a:xfrm>
          <a:prstGeom prst="ellipse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6ED9A960-85D4-4DA5-80D4-D73460C5825D}"/>
              </a:ext>
            </a:extLst>
          </p:cNvPr>
          <p:cNvSpPr/>
          <p:nvPr userDrawn="1"/>
        </p:nvSpPr>
        <p:spPr>
          <a:xfrm>
            <a:off x="4802800" y="3934288"/>
            <a:ext cx="191600" cy="205450"/>
          </a:xfrm>
          <a:prstGeom prst="ellipse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3847419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4A4A4A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335896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AE8EC14-2251-4694-A935-96EB752717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2885" y="-104720"/>
            <a:ext cx="9144000" cy="2387600"/>
          </a:xfrm>
        </p:spPr>
        <p:txBody>
          <a:bodyPr anchor="b">
            <a:normAutofit/>
          </a:bodyPr>
          <a:lstStyle>
            <a:lvl1pPr algn="l">
              <a:defRPr lang="en-US" sz="480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8534779-6A65-4EBE-BBAC-E25EAA0D2947}"/>
              </a:ext>
            </a:extLst>
          </p:cNvPr>
          <p:cNvSpPr/>
          <p:nvPr userDrawn="1"/>
        </p:nvSpPr>
        <p:spPr>
          <a:xfrm>
            <a:off x="0" y="6285141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68268AB-1042-4532-BEE8-06EEB553C20F}"/>
              </a:ext>
            </a:extLst>
          </p:cNvPr>
          <p:cNvSpPr/>
          <p:nvPr userDrawn="1"/>
        </p:nvSpPr>
        <p:spPr>
          <a:xfrm>
            <a:off x="0" y="6207974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F5D8F68-523C-40B8-AD02-471B522F8D5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8521" y="107419"/>
            <a:ext cx="2776728" cy="487680"/>
          </a:xfrm>
          <a:prstGeom prst="rect">
            <a:avLst/>
          </a:prstGeom>
        </p:spPr>
      </p:pic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6364A871-7551-4642-B70B-BD89841C459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43595618"/>
              </p:ext>
            </p:extLst>
          </p:nvPr>
        </p:nvGraphicFramePr>
        <p:xfrm>
          <a:off x="838200" y="1225605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38393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AE8EC14-2251-4694-A935-96EB752717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2885" y="-104720"/>
            <a:ext cx="9144000" cy="2387600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8534779-6A65-4EBE-BBAC-E25EAA0D2947}"/>
              </a:ext>
            </a:extLst>
          </p:cNvPr>
          <p:cNvSpPr/>
          <p:nvPr userDrawn="1"/>
        </p:nvSpPr>
        <p:spPr>
          <a:xfrm>
            <a:off x="0" y="6285141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68268AB-1042-4532-BEE8-06EEB553C20F}"/>
              </a:ext>
            </a:extLst>
          </p:cNvPr>
          <p:cNvSpPr/>
          <p:nvPr userDrawn="1"/>
        </p:nvSpPr>
        <p:spPr>
          <a:xfrm>
            <a:off x="0" y="6207974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F5D8F68-523C-40B8-AD02-471B522F8D5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8521" y="107419"/>
            <a:ext cx="2776728" cy="487680"/>
          </a:xfrm>
          <a:prstGeom prst="rect">
            <a:avLst/>
          </a:prstGeom>
        </p:spPr>
      </p:pic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6364A871-7551-4642-B70B-BD89841C459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813979115"/>
              </p:ext>
            </p:extLst>
          </p:nvPr>
        </p:nvGraphicFramePr>
        <p:xfrm>
          <a:off x="838200" y="1225605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05968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48788" y="-182658"/>
            <a:ext cx="9144000" cy="2387600"/>
          </a:xfrm>
        </p:spPr>
        <p:txBody>
          <a:bodyPr anchor="b">
            <a:normAutofit/>
          </a:bodyPr>
          <a:lstStyle>
            <a:lvl1pPr algn="l">
              <a:defRPr sz="4400">
                <a:solidFill>
                  <a:srgbClr val="4A4A4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AD54F5D-7337-4470-AF86-BC1D88600ECD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949368527"/>
              </p:ext>
            </p:extLst>
          </p:nvPr>
        </p:nvGraphicFramePr>
        <p:xfrm>
          <a:off x="838200" y="1225605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4017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AE8EC14-2251-4694-A935-96EB752717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2885" y="-104720"/>
            <a:ext cx="9144000" cy="2387600"/>
          </a:xfrm>
        </p:spPr>
        <p:txBody>
          <a:bodyPr anchor="b">
            <a:normAutofit/>
          </a:bodyPr>
          <a:lstStyle>
            <a:lvl1pPr algn="l">
              <a:defRPr lang="en-US" sz="480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8534779-6A65-4EBE-BBAC-E25EAA0D2947}"/>
              </a:ext>
            </a:extLst>
          </p:cNvPr>
          <p:cNvSpPr/>
          <p:nvPr userDrawn="1"/>
        </p:nvSpPr>
        <p:spPr>
          <a:xfrm>
            <a:off x="0" y="6285141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68268AB-1042-4532-BEE8-06EEB553C20F}"/>
              </a:ext>
            </a:extLst>
          </p:cNvPr>
          <p:cNvSpPr/>
          <p:nvPr userDrawn="1"/>
        </p:nvSpPr>
        <p:spPr>
          <a:xfrm>
            <a:off x="0" y="6207974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F5D8F68-523C-40B8-AD02-471B522F8D5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8521" y="107419"/>
            <a:ext cx="2776728" cy="487680"/>
          </a:xfrm>
          <a:prstGeom prst="rect">
            <a:avLst/>
          </a:prstGeom>
        </p:spPr>
      </p:pic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6364A871-7551-4642-B70B-BD89841C459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43595618"/>
              </p:ext>
            </p:extLst>
          </p:nvPr>
        </p:nvGraphicFramePr>
        <p:xfrm>
          <a:off x="838200" y="1225605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54897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42049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18440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47369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E46C0D9-61BA-47D1-AD60-8396A8439D43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277205840"/>
              </p:ext>
            </p:extLst>
          </p:nvPr>
        </p:nvGraphicFramePr>
        <p:xfrm>
          <a:off x="838200" y="364472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51936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4C45C70-6047-4CCE-A18D-B24830AC37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8491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A254F94C-3A3D-4131-A609-1FF25420F3C3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749815183"/>
              </p:ext>
            </p:extLst>
          </p:nvPr>
        </p:nvGraphicFramePr>
        <p:xfrm>
          <a:off x="838200" y="364458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06957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A140C67-0B9C-45CD-B076-7F170821EC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8491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1A3E30DB-6C43-44BD-BF18-9F2ED18EF06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981799756"/>
              </p:ext>
            </p:extLst>
          </p:nvPr>
        </p:nvGraphicFramePr>
        <p:xfrm>
          <a:off x="838200" y="364458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78362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2C7FC12-DD25-4553-A10B-809D9AA5F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8491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6EB0FF4-0776-4142-8B08-D85961FA7909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430549400"/>
              </p:ext>
            </p:extLst>
          </p:nvPr>
        </p:nvGraphicFramePr>
        <p:xfrm>
          <a:off x="838200" y="364458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563485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425FCDB-996C-44B4-91B5-2F919D796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8491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3994C57-D1DF-482C-BB73-596656BEBC9A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054236381"/>
              </p:ext>
            </p:extLst>
          </p:nvPr>
        </p:nvGraphicFramePr>
        <p:xfrm>
          <a:off x="838200" y="364458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452515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755039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026099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4477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AE8EC14-2251-4694-A935-96EB752717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2885" y="-104720"/>
            <a:ext cx="9144000" cy="2387600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8534779-6A65-4EBE-BBAC-E25EAA0D2947}"/>
              </a:ext>
            </a:extLst>
          </p:cNvPr>
          <p:cNvSpPr/>
          <p:nvPr userDrawn="1"/>
        </p:nvSpPr>
        <p:spPr>
          <a:xfrm>
            <a:off x="0" y="6285141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68268AB-1042-4532-BEE8-06EEB553C20F}"/>
              </a:ext>
            </a:extLst>
          </p:cNvPr>
          <p:cNvSpPr/>
          <p:nvPr userDrawn="1"/>
        </p:nvSpPr>
        <p:spPr>
          <a:xfrm>
            <a:off x="0" y="6207974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F5D8F68-523C-40B8-AD02-471B522F8D5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8521" y="107419"/>
            <a:ext cx="2776728" cy="487680"/>
          </a:xfrm>
          <a:prstGeom prst="rect">
            <a:avLst/>
          </a:prstGeom>
        </p:spPr>
      </p:pic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6364A871-7551-4642-B70B-BD89841C459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813979115"/>
              </p:ext>
            </p:extLst>
          </p:nvPr>
        </p:nvGraphicFramePr>
        <p:xfrm>
          <a:off x="838200" y="1225605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73895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69325" y="1803150"/>
            <a:ext cx="6653353" cy="1108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 flipH="1">
            <a:off x="508000" y="6430430"/>
            <a:ext cx="11684000" cy="46039"/>
          </a:xfrm>
          <a:prstGeom prst="rect">
            <a:avLst/>
          </a:prstGeom>
          <a:gradFill rotWithShape="1">
            <a:gsLst>
              <a:gs pos="0">
                <a:srgbClr val="D53D20"/>
              </a:gs>
              <a:gs pos="999">
                <a:srgbClr val="D53D20"/>
              </a:gs>
              <a:gs pos="100000">
                <a:srgbClr val="E58D23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57178"/>
            <a:endParaRPr lang="en-US" sz="1800" dirty="0">
              <a:solidFill>
                <a:prstClr val="black"/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EA8ABF6-D59A-4365-AB8A-1104571951A2}"/>
              </a:ext>
            </a:extLst>
          </p:cNvPr>
          <p:cNvGrpSpPr/>
          <p:nvPr userDrawn="1"/>
        </p:nvGrpSpPr>
        <p:grpSpPr>
          <a:xfrm>
            <a:off x="1460963" y="5354569"/>
            <a:ext cx="9358835" cy="894747"/>
            <a:chOff x="1191857" y="4985338"/>
            <a:chExt cx="9358835" cy="894747"/>
          </a:xfrm>
        </p:grpSpPr>
        <p:sp>
          <p:nvSpPr>
            <p:cNvPr id="2" name="Rectangle 1"/>
            <p:cNvSpPr/>
            <p:nvPr userDrawn="1"/>
          </p:nvSpPr>
          <p:spPr>
            <a:xfrm>
              <a:off x="4900070" y="4985338"/>
              <a:ext cx="18536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178"/>
              <a:r>
                <a:rPr lang="en-US" sz="2000" dirty="0">
                  <a:solidFill>
                    <a:srgbClr val="1F497D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  <a:hlinkClick r:id="rId3"/>
                </a:rPr>
                <a:t>www.iaasb.org</a:t>
              </a:r>
              <a:endParaRPr lang="en-US" sz="24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" name="Picture 2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91857" y="5553603"/>
              <a:ext cx="770407" cy="257536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4003" y="5567520"/>
              <a:ext cx="583308" cy="257536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69050" y="5553603"/>
              <a:ext cx="770407" cy="257536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03092" y="5567520"/>
              <a:ext cx="770407" cy="312565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46243" y="5561834"/>
              <a:ext cx="770407" cy="257536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80285" y="5553603"/>
              <a:ext cx="770407" cy="257536"/>
            </a:xfrm>
            <a:prstGeom prst="rect">
              <a:avLst/>
            </a:prstGeom>
          </p:spPr>
        </p:pic>
      </p:grpSp>
      <p:sp>
        <p:nvSpPr>
          <p:cNvPr id="11" name="Rectangle 10"/>
          <p:cNvSpPr/>
          <p:nvPr userDrawn="1"/>
        </p:nvSpPr>
        <p:spPr>
          <a:xfrm>
            <a:off x="420915" y="6564585"/>
            <a:ext cx="1083733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457178"/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For copyright, trademark, and permissions information, please go to </a:t>
            </a:r>
            <a:r>
              <a:rPr lang="en-US" sz="1200" u="sng" dirty="0">
                <a:solidFill>
                  <a:srgbClr val="0563C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permissions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or contact </a:t>
            </a:r>
            <a:r>
              <a:rPr lang="en-US" sz="1200" u="sng" dirty="0">
                <a:solidFill>
                  <a:srgbClr val="0563C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permissions@ifac.org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.</a:t>
            </a:r>
            <a:endParaRPr lang="en-US" sz="1200" dirty="0">
              <a:solidFill>
                <a:prstClr val="black"/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4C1BF69-9738-49C3-B35F-E3FBD192AC08}"/>
              </a:ext>
            </a:extLst>
          </p:cNvPr>
          <p:cNvGrpSpPr/>
          <p:nvPr userDrawn="1"/>
        </p:nvGrpSpPr>
        <p:grpSpPr>
          <a:xfrm>
            <a:off x="708215" y="3856007"/>
            <a:ext cx="10111592" cy="1108893"/>
            <a:chOff x="2114419" y="4030828"/>
            <a:chExt cx="7838741" cy="1141445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CCAEDAC1-DF42-48D7-AA41-F8A499940289}"/>
                </a:ext>
              </a:extLst>
            </p:cNvPr>
            <p:cNvGrpSpPr/>
            <p:nvPr userDrawn="1"/>
          </p:nvGrpSpPr>
          <p:grpSpPr>
            <a:xfrm>
              <a:off x="2114419" y="4223908"/>
              <a:ext cx="7838741" cy="634040"/>
              <a:chOff x="1120998" y="1817079"/>
              <a:chExt cx="9836385" cy="811909"/>
            </a:xfrm>
          </p:grpSpPr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D099F185-E691-4A1A-ABEC-0B8C4803DB8E}"/>
                  </a:ext>
                </a:extLst>
              </p:cNvPr>
              <p:cNvGrpSpPr/>
              <p:nvPr userDrawn="1"/>
            </p:nvGrpSpPr>
            <p:grpSpPr>
              <a:xfrm>
                <a:off x="3538139" y="1858182"/>
                <a:ext cx="3748058" cy="770806"/>
                <a:chOff x="2647142" y="1851247"/>
                <a:chExt cx="3748058" cy="770806"/>
              </a:xfrm>
            </p:grpSpPr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12EDAE34-61EF-4278-B0D5-0322ED0D43CC}"/>
                    </a:ext>
                  </a:extLst>
                </p:cNvPr>
                <p:cNvSpPr/>
                <p:nvPr userDrawn="1"/>
              </p:nvSpPr>
              <p:spPr>
                <a:xfrm>
                  <a:off x="3163630" y="1851247"/>
                  <a:ext cx="3231570" cy="77080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sz="1600" dirty="0">
                      <a:latin typeface="Arial" panose="020B0604020202020204" pitchFamily="34" charset="0"/>
                      <a:cs typeface="Arial" panose="020B0604020202020204" pitchFamily="34" charset="0"/>
                      <a:hlinkClick r:id="rId12"/>
                    </a:rPr>
                    <a:t>@International Auditing and Assurance Standards Board</a:t>
                  </a:r>
                  <a:endParaRPr lang="en-US" sz="16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21" name="Picture 20">
                  <a:extLst>
                    <a:ext uri="{FF2B5EF4-FFF2-40B4-BE49-F238E27FC236}">
                      <a16:creationId xmlns:a16="http://schemas.microsoft.com/office/drawing/2014/main" id="{F66F4BE8-5D69-4536-9853-CF330DAC136D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 rotWithShape="1"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/>
              </p:blipFill>
              <p:spPr>
                <a:xfrm>
                  <a:off x="2647142" y="1917247"/>
                  <a:ext cx="502687" cy="632281"/>
                </a:xfrm>
                <a:prstGeom prst="rect">
                  <a:avLst/>
                </a:prstGeom>
              </p:spPr>
            </p:pic>
          </p:grp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B816CC03-1489-4F6E-ACAA-C6CC22940ED4}"/>
                  </a:ext>
                </a:extLst>
              </p:cNvPr>
              <p:cNvGrpSpPr/>
              <p:nvPr userDrawn="1"/>
            </p:nvGrpSpPr>
            <p:grpSpPr>
              <a:xfrm>
                <a:off x="1120998" y="1817079"/>
                <a:ext cx="2303751" cy="739383"/>
                <a:chOff x="249783" y="1810145"/>
                <a:chExt cx="2303751" cy="739383"/>
              </a:xfrm>
            </p:grpSpPr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BE8D915F-E0CA-404E-9982-85748EB1A686}"/>
                    </a:ext>
                  </a:extLst>
                </p:cNvPr>
                <p:cNvSpPr/>
                <p:nvPr userDrawn="1"/>
              </p:nvSpPr>
              <p:spPr>
                <a:xfrm>
                  <a:off x="780789" y="1864552"/>
                  <a:ext cx="1772745" cy="44625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sz="1600" dirty="0">
                      <a:latin typeface="Arial" panose="020B0604020202020204" pitchFamily="34" charset="0"/>
                      <a:cs typeface="Arial" panose="020B0604020202020204" pitchFamily="34" charset="0"/>
                      <a:hlinkClick r:id="rId14"/>
                    </a:rPr>
                    <a:t>@IAASB_News</a:t>
                  </a:r>
                  <a:endParaRPr lang="en-US" sz="16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19" name="Picture 18">
                  <a:extLst>
                    <a:ext uri="{FF2B5EF4-FFF2-40B4-BE49-F238E27FC236}">
                      <a16:creationId xmlns:a16="http://schemas.microsoft.com/office/drawing/2014/main" id="{CA78071D-59F0-4080-9916-0CEC70185496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15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9783" y="1810145"/>
                  <a:ext cx="666980" cy="739383"/>
                </a:xfrm>
                <a:prstGeom prst="rect">
                  <a:avLst/>
                </a:prstGeom>
              </p:spPr>
            </p:pic>
          </p:grp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90714402-5112-43BA-863B-E8D6C1EF84CE}"/>
                  </a:ext>
                </a:extLst>
              </p:cNvPr>
              <p:cNvSpPr/>
              <p:nvPr userDrawn="1"/>
            </p:nvSpPr>
            <p:spPr>
              <a:xfrm>
                <a:off x="8005164" y="1822402"/>
                <a:ext cx="2952219" cy="7708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  <a:hlinkClick r:id="rId16"/>
                  </a:rPr>
                  <a:t>@International Auditing &amp; Assurance Standards Board</a:t>
                </a:r>
                <a:endParaRPr lang="en-US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15" name="Picture 14" descr="A close up of a logo&#10;&#10;Description automatically generated">
              <a:extLst>
                <a:ext uri="{FF2B5EF4-FFF2-40B4-BE49-F238E27FC236}">
                  <a16:creationId xmlns:a16="http://schemas.microsoft.com/office/drawing/2014/main" id="{584F5731-4379-4303-B347-812D5913A82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2795" y="4030828"/>
              <a:ext cx="839759" cy="11414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8189804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ransi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BBA1D3E-9956-9541-A964-313064928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00135"/>
            <a:ext cx="12192000" cy="45434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D48361-1CF2-8544-9830-31C4AD415D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0406"/>
            <a:ext cx="12192000" cy="1115179"/>
          </a:xfrm>
          <a:prstGeom prst="rect">
            <a:avLst/>
          </a:prstGeom>
          <a:noFill/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0EC403-9074-2E4B-B686-CE4BDA677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C3C8CD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9A3C8A-7236-8343-AAF2-6EF87EE95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C3C8CD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079699-09D7-4544-BF06-E77DEC20A0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950406"/>
            <a:ext cx="9326563" cy="111517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Transition slide</a:t>
            </a:r>
          </a:p>
        </p:txBody>
      </p:sp>
    </p:spTree>
    <p:extLst>
      <p:ext uri="{BB962C8B-B14F-4D97-AF65-F5344CB8AC3E}">
        <p14:creationId xmlns:p14="http://schemas.microsoft.com/office/powerpoint/2010/main" val="241516280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&#10;&#10;Description automatically generated">
            <a:extLst>
              <a:ext uri="{FF2B5EF4-FFF2-40B4-BE49-F238E27FC236}">
                <a16:creationId xmlns:a16="http://schemas.microsoft.com/office/drawing/2014/main" id="{AB243662-BBA5-4983-9E42-C044319DEE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/>
          <a:stretch/>
        </p:blipFill>
        <p:spPr>
          <a:xfrm>
            <a:off x="0" y="1359401"/>
            <a:ext cx="12192000" cy="5498599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372EE30-0CA9-9349-914F-931308613F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390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Product Sans Light" panose="020B03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C4CAB7F-A97C-6F46-942A-943284A3E1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755942-84D2-2949-9D61-AAE823131D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DC392D-8E34-E842-905D-2C0D9EF77B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8279C55-74D0-264F-B945-2C8B898354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784D37B-3DF2-8B49-A9B6-293C3148E6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94917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(alt Title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blur&#10;&#10;Description automatically generated">
            <a:extLst>
              <a:ext uri="{FF2B5EF4-FFF2-40B4-BE49-F238E27FC236}">
                <a16:creationId xmlns:a16="http://schemas.microsoft.com/office/drawing/2014/main" id="{7A85BD9F-E558-4254-89DB-9A7B3D1C56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9976" y="1635465"/>
            <a:ext cx="12259180" cy="5260636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EC3E29-B62B-5848-BFF2-3B22373AA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771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629DFBE-95EF-9447-850B-5A38238E4F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C8F5955-3DDD-F944-85A3-05004DFA4A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0F003CDE-CD75-5443-B99B-2ED7BCD5EE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0E875A9D-8B55-2C4C-B935-74B25F46DA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48D7A3D-F2E1-CC45-95C1-83C1A0A06E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30788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D83A9A97-3FE1-4EDA-8AA4-850C7B3DF6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359401"/>
            <a:ext cx="12192001" cy="5555749"/>
          </a:xfrm>
          <a:prstGeom prst="rect">
            <a:avLst/>
          </a:prstGeom>
        </p:spPr>
      </p:pic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5B735781-C98E-3546-A3E5-41DD7AAEDB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961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548A2B-C299-E44F-9499-8F728F8B4D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ED859E-0E54-394B-B2F4-63D1B380DB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30EF5FB-5DCB-C84B-ADDB-AC9E3E6B58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89B6BD9B-253D-404B-9EC4-14D3E5C7B0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DDB95AD-1F20-1F45-AA37-1F83A42C35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31095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661203CD-23E0-4342-877C-A894DCEA5D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9976" y="1409942"/>
            <a:ext cx="12221976" cy="5565859"/>
          </a:xfrm>
          <a:prstGeom prst="rect">
            <a:avLst/>
          </a:prstGeom>
        </p:spPr>
      </p:pic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A87F8C68-A834-C040-B991-FE55C7B99A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136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2AAEB9-6CC3-CD4F-AFD3-F5FC597D3B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947CF2-97EB-674C-B6DA-43C3B4698F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30247"/>
            <a:ext cx="12192001" cy="2932783"/>
          </a:xfrm>
          <a:prstGeom prst="rect">
            <a:avLst/>
          </a:prstGeom>
        </p:spPr>
      </p:pic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F95E47B-1676-064D-B8E5-08B06B6254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D775E79-4EA2-1741-8E6A-F64432D45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0031E86-8034-144D-9632-B1856DECFC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16490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BBA1D3E-9956-9541-A964-313064928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00135"/>
            <a:ext cx="12192000" cy="45434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D48361-1CF2-8544-9830-31C4AD415D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0406"/>
            <a:ext cx="12192000" cy="1115179"/>
          </a:xfrm>
          <a:prstGeom prst="rect">
            <a:avLst/>
          </a:prstGeom>
          <a:noFill/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0EC403-9074-2E4B-B686-CE4BDA677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C3C8CD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C3C8CD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9A3C8A-7236-8343-AAF2-6EF87EE95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C3C8CD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C3C8CD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C3C8CD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079699-09D7-4544-BF06-E77DEC20A0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950406"/>
            <a:ext cx="9326563" cy="111517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Transition slide</a:t>
            </a:r>
          </a:p>
        </p:txBody>
      </p:sp>
    </p:spTree>
    <p:extLst>
      <p:ext uri="{BB962C8B-B14F-4D97-AF65-F5344CB8AC3E}">
        <p14:creationId xmlns:p14="http://schemas.microsoft.com/office/powerpoint/2010/main" val="126731136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 (no imag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FFC82E5-D0D8-EE4A-A621-5AB9F4BAB1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D64BA9-4817-6446-BC17-D95F49970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F7315-1D15-7F4A-AACF-F20BF2D5C6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4463"/>
            <a:ext cx="10515600" cy="4762500"/>
          </a:xfrm>
        </p:spPr>
        <p:txBody>
          <a:bodyPr/>
          <a:lstStyle>
            <a:lvl1pPr>
              <a:defRPr>
                <a:latin typeface="Product Sans Thin" panose="020B0203030502040203" pitchFamily="34" charset="0"/>
              </a:defRPr>
            </a:lvl1pPr>
            <a:lvl2pPr>
              <a:defRPr>
                <a:latin typeface="Product Sans Thin" panose="020B0203030502040203" pitchFamily="34" charset="0"/>
              </a:defRPr>
            </a:lvl2pPr>
            <a:lvl3pPr>
              <a:defRPr>
                <a:latin typeface="Product Sans Thin" panose="020B0203030502040203" pitchFamily="34" charset="0"/>
              </a:defRPr>
            </a:lvl3pPr>
            <a:lvl4pPr>
              <a:defRPr>
                <a:latin typeface="Product Sans Thin" panose="020B0203030502040203" pitchFamily="34" charset="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Product Sans Thin" panose="020B020303050204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742E19-5335-2040-8BF7-8D8168CAEA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676D7D-0979-E644-AB8A-9F3FE8D82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998778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box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D21C51-7D54-244D-8CAC-98FF81AA3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B45E9-30A4-D84D-8C5A-03622894B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t> Page </a:t>
            </a: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AAFBE3DE-3C9F-453F-9586-4057CDA65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739386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455D951-7751-A541-A387-61A043688CE1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AB157B1-00FA-D34E-A866-01820DB00A7C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8894650-A92B-D44F-BD58-2949EF2709EE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5911023-1E8C-E743-B810-68A41E000E15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C1E3DB1-D883-E84F-93ED-11F1B86ED64D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pic>
        <p:nvPicPr>
          <p:cNvPr id="28" name="Picture 27" descr="Text, letter&#10;&#10;Description automatically generated">
            <a:extLst>
              <a:ext uri="{FF2B5EF4-FFF2-40B4-BE49-F238E27FC236}">
                <a16:creationId xmlns:a16="http://schemas.microsoft.com/office/drawing/2014/main" id="{749A8FFF-4E71-6648-9129-15CE07D934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F9844F4C-A302-4585-9BFC-0A1B6299795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74746292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D21C51-7D54-244D-8CAC-98FF81AA3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B45E9-30A4-D84D-8C5A-03622894B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CDE7FCE0-DABC-FF4C-A67F-37313C276B9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28750"/>
            <a:ext cx="6219825" cy="4922543"/>
          </a:xfrm>
        </p:spPr>
        <p:txBody>
          <a:bodyPr/>
          <a:lstStyle>
            <a:lvl1pPr marL="514350" indent="-514350">
              <a:lnSpc>
                <a:spcPct val="150000"/>
              </a:lnSpc>
              <a:buSzPct val="120000"/>
              <a:buFont typeface="+mj-lt"/>
              <a:buAutoNum type="arabicParenR"/>
              <a:defRPr>
                <a:solidFill>
                  <a:srgbClr val="0B5494"/>
                </a:solidFill>
                <a:latin typeface="Product Sans Light" panose="020B0303030502040203" pitchFamily="34" charset="0"/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Agenda item 1</a:t>
            </a:r>
          </a:p>
          <a:p>
            <a:pPr lvl="0"/>
            <a:r>
              <a:rPr lang="en-US"/>
              <a:t>Agenda item 2</a:t>
            </a:r>
          </a:p>
          <a:p>
            <a:pPr lvl="0"/>
            <a:r>
              <a:rPr lang="en-US"/>
              <a:t>Agenda item 3</a:t>
            </a:r>
          </a:p>
          <a:p>
            <a:pPr lvl="0"/>
            <a:r>
              <a:rPr lang="en-US"/>
              <a:t>Agenda item 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AB5B9CB-E993-D64C-AC33-64C0B1891D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Agenda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A1DAF78-0889-E943-9EF8-BDCE81E6BD9D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6157B8A-1104-BA4E-8B0D-625CE9F520F3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12ACAC3-1E8B-7D41-ABC8-D8637ED82467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A698CC1B-9F26-1E47-8736-42F8116E3F63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endParaRP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317CD993-A3A6-7B4A-9F25-62A5516F9B5E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pic>
        <p:nvPicPr>
          <p:cNvPr id="12" name="Picture 11" descr="Text, letter&#10;&#10;Description automatically generated">
            <a:extLst>
              <a:ext uri="{FF2B5EF4-FFF2-40B4-BE49-F238E27FC236}">
                <a16:creationId xmlns:a16="http://schemas.microsoft.com/office/drawing/2014/main" id="{B9CBBBA0-426B-462F-82F9-24E613EECA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5271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48788" y="-182658"/>
            <a:ext cx="9144000" cy="2387600"/>
          </a:xfrm>
        </p:spPr>
        <p:txBody>
          <a:bodyPr anchor="b">
            <a:normAutofit/>
          </a:bodyPr>
          <a:lstStyle>
            <a:lvl1pPr algn="l">
              <a:defRPr sz="4400">
                <a:solidFill>
                  <a:srgbClr val="4A4A4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AD54F5D-7337-4470-AF86-BC1D88600ECD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949368527"/>
              </p:ext>
            </p:extLst>
          </p:nvPr>
        </p:nvGraphicFramePr>
        <p:xfrm>
          <a:off x="838200" y="1225605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259971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FD654AC-93C5-5749-8FCC-E5FB9426D17C}"/>
              </a:ext>
            </a:extLst>
          </p:cNvPr>
          <p:cNvGrpSpPr/>
          <p:nvPr userDrawn="1"/>
        </p:nvGrpSpPr>
        <p:grpSpPr>
          <a:xfrm>
            <a:off x="7315199" y="-10288"/>
            <a:ext cx="4863445" cy="6855887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4684600-E216-FA45-9DA6-6B7A968D6EB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A50844-F620-754E-A12B-9A483D2F32F6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494949"/>
                  </a:solidFill>
                  <a:effectLst/>
                  <a:uLnTx/>
                  <a:uFillTx/>
                  <a:latin typeface="Times New Roman" panose="02020603050405020304"/>
                  <a:ea typeface="+mn-ea"/>
                  <a:cs typeface="+mn-cs"/>
                </a:rPr>
                <a:t>v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9176982-5E1E-A245-81B5-9210E4EA747D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endParaRP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16043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D21C51-7D54-244D-8CAC-98FF81AA3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B45E9-30A4-D84D-8C5A-03622894B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58" y="-10287"/>
            <a:ext cx="12192000" cy="111517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01E5C21E-B755-44C7-8014-40EDF31C0B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33835039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 a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C34133F-8ABA-8C41-8951-83582D1E63D8}"/>
              </a:ext>
            </a:extLst>
          </p:cNvPr>
          <p:cNvGrpSpPr/>
          <p:nvPr userDrawn="1"/>
        </p:nvGrpSpPr>
        <p:grpSpPr>
          <a:xfrm>
            <a:off x="7315199" y="-10288"/>
            <a:ext cx="4863445" cy="6855887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747C9DB-9490-4040-8FD7-82C9E70063D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E348A8A-F1FB-164B-A4C0-F0ADE3F509FF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494949"/>
                  </a:solidFill>
                  <a:effectLst/>
                  <a:uLnTx/>
                  <a:uFillTx/>
                  <a:latin typeface="Times New Roman" panose="02020603050405020304"/>
                  <a:ea typeface="+mn-ea"/>
                  <a:cs typeface="+mn-cs"/>
                </a:rPr>
                <a:t>v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1BCFB59-55AA-F84A-9EE6-C097383D3278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494949"/>
                  </a:solidFill>
                  <a:effectLst/>
                  <a:uLnTx/>
                  <a:uFillTx/>
                  <a:latin typeface="Times New Roman" panose="02020603050405020304"/>
                  <a:ea typeface="+mn-ea"/>
                  <a:cs typeface="+mn-cs"/>
                </a:rPr>
                <a:t>v</a:t>
              </a: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76999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D21C51-7D54-244D-8CAC-98FF81AA3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B45E9-30A4-D84D-8C5A-03622894B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1AB26960-3000-43D9-A257-53C955602B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70110893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0686074-F95E-114E-8109-C6DCCA6C32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2AB7CC0-4987-F84D-9358-AA39C2F9E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E55BB7F-B53C-9F4A-A2CF-27D3570D2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23981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1731153-8464-A746-AB4F-09994EAFB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47893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F9B9B6CF-D6E0-7541-8330-17BE83CDF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423981"/>
            <a:ext cx="5183188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A211F6D-1E1D-374F-9B3B-BB3CE5EFA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47893"/>
            <a:ext cx="5183188" cy="3684588"/>
          </a:xfrm>
        </p:spPr>
        <p:txBody>
          <a:bodyPr/>
          <a:lstStyle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lvl3pPr>
            <a:lvl4pPr marL="1714500" indent="-285750">
              <a:buFont typeface="System Font Regular"/>
              <a:buChar char="–"/>
              <a:defRPr/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marL="165735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pPr>
            <a:r>
              <a:rPr lang="en-US"/>
              <a:t>Fourth level</a:t>
            </a:r>
          </a:p>
          <a:p>
            <a:pPr lvl="2"/>
            <a:endParaRPr lang="en-US"/>
          </a:p>
        </p:txBody>
      </p:sp>
      <p:sp>
        <p:nvSpPr>
          <p:cNvPr id="13" name="Date Placeholder 6">
            <a:extLst>
              <a:ext uri="{FF2B5EF4-FFF2-40B4-BE49-F238E27FC236}">
                <a16:creationId xmlns:a16="http://schemas.microsoft.com/office/drawing/2014/main" id="{36763471-A710-2D44-8CE7-4A59F2202F3F}"/>
              </a:ext>
            </a:extLst>
          </p:cNvPr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2D11A3-E810-D24B-AE52-D1291F84FA3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7/15/2024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14" name="Slide Number Placeholder 8">
            <a:extLst>
              <a:ext uri="{FF2B5EF4-FFF2-40B4-BE49-F238E27FC236}">
                <a16:creationId xmlns:a16="http://schemas.microsoft.com/office/drawing/2014/main" id="{FD35E655-3090-2841-B3D1-F64FB1D19728}"/>
              </a:ext>
            </a:extLst>
          </p:cNvPr>
          <p:cNvSpPr txBox="1">
            <a:spLocks/>
          </p:cNvSpPr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6656E22-8A20-264A-A686-2077136CDD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E4308049-2E89-4B73-9615-8EE23CDFA5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186681430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D64937-1A05-B34F-90BB-BF72B0D8C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9C75A3-FC22-C440-ADCA-0F0446391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23EA5B0-5BC9-604A-BADC-22C777AB332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184" y="452486"/>
            <a:ext cx="10515616" cy="5476973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73040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3020A6-35B0-2148-8BB1-10241E03D8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357313"/>
            <a:ext cx="6172200" cy="45037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23E997-4DCA-8742-B052-C5C8981FB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393941-3B9D-4345-A9EA-A04120EFD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F2798FE5-6721-474C-871F-E61BB27925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7384" y="1357313"/>
            <a:ext cx="4281816" cy="42894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65A979-ECB6-944B-B048-D15BBCA47E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3A9E3F5C-88CE-4B5A-89FC-CBB7E19674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156196819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056E563-204B-4A86-9584-ADE6D714DDFA}"/>
              </a:ext>
            </a:extLst>
          </p:cNvPr>
          <p:cNvGrpSpPr/>
          <p:nvPr userDrawn="1"/>
        </p:nvGrpSpPr>
        <p:grpSpPr>
          <a:xfrm>
            <a:off x="1693404" y="5780005"/>
            <a:ext cx="9811512" cy="629918"/>
            <a:chOff x="1007885" y="2739164"/>
            <a:chExt cx="9455868" cy="58420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B918966-6278-419D-86CE-78AA30AAF5A7}"/>
                </a:ext>
              </a:extLst>
            </p:cNvPr>
            <p:cNvSpPr/>
            <p:nvPr userDrawn="1"/>
          </p:nvSpPr>
          <p:spPr>
            <a:xfrm>
              <a:off x="1529370" y="2846598"/>
              <a:ext cx="8934383" cy="342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CA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roduct Sans Light" panose="020B0303030502040203" pitchFamily="34" charset="0"/>
                  <a:ea typeface="+mn-ea"/>
                  <a:cs typeface="+mn-cs"/>
                </a:rPr>
                <a:t> </a:t>
              </a:r>
              <a:r>
                <a:rPr kumimoji="0" lang="en-CA" sz="1800" b="0" i="0" u="sng" strike="noStrike" kern="1200" cap="none" spc="0" normalizeH="0" baseline="0" noProof="0">
                  <a:ln>
                    <a:noFill/>
                  </a:ln>
                  <a:solidFill>
                    <a:srgbClr val="0B5494"/>
                  </a:solidFill>
                  <a:effectLst/>
                  <a:uLnTx/>
                  <a:uFillTx/>
                  <a:latin typeface="Product Sans Light" panose="020B0303030502040203" pitchFamily="34" charset="0"/>
                  <a:ea typeface="+mn-ea"/>
                  <a:cs typeface="+mn-cs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@Ethics_Board</a:t>
              </a:r>
              <a:r>
                <a:rPr kumimoji="0" lang="en-CA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roduct Sans Light" panose="020B0303030502040203" pitchFamily="34" charset="0"/>
                  <a:ea typeface="+mn-ea"/>
                  <a:cs typeface="+mn-cs"/>
                </a:rPr>
                <a:t>		                  </a:t>
              </a:r>
              <a:r>
                <a:rPr kumimoji="0" lang="en-CA" sz="1800" b="0" i="0" u="sng" strike="noStrike" kern="1200" cap="none" spc="0" normalizeH="0" baseline="0" noProof="0">
                  <a:ln>
                    <a:noFill/>
                  </a:ln>
                  <a:solidFill>
                    <a:srgbClr val="0B5494"/>
                  </a:solidFill>
                  <a:effectLst/>
                  <a:uLnTx/>
                  <a:uFillTx/>
                  <a:latin typeface="Product Sans Light" panose="020B0303030502040203" pitchFamily="34" charset="0"/>
                  <a:ea typeface="+mn-ea"/>
                  <a:cs typeface="+mn-cs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r>
                <a:rPr kumimoji="0" lang="en-CA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roduct Sans Light" panose="020B0303030502040203" pitchFamily="34" charset="0"/>
                  <a:ea typeface="+mn-ea"/>
                  <a:cs typeface="+mn-cs"/>
                </a:rPr>
                <a:t>				</a:t>
              </a:r>
              <a:r>
                <a:rPr kumimoji="0" lang="en-CA" sz="1800" b="0" i="0" u="none" strike="noStrike" kern="1200" cap="none" spc="0" normalizeH="0" baseline="0" noProof="0">
                  <a:ln>
                    <a:noFill/>
                  </a:ln>
                  <a:solidFill>
                    <a:srgbClr val="0B5494"/>
                  </a:solidFill>
                  <a:effectLst/>
                  <a:uLnTx/>
                  <a:uFillTx/>
                  <a:latin typeface="Product Sans Light" panose="020B0303030502040203" pitchFamily="34" charset="0"/>
                  <a:ea typeface="+mn-ea"/>
                  <a:cs typeface="+mn-cs"/>
                </a:rPr>
                <a:t>    </a:t>
              </a:r>
              <a:r>
                <a:rPr kumimoji="0" lang="en-CA" sz="1800" b="0" i="0" u="sng" strike="noStrike" kern="1200" cap="none" spc="0" normalizeH="0" baseline="0" noProof="0">
                  <a:ln>
                    <a:noFill/>
                  </a:ln>
                  <a:solidFill>
                    <a:srgbClr val="0B5494"/>
                  </a:solidFill>
                  <a:effectLst/>
                  <a:uLnTx/>
                  <a:uFillTx/>
                  <a:latin typeface="Product Sans Light" panose="020B0303030502040203" pitchFamily="34" charset="0"/>
                  <a:ea typeface="+mn-ea"/>
                  <a:cs typeface="+mn-cs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endParaRPr kumimoji="0" lang="en-CA" sz="1600" b="0" i="0" u="none" strike="noStrike" kern="1200" cap="none" spc="0" normalizeH="0" baseline="0" noProof="0">
                <a:ln>
                  <a:noFill/>
                </a:ln>
                <a:solidFill>
                  <a:srgbClr val="0B5494"/>
                </a:solidFill>
                <a:effectLst/>
                <a:uLnTx/>
                <a:uFillTx/>
                <a:latin typeface="Product Sans Light" panose="020B0303030502040203" pitchFamily="34" charset="0"/>
                <a:ea typeface="+mn-ea"/>
                <a:cs typeface="+mn-cs"/>
              </a:endParaRPr>
            </a:p>
          </p:txBody>
        </p:sp>
        <p:pic>
          <p:nvPicPr>
            <p:cNvPr id="12" name="Picture 11">
              <a:hlinkClick r:id="rId5"/>
              <a:extLst>
                <a:ext uri="{FF2B5EF4-FFF2-40B4-BE49-F238E27FC236}">
                  <a16:creationId xmlns:a16="http://schemas.microsoft.com/office/drawing/2014/main" id="{75F103B6-7D40-495F-B856-BAD56A1741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885" y="2739165"/>
              <a:ext cx="596900" cy="584200"/>
            </a:xfrm>
            <a:prstGeom prst="rect">
              <a:avLst/>
            </a:prstGeom>
          </p:spPr>
        </p:pic>
        <p:pic>
          <p:nvPicPr>
            <p:cNvPr id="13" name="Picture 12">
              <a:hlinkClick r:id="rId7"/>
              <a:extLst>
                <a:ext uri="{FF2B5EF4-FFF2-40B4-BE49-F238E27FC236}">
                  <a16:creationId xmlns:a16="http://schemas.microsoft.com/office/drawing/2014/main" id="{DBA2C49C-5171-4C06-971F-B29996FDDF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3788" y="2739164"/>
              <a:ext cx="596900" cy="584200"/>
            </a:xfrm>
            <a:prstGeom prst="rect">
              <a:avLst/>
            </a:prstGeom>
          </p:spPr>
        </p:pic>
      </p:grpSp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F8A45A77-335F-4A7E-97BB-8231D92A3F8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856" y="5866938"/>
            <a:ext cx="1836328" cy="427147"/>
          </a:xfrm>
          <a:prstGeom prst="rect">
            <a:avLst/>
          </a:prstGeom>
        </p:spPr>
      </p:pic>
      <p:pic>
        <p:nvPicPr>
          <p:cNvPr id="17" name="Picture 16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1160CEAE-27E9-46C8-8F06-649C8B4791A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417" y="1983072"/>
            <a:ext cx="5733166" cy="167391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5941F45-47E0-46BC-A474-6E89FC3B2FF0}"/>
              </a:ext>
            </a:extLst>
          </p:cNvPr>
          <p:cNvSpPr txBox="1"/>
          <p:nvPr userDrawn="1"/>
        </p:nvSpPr>
        <p:spPr>
          <a:xfrm>
            <a:off x="3239146" y="373509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0" i="0" u="none" strike="noStrike" kern="1200" cap="none" spc="0" normalizeH="0" baseline="0" noProof="0">
              <a:ln>
                <a:noFill/>
              </a:ln>
              <a:solidFill>
                <a:srgbClr val="0B5494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D301A1-6DC6-4202-9D57-925864E85118}"/>
              </a:ext>
            </a:extLst>
          </p:cNvPr>
          <p:cNvSpPr txBox="1"/>
          <p:nvPr userDrawn="1"/>
        </p:nvSpPr>
        <p:spPr>
          <a:xfrm>
            <a:off x="604434" y="3716849"/>
            <a:ext cx="10900482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1" u="none" strike="noStrike" kern="1200" cap="none" spc="0" normalizeH="0" baseline="0" noProof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www.ethicsboard.org</a:t>
            </a:r>
          </a:p>
        </p:txBody>
      </p:sp>
    </p:spTree>
    <p:extLst>
      <p:ext uri="{BB962C8B-B14F-4D97-AF65-F5344CB8AC3E}">
        <p14:creationId xmlns:p14="http://schemas.microsoft.com/office/powerpoint/2010/main" val="363313839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08000" y="609600"/>
            <a:ext cx="10058400" cy="533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 2"/>
          <p:cNvSpPr>
            <a:spLocks noGrp="1"/>
          </p:cNvSpPr>
          <p:nvPr>
            <p:ph type="subTitle" idx="10"/>
          </p:nvPr>
        </p:nvSpPr>
        <p:spPr>
          <a:xfrm>
            <a:off x="508000" y="18288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7660603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800"/>
              </a:spcBef>
              <a:defRPr/>
            </a:lvl1pPr>
            <a:lvl2pPr>
              <a:spcBef>
                <a:spcPts val="1035"/>
              </a:spcBef>
              <a:defRPr/>
            </a:lvl2pPr>
            <a:lvl3pPr>
              <a:spcBef>
                <a:spcPts val="1035"/>
              </a:spcBef>
              <a:defRPr/>
            </a:lvl3pPr>
            <a:lvl4pPr>
              <a:spcBef>
                <a:spcPts val="1035"/>
              </a:spcBef>
              <a:defRPr/>
            </a:lvl4pPr>
            <a:lvl5pPr>
              <a:spcBef>
                <a:spcPts val="1035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0"/>
          </p:nvPr>
        </p:nvSpPr>
        <p:spPr>
          <a:xfrm>
            <a:off x="508000" y="7620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615907"/>
            <a:ext cx="10058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488498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93DAD0-5F6F-47DA-A010-1C4A30C88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8EFA6E-A768-42A8-B2C3-F100D82609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F46640-E89E-47CE-984D-0C0ECF7CF5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177A8F-F167-4C43-AEE7-450670801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1DA754-ED79-4909-833D-55BF9A5D8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6580AB-5C3C-4B4F-8E2A-8B7A0A8CE69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097049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0BABB6-DD2D-1095-F7C1-38556E8991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3C97035-33F8-73AC-349A-6576E68D3B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C59626-725F-A496-E8F6-935F0055F7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A428DA-640F-8D4B-1F92-F0FDA8806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404F8-61E0-1915-E96D-B65E7C992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0793E06-DBA1-4551-8022-156FBAD2D9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306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820679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2AB7CC0-4987-F84D-9358-AA39C2F9E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E55BB7F-B53C-9F4A-A2CF-27D3570D2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23981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1731153-8464-A746-AB4F-09994EAFB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47893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F9B9B6CF-D6E0-7541-8330-17BE83CDF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423981"/>
            <a:ext cx="5183188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A211F6D-1E1D-374F-9B3B-BB3CE5EFA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47893"/>
            <a:ext cx="5183188" cy="3684588"/>
          </a:xfrm>
        </p:spPr>
        <p:txBody>
          <a:bodyPr/>
          <a:lstStyle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lvl3pPr>
            <a:lvl4pPr marL="1714500" indent="-285750">
              <a:buFont typeface="System Font Regular"/>
              <a:buChar char="–"/>
              <a:defRPr/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marL="165735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pPr>
            <a:r>
              <a:rPr lang="en-US"/>
              <a:t>Fourth level</a:t>
            </a:r>
          </a:p>
          <a:p>
            <a:pPr lvl="2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6656E22-8A20-264A-A686-2077136CDD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4377A8E-7939-4414-832B-DF2FB7FCED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3AE22D9D-C76B-4F48-B505-9DF24301A50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08374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&#10;&#10;Description automatically generated">
            <a:extLst>
              <a:ext uri="{FF2B5EF4-FFF2-40B4-BE49-F238E27FC236}">
                <a16:creationId xmlns:a16="http://schemas.microsoft.com/office/drawing/2014/main" id="{AB243662-BBA5-4983-9E42-C044319DEE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/>
          <a:stretch/>
        </p:blipFill>
        <p:spPr>
          <a:xfrm>
            <a:off x="0" y="1359401"/>
            <a:ext cx="12192000" cy="5498599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372EE30-0CA9-9349-914F-931308613F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390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Product Sans Light" panose="020B03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C4CAB7F-A97C-6F46-942A-943284A3E1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755942-84D2-2949-9D61-AAE823131D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DC392D-8E34-E842-905D-2C0D9EF77B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8279C55-74D0-264F-B945-2C8B898354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784D37B-3DF2-8B49-A9B6-293C3148E6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4850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(alt Title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blur&#10;&#10;Description automatically generated">
            <a:extLst>
              <a:ext uri="{FF2B5EF4-FFF2-40B4-BE49-F238E27FC236}">
                <a16:creationId xmlns:a16="http://schemas.microsoft.com/office/drawing/2014/main" id="{7A85BD9F-E558-4254-89DB-9A7B3D1C56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9976" y="1635465"/>
            <a:ext cx="12259180" cy="5260636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EC3E29-B62B-5848-BFF2-3B22373AA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771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629DFBE-95EF-9447-850B-5A38238E4F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C8F5955-3DDD-F944-85A3-05004DFA4A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0F003CDE-CD75-5443-B99B-2ED7BCD5EE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0E875A9D-8B55-2C4C-B935-74B25F46DA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48D7A3D-F2E1-CC45-95C1-83C1A0A06E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31119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D83A9A97-3FE1-4EDA-8AA4-850C7B3DF6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359401"/>
            <a:ext cx="12192001" cy="5555749"/>
          </a:xfrm>
          <a:prstGeom prst="rect">
            <a:avLst/>
          </a:prstGeom>
        </p:spPr>
      </p:pic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5B735781-C98E-3546-A3E5-41DD7AAEDB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961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548A2B-C299-E44F-9499-8F728F8B4D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ED859E-0E54-394B-B2F4-63D1B380DB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30EF5FB-5DCB-C84B-ADDB-AC9E3E6B58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89B6BD9B-253D-404B-9EC4-14D3E5C7B0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DDB95AD-1F20-1F45-AA37-1F83A42C35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56449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661203CD-23E0-4342-877C-A894DCEA5D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9976" y="1409942"/>
            <a:ext cx="12221976" cy="5565859"/>
          </a:xfrm>
          <a:prstGeom prst="rect">
            <a:avLst/>
          </a:prstGeom>
        </p:spPr>
      </p:pic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A87F8C68-A834-C040-B991-FE55C7B99A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136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2AAEB9-6CC3-CD4F-AFD3-F5FC597D3B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947CF2-97EB-674C-B6DA-43C3B4698F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30247"/>
            <a:ext cx="12192001" cy="2932783"/>
          </a:xfrm>
          <a:prstGeom prst="rect">
            <a:avLst/>
          </a:prstGeom>
        </p:spPr>
      </p:pic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F95E47B-1676-064D-B8E5-08B06B6254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D775E79-4EA2-1741-8E6A-F64432D45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0031E86-8034-144D-9632-B1856DECFC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0653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D4B093A2-D31E-4192-8C62-B9B3D28AA9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3780"/>
            <a:ext cx="12188394" cy="45960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D48361-1CF2-8544-9830-31C4AD415D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0406"/>
            <a:ext cx="12192000" cy="1115179"/>
          </a:xfrm>
          <a:prstGeom prst="rect">
            <a:avLst/>
          </a:prstGeom>
          <a:noFill/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9A3C8A-7236-8343-AAF2-6EF87EE95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079699-09D7-4544-BF06-E77DEC20A0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950406"/>
            <a:ext cx="9326563" cy="111517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Transition slide</a:t>
            </a:r>
          </a:p>
        </p:txBody>
      </p:sp>
      <p:sp>
        <p:nvSpPr>
          <p:cNvPr id="11" name="Date Placeholder 1">
            <a:extLst>
              <a:ext uri="{FF2B5EF4-FFF2-40B4-BE49-F238E27FC236}">
                <a16:creationId xmlns:a16="http://schemas.microsoft.com/office/drawing/2014/main" id="{25578729-1C93-4622-86BB-EE7476AD65D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01291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 (no imag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FFC82E5-D0D8-EE4A-A621-5AB9F4BAB1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D64BA9-4817-6446-BC17-D95F49970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F7315-1D15-7F4A-AACF-F20BF2D5C6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4463"/>
            <a:ext cx="10515600" cy="4762500"/>
          </a:xfrm>
        </p:spPr>
        <p:txBody>
          <a:bodyPr/>
          <a:lstStyle>
            <a:lvl1pPr>
              <a:defRPr>
                <a:latin typeface="Product Sans Thin" panose="020B0203030502040203" pitchFamily="34" charset="0"/>
              </a:defRPr>
            </a:lvl1pPr>
            <a:lvl2pPr>
              <a:defRPr>
                <a:latin typeface="Product Sans Thin" panose="020B0203030502040203" pitchFamily="34" charset="0"/>
              </a:defRPr>
            </a:lvl2pPr>
            <a:lvl3pPr>
              <a:defRPr>
                <a:latin typeface="Product Sans Thin" panose="020B0203030502040203" pitchFamily="34" charset="0"/>
              </a:defRPr>
            </a:lvl3pPr>
            <a:lvl4pPr>
              <a:defRPr>
                <a:latin typeface="Product Sans Thin" panose="020B0203030502040203" pitchFamily="34" charset="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Product Sans Thin" panose="020B020303050204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E26F95E0-5E50-0E47-8FFD-6D000044A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Date Placeholder 1">
            <a:extLst>
              <a:ext uri="{FF2B5EF4-FFF2-40B4-BE49-F238E27FC236}">
                <a16:creationId xmlns:a16="http://schemas.microsoft.com/office/drawing/2014/main" id="{663EEACD-64CA-40D1-834E-AB3253B317A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8005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box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AAFBE3DE-3C9F-453F-9586-4057CDA65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739386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455D951-7751-A541-A387-61A043688CE1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AB157B1-00FA-D34E-A866-01820DB00A7C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8894650-A92B-D44F-BD58-2949EF2709EE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5911023-1E8C-E743-B810-68A41E000E15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C1E3DB1-D883-E84F-93ED-11F1B86ED64D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8" name="Picture 27" descr="Text, letter&#10;&#10;Description automatically generated">
            <a:extLst>
              <a:ext uri="{FF2B5EF4-FFF2-40B4-BE49-F238E27FC236}">
                <a16:creationId xmlns:a16="http://schemas.microsoft.com/office/drawing/2014/main" id="{749A8FFF-4E71-6648-9129-15CE07D934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7B28734D-DE14-9442-AE67-2090A1DCA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50B06AE-126A-4DA2-811F-104FAE999A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17" name="Date Placeholder 1">
            <a:extLst>
              <a:ext uri="{FF2B5EF4-FFF2-40B4-BE49-F238E27FC236}">
                <a16:creationId xmlns:a16="http://schemas.microsoft.com/office/drawing/2014/main" id="{A996CC18-9887-4CB0-BBB9-C1E0C45558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16220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CDE7FCE0-DABC-FF4C-A67F-37313C276B9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28750"/>
            <a:ext cx="6219825" cy="4922543"/>
          </a:xfrm>
        </p:spPr>
        <p:txBody>
          <a:bodyPr/>
          <a:lstStyle>
            <a:lvl1pPr marL="514350" indent="-514350">
              <a:lnSpc>
                <a:spcPct val="150000"/>
              </a:lnSpc>
              <a:buSzPct val="120000"/>
              <a:buFont typeface="+mj-lt"/>
              <a:buAutoNum type="arabicParenR"/>
              <a:defRPr>
                <a:solidFill>
                  <a:srgbClr val="0B5494"/>
                </a:solidFill>
                <a:latin typeface="Product Sans Light" panose="020B0303030502040203" pitchFamily="34" charset="0"/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Agenda item 1</a:t>
            </a:r>
          </a:p>
          <a:p>
            <a:pPr lvl="0"/>
            <a:r>
              <a:rPr lang="en-US"/>
              <a:t>Agenda item 2</a:t>
            </a:r>
          </a:p>
          <a:p>
            <a:pPr lvl="0"/>
            <a:r>
              <a:rPr lang="en-US"/>
              <a:t>Agenda item 3</a:t>
            </a:r>
          </a:p>
          <a:p>
            <a:pPr lvl="0"/>
            <a:r>
              <a:rPr lang="en-US"/>
              <a:t>Agenda item 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AB5B9CB-E993-D64C-AC33-64C0B1891D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Agenda</a:t>
            </a:r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376C37B9-9236-DC46-AEA1-4D13C0A10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A046ADC-C429-F94E-913A-D027F8174AB6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5C268B5-C466-A749-A42E-4369F8388FAA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6A62B3B-4AF7-2742-BB66-C19F716FDA29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0495851-64A6-1647-BE51-32E8939E73B4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10A2D29C-F7F7-DB49-B3C5-D45351D4D317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8" name="Picture 37" descr="Text, letter&#10;&#10;Description automatically generated">
            <a:extLst>
              <a:ext uri="{FF2B5EF4-FFF2-40B4-BE49-F238E27FC236}">
                <a16:creationId xmlns:a16="http://schemas.microsoft.com/office/drawing/2014/main" id="{ACE42BB7-EB50-754D-B8A3-A38D7EBEB8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F4157D76-9913-4018-9CEF-6C78578717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66775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FD654AC-93C5-5749-8FCC-E5FB9426D17C}"/>
              </a:ext>
            </a:extLst>
          </p:cNvPr>
          <p:cNvGrpSpPr/>
          <p:nvPr userDrawn="1"/>
        </p:nvGrpSpPr>
        <p:grpSpPr>
          <a:xfrm>
            <a:off x="7315199" y="-10288"/>
            <a:ext cx="4863445" cy="6855887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4684600-E216-FA45-9DA6-6B7A968D6EB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A50844-F620-754E-A12B-9A483D2F32F6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9176982-5E1E-A245-81B5-9210E4EA747D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16043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58" y="-10287"/>
            <a:ext cx="12192000" cy="1115179"/>
          </a:xfrm>
          <a:prstGeom prst="rect">
            <a:avLst/>
          </a:prstGeom>
        </p:spPr>
      </p:pic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BC8910A6-A3B8-EC4B-BD26-4664C23A4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EC32625-7956-4078-9A04-BB491993D8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8BD913FC-D6C4-474B-BEC3-20A7C90F1DA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906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969776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 a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C34133F-8ABA-8C41-8951-83582D1E63D8}"/>
              </a:ext>
            </a:extLst>
          </p:cNvPr>
          <p:cNvGrpSpPr/>
          <p:nvPr userDrawn="1"/>
        </p:nvGrpSpPr>
        <p:grpSpPr>
          <a:xfrm>
            <a:off x="7315199" y="0"/>
            <a:ext cx="4863445" cy="6845599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747C9DB-9490-4040-8FD7-82C9E70063D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E348A8A-F1FB-164B-A4C0-F0ADE3F509FF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1BCFB59-55AA-F84A-9EE6-C097383D3278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>
                  <a:solidFill>
                    <a:schemeClr val="tx1"/>
                  </a:solidFill>
                </a:rPr>
                <a:t>v</a:t>
              </a: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76999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DD430948-36BB-364D-97BA-1D593C3B8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152490E-FFCC-4912-9346-9ED8E1EBA7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95E097B0-D8B6-4346-91B0-4BE20D36C5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66807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2AB7CC0-4987-F84D-9358-AA39C2F9E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E55BB7F-B53C-9F4A-A2CF-27D3570D2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23981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1731153-8464-A746-AB4F-09994EAFB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47893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F9B9B6CF-D6E0-7541-8330-17BE83CDF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423981"/>
            <a:ext cx="5183188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A211F6D-1E1D-374F-9B3B-BB3CE5EFA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47893"/>
            <a:ext cx="5183188" cy="3684588"/>
          </a:xfrm>
        </p:spPr>
        <p:txBody>
          <a:bodyPr/>
          <a:lstStyle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lvl3pPr>
            <a:lvl4pPr marL="1714500" indent="-285750">
              <a:buFont typeface="System Font Regular"/>
              <a:buChar char="–"/>
              <a:defRPr/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marL="165735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pPr>
            <a:r>
              <a:rPr lang="en-US"/>
              <a:t>Fourth level</a:t>
            </a:r>
          </a:p>
          <a:p>
            <a:pPr lvl="2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6656E22-8A20-264A-A686-2077136CDD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4377A8E-7939-4414-832B-DF2FB7FCED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3AE22D9D-C76B-4F48-B505-9DF24301A50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65376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9C75A3-FC22-C440-ADCA-0F0446391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23EA5B0-5BC9-604A-BADC-22C777AB332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184" y="452486"/>
            <a:ext cx="10515616" cy="5476973"/>
          </a:xfrm>
        </p:spPr>
        <p:txBody>
          <a:bodyPr/>
          <a:lstStyle/>
          <a:p>
            <a:endParaRPr lang="en-US"/>
          </a:p>
        </p:txBody>
      </p:sp>
      <p:sp>
        <p:nvSpPr>
          <p:cNvPr id="6" name="Date Placeholder 1">
            <a:extLst>
              <a:ext uri="{FF2B5EF4-FFF2-40B4-BE49-F238E27FC236}">
                <a16:creationId xmlns:a16="http://schemas.microsoft.com/office/drawing/2014/main" id="{FDE90F65-7415-4A58-BE67-2C328156EED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06967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3020A6-35B0-2148-8BB1-10241E03D8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357313"/>
            <a:ext cx="6172200" cy="45037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393941-3B9D-4345-A9EA-A04120EFD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F2798FE5-6721-474C-871F-E61BB27925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7384" y="1357313"/>
            <a:ext cx="4281816" cy="42894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65A979-ECB6-944B-B048-D15BBCA47E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01710DD-ADAB-40F1-822D-847785A4B9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9" name="Date Placeholder 1">
            <a:extLst>
              <a:ext uri="{FF2B5EF4-FFF2-40B4-BE49-F238E27FC236}">
                <a16:creationId xmlns:a16="http://schemas.microsoft.com/office/drawing/2014/main" id="{C75AAC36-2757-41CF-A5A3-F8A025C5199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51702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056E563-204B-4A86-9584-ADE6D714DDFA}"/>
              </a:ext>
            </a:extLst>
          </p:cNvPr>
          <p:cNvGrpSpPr/>
          <p:nvPr userDrawn="1"/>
        </p:nvGrpSpPr>
        <p:grpSpPr>
          <a:xfrm>
            <a:off x="1693404" y="5780005"/>
            <a:ext cx="9811512" cy="629918"/>
            <a:chOff x="1007885" y="2739164"/>
            <a:chExt cx="9455868" cy="58420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B918966-6278-419D-86CE-78AA30AAF5A7}"/>
                </a:ext>
              </a:extLst>
            </p:cNvPr>
            <p:cNvSpPr/>
            <p:nvPr userDrawn="1"/>
          </p:nvSpPr>
          <p:spPr>
            <a:xfrm>
              <a:off x="1529370" y="2846598"/>
              <a:ext cx="8934383" cy="342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CA" sz="1800" b="0" i="0" u="none" strike="noStrike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 </a:t>
              </a:r>
              <a:r>
                <a:rPr lang="en-CA" sz="1800" b="0" i="0" u="sng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@Ethics_Board</a:t>
              </a:r>
              <a:r>
                <a:rPr lang="en-CA" sz="1600" b="0" i="0" u="none" strike="noStrike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                  </a:t>
              </a:r>
              <a:r>
                <a:rPr lang="en-CA" sz="1800" b="0" i="0" u="sng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r>
                <a:rPr lang="en-CA" sz="1800" b="0" i="0" u="none" strike="noStrike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		</a:t>
              </a:r>
              <a:r>
                <a:rPr lang="en-CA" sz="1800" b="0" i="0" u="none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</a:rPr>
                <a:t>    </a:t>
              </a:r>
              <a:r>
                <a:rPr lang="en-CA" sz="1800" b="0" i="0" u="sng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endParaRPr lang="en-CA" sz="1600" b="0" i="0" u="none" strike="noStrike">
                <a:solidFill>
                  <a:srgbClr val="0B5494"/>
                </a:solidFill>
                <a:effectLst/>
                <a:latin typeface="Product Sans Light" panose="020B0303030502040203" pitchFamily="34" charset="0"/>
              </a:endParaRPr>
            </a:p>
          </p:txBody>
        </p:sp>
        <p:pic>
          <p:nvPicPr>
            <p:cNvPr id="12" name="Picture 11">
              <a:hlinkClick r:id="rId5"/>
              <a:extLst>
                <a:ext uri="{FF2B5EF4-FFF2-40B4-BE49-F238E27FC236}">
                  <a16:creationId xmlns:a16="http://schemas.microsoft.com/office/drawing/2014/main" id="{75F103B6-7D40-495F-B856-BAD56A1741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885" y="2739165"/>
              <a:ext cx="596900" cy="584200"/>
            </a:xfrm>
            <a:prstGeom prst="rect">
              <a:avLst/>
            </a:prstGeom>
          </p:spPr>
        </p:pic>
        <p:pic>
          <p:nvPicPr>
            <p:cNvPr id="13" name="Picture 12">
              <a:hlinkClick r:id="rId7"/>
              <a:extLst>
                <a:ext uri="{FF2B5EF4-FFF2-40B4-BE49-F238E27FC236}">
                  <a16:creationId xmlns:a16="http://schemas.microsoft.com/office/drawing/2014/main" id="{DBA2C49C-5171-4C06-971F-B29996FDDF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3788" y="2739164"/>
              <a:ext cx="596900" cy="584200"/>
            </a:xfrm>
            <a:prstGeom prst="rect">
              <a:avLst/>
            </a:prstGeom>
          </p:spPr>
        </p:pic>
      </p:grpSp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F8A45A77-335F-4A7E-97BB-8231D92A3F8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856" y="5866938"/>
            <a:ext cx="1836328" cy="427147"/>
          </a:xfrm>
          <a:prstGeom prst="rect">
            <a:avLst/>
          </a:prstGeom>
        </p:spPr>
      </p:pic>
      <p:pic>
        <p:nvPicPr>
          <p:cNvPr id="17" name="Picture 16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1160CEAE-27E9-46C8-8F06-649C8B4791A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417" y="1983072"/>
            <a:ext cx="5733166" cy="167391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5941F45-47E0-46BC-A474-6E89FC3B2FF0}"/>
              </a:ext>
            </a:extLst>
          </p:cNvPr>
          <p:cNvSpPr txBox="1"/>
          <p:nvPr userDrawn="1"/>
        </p:nvSpPr>
        <p:spPr>
          <a:xfrm>
            <a:off x="3239146" y="373509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/>
          </a:bodyPr>
          <a:lstStyle/>
          <a:p>
            <a:pPr algn="l"/>
            <a:endParaRPr lang="en-US" sz="2200">
              <a:solidFill>
                <a:srgbClr val="0B5494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D301A1-6DC6-4202-9D57-925864E85118}"/>
              </a:ext>
            </a:extLst>
          </p:cNvPr>
          <p:cNvSpPr txBox="1"/>
          <p:nvPr userDrawn="1"/>
        </p:nvSpPr>
        <p:spPr>
          <a:xfrm>
            <a:off x="604434" y="3716849"/>
            <a:ext cx="10900482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b="1" i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www.ethicsboard.org</a:t>
            </a:r>
          </a:p>
        </p:txBody>
      </p:sp>
    </p:spTree>
    <p:extLst>
      <p:ext uri="{BB962C8B-B14F-4D97-AF65-F5344CB8AC3E}">
        <p14:creationId xmlns:p14="http://schemas.microsoft.com/office/powerpoint/2010/main" val="12213158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47369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E46C0D9-61BA-47D1-AD60-8396A8439D43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277205840"/>
              </p:ext>
            </p:extLst>
          </p:nvPr>
        </p:nvGraphicFramePr>
        <p:xfrm>
          <a:off x="838200" y="364472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602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4C45C70-6047-4CCE-A18D-B24830AC37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8491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A254F94C-3A3D-4131-A609-1FF25420F3C3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749815183"/>
              </p:ext>
            </p:extLst>
          </p:nvPr>
        </p:nvGraphicFramePr>
        <p:xfrm>
          <a:off x="838200" y="364458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7733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A140C67-0B9C-45CD-B076-7F170821EC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8491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1A3E30DB-6C43-44BD-BF18-9F2ED18EF06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981799756"/>
              </p:ext>
            </p:extLst>
          </p:nvPr>
        </p:nvGraphicFramePr>
        <p:xfrm>
          <a:off x="838200" y="364458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328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3.xml"/><Relationship Id="rId16" Type="http://schemas.openxmlformats.org/officeDocument/2006/relationships/slideLayout" Target="../slideLayouts/slideLayout47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5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1.xml"/><Relationship Id="rId19" Type="http://schemas.openxmlformats.org/officeDocument/2006/relationships/theme" Target="../theme/theme3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4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slideLayout" Target="../slideLayouts/slideLayout62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2" Type="http://schemas.openxmlformats.org/officeDocument/2006/relationships/slideLayout" Target="../slideLayouts/slideLayout51.xml"/><Relationship Id="rId16" Type="http://schemas.openxmlformats.org/officeDocument/2006/relationships/theme" Target="../theme/theme4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slideLayout" Target="../slideLayouts/slideLayout6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14F10E-3CFE-4C50-9C04-3D38C47A137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8521" y="107419"/>
            <a:ext cx="2776728" cy="487680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0" y="6285141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0" y="6207974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8740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  <p:sldLayoutId id="2147483960" r:id="rId12"/>
    <p:sldLayoutId id="2147483961" r:id="rId13"/>
    <p:sldLayoutId id="2147483962" r:id="rId14"/>
    <p:sldLayoutId id="2147483963" r:id="rId1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4A4A4A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A4A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4A4A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4A4A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4A4A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4A4A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14F10E-3CFE-4C50-9C04-3D38C47A137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8521" y="107419"/>
            <a:ext cx="2776728" cy="487680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0" y="6285141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0" y="6207974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470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6" r:id="rId1"/>
    <p:sldLayoutId id="2147483977" r:id="rId2"/>
    <p:sldLayoutId id="2147483978" r:id="rId3"/>
    <p:sldLayoutId id="2147483979" r:id="rId4"/>
    <p:sldLayoutId id="2147483980" r:id="rId5"/>
    <p:sldLayoutId id="2147483981" r:id="rId6"/>
    <p:sldLayoutId id="2147483982" r:id="rId7"/>
    <p:sldLayoutId id="2147483983" r:id="rId8"/>
    <p:sldLayoutId id="2147483984" r:id="rId9"/>
    <p:sldLayoutId id="2147483985" r:id="rId10"/>
    <p:sldLayoutId id="2147483986" r:id="rId11"/>
    <p:sldLayoutId id="2147483987" r:id="rId12"/>
    <p:sldLayoutId id="2147483988" r:id="rId13"/>
    <p:sldLayoutId id="2147483989" r:id="rId14"/>
    <p:sldLayoutId id="2147483990" r:id="rId15"/>
    <p:sldLayoutId id="2147483991" r:id="rId1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4A4A4A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A4A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4A4A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4A4A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4A4A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4A4A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FC05BB-E5A2-4A44-B6AE-6B79F4336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785"/>
            <a:ext cx="10515600" cy="16729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5A1DB0-3B24-A64B-A2AB-D090086A8D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F48FA7-54B8-4549-832A-88EEA393AD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Product Sans Thin" panose="020B0203030502040203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AEB7B-A82F-754B-AEEF-517E6867BB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Product Sans Thin" panose="020B0203030502040203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687429D-C16A-3946-912E-75F6C9C2E1C8}"/>
              </a:ext>
            </a:extLst>
          </p:cNvPr>
          <p:cNvSpPr txBox="1">
            <a:spLocks/>
          </p:cNvSpPr>
          <p:nvPr userDrawn="1"/>
        </p:nvSpPr>
        <p:spPr>
          <a:xfrm>
            <a:off x="7345051" y="3746953"/>
            <a:ext cx="10513244" cy="6221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0" i="0" u="none" strike="noStrike" kern="1200" cap="none" spc="0" normalizeH="0" baseline="0" noProof="0">
              <a:ln>
                <a:noFill/>
              </a:ln>
              <a:solidFill>
                <a:srgbClr val="0B5494"/>
              </a:solidFill>
              <a:effectLst/>
              <a:uLnTx/>
              <a:uFillTx/>
              <a:latin typeface="Product Sans Thin" panose="020B0203030502040203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626542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5" r:id="rId1"/>
    <p:sldLayoutId id="2147484126" r:id="rId2"/>
    <p:sldLayoutId id="2147484127" r:id="rId3"/>
    <p:sldLayoutId id="2147484128" r:id="rId4"/>
    <p:sldLayoutId id="2147484129" r:id="rId5"/>
    <p:sldLayoutId id="2147484130" r:id="rId6"/>
    <p:sldLayoutId id="2147484131" r:id="rId7"/>
    <p:sldLayoutId id="2147484132" r:id="rId8"/>
    <p:sldLayoutId id="2147484133" r:id="rId9"/>
    <p:sldLayoutId id="2147484134" r:id="rId10"/>
    <p:sldLayoutId id="2147484135" r:id="rId11"/>
    <p:sldLayoutId id="2147484136" r:id="rId12"/>
    <p:sldLayoutId id="2147484137" r:id="rId13"/>
    <p:sldLayoutId id="2147484138" r:id="rId14"/>
    <p:sldLayoutId id="2147484139" r:id="rId15"/>
    <p:sldLayoutId id="2147484140" r:id="rId16"/>
    <p:sldLayoutId id="2147484141" r:id="rId17"/>
    <p:sldLayoutId id="2147484142" r:id="rId18"/>
  </p:sldLayoutIdLst>
  <p:hf hdr="0" ftr="0" dt="0"/>
  <p:txStyles>
    <p:titleStyle>
      <a:lvl1pPr marL="0" marR="0" indent="0" algn="l" defTabSz="914400" rtl="0" eaLnBrk="1" fontAlgn="auto" latinLnBrk="0" hangingPunct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4400" kern="1200">
          <a:solidFill>
            <a:srgbClr val="0B5494"/>
          </a:solidFill>
          <a:latin typeface="Product Sans Thin" panose="020B020303050204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4A4A4A"/>
        </a:buClr>
        <a:buFont typeface="System Font Regular"/>
        <a:buChar char="–"/>
        <a:defRPr sz="24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Courier New" panose="02070309020205020404" pitchFamily="49" charset="0"/>
        <a:buChar char="o"/>
        <a:defRPr sz="20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3pPr>
      <a:lvl4pPr marL="1657350" marR="0" indent="-28575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Pct val="75000"/>
        <a:buFont typeface="System Font Regular"/>
        <a:buChar char="–"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4pPr>
      <a:lvl5pPr marL="1828800" marR="0" indent="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FC05BB-E5A2-4A44-B6AE-6B79F4336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785"/>
            <a:ext cx="10515600" cy="16729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5A1DB0-3B24-A64B-A2AB-D090086A8D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AEB7B-A82F-754B-AEEF-517E6867BB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fld id="{16DFC2C5-FBBF-1943-8567-35264678A38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687429D-C16A-3946-912E-75F6C9C2E1C8}"/>
              </a:ext>
            </a:extLst>
          </p:cNvPr>
          <p:cNvSpPr txBox="1">
            <a:spLocks/>
          </p:cNvSpPr>
          <p:nvPr userDrawn="1"/>
        </p:nvSpPr>
        <p:spPr>
          <a:xfrm>
            <a:off x="7345051" y="3746953"/>
            <a:ext cx="10513244" cy="6221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endParaRPr lang="en-US" sz="2200">
              <a:solidFill>
                <a:srgbClr val="0B5494"/>
              </a:solidFill>
            </a:endParaRPr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354AF71A-080A-43CA-98A3-96406FBFD5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723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4" r:id="rId1"/>
    <p:sldLayoutId id="2147484145" r:id="rId2"/>
    <p:sldLayoutId id="2147484146" r:id="rId3"/>
    <p:sldLayoutId id="2147484147" r:id="rId4"/>
    <p:sldLayoutId id="2147484148" r:id="rId5"/>
    <p:sldLayoutId id="2147484149" r:id="rId6"/>
    <p:sldLayoutId id="2147484150" r:id="rId7"/>
    <p:sldLayoutId id="2147484151" r:id="rId8"/>
    <p:sldLayoutId id="2147484152" r:id="rId9"/>
    <p:sldLayoutId id="2147484153" r:id="rId10"/>
    <p:sldLayoutId id="2147484154" r:id="rId11"/>
    <p:sldLayoutId id="2147484155" r:id="rId12"/>
    <p:sldLayoutId id="2147484156" r:id="rId13"/>
    <p:sldLayoutId id="2147484157" r:id="rId14"/>
    <p:sldLayoutId id="2147484158" r:id="rId15"/>
  </p:sldLayoutIdLst>
  <p:hf hdr="0" ftr="0" dt="0"/>
  <p:txStyles>
    <p:titleStyle>
      <a:lvl1pPr marL="0" marR="0" indent="0" algn="l" defTabSz="914400" rtl="0" eaLnBrk="1" fontAlgn="auto" latinLnBrk="0" hangingPunct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4400" kern="1200">
          <a:solidFill>
            <a:srgbClr val="0B5494"/>
          </a:solidFill>
          <a:latin typeface="Product Sans Thin" panose="020B020303050204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4A4A4A"/>
        </a:buClr>
        <a:buFont typeface="System Font Regular"/>
        <a:buChar char="–"/>
        <a:defRPr sz="24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Courier New" panose="02070309020205020404" pitchFamily="49" charset="0"/>
        <a:buChar char="o"/>
        <a:defRPr sz="20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3pPr>
      <a:lvl4pPr marL="1657350" marR="0" indent="-28575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Pct val="75000"/>
        <a:buFont typeface="System Font Regular"/>
        <a:buChar char="–"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4pPr>
      <a:lvl5pPr marL="1828800" marR="0" indent="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svg"/><Relationship Id="rId7" Type="http://schemas.openxmlformats.org/officeDocument/2006/relationships/image" Target="../media/image58.sv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56.xml"/><Relationship Id="rId6" Type="http://schemas.openxmlformats.org/officeDocument/2006/relationships/image" Target="../media/image57.png"/><Relationship Id="rId5" Type="http://schemas.openxmlformats.org/officeDocument/2006/relationships/image" Target="../media/image56.svg"/><Relationship Id="rId4" Type="http://schemas.openxmlformats.org/officeDocument/2006/relationships/image" Target="../media/image5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sv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6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sv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56.xml"/><Relationship Id="rId5" Type="http://schemas.openxmlformats.org/officeDocument/2006/relationships/image" Target="../media/image48.svg"/><Relationship Id="rId4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sv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56.xml"/><Relationship Id="rId5" Type="http://schemas.openxmlformats.org/officeDocument/2006/relationships/image" Target="../media/image54.svg"/><Relationship Id="rId4" Type="http://schemas.openxmlformats.org/officeDocument/2006/relationships/image" Target="../media/image5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56.xml"/><Relationship Id="rId6" Type="http://schemas.openxmlformats.org/officeDocument/2006/relationships/hyperlink" Target="https://www.aph.gov.au/Parliamentary_Business/Committees/Senate/Finance_and_Public_Administration/Consultingservices" TargetMode="External"/><Relationship Id="rId5" Type="http://schemas.openxmlformats.org/officeDocument/2006/relationships/hyperlink" Target="https://www.aph.gov.au/Parliamentary_Business/Committees/Joint/Corporations_and_Financial_Services/ConsultancyFirms" TargetMode="External"/><Relationship Id="rId4" Type="http://schemas.openxmlformats.org/officeDocument/2006/relationships/image" Target="../media/image48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sv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56.xml"/><Relationship Id="rId5" Type="http://schemas.openxmlformats.org/officeDocument/2006/relationships/image" Target="../media/image54.svg"/><Relationship Id="rId4" Type="http://schemas.openxmlformats.org/officeDocument/2006/relationships/image" Target="../media/image5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7" Type="http://schemas.openxmlformats.org/officeDocument/2006/relationships/image" Target="../media/image41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56.xml"/><Relationship Id="rId6" Type="http://schemas.openxmlformats.org/officeDocument/2006/relationships/image" Target="../media/image67.sv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aph.gov.au/Parliamentary_Business/Committees/Joint/Corporations_and_Financial_Services/ConsultancyFirms" TargetMode="External"/><Relationship Id="rId3" Type="http://schemas.openxmlformats.org/officeDocument/2006/relationships/image" Target="../media/image68.png"/><Relationship Id="rId7" Type="http://schemas.openxmlformats.org/officeDocument/2006/relationships/hyperlink" Target="https://www.aph.gov.au/Parliamentary_Business/Committees/Senate/Finance_and_Public_Administration/Consultingservices" TargetMode="External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56.xml"/><Relationship Id="rId6" Type="http://schemas.openxmlformats.org/officeDocument/2006/relationships/image" Target="../media/image67.svg"/><Relationship Id="rId5" Type="http://schemas.openxmlformats.org/officeDocument/2006/relationships/image" Target="../media/image66.png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67.sv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56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67.sv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56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67.sv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56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67.sv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56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svg"/><Relationship Id="rId3" Type="http://schemas.openxmlformats.org/officeDocument/2006/relationships/image" Target="../media/image63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6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7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67.sv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56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67.sv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56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67.sv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56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67.sv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56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5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6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6.xml"/><Relationship Id="rId5" Type="http://schemas.openxmlformats.org/officeDocument/2006/relationships/image" Target="../media/image61.png"/><Relationship Id="rId4" Type="http://schemas.openxmlformats.org/officeDocument/2006/relationships/image" Target="../media/image7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5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sv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hyperlink" Target="https://www.osc.ca/sites/default/files/2023-06/sn_20230628_52-724_auditor-ethics.pdf" TargetMode="External"/><Relationship Id="rId1" Type="http://schemas.openxmlformats.org/officeDocument/2006/relationships/slideLayout" Target="../slideLayouts/slideLayout56.xml"/><Relationship Id="rId6" Type="http://schemas.openxmlformats.org/officeDocument/2006/relationships/image" Target="../media/image50.svg"/><Relationship Id="rId5" Type="http://schemas.openxmlformats.org/officeDocument/2006/relationships/image" Target="../media/image49.png"/><Relationship Id="rId4" Type="http://schemas.openxmlformats.org/officeDocument/2006/relationships/image" Target="../media/image48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sv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5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svg"/><Relationship Id="rId3" Type="http://schemas.openxmlformats.org/officeDocument/2006/relationships/image" Target="../media/image47.pn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6.xml"/><Relationship Id="rId6" Type="http://schemas.openxmlformats.org/officeDocument/2006/relationships/image" Target="../media/image56.svg"/><Relationship Id="rId5" Type="http://schemas.openxmlformats.org/officeDocument/2006/relationships/image" Target="../media/image55.png"/><Relationship Id="rId4" Type="http://schemas.openxmlformats.org/officeDocument/2006/relationships/image" Target="../media/image4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729214E-2F82-8C5E-A728-0187DB49AC7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65174" y="4844311"/>
            <a:ext cx="10721333" cy="2039040"/>
          </a:xfr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Pct val="125000"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CHANNA WIJESINGHE, IESBA MEMBER AND WORKING GROUP CHAIR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Pct val="125000"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GEOFF KWAN, IESBA DIRECTOR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Pct val="125000"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CARLA VIJIAN, IESBA PRINCIPAL</a:t>
            </a:r>
          </a:p>
          <a:p>
            <a:endParaRPr lang="en-US" dirty="0">
              <a:latin typeface="+mj-lt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7B1FB2-F39A-F861-6A24-DA1929D688D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+mj-lt"/>
              </a:rPr>
              <a:t>FIRM CULTURE AND GOVERNANCE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EAA75C5-98DC-7EAE-EFFD-C2BF6B2EBF4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pPr marL="236538" indent="-236538"/>
            <a:r>
              <a:rPr lang="en-US" sz="3200" b="1" dirty="0">
                <a:solidFill>
                  <a:schemeClr val="bg1"/>
                </a:solidFill>
                <a:latin typeface="+mj-lt"/>
              </a:rPr>
              <a:t>IESBA Meeting </a:t>
            </a:r>
          </a:p>
          <a:p>
            <a:pPr marL="236538" indent="-236538"/>
            <a:r>
              <a:rPr lang="en-US" sz="3200" b="1" dirty="0">
                <a:solidFill>
                  <a:schemeClr val="bg1"/>
                </a:solidFill>
                <a:latin typeface="+mj-lt"/>
              </a:rPr>
              <a:t>June 10</a:t>
            </a:r>
            <a:r>
              <a:rPr lang="en-US" sz="3200" b="1" baseline="30000" dirty="0">
                <a:solidFill>
                  <a:schemeClr val="bg1"/>
                </a:solidFill>
                <a:latin typeface="+mj-lt"/>
              </a:rPr>
              <a:t>th</a:t>
            </a:r>
            <a:r>
              <a:rPr lang="en-US" sz="3200" b="1" dirty="0">
                <a:solidFill>
                  <a:schemeClr val="bg1"/>
                </a:solidFill>
                <a:latin typeface="+mj-lt"/>
              </a:rPr>
              <a:t> 2024</a:t>
            </a:r>
          </a:p>
        </p:txBody>
      </p:sp>
    </p:spTree>
    <p:extLst>
      <p:ext uri="{BB962C8B-B14F-4D97-AF65-F5344CB8AC3E}">
        <p14:creationId xmlns:p14="http://schemas.microsoft.com/office/powerpoint/2010/main" val="31958694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48BA7E-B47F-C95F-7272-26F0525EE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62444B-5A8E-0093-AB53-658E80A5AE5B}"/>
              </a:ext>
            </a:extLst>
          </p:cNvPr>
          <p:cNvSpPr txBox="1">
            <a:spLocks/>
          </p:cNvSpPr>
          <p:nvPr/>
        </p:nvSpPr>
        <p:spPr>
          <a:xfrm>
            <a:off x="246674" y="129212"/>
            <a:ext cx="9735526" cy="7898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08386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hangingPunct="0">
              <a:lnSpc>
                <a:spcPct val="100000"/>
              </a:lnSpc>
            </a:pPr>
            <a:r>
              <a:rPr lang="en-US" b="1" dirty="0">
                <a:solidFill>
                  <a:schemeClr val="bg1"/>
                </a:solidFill>
                <a:latin typeface="+mj-lt"/>
                <a:cs typeface="+mj-cs"/>
              </a:rPr>
              <a:t>Outreaches: Jurisdictional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7E352C5-228A-C594-74BF-BBE5FE6F96CE}"/>
              </a:ext>
            </a:extLst>
          </p:cNvPr>
          <p:cNvSpPr/>
          <p:nvPr/>
        </p:nvSpPr>
        <p:spPr>
          <a:xfrm>
            <a:off x="359593" y="1241496"/>
            <a:ext cx="3616506" cy="531564"/>
          </a:xfrm>
          <a:prstGeom prst="roundRect">
            <a:avLst/>
          </a:prstGeom>
          <a:solidFill>
            <a:schemeClr val="accent6"/>
          </a:solidFill>
          <a:ln w="15875" cap="flat" cmpd="sng" algn="ctr">
            <a:solidFill>
              <a:schemeClr val="accent6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Singapore – Firms</a:t>
            </a:r>
          </a:p>
        </p:txBody>
      </p:sp>
      <p:pic>
        <p:nvPicPr>
          <p:cNvPr id="3" name="Graphic 2" descr="City with solid fill">
            <a:extLst>
              <a:ext uri="{FF2B5EF4-FFF2-40B4-BE49-F238E27FC236}">
                <a16:creationId xmlns:a16="http://schemas.microsoft.com/office/drawing/2014/main" id="{EB961BAA-32FE-C0D1-906B-56A9B6613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09642" y="1104131"/>
            <a:ext cx="789851" cy="789851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5D7E2347-1B78-D05D-86FC-C590A7E6AA09}"/>
              </a:ext>
            </a:extLst>
          </p:cNvPr>
          <p:cNvGrpSpPr/>
          <p:nvPr/>
        </p:nvGrpSpPr>
        <p:grpSpPr>
          <a:xfrm>
            <a:off x="1446962" y="1964724"/>
            <a:ext cx="9745715" cy="4534387"/>
            <a:chOff x="1" y="1220908"/>
            <a:chExt cx="12158256" cy="5496416"/>
          </a:xfrm>
        </p:grpSpPr>
        <p:sp>
          <p:nvSpPr>
            <p:cNvPr id="8" name="Rectangle 147">
              <a:extLst>
                <a:ext uri="{FF2B5EF4-FFF2-40B4-BE49-F238E27FC236}">
                  <a16:creationId xmlns:a16="http://schemas.microsoft.com/office/drawing/2014/main" id="{6CAC7DAE-24D9-00E0-88D8-ACE14517B8CE}"/>
                </a:ext>
              </a:extLst>
            </p:cNvPr>
            <p:cNvSpPr/>
            <p:nvPr/>
          </p:nvSpPr>
          <p:spPr>
            <a:xfrm>
              <a:off x="1" y="1220909"/>
              <a:ext cx="5250961" cy="1288767"/>
            </a:xfrm>
            <a:custGeom>
              <a:avLst/>
              <a:gdLst>
                <a:gd name="connsiteX0" fmla="*/ 0 w 4558549"/>
                <a:gd name="connsiteY0" fmla="*/ 0 h 1288355"/>
                <a:gd name="connsiteX1" fmla="*/ 4558549 w 4558549"/>
                <a:gd name="connsiteY1" fmla="*/ 0 h 1288355"/>
                <a:gd name="connsiteX2" fmla="*/ 4558549 w 4558549"/>
                <a:gd name="connsiteY2" fmla="*/ 1288355 h 1288355"/>
                <a:gd name="connsiteX3" fmla="*/ 0 w 4558549"/>
                <a:gd name="connsiteY3" fmla="*/ 1288355 h 1288355"/>
                <a:gd name="connsiteX4" fmla="*/ 0 w 4558549"/>
                <a:gd name="connsiteY4" fmla="*/ 0 h 1288355"/>
                <a:gd name="connsiteX0" fmla="*/ 0 w 4558549"/>
                <a:gd name="connsiteY0" fmla="*/ 0 h 1288355"/>
                <a:gd name="connsiteX1" fmla="*/ 4558549 w 4558549"/>
                <a:gd name="connsiteY1" fmla="*/ 0 h 1288355"/>
                <a:gd name="connsiteX2" fmla="*/ 3447299 w 4558549"/>
                <a:gd name="connsiteY2" fmla="*/ 1288355 h 1288355"/>
                <a:gd name="connsiteX3" fmla="*/ 0 w 4558549"/>
                <a:gd name="connsiteY3" fmla="*/ 1288355 h 1288355"/>
                <a:gd name="connsiteX4" fmla="*/ 0 w 4558549"/>
                <a:gd name="connsiteY4" fmla="*/ 0 h 128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8549" h="1288355">
                  <a:moveTo>
                    <a:pt x="0" y="0"/>
                  </a:moveTo>
                  <a:lnTo>
                    <a:pt x="4558549" y="0"/>
                  </a:lnTo>
                  <a:lnTo>
                    <a:pt x="3447299" y="1288355"/>
                  </a:lnTo>
                  <a:lnTo>
                    <a:pt x="0" y="128835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j-lt"/>
              </a:endParaRPr>
            </a:p>
          </p:txBody>
        </p:sp>
        <p:sp>
          <p:nvSpPr>
            <p:cNvPr id="10" name="Freeform 14">
              <a:extLst>
                <a:ext uri="{FF2B5EF4-FFF2-40B4-BE49-F238E27FC236}">
                  <a16:creationId xmlns:a16="http://schemas.microsoft.com/office/drawing/2014/main" id="{EEAAC656-E12D-2085-A0C7-6C7892A681BB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6104" y="2683823"/>
              <a:ext cx="2137028" cy="2941211"/>
            </a:xfrm>
            <a:custGeom>
              <a:avLst/>
              <a:gdLst>
                <a:gd name="T0" fmla="*/ 4096 w 4121"/>
                <a:gd name="T1" fmla="*/ 2644 h 5673"/>
                <a:gd name="T2" fmla="*/ 4091 w 4121"/>
                <a:gd name="T3" fmla="*/ 2305 h 5673"/>
                <a:gd name="T4" fmla="*/ 2760 w 4121"/>
                <a:gd name="T5" fmla="*/ 0 h 5673"/>
                <a:gd name="T6" fmla="*/ 2198 w 4121"/>
                <a:gd name="T7" fmla="*/ 2098 h 5673"/>
                <a:gd name="T8" fmla="*/ 2142 w 4121"/>
                <a:gd name="T9" fmla="*/ 2307 h 5673"/>
                <a:gd name="T10" fmla="*/ 1933 w 4121"/>
                <a:gd name="T11" fmla="*/ 2251 h 5673"/>
                <a:gd name="T12" fmla="*/ 662 w 4121"/>
                <a:gd name="T13" fmla="*/ 1910 h 5673"/>
                <a:gd name="T14" fmla="*/ 912 w 4121"/>
                <a:gd name="T15" fmla="*/ 2339 h 5673"/>
                <a:gd name="T16" fmla="*/ 912 w 4121"/>
                <a:gd name="T17" fmla="*/ 2625 h 5673"/>
                <a:gd name="T18" fmla="*/ 0 w 4121"/>
                <a:gd name="T19" fmla="*/ 4191 h 5673"/>
                <a:gd name="T20" fmla="*/ 398 w 4121"/>
                <a:gd name="T21" fmla="*/ 5673 h 5673"/>
                <a:gd name="T22" fmla="*/ 2704 w 4121"/>
                <a:gd name="T23" fmla="*/ 5055 h 5673"/>
                <a:gd name="T24" fmla="*/ 4096 w 4121"/>
                <a:gd name="T25" fmla="*/ 2644 h 5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21" h="5673">
                  <a:moveTo>
                    <a:pt x="4096" y="2644"/>
                  </a:moveTo>
                  <a:cubicBezTo>
                    <a:pt x="4121" y="2536"/>
                    <a:pt x="4120" y="2412"/>
                    <a:pt x="4091" y="2305"/>
                  </a:cubicBezTo>
                  <a:cubicBezTo>
                    <a:pt x="2760" y="0"/>
                    <a:pt x="2760" y="0"/>
                    <a:pt x="2760" y="0"/>
                  </a:cubicBezTo>
                  <a:cubicBezTo>
                    <a:pt x="2198" y="2098"/>
                    <a:pt x="2198" y="2098"/>
                    <a:pt x="2198" y="2098"/>
                  </a:cubicBezTo>
                  <a:cubicBezTo>
                    <a:pt x="2142" y="2307"/>
                    <a:pt x="2142" y="2307"/>
                    <a:pt x="2142" y="2307"/>
                  </a:cubicBezTo>
                  <a:cubicBezTo>
                    <a:pt x="1933" y="2251"/>
                    <a:pt x="1933" y="2251"/>
                    <a:pt x="1933" y="2251"/>
                  </a:cubicBezTo>
                  <a:cubicBezTo>
                    <a:pt x="662" y="1910"/>
                    <a:pt x="662" y="1910"/>
                    <a:pt x="662" y="1910"/>
                  </a:cubicBezTo>
                  <a:cubicBezTo>
                    <a:pt x="912" y="2339"/>
                    <a:pt x="912" y="2339"/>
                    <a:pt x="912" y="2339"/>
                  </a:cubicBezTo>
                  <a:cubicBezTo>
                    <a:pt x="957" y="2418"/>
                    <a:pt x="957" y="2546"/>
                    <a:pt x="912" y="2625"/>
                  </a:cubicBezTo>
                  <a:cubicBezTo>
                    <a:pt x="0" y="4191"/>
                    <a:pt x="0" y="4191"/>
                    <a:pt x="0" y="4191"/>
                  </a:cubicBezTo>
                  <a:cubicBezTo>
                    <a:pt x="398" y="5673"/>
                    <a:pt x="398" y="5673"/>
                    <a:pt x="398" y="5673"/>
                  </a:cubicBezTo>
                  <a:cubicBezTo>
                    <a:pt x="2704" y="5055"/>
                    <a:pt x="2704" y="5055"/>
                    <a:pt x="2704" y="5055"/>
                  </a:cubicBezTo>
                  <a:lnTo>
                    <a:pt x="4096" y="264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" name="Freeform 15">
              <a:extLst>
                <a:ext uri="{FF2B5EF4-FFF2-40B4-BE49-F238E27FC236}">
                  <a16:creationId xmlns:a16="http://schemas.microsoft.com/office/drawing/2014/main" id="{B0EE5FCD-B8E9-BA5C-AEED-D7D18584EA7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2412" y="1220910"/>
              <a:ext cx="2244719" cy="2521637"/>
            </a:xfrm>
            <a:custGeom>
              <a:avLst/>
              <a:gdLst>
                <a:gd name="T0" fmla="*/ 2509 w 4330"/>
                <a:gd name="T1" fmla="*/ 0 h 4863"/>
                <a:gd name="T2" fmla="*/ 0 w 4330"/>
                <a:gd name="T3" fmla="*/ 0 h 4863"/>
                <a:gd name="T4" fmla="*/ 1515 w 4330"/>
                <a:gd name="T5" fmla="*/ 1515 h 4863"/>
                <a:gd name="T6" fmla="*/ 1668 w 4330"/>
                <a:gd name="T7" fmla="*/ 1669 h 4863"/>
                <a:gd name="T8" fmla="*/ 1515 w 4330"/>
                <a:gd name="T9" fmla="*/ 1821 h 4863"/>
                <a:gd name="T10" fmla="*/ 569 w 4330"/>
                <a:gd name="T11" fmla="*/ 2768 h 4863"/>
                <a:gd name="T12" fmla="*/ 1079 w 4330"/>
                <a:gd name="T13" fmla="*/ 2768 h 4863"/>
                <a:gd name="T14" fmla="*/ 1327 w 4330"/>
                <a:gd name="T15" fmla="*/ 2911 h 4863"/>
                <a:gd name="T16" fmla="*/ 2231 w 4330"/>
                <a:gd name="T17" fmla="*/ 4466 h 4863"/>
                <a:gd name="T18" fmla="*/ 3712 w 4330"/>
                <a:gd name="T19" fmla="*/ 4863 h 4863"/>
                <a:gd name="T20" fmla="*/ 4330 w 4330"/>
                <a:gd name="T21" fmla="*/ 2556 h 4863"/>
                <a:gd name="T22" fmla="*/ 3011 w 4330"/>
                <a:gd name="T23" fmla="*/ 272 h 4863"/>
                <a:gd name="T24" fmla="*/ 2509 w 4330"/>
                <a:gd name="T25" fmla="*/ 0 h 4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30" h="4863">
                  <a:moveTo>
                    <a:pt x="250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15" y="1515"/>
                    <a:pt x="1515" y="1515"/>
                    <a:pt x="1515" y="1515"/>
                  </a:cubicBezTo>
                  <a:cubicBezTo>
                    <a:pt x="1668" y="1669"/>
                    <a:pt x="1668" y="1669"/>
                    <a:pt x="1668" y="1669"/>
                  </a:cubicBezTo>
                  <a:cubicBezTo>
                    <a:pt x="1515" y="1821"/>
                    <a:pt x="1515" y="1821"/>
                    <a:pt x="1515" y="1821"/>
                  </a:cubicBezTo>
                  <a:cubicBezTo>
                    <a:pt x="569" y="2768"/>
                    <a:pt x="569" y="2768"/>
                    <a:pt x="569" y="2768"/>
                  </a:cubicBezTo>
                  <a:cubicBezTo>
                    <a:pt x="1079" y="2768"/>
                    <a:pt x="1079" y="2768"/>
                    <a:pt x="1079" y="2768"/>
                  </a:cubicBezTo>
                  <a:cubicBezTo>
                    <a:pt x="1170" y="2768"/>
                    <a:pt x="1282" y="2833"/>
                    <a:pt x="1327" y="2911"/>
                  </a:cubicBezTo>
                  <a:cubicBezTo>
                    <a:pt x="2231" y="4466"/>
                    <a:pt x="2231" y="4466"/>
                    <a:pt x="2231" y="4466"/>
                  </a:cubicBezTo>
                  <a:cubicBezTo>
                    <a:pt x="3712" y="4863"/>
                    <a:pt x="3712" y="4863"/>
                    <a:pt x="3712" y="4863"/>
                  </a:cubicBezTo>
                  <a:cubicBezTo>
                    <a:pt x="4330" y="2556"/>
                    <a:pt x="4330" y="2556"/>
                    <a:pt x="4330" y="2556"/>
                  </a:cubicBezTo>
                  <a:cubicBezTo>
                    <a:pt x="3011" y="272"/>
                    <a:pt x="3011" y="272"/>
                    <a:pt x="3011" y="272"/>
                  </a:cubicBezTo>
                  <a:cubicBezTo>
                    <a:pt x="2906" y="120"/>
                    <a:pt x="2688" y="0"/>
                    <a:pt x="2509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2" name="Freeform 16">
              <a:extLst>
                <a:ext uri="{FF2B5EF4-FFF2-40B4-BE49-F238E27FC236}">
                  <a16:creationId xmlns:a16="http://schemas.microsoft.com/office/drawing/2014/main" id="{F1A9BA74-B70E-D76D-87B5-EF4A9333E1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9305" y="1220910"/>
              <a:ext cx="3159389" cy="1725846"/>
            </a:xfrm>
            <a:custGeom>
              <a:avLst/>
              <a:gdLst>
                <a:gd name="T0" fmla="*/ 2098 w 6094"/>
                <a:gd name="T1" fmla="*/ 1897 h 3327"/>
                <a:gd name="T2" fmla="*/ 2307 w 6094"/>
                <a:gd name="T3" fmla="*/ 1841 h 3327"/>
                <a:gd name="T4" fmla="*/ 2363 w 6094"/>
                <a:gd name="T5" fmla="*/ 2050 h 3327"/>
                <a:gd name="T6" fmla="*/ 2705 w 6094"/>
                <a:gd name="T7" fmla="*/ 3327 h 3327"/>
                <a:gd name="T8" fmla="*/ 2947 w 6094"/>
                <a:gd name="T9" fmla="*/ 2911 h 3327"/>
                <a:gd name="T10" fmla="*/ 3195 w 6094"/>
                <a:gd name="T11" fmla="*/ 2768 h 3327"/>
                <a:gd name="T12" fmla="*/ 4995 w 6094"/>
                <a:gd name="T13" fmla="*/ 2768 h 3327"/>
                <a:gd name="T14" fmla="*/ 6094 w 6094"/>
                <a:gd name="T15" fmla="*/ 1668 h 3327"/>
                <a:gd name="T16" fmla="*/ 4426 w 6094"/>
                <a:gd name="T17" fmla="*/ 0 h 3327"/>
                <a:gd name="T18" fmla="*/ 1765 w 6094"/>
                <a:gd name="T19" fmla="*/ 0 h 3327"/>
                <a:gd name="T20" fmla="*/ 1265 w 6094"/>
                <a:gd name="T21" fmla="*/ 268 h 3327"/>
                <a:gd name="T22" fmla="*/ 0 w 6094"/>
                <a:gd name="T23" fmla="*/ 2459 h 3327"/>
                <a:gd name="T24" fmla="*/ 2098 w 6094"/>
                <a:gd name="T25" fmla="*/ 1897 h 3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94" h="3327">
                  <a:moveTo>
                    <a:pt x="2098" y="1897"/>
                  </a:moveTo>
                  <a:cubicBezTo>
                    <a:pt x="2307" y="1841"/>
                    <a:pt x="2307" y="1841"/>
                    <a:pt x="2307" y="1841"/>
                  </a:cubicBezTo>
                  <a:cubicBezTo>
                    <a:pt x="2363" y="2050"/>
                    <a:pt x="2363" y="2050"/>
                    <a:pt x="2363" y="2050"/>
                  </a:cubicBezTo>
                  <a:cubicBezTo>
                    <a:pt x="2705" y="3327"/>
                    <a:pt x="2705" y="3327"/>
                    <a:pt x="2705" y="3327"/>
                  </a:cubicBezTo>
                  <a:cubicBezTo>
                    <a:pt x="2947" y="2911"/>
                    <a:pt x="2947" y="2911"/>
                    <a:pt x="2947" y="2911"/>
                  </a:cubicBezTo>
                  <a:cubicBezTo>
                    <a:pt x="2992" y="2833"/>
                    <a:pt x="3104" y="2768"/>
                    <a:pt x="3195" y="2768"/>
                  </a:cubicBezTo>
                  <a:cubicBezTo>
                    <a:pt x="4995" y="2768"/>
                    <a:pt x="4995" y="2768"/>
                    <a:pt x="4995" y="2768"/>
                  </a:cubicBezTo>
                  <a:cubicBezTo>
                    <a:pt x="6094" y="1668"/>
                    <a:pt x="6094" y="1668"/>
                    <a:pt x="6094" y="1668"/>
                  </a:cubicBezTo>
                  <a:cubicBezTo>
                    <a:pt x="4426" y="0"/>
                    <a:pt x="4426" y="0"/>
                    <a:pt x="4426" y="0"/>
                  </a:cubicBezTo>
                  <a:cubicBezTo>
                    <a:pt x="1765" y="0"/>
                    <a:pt x="1765" y="0"/>
                    <a:pt x="1765" y="0"/>
                  </a:cubicBezTo>
                  <a:cubicBezTo>
                    <a:pt x="1587" y="0"/>
                    <a:pt x="1371" y="118"/>
                    <a:pt x="1265" y="268"/>
                  </a:cubicBezTo>
                  <a:cubicBezTo>
                    <a:pt x="0" y="2459"/>
                    <a:pt x="0" y="2459"/>
                    <a:pt x="0" y="2459"/>
                  </a:cubicBezTo>
                  <a:lnTo>
                    <a:pt x="2098" y="189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38100" dist="25400" dir="10800000" algn="r" rotWithShape="0">
                <a:prstClr val="black">
                  <a:alpha val="4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" name="Freeform 17">
              <a:extLst>
                <a:ext uri="{FF2B5EF4-FFF2-40B4-BE49-F238E27FC236}">
                  <a16:creationId xmlns:a16="http://schemas.microsoft.com/office/drawing/2014/main" id="{47E6B347-730E-C0AF-66CE-B0FCC4CB307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3934" y="2313200"/>
              <a:ext cx="2137028" cy="2941211"/>
            </a:xfrm>
            <a:custGeom>
              <a:avLst/>
              <a:gdLst>
                <a:gd name="T0" fmla="*/ 3210 w 4121"/>
                <a:gd name="T1" fmla="*/ 3339 h 5673"/>
                <a:gd name="T2" fmla="*/ 3210 w 4121"/>
                <a:gd name="T3" fmla="*/ 3054 h 5673"/>
                <a:gd name="T4" fmla="*/ 4121 w 4121"/>
                <a:gd name="T5" fmla="*/ 1485 h 5673"/>
                <a:gd name="T6" fmla="*/ 3724 w 4121"/>
                <a:gd name="T7" fmla="*/ 0 h 5673"/>
                <a:gd name="T8" fmla="*/ 1417 w 4121"/>
                <a:gd name="T9" fmla="*/ 618 h 5673"/>
                <a:gd name="T10" fmla="*/ 30 w 4121"/>
                <a:gd name="T11" fmla="*/ 3021 h 5673"/>
                <a:gd name="T12" fmla="*/ 26 w 4121"/>
                <a:gd name="T13" fmla="*/ 3361 h 5673"/>
                <a:gd name="T14" fmla="*/ 1361 w 4121"/>
                <a:gd name="T15" fmla="*/ 5673 h 5673"/>
                <a:gd name="T16" fmla="*/ 1923 w 4121"/>
                <a:gd name="T17" fmla="*/ 3576 h 5673"/>
                <a:gd name="T18" fmla="*/ 1979 w 4121"/>
                <a:gd name="T19" fmla="*/ 3367 h 5673"/>
                <a:gd name="T20" fmla="*/ 2188 w 4121"/>
                <a:gd name="T21" fmla="*/ 3423 h 5673"/>
                <a:gd name="T22" fmla="*/ 3456 w 4121"/>
                <a:gd name="T23" fmla="*/ 3763 h 5673"/>
                <a:gd name="T24" fmla="*/ 3210 w 4121"/>
                <a:gd name="T25" fmla="*/ 3339 h 5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21" h="5673">
                  <a:moveTo>
                    <a:pt x="3210" y="3339"/>
                  </a:moveTo>
                  <a:cubicBezTo>
                    <a:pt x="3164" y="3260"/>
                    <a:pt x="3164" y="3132"/>
                    <a:pt x="3210" y="3054"/>
                  </a:cubicBezTo>
                  <a:cubicBezTo>
                    <a:pt x="4121" y="1485"/>
                    <a:pt x="4121" y="1485"/>
                    <a:pt x="4121" y="1485"/>
                  </a:cubicBezTo>
                  <a:cubicBezTo>
                    <a:pt x="3724" y="0"/>
                    <a:pt x="3724" y="0"/>
                    <a:pt x="3724" y="0"/>
                  </a:cubicBezTo>
                  <a:cubicBezTo>
                    <a:pt x="1417" y="618"/>
                    <a:pt x="1417" y="618"/>
                    <a:pt x="1417" y="618"/>
                  </a:cubicBezTo>
                  <a:cubicBezTo>
                    <a:pt x="30" y="3021"/>
                    <a:pt x="30" y="3021"/>
                    <a:pt x="30" y="3021"/>
                  </a:cubicBezTo>
                  <a:cubicBezTo>
                    <a:pt x="1" y="3129"/>
                    <a:pt x="0" y="3252"/>
                    <a:pt x="26" y="3361"/>
                  </a:cubicBezTo>
                  <a:cubicBezTo>
                    <a:pt x="1361" y="5673"/>
                    <a:pt x="1361" y="5673"/>
                    <a:pt x="1361" y="5673"/>
                  </a:cubicBezTo>
                  <a:cubicBezTo>
                    <a:pt x="1923" y="3576"/>
                    <a:pt x="1923" y="3576"/>
                    <a:pt x="1923" y="3576"/>
                  </a:cubicBezTo>
                  <a:cubicBezTo>
                    <a:pt x="1979" y="3367"/>
                    <a:pt x="1979" y="3367"/>
                    <a:pt x="1979" y="3367"/>
                  </a:cubicBezTo>
                  <a:cubicBezTo>
                    <a:pt x="2188" y="3423"/>
                    <a:pt x="2188" y="3423"/>
                    <a:pt x="2188" y="3423"/>
                  </a:cubicBezTo>
                  <a:cubicBezTo>
                    <a:pt x="3456" y="3763"/>
                    <a:pt x="3456" y="3763"/>
                    <a:pt x="3456" y="3763"/>
                  </a:cubicBezTo>
                  <a:lnTo>
                    <a:pt x="3210" y="3339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" name="Freeform 18">
              <a:extLst>
                <a:ext uri="{FF2B5EF4-FFF2-40B4-BE49-F238E27FC236}">
                  <a16:creationId xmlns:a16="http://schemas.microsoft.com/office/drawing/2014/main" id="{57CB803D-6501-ABEF-A291-3CEED3CD4D4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9935" y="4197085"/>
              <a:ext cx="2244719" cy="2520238"/>
            </a:xfrm>
            <a:custGeom>
              <a:avLst/>
              <a:gdLst>
                <a:gd name="T0" fmla="*/ 4330 w 4330"/>
                <a:gd name="T1" fmla="*/ 4862 h 4862"/>
                <a:gd name="T2" fmla="*/ 2815 w 4330"/>
                <a:gd name="T3" fmla="*/ 3347 h 4862"/>
                <a:gd name="T4" fmla="*/ 2662 w 4330"/>
                <a:gd name="T5" fmla="*/ 3194 h 4862"/>
                <a:gd name="T6" fmla="*/ 2815 w 4330"/>
                <a:gd name="T7" fmla="*/ 3041 h 4862"/>
                <a:gd name="T8" fmla="*/ 3761 w 4330"/>
                <a:gd name="T9" fmla="*/ 2094 h 4862"/>
                <a:gd name="T10" fmla="*/ 3251 w 4330"/>
                <a:gd name="T11" fmla="*/ 2094 h 4862"/>
                <a:gd name="T12" fmla="*/ 3003 w 4330"/>
                <a:gd name="T13" fmla="*/ 1954 h 4862"/>
                <a:gd name="T14" fmla="*/ 2096 w 4330"/>
                <a:gd name="T15" fmla="*/ 396 h 4862"/>
                <a:gd name="T16" fmla="*/ 618 w 4330"/>
                <a:gd name="T17" fmla="*/ 0 h 4862"/>
                <a:gd name="T18" fmla="*/ 0 w 4330"/>
                <a:gd name="T19" fmla="*/ 2306 h 4862"/>
                <a:gd name="T20" fmla="*/ 1335 w 4330"/>
                <a:gd name="T21" fmla="*/ 4617 h 4862"/>
                <a:gd name="T22" fmla="*/ 1821 w 4330"/>
                <a:gd name="T23" fmla="*/ 4862 h 4862"/>
                <a:gd name="T24" fmla="*/ 4330 w 4330"/>
                <a:gd name="T25" fmla="*/ 4862 h 4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30" h="4862">
                  <a:moveTo>
                    <a:pt x="4330" y="4862"/>
                  </a:moveTo>
                  <a:cubicBezTo>
                    <a:pt x="2815" y="3347"/>
                    <a:pt x="2815" y="3347"/>
                    <a:pt x="2815" y="3347"/>
                  </a:cubicBezTo>
                  <a:cubicBezTo>
                    <a:pt x="2662" y="3194"/>
                    <a:pt x="2662" y="3194"/>
                    <a:pt x="2662" y="3194"/>
                  </a:cubicBezTo>
                  <a:cubicBezTo>
                    <a:pt x="2815" y="3041"/>
                    <a:pt x="2815" y="3041"/>
                    <a:pt x="2815" y="3041"/>
                  </a:cubicBezTo>
                  <a:cubicBezTo>
                    <a:pt x="3761" y="2094"/>
                    <a:pt x="3761" y="2094"/>
                    <a:pt x="3761" y="2094"/>
                  </a:cubicBezTo>
                  <a:cubicBezTo>
                    <a:pt x="3251" y="2094"/>
                    <a:pt x="3251" y="2094"/>
                    <a:pt x="3251" y="2094"/>
                  </a:cubicBezTo>
                  <a:cubicBezTo>
                    <a:pt x="3160" y="2094"/>
                    <a:pt x="3048" y="2032"/>
                    <a:pt x="3003" y="1954"/>
                  </a:cubicBezTo>
                  <a:cubicBezTo>
                    <a:pt x="2096" y="396"/>
                    <a:pt x="2096" y="396"/>
                    <a:pt x="2096" y="396"/>
                  </a:cubicBezTo>
                  <a:cubicBezTo>
                    <a:pt x="618" y="0"/>
                    <a:pt x="618" y="0"/>
                    <a:pt x="618" y="0"/>
                  </a:cubicBezTo>
                  <a:cubicBezTo>
                    <a:pt x="0" y="2306"/>
                    <a:pt x="0" y="2306"/>
                    <a:pt x="0" y="2306"/>
                  </a:cubicBezTo>
                  <a:cubicBezTo>
                    <a:pt x="1335" y="4617"/>
                    <a:pt x="1335" y="4617"/>
                    <a:pt x="1335" y="4617"/>
                  </a:cubicBezTo>
                  <a:cubicBezTo>
                    <a:pt x="1444" y="4758"/>
                    <a:pt x="1650" y="4862"/>
                    <a:pt x="1821" y="4862"/>
                  </a:cubicBezTo>
                  <a:lnTo>
                    <a:pt x="4330" y="4862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" name="Freeform 19">
              <a:extLst>
                <a:ext uri="{FF2B5EF4-FFF2-40B4-BE49-F238E27FC236}">
                  <a16:creationId xmlns:a16="http://schemas.microsoft.com/office/drawing/2014/main" id="{D4FAA06A-CF07-78FE-85B4-A39813B4419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8372" y="4992876"/>
              <a:ext cx="3160788" cy="1724448"/>
            </a:xfrm>
            <a:custGeom>
              <a:avLst/>
              <a:gdLst>
                <a:gd name="T0" fmla="*/ 3997 w 6094"/>
                <a:gd name="T1" fmla="*/ 1428 h 3325"/>
                <a:gd name="T2" fmla="*/ 3788 w 6094"/>
                <a:gd name="T3" fmla="*/ 1484 h 3325"/>
                <a:gd name="T4" fmla="*/ 3732 w 6094"/>
                <a:gd name="T5" fmla="*/ 1275 h 3325"/>
                <a:gd name="T6" fmla="*/ 3390 w 6094"/>
                <a:gd name="T7" fmla="*/ 0 h 3325"/>
                <a:gd name="T8" fmla="*/ 3147 w 6094"/>
                <a:gd name="T9" fmla="*/ 417 h 3325"/>
                <a:gd name="T10" fmla="*/ 2899 w 6094"/>
                <a:gd name="T11" fmla="*/ 557 h 3325"/>
                <a:gd name="T12" fmla="*/ 1099 w 6094"/>
                <a:gd name="T13" fmla="*/ 557 h 3325"/>
                <a:gd name="T14" fmla="*/ 0 w 6094"/>
                <a:gd name="T15" fmla="*/ 1656 h 3325"/>
                <a:gd name="T16" fmla="*/ 1668 w 6094"/>
                <a:gd name="T17" fmla="*/ 3325 h 3325"/>
                <a:gd name="T18" fmla="*/ 4329 w 6094"/>
                <a:gd name="T19" fmla="*/ 3325 h 3325"/>
                <a:gd name="T20" fmla="*/ 4815 w 6094"/>
                <a:gd name="T21" fmla="*/ 3080 h 3325"/>
                <a:gd name="T22" fmla="*/ 6094 w 6094"/>
                <a:gd name="T23" fmla="*/ 866 h 3325"/>
                <a:gd name="T24" fmla="*/ 3997 w 6094"/>
                <a:gd name="T25" fmla="*/ 1428 h 3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94" h="3325">
                  <a:moveTo>
                    <a:pt x="3997" y="1428"/>
                  </a:moveTo>
                  <a:cubicBezTo>
                    <a:pt x="3788" y="1484"/>
                    <a:pt x="3788" y="1484"/>
                    <a:pt x="3788" y="1484"/>
                  </a:cubicBezTo>
                  <a:cubicBezTo>
                    <a:pt x="3732" y="1275"/>
                    <a:pt x="3732" y="1275"/>
                    <a:pt x="3732" y="1275"/>
                  </a:cubicBezTo>
                  <a:cubicBezTo>
                    <a:pt x="3390" y="0"/>
                    <a:pt x="3390" y="0"/>
                    <a:pt x="3390" y="0"/>
                  </a:cubicBezTo>
                  <a:cubicBezTo>
                    <a:pt x="3147" y="417"/>
                    <a:pt x="3147" y="417"/>
                    <a:pt x="3147" y="417"/>
                  </a:cubicBezTo>
                  <a:cubicBezTo>
                    <a:pt x="3102" y="495"/>
                    <a:pt x="2990" y="557"/>
                    <a:pt x="2899" y="557"/>
                  </a:cubicBezTo>
                  <a:cubicBezTo>
                    <a:pt x="1099" y="557"/>
                    <a:pt x="1099" y="557"/>
                    <a:pt x="1099" y="557"/>
                  </a:cubicBezTo>
                  <a:cubicBezTo>
                    <a:pt x="0" y="1656"/>
                    <a:pt x="0" y="1656"/>
                    <a:pt x="0" y="1656"/>
                  </a:cubicBezTo>
                  <a:cubicBezTo>
                    <a:pt x="1668" y="3325"/>
                    <a:pt x="1668" y="3325"/>
                    <a:pt x="1668" y="3325"/>
                  </a:cubicBezTo>
                  <a:cubicBezTo>
                    <a:pt x="4329" y="3325"/>
                    <a:pt x="4329" y="3325"/>
                    <a:pt x="4329" y="3325"/>
                  </a:cubicBezTo>
                  <a:cubicBezTo>
                    <a:pt x="4500" y="3325"/>
                    <a:pt x="4706" y="3221"/>
                    <a:pt x="4815" y="3080"/>
                  </a:cubicBezTo>
                  <a:cubicBezTo>
                    <a:pt x="6094" y="866"/>
                    <a:pt x="6094" y="866"/>
                    <a:pt x="6094" y="866"/>
                  </a:cubicBezTo>
                  <a:lnTo>
                    <a:pt x="3997" y="142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solidFill>
                <a:srgbClr val="647896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44F5753-F3C0-5A60-AECB-5420A4A556C3}"/>
                </a:ext>
              </a:extLst>
            </p:cNvPr>
            <p:cNvSpPr txBox="1"/>
            <p:nvPr/>
          </p:nvSpPr>
          <p:spPr>
            <a:xfrm>
              <a:off x="1602224" y="1220908"/>
              <a:ext cx="2350417" cy="12311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000" dirty="0">
                  <a:latin typeface="+mj-lt"/>
                  <a:ea typeface="Cambria" panose="02040503050406030204" pitchFamily="18" charset="0"/>
                  <a:cs typeface="Open Sans Extrabold" panose="020B0906030804020204" pitchFamily="34" charset="0"/>
                </a:rPr>
                <a:t>Values and Tone at the Top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6A029E2-D0D3-0175-9A24-EDAF7359DBA4}"/>
                </a:ext>
              </a:extLst>
            </p:cNvPr>
            <p:cNvSpPr txBox="1"/>
            <p:nvPr/>
          </p:nvSpPr>
          <p:spPr>
            <a:xfrm>
              <a:off x="471255" y="3457182"/>
              <a:ext cx="2404437" cy="16042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latin typeface="+mj-lt"/>
                  <a:ea typeface="Cambria" panose="02040503050406030204" pitchFamily="18" charset="0"/>
                  <a:cs typeface="Open Sans Extrabold" panose="020B0906030804020204" pitchFamily="34" charset="0"/>
                </a:rPr>
                <a:t>Governance, Monitoring and Other Processes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222D2D9-9C0B-F4FF-0DCE-11ECED1B6D3B}"/>
                </a:ext>
              </a:extLst>
            </p:cNvPr>
            <p:cNvSpPr txBox="1"/>
            <p:nvPr/>
          </p:nvSpPr>
          <p:spPr>
            <a:xfrm>
              <a:off x="9682761" y="3544446"/>
              <a:ext cx="2356839" cy="7834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latin typeface="+mj-lt"/>
                  <a:ea typeface="Cambria" panose="02040503050406030204" pitchFamily="18" charset="0"/>
                  <a:cs typeface="Open Sans Extrabold" panose="020B0906030804020204" pitchFamily="34" charset="0"/>
                </a:rPr>
                <a:t>Training </a:t>
              </a:r>
            </a:p>
            <a:p>
              <a:endParaRPr lang="en-IN" sz="1600" dirty="0"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83C77DD-3CF1-24A7-0537-8019C7F081E4}"/>
                </a:ext>
              </a:extLst>
            </p:cNvPr>
            <p:cNvSpPr txBox="1"/>
            <p:nvPr/>
          </p:nvSpPr>
          <p:spPr>
            <a:xfrm>
              <a:off x="1023745" y="5976229"/>
              <a:ext cx="2878367" cy="484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000" dirty="0">
                  <a:latin typeface="+mj-lt"/>
                  <a:ea typeface="Cambria" panose="02040503050406030204" pitchFamily="18" charset="0"/>
                  <a:cs typeface="Open Sans Extrabold" panose="020B0906030804020204" pitchFamily="34" charset="0"/>
                </a:rPr>
                <a:t>Balancing Interest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B1B12D3-AFC9-95AE-61A4-C90ABF250894}"/>
                </a:ext>
              </a:extLst>
            </p:cNvPr>
            <p:cNvSpPr txBox="1"/>
            <p:nvPr/>
          </p:nvSpPr>
          <p:spPr>
            <a:xfrm>
              <a:off x="8344617" y="5956915"/>
              <a:ext cx="3813640" cy="484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latin typeface="+mj-lt"/>
                  <a:ea typeface="Cambria" panose="02040503050406030204" pitchFamily="18" charset="0"/>
                  <a:cs typeface="Open Sans Extrabold" panose="020B0906030804020204" pitchFamily="34" charset="0"/>
                </a:rPr>
                <a:t>Consulting Business Line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EC241E9D-8048-57BA-64A1-DD4422E883E9}"/>
                </a:ext>
              </a:extLst>
            </p:cNvPr>
            <p:cNvSpPr txBox="1"/>
            <p:nvPr/>
          </p:nvSpPr>
          <p:spPr>
            <a:xfrm>
              <a:off x="8663810" y="1272115"/>
              <a:ext cx="2356839" cy="484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2000" dirty="0">
                <a:latin typeface="+mj-lt"/>
                <a:ea typeface="Cambria" panose="02040503050406030204" pitchFamily="18" charset="0"/>
                <a:cs typeface="Open Sans Extrabold" panose="020B0906030804020204" pitchFamily="34" charset="0"/>
              </a:endParaRPr>
            </a:p>
          </p:txBody>
        </p:sp>
        <p:pic>
          <p:nvPicPr>
            <p:cNvPr id="22" name="Graphic 21" descr="Building">
              <a:extLst>
                <a:ext uri="{FF2B5EF4-FFF2-40B4-BE49-F238E27FC236}">
                  <a16:creationId xmlns:a16="http://schemas.microsoft.com/office/drawing/2014/main" id="{58C99D38-1265-18D0-6E6F-EC4E83EC707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493757" y="3039761"/>
              <a:ext cx="1725846" cy="1725846"/>
            </a:xfrm>
            <a:prstGeom prst="rect">
              <a:avLst/>
            </a:prstGeom>
          </p:spPr>
        </p:pic>
        <p:pic>
          <p:nvPicPr>
            <p:cNvPr id="23" name="Graphic 22" descr="Books">
              <a:extLst>
                <a:ext uri="{FF2B5EF4-FFF2-40B4-BE49-F238E27FC236}">
                  <a16:creationId xmlns:a16="http://schemas.microsoft.com/office/drawing/2014/main" id="{E1D615FB-E581-53AB-EE03-F1F3BE6E5A0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879160" y="4199683"/>
              <a:ext cx="720000" cy="720000"/>
            </a:xfrm>
            <a:prstGeom prst="rect">
              <a:avLst/>
            </a:prstGeom>
          </p:spPr>
        </p:pic>
      </p:grpSp>
      <p:sp>
        <p:nvSpPr>
          <p:cNvPr id="24" name="Slide Number Placeholder 3">
            <a:extLst>
              <a:ext uri="{FF2B5EF4-FFF2-40B4-BE49-F238E27FC236}">
                <a16:creationId xmlns:a16="http://schemas.microsoft.com/office/drawing/2014/main" id="{8A12F77D-C3D0-3A62-B428-5BF058F3F6C3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rgbClr val="838383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68F81FF-A8B7-8E49-9D5B-3CAD5ADFEE36}" type="slidenum">
              <a:rPr lang="en-US" smtClean="0"/>
              <a:pPr/>
              <a:t>10</a:t>
            </a:fld>
            <a:endParaRPr lang="en-US" dirty="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7272D7F-EA6E-E12B-CE26-FDCE442CA46D}"/>
              </a:ext>
            </a:extLst>
          </p:cNvPr>
          <p:cNvGrpSpPr/>
          <p:nvPr/>
        </p:nvGrpSpPr>
        <p:grpSpPr>
          <a:xfrm>
            <a:off x="1446962" y="1964724"/>
            <a:ext cx="8856069" cy="4534387"/>
            <a:chOff x="1" y="1220908"/>
            <a:chExt cx="11048379" cy="5496416"/>
          </a:xfrm>
        </p:grpSpPr>
        <p:sp>
          <p:nvSpPr>
            <p:cNvPr id="26" name="Rectangle 147">
              <a:extLst>
                <a:ext uri="{FF2B5EF4-FFF2-40B4-BE49-F238E27FC236}">
                  <a16:creationId xmlns:a16="http://schemas.microsoft.com/office/drawing/2014/main" id="{3A2D24F3-1561-F05F-5B68-51730978ED49}"/>
                </a:ext>
              </a:extLst>
            </p:cNvPr>
            <p:cNvSpPr/>
            <p:nvPr/>
          </p:nvSpPr>
          <p:spPr>
            <a:xfrm>
              <a:off x="1" y="1220909"/>
              <a:ext cx="5250961" cy="1288767"/>
            </a:xfrm>
            <a:custGeom>
              <a:avLst/>
              <a:gdLst>
                <a:gd name="connsiteX0" fmla="*/ 0 w 4558549"/>
                <a:gd name="connsiteY0" fmla="*/ 0 h 1288355"/>
                <a:gd name="connsiteX1" fmla="*/ 4558549 w 4558549"/>
                <a:gd name="connsiteY1" fmla="*/ 0 h 1288355"/>
                <a:gd name="connsiteX2" fmla="*/ 4558549 w 4558549"/>
                <a:gd name="connsiteY2" fmla="*/ 1288355 h 1288355"/>
                <a:gd name="connsiteX3" fmla="*/ 0 w 4558549"/>
                <a:gd name="connsiteY3" fmla="*/ 1288355 h 1288355"/>
                <a:gd name="connsiteX4" fmla="*/ 0 w 4558549"/>
                <a:gd name="connsiteY4" fmla="*/ 0 h 1288355"/>
                <a:gd name="connsiteX0" fmla="*/ 0 w 4558549"/>
                <a:gd name="connsiteY0" fmla="*/ 0 h 1288355"/>
                <a:gd name="connsiteX1" fmla="*/ 4558549 w 4558549"/>
                <a:gd name="connsiteY1" fmla="*/ 0 h 1288355"/>
                <a:gd name="connsiteX2" fmla="*/ 3447299 w 4558549"/>
                <a:gd name="connsiteY2" fmla="*/ 1288355 h 1288355"/>
                <a:gd name="connsiteX3" fmla="*/ 0 w 4558549"/>
                <a:gd name="connsiteY3" fmla="*/ 1288355 h 1288355"/>
                <a:gd name="connsiteX4" fmla="*/ 0 w 4558549"/>
                <a:gd name="connsiteY4" fmla="*/ 0 h 128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8549" h="1288355">
                  <a:moveTo>
                    <a:pt x="0" y="0"/>
                  </a:moveTo>
                  <a:lnTo>
                    <a:pt x="4558549" y="0"/>
                  </a:lnTo>
                  <a:lnTo>
                    <a:pt x="3447299" y="1288355"/>
                  </a:lnTo>
                  <a:lnTo>
                    <a:pt x="0" y="128835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27" name="Freeform 14">
              <a:extLst>
                <a:ext uri="{FF2B5EF4-FFF2-40B4-BE49-F238E27FC236}">
                  <a16:creationId xmlns:a16="http://schemas.microsoft.com/office/drawing/2014/main" id="{845DEF97-B0E7-7FCD-021B-87E9B4C755C9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6104" y="2683823"/>
              <a:ext cx="2137028" cy="2941211"/>
            </a:xfrm>
            <a:custGeom>
              <a:avLst/>
              <a:gdLst>
                <a:gd name="T0" fmla="*/ 4096 w 4121"/>
                <a:gd name="T1" fmla="*/ 2644 h 5673"/>
                <a:gd name="T2" fmla="*/ 4091 w 4121"/>
                <a:gd name="T3" fmla="*/ 2305 h 5673"/>
                <a:gd name="T4" fmla="*/ 2760 w 4121"/>
                <a:gd name="T5" fmla="*/ 0 h 5673"/>
                <a:gd name="T6" fmla="*/ 2198 w 4121"/>
                <a:gd name="T7" fmla="*/ 2098 h 5673"/>
                <a:gd name="T8" fmla="*/ 2142 w 4121"/>
                <a:gd name="T9" fmla="*/ 2307 h 5673"/>
                <a:gd name="T10" fmla="*/ 1933 w 4121"/>
                <a:gd name="T11" fmla="*/ 2251 h 5673"/>
                <a:gd name="T12" fmla="*/ 662 w 4121"/>
                <a:gd name="T13" fmla="*/ 1910 h 5673"/>
                <a:gd name="T14" fmla="*/ 912 w 4121"/>
                <a:gd name="T15" fmla="*/ 2339 h 5673"/>
                <a:gd name="T16" fmla="*/ 912 w 4121"/>
                <a:gd name="T17" fmla="*/ 2625 h 5673"/>
                <a:gd name="T18" fmla="*/ 0 w 4121"/>
                <a:gd name="T19" fmla="*/ 4191 h 5673"/>
                <a:gd name="T20" fmla="*/ 398 w 4121"/>
                <a:gd name="T21" fmla="*/ 5673 h 5673"/>
                <a:gd name="T22" fmla="*/ 2704 w 4121"/>
                <a:gd name="T23" fmla="*/ 5055 h 5673"/>
                <a:gd name="T24" fmla="*/ 4096 w 4121"/>
                <a:gd name="T25" fmla="*/ 2644 h 5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21" h="5673">
                  <a:moveTo>
                    <a:pt x="4096" y="2644"/>
                  </a:moveTo>
                  <a:cubicBezTo>
                    <a:pt x="4121" y="2536"/>
                    <a:pt x="4120" y="2412"/>
                    <a:pt x="4091" y="2305"/>
                  </a:cubicBezTo>
                  <a:cubicBezTo>
                    <a:pt x="2760" y="0"/>
                    <a:pt x="2760" y="0"/>
                    <a:pt x="2760" y="0"/>
                  </a:cubicBezTo>
                  <a:cubicBezTo>
                    <a:pt x="2198" y="2098"/>
                    <a:pt x="2198" y="2098"/>
                    <a:pt x="2198" y="2098"/>
                  </a:cubicBezTo>
                  <a:cubicBezTo>
                    <a:pt x="2142" y="2307"/>
                    <a:pt x="2142" y="2307"/>
                    <a:pt x="2142" y="2307"/>
                  </a:cubicBezTo>
                  <a:cubicBezTo>
                    <a:pt x="1933" y="2251"/>
                    <a:pt x="1933" y="2251"/>
                    <a:pt x="1933" y="2251"/>
                  </a:cubicBezTo>
                  <a:cubicBezTo>
                    <a:pt x="662" y="1910"/>
                    <a:pt x="662" y="1910"/>
                    <a:pt x="662" y="1910"/>
                  </a:cubicBezTo>
                  <a:cubicBezTo>
                    <a:pt x="912" y="2339"/>
                    <a:pt x="912" y="2339"/>
                    <a:pt x="912" y="2339"/>
                  </a:cubicBezTo>
                  <a:cubicBezTo>
                    <a:pt x="957" y="2418"/>
                    <a:pt x="957" y="2546"/>
                    <a:pt x="912" y="2625"/>
                  </a:cubicBezTo>
                  <a:cubicBezTo>
                    <a:pt x="0" y="4191"/>
                    <a:pt x="0" y="4191"/>
                    <a:pt x="0" y="4191"/>
                  </a:cubicBezTo>
                  <a:cubicBezTo>
                    <a:pt x="398" y="5673"/>
                    <a:pt x="398" y="5673"/>
                    <a:pt x="398" y="5673"/>
                  </a:cubicBezTo>
                  <a:cubicBezTo>
                    <a:pt x="2704" y="5055"/>
                    <a:pt x="2704" y="5055"/>
                    <a:pt x="2704" y="5055"/>
                  </a:cubicBezTo>
                  <a:lnTo>
                    <a:pt x="4096" y="264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latin typeface="+mj-lt"/>
              </a:endParaRPr>
            </a:p>
          </p:txBody>
        </p:sp>
        <p:sp>
          <p:nvSpPr>
            <p:cNvPr id="28" name="Freeform 15">
              <a:extLst>
                <a:ext uri="{FF2B5EF4-FFF2-40B4-BE49-F238E27FC236}">
                  <a16:creationId xmlns:a16="http://schemas.microsoft.com/office/drawing/2014/main" id="{2BDC96FD-793D-55A3-0EBA-EA39998CF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2412" y="1220910"/>
              <a:ext cx="2244719" cy="2521637"/>
            </a:xfrm>
            <a:custGeom>
              <a:avLst/>
              <a:gdLst>
                <a:gd name="T0" fmla="*/ 2509 w 4330"/>
                <a:gd name="T1" fmla="*/ 0 h 4863"/>
                <a:gd name="T2" fmla="*/ 0 w 4330"/>
                <a:gd name="T3" fmla="*/ 0 h 4863"/>
                <a:gd name="T4" fmla="*/ 1515 w 4330"/>
                <a:gd name="T5" fmla="*/ 1515 h 4863"/>
                <a:gd name="T6" fmla="*/ 1668 w 4330"/>
                <a:gd name="T7" fmla="*/ 1669 h 4863"/>
                <a:gd name="T8" fmla="*/ 1515 w 4330"/>
                <a:gd name="T9" fmla="*/ 1821 h 4863"/>
                <a:gd name="T10" fmla="*/ 569 w 4330"/>
                <a:gd name="T11" fmla="*/ 2768 h 4863"/>
                <a:gd name="T12" fmla="*/ 1079 w 4330"/>
                <a:gd name="T13" fmla="*/ 2768 h 4863"/>
                <a:gd name="T14" fmla="*/ 1327 w 4330"/>
                <a:gd name="T15" fmla="*/ 2911 h 4863"/>
                <a:gd name="T16" fmla="*/ 2231 w 4330"/>
                <a:gd name="T17" fmla="*/ 4466 h 4863"/>
                <a:gd name="T18" fmla="*/ 3712 w 4330"/>
                <a:gd name="T19" fmla="*/ 4863 h 4863"/>
                <a:gd name="T20" fmla="*/ 4330 w 4330"/>
                <a:gd name="T21" fmla="*/ 2556 h 4863"/>
                <a:gd name="T22" fmla="*/ 3011 w 4330"/>
                <a:gd name="T23" fmla="*/ 272 h 4863"/>
                <a:gd name="T24" fmla="*/ 2509 w 4330"/>
                <a:gd name="T25" fmla="*/ 0 h 4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30" h="4863">
                  <a:moveTo>
                    <a:pt x="250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15" y="1515"/>
                    <a:pt x="1515" y="1515"/>
                    <a:pt x="1515" y="1515"/>
                  </a:cubicBezTo>
                  <a:cubicBezTo>
                    <a:pt x="1668" y="1669"/>
                    <a:pt x="1668" y="1669"/>
                    <a:pt x="1668" y="1669"/>
                  </a:cubicBezTo>
                  <a:cubicBezTo>
                    <a:pt x="1515" y="1821"/>
                    <a:pt x="1515" y="1821"/>
                    <a:pt x="1515" y="1821"/>
                  </a:cubicBezTo>
                  <a:cubicBezTo>
                    <a:pt x="569" y="2768"/>
                    <a:pt x="569" y="2768"/>
                    <a:pt x="569" y="2768"/>
                  </a:cubicBezTo>
                  <a:cubicBezTo>
                    <a:pt x="1079" y="2768"/>
                    <a:pt x="1079" y="2768"/>
                    <a:pt x="1079" y="2768"/>
                  </a:cubicBezTo>
                  <a:cubicBezTo>
                    <a:pt x="1170" y="2768"/>
                    <a:pt x="1282" y="2833"/>
                    <a:pt x="1327" y="2911"/>
                  </a:cubicBezTo>
                  <a:cubicBezTo>
                    <a:pt x="2231" y="4466"/>
                    <a:pt x="2231" y="4466"/>
                    <a:pt x="2231" y="4466"/>
                  </a:cubicBezTo>
                  <a:cubicBezTo>
                    <a:pt x="3712" y="4863"/>
                    <a:pt x="3712" y="4863"/>
                    <a:pt x="3712" y="4863"/>
                  </a:cubicBezTo>
                  <a:cubicBezTo>
                    <a:pt x="4330" y="2556"/>
                    <a:pt x="4330" y="2556"/>
                    <a:pt x="4330" y="2556"/>
                  </a:cubicBezTo>
                  <a:cubicBezTo>
                    <a:pt x="3011" y="272"/>
                    <a:pt x="3011" y="272"/>
                    <a:pt x="3011" y="272"/>
                  </a:cubicBezTo>
                  <a:cubicBezTo>
                    <a:pt x="2906" y="120"/>
                    <a:pt x="2688" y="0"/>
                    <a:pt x="2509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latin typeface="+mj-lt"/>
              </a:endParaRPr>
            </a:p>
          </p:txBody>
        </p:sp>
        <p:sp>
          <p:nvSpPr>
            <p:cNvPr id="29" name="Freeform 16">
              <a:extLst>
                <a:ext uri="{FF2B5EF4-FFF2-40B4-BE49-F238E27FC236}">
                  <a16:creationId xmlns:a16="http://schemas.microsoft.com/office/drawing/2014/main" id="{F435024A-ECAC-A14D-845B-D5A7DC50B69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9305" y="1220910"/>
              <a:ext cx="3159389" cy="1725846"/>
            </a:xfrm>
            <a:custGeom>
              <a:avLst/>
              <a:gdLst>
                <a:gd name="T0" fmla="*/ 2098 w 6094"/>
                <a:gd name="T1" fmla="*/ 1897 h 3327"/>
                <a:gd name="T2" fmla="*/ 2307 w 6094"/>
                <a:gd name="T3" fmla="*/ 1841 h 3327"/>
                <a:gd name="T4" fmla="*/ 2363 w 6094"/>
                <a:gd name="T5" fmla="*/ 2050 h 3327"/>
                <a:gd name="T6" fmla="*/ 2705 w 6094"/>
                <a:gd name="T7" fmla="*/ 3327 h 3327"/>
                <a:gd name="T8" fmla="*/ 2947 w 6094"/>
                <a:gd name="T9" fmla="*/ 2911 h 3327"/>
                <a:gd name="T10" fmla="*/ 3195 w 6094"/>
                <a:gd name="T11" fmla="*/ 2768 h 3327"/>
                <a:gd name="T12" fmla="*/ 4995 w 6094"/>
                <a:gd name="T13" fmla="*/ 2768 h 3327"/>
                <a:gd name="T14" fmla="*/ 6094 w 6094"/>
                <a:gd name="T15" fmla="*/ 1668 h 3327"/>
                <a:gd name="T16" fmla="*/ 4426 w 6094"/>
                <a:gd name="T17" fmla="*/ 0 h 3327"/>
                <a:gd name="T18" fmla="*/ 1765 w 6094"/>
                <a:gd name="T19" fmla="*/ 0 h 3327"/>
                <a:gd name="T20" fmla="*/ 1265 w 6094"/>
                <a:gd name="T21" fmla="*/ 268 h 3327"/>
                <a:gd name="T22" fmla="*/ 0 w 6094"/>
                <a:gd name="T23" fmla="*/ 2459 h 3327"/>
                <a:gd name="T24" fmla="*/ 2098 w 6094"/>
                <a:gd name="T25" fmla="*/ 1897 h 3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94" h="3327">
                  <a:moveTo>
                    <a:pt x="2098" y="1897"/>
                  </a:moveTo>
                  <a:cubicBezTo>
                    <a:pt x="2307" y="1841"/>
                    <a:pt x="2307" y="1841"/>
                    <a:pt x="2307" y="1841"/>
                  </a:cubicBezTo>
                  <a:cubicBezTo>
                    <a:pt x="2363" y="2050"/>
                    <a:pt x="2363" y="2050"/>
                    <a:pt x="2363" y="2050"/>
                  </a:cubicBezTo>
                  <a:cubicBezTo>
                    <a:pt x="2705" y="3327"/>
                    <a:pt x="2705" y="3327"/>
                    <a:pt x="2705" y="3327"/>
                  </a:cubicBezTo>
                  <a:cubicBezTo>
                    <a:pt x="2947" y="2911"/>
                    <a:pt x="2947" y="2911"/>
                    <a:pt x="2947" y="2911"/>
                  </a:cubicBezTo>
                  <a:cubicBezTo>
                    <a:pt x="2992" y="2833"/>
                    <a:pt x="3104" y="2768"/>
                    <a:pt x="3195" y="2768"/>
                  </a:cubicBezTo>
                  <a:cubicBezTo>
                    <a:pt x="4995" y="2768"/>
                    <a:pt x="4995" y="2768"/>
                    <a:pt x="4995" y="2768"/>
                  </a:cubicBezTo>
                  <a:cubicBezTo>
                    <a:pt x="6094" y="1668"/>
                    <a:pt x="6094" y="1668"/>
                    <a:pt x="6094" y="1668"/>
                  </a:cubicBezTo>
                  <a:cubicBezTo>
                    <a:pt x="4426" y="0"/>
                    <a:pt x="4426" y="0"/>
                    <a:pt x="4426" y="0"/>
                  </a:cubicBezTo>
                  <a:cubicBezTo>
                    <a:pt x="1765" y="0"/>
                    <a:pt x="1765" y="0"/>
                    <a:pt x="1765" y="0"/>
                  </a:cubicBezTo>
                  <a:cubicBezTo>
                    <a:pt x="1587" y="0"/>
                    <a:pt x="1371" y="118"/>
                    <a:pt x="1265" y="268"/>
                  </a:cubicBezTo>
                  <a:cubicBezTo>
                    <a:pt x="0" y="2459"/>
                    <a:pt x="0" y="2459"/>
                    <a:pt x="0" y="2459"/>
                  </a:cubicBezTo>
                  <a:lnTo>
                    <a:pt x="2098" y="189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38100" dist="25400" dir="10800000" algn="r" rotWithShape="0">
                <a:prstClr val="black">
                  <a:alpha val="4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latin typeface="+mj-lt"/>
              </a:endParaRPr>
            </a:p>
          </p:txBody>
        </p:sp>
        <p:sp>
          <p:nvSpPr>
            <p:cNvPr id="30" name="Freeform 17">
              <a:extLst>
                <a:ext uri="{FF2B5EF4-FFF2-40B4-BE49-F238E27FC236}">
                  <a16:creationId xmlns:a16="http://schemas.microsoft.com/office/drawing/2014/main" id="{19A77CE7-8887-E140-6FE5-82D9B69C320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3934" y="2313200"/>
              <a:ext cx="2137028" cy="2941211"/>
            </a:xfrm>
            <a:custGeom>
              <a:avLst/>
              <a:gdLst>
                <a:gd name="T0" fmla="*/ 3210 w 4121"/>
                <a:gd name="T1" fmla="*/ 3339 h 5673"/>
                <a:gd name="T2" fmla="*/ 3210 w 4121"/>
                <a:gd name="T3" fmla="*/ 3054 h 5673"/>
                <a:gd name="T4" fmla="*/ 4121 w 4121"/>
                <a:gd name="T5" fmla="*/ 1485 h 5673"/>
                <a:gd name="T6" fmla="*/ 3724 w 4121"/>
                <a:gd name="T7" fmla="*/ 0 h 5673"/>
                <a:gd name="T8" fmla="*/ 1417 w 4121"/>
                <a:gd name="T9" fmla="*/ 618 h 5673"/>
                <a:gd name="T10" fmla="*/ 30 w 4121"/>
                <a:gd name="T11" fmla="*/ 3021 h 5673"/>
                <a:gd name="T12" fmla="*/ 26 w 4121"/>
                <a:gd name="T13" fmla="*/ 3361 h 5673"/>
                <a:gd name="T14" fmla="*/ 1361 w 4121"/>
                <a:gd name="T15" fmla="*/ 5673 h 5673"/>
                <a:gd name="T16" fmla="*/ 1923 w 4121"/>
                <a:gd name="T17" fmla="*/ 3576 h 5673"/>
                <a:gd name="T18" fmla="*/ 1979 w 4121"/>
                <a:gd name="T19" fmla="*/ 3367 h 5673"/>
                <a:gd name="T20" fmla="*/ 2188 w 4121"/>
                <a:gd name="T21" fmla="*/ 3423 h 5673"/>
                <a:gd name="T22" fmla="*/ 3456 w 4121"/>
                <a:gd name="T23" fmla="*/ 3763 h 5673"/>
                <a:gd name="T24" fmla="*/ 3210 w 4121"/>
                <a:gd name="T25" fmla="*/ 3339 h 5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21" h="5673">
                  <a:moveTo>
                    <a:pt x="3210" y="3339"/>
                  </a:moveTo>
                  <a:cubicBezTo>
                    <a:pt x="3164" y="3260"/>
                    <a:pt x="3164" y="3132"/>
                    <a:pt x="3210" y="3054"/>
                  </a:cubicBezTo>
                  <a:cubicBezTo>
                    <a:pt x="4121" y="1485"/>
                    <a:pt x="4121" y="1485"/>
                    <a:pt x="4121" y="1485"/>
                  </a:cubicBezTo>
                  <a:cubicBezTo>
                    <a:pt x="3724" y="0"/>
                    <a:pt x="3724" y="0"/>
                    <a:pt x="3724" y="0"/>
                  </a:cubicBezTo>
                  <a:cubicBezTo>
                    <a:pt x="1417" y="618"/>
                    <a:pt x="1417" y="618"/>
                    <a:pt x="1417" y="618"/>
                  </a:cubicBezTo>
                  <a:cubicBezTo>
                    <a:pt x="30" y="3021"/>
                    <a:pt x="30" y="3021"/>
                    <a:pt x="30" y="3021"/>
                  </a:cubicBezTo>
                  <a:cubicBezTo>
                    <a:pt x="1" y="3129"/>
                    <a:pt x="0" y="3252"/>
                    <a:pt x="26" y="3361"/>
                  </a:cubicBezTo>
                  <a:cubicBezTo>
                    <a:pt x="1361" y="5673"/>
                    <a:pt x="1361" y="5673"/>
                    <a:pt x="1361" y="5673"/>
                  </a:cubicBezTo>
                  <a:cubicBezTo>
                    <a:pt x="1923" y="3576"/>
                    <a:pt x="1923" y="3576"/>
                    <a:pt x="1923" y="3576"/>
                  </a:cubicBezTo>
                  <a:cubicBezTo>
                    <a:pt x="1979" y="3367"/>
                    <a:pt x="1979" y="3367"/>
                    <a:pt x="1979" y="3367"/>
                  </a:cubicBezTo>
                  <a:cubicBezTo>
                    <a:pt x="2188" y="3423"/>
                    <a:pt x="2188" y="3423"/>
                    <a:pt x="2188" y="3423"/>
                  </a:cubicBezTo>
                  <a:cubicBezTo>
                    <a:pt x="3456" y="3763"/>
                    <a:pt x="3456" y="3763"/>
                    <a:pt x="3456" y="3763"/>
                  </a:cubicBezTo>
                  <a:lnTo>
                    <a:pt x="3210" y="3339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latin typeface="+mj-lt"/>
              </a:endParaRPr>
            </a:p>
          </p:txBody>
        </p:sp>
        <p:sp>
          <p:nvSpPr>
            <p:cNvPr id="31" name="Freeform 18">
              <a:extLst>
                <a:ext uri="{FF2B5EF4-FFF2-40B4-BE49-F238E27FC236}">
                  <a16:creationId xmlns:a16="http://schemas.microsoft.com/office/drawing/2014/main" id="{2FCCDBA5-7198-2A2B-6E8F-50F9170599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9935" y="4197085"/>
              <a:ext cx="2244719" cy="2520238"/>
            </a:xfrm>
            <a:custGeom>
              <a:avLst/>
              <a:gdLst>
                <a:gd name="T0" fmla="*/ 4330 w 4330"/>
                <a:gd name="T1" fmla="*/ 4862 h 4862"/>
                <a:gd name="T2" fmla="*/ 2815 w 4330"/>
                <a:gd name="T3" fmla="*/ 3347 h 4862"/>
                <a:gd name="T4" fmla="*/ 2662 w 4330"/>
                <a:gd name="T5" fmla="*/ 3194 h 4862"/>
                <a:gd name="T6" fmla="*/ 2815 w 4330"/>
                <a:gd name="T7" fmla="*/ 3041 h 4862"/>
                <a:gd name="T8" fmla="*/ 3761 w 4330"/>
                <a:gd name="T9" fmla="*/ 2094 h 4862"/>
                <a:gd name="T10" fmla="*/ 3251 w 4330"/>
                <a:gd name="T11" fmla="*/ 2094 h 4862"/>
                <a:gd name="T12" fmla="*/ 3003 w 4330"/>
                <a:gd name="T13" fmla="*/ 1954 h 4862"/>
                <a:gd name="T14" fmla="*/ 2096 w 4330"/>
                <a:gd name="T15" fmla="*/ 396 h 4862"/>
                <a:gd name="T16" fmla="*/ 618 w 4330"/>
                <a:gd name="T17" fmla="*/ 0 h 4862"/>
                <a:gd name="T18" fmla="*/ 0 w 4330"/>
                <a:gd name="T19" fmla="*/ 2306 h 4862"/>
                <a:gd name="T20" fmla="*/ 1335 w 4330"/>
                <a:gd name="T21" fmla="*/ 4617 h 4862"/>
                <a:gd name="T22" fmla="*/ 1821 w 4330"/>
                <a:gd name="T23" fmla="*/ 4862 h 4862"/>
                <a:gd name="T24" fmla="*/ 4330 w 4330"/>
                <a:gd name="T25" fmla="*/ 4862 h 4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30" h="4862">
                  <a:moveTo>
                    <a:pt x="4330" y="4862"/>
                  </a:moveTo>
                  <a:cubicBezTo>
                    <a:pt x="2815" y="3347"/>
                    <a:pt x="2815" y="3347"/>
                    <a:pt x="2815" y="3347"/>
                  </a:cubicBezTo>
                  <a:cubicBezTo>
                    <a:pt x="2662" y="3194"/>
                    <a:pt x="2662" y="3194"/>
                    <a:pt x="2662" y="3194"/>
                  </a:cubicBezTo>
                  <a:cubicBezTo>
                    <a:pt x="2815" y="3041"/>
                    <a:pt x="2815" y="3041"/>
                    <a:pt x="2815" y="3041"/>
                  </a:cubicBezTo>
                  <a:cubicBezTo>
                    <a:pt x="3761" y="2094"/>
                    <a:pt x="3761" y="2094"/>
                    <a:pt x="3761" y="2094"/>
                  </a:cubicBezTo>
                  <a:cubicBezTo>
                    <a:pt x="3251" y="2094"/>
                    <a:pt x="3251" y="2094"/>
                    <a:pt x="3251" y="2094"/>
                  </a:cubicBezTo>
                  <a:cubicBezTo>
                    <a:pt x="3160" y="2094"/>
                    <a:pt x="3048" y="2032"/>
                    <a:pt x="3003" y="1954"/>
                  </a:cubicBezTo>
                  <a:cubicBezTo>
                    <a:pt x="2096" y="396"/>
                    <a:pt x="2096" y="396"/>
                    <a:pt x="2096" y="396"/>
                  </a:cubicBezTo>
                  <a:cubicBezTo>
                    <a:pt x="618" y="0"/>
                    <a:pt x="618" y="0"/>
                    <a:pt x="618" y="0"/>
                  </a:cubicBezTo>
                  <a:cubicBezTo>
                    <a:pt x="0" y="2306"/>
                    <a:pt x="0" y="2306"/>
                    <a:pt x="0" y="2306"/>
                  </a:cubicBezTo>
                  <a:cubicBezTo>
                    <a:pt x="1335" y="4617"/>
                    <a:pt x="1335" y="4617"/>
                    <a:pt x="1335" y="4617"/>
                  </a:cubicBezTo>
                  <a:cubicBezTo>
                    <a:pt x="1444" y="4758"/>
                    <a:pt x="1650" y="4862"/>
                    <a:pt x="1821" y="4862"/>
                  </a:cubicBezTo>
                  <a:lnTo>
                    <a:pt x="4330" y="4862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latin typeface="+mj-lt"/>
              </a:endParaRPr>
            </a:p>
          </p:txBody>
        </p:sp>
        <p:sp>
          <p:nvSpPr>
            <p:cNvPr id="32" name="Freeform 19">
              <a:extLst>
                <a:ext uri="{FF2B5EF4-FFF2-40B4-BE49-F238E27FC236}">
                  <a16:creationId xmlns:a16="http://schemas.microsoft.com/office/drawing/2014/main" id="{5EE10042-4D21-D051-A651-7B1DFBA896B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8372" y="4992876"/>
              <a:ext cx="3160788" cy="1724448"/>
            </a:xfrm>
            <a:custGeom>
              <a:avLst/>
              <a:gdLst>
                <a:gd name="T0" fmla="*/ 3997 w 6094"/>
                <a:gd name="T1" fmla="*/ 1428 h 3325"/>
                <a:gd name="T2" fmla="*/ 3788 w 6094"/>
                <a:gd name="T3" fmla="*/ 1484 h 3325"/>
                <a:gd name="T4" fmla="*/ 3732 w 6094"/>
                <a:gd name="T5" fmla="*/ 1275 h 3325"/>
                <a:gd name="T6" fmla="*/ 3390 w 6094"/>
                <a:gd name="T7" fmla="*/ 0 h 3325"/>
                <a:gd name="T8" fmla="*/ 3147 w 6094"/>
                <a:gd name="T9" fmla="*/ 417 h 3325"/>
                <a:gd name="T10" fmla="*/ 2899 w 6094"/>
                <a:gd name="T11" fmla="*/ 557 h 3325"/>
                <a:gd name="T12" fmla="*/ 1099 w 6094"/>
                <a:gd name="T13" fmla="*/ 557 h 3325"/>
                <a:gd name="T14" fmla="*/ 0 w 6094"/>
                <a:gd name="T15" fmla="*/ 1656 h 3325"/>
                <a:gd name="T16" fmla="*/ 1668 w 6094"/>
                <a:gd name="T17" fmla="*/ 3325 h 3325"/>
                <a:gd name="T18" fmla="*/ 4329 w 6094"/>
                <a:gd name="T19" fmla="*/ 3325 h 3325"/>
                <a:gd name="T20" fmla="*/ 4815 w 6094"/>
                <a:gd name="T21" fmla="*/ 3080 h 3325"/>
                <a:gd name="T22" fmla="*/ 6094 w 6094"/>
                <a:gd name="T23" fmla="*/ 866 h 3325"/>
                <a:gd name="T24" fmla="*/ 3997 w 6094"/>
                <a:gd name="T25" fmla="*/ 1428 h 3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94" h="3325">
                  <a:moveTo>
                    <a:pt x="3997" y="1428"/>
                  </a:moveTo>
                  <a:cubicBezTo>
                    <a:pt x="3788" y="1484"/>
                    <a:pt x="3788" y="1484"/>
                    <a:pt x="3788" y="1484"/>
                  </a:cubicBezTo>
                  <a:cubicBezTo>
                    <a:pt x="3732" y="1275"/>
                    <a:pt x="3732" y="1275"/>
                    <a:pt x="3732" y="1275"/>
                  </a:cubicBezTo>
                  <a:cubicBezTo>
                    <a:pt x="3390" y="0"/>
                    <a:pt x="3390" y="0"/>
                    <a:pt x="3390" y="0"/>
                  </a:cubicBezTo>
                  <a:cubicBezTo>
                    <a:pt x="3147" y="417"/>
                    <a:pt x="3147" y="417"/>
                    <a:pt x="3147" y="417"/>
                  </a:cubicBezTo>
                  <a:cubicBezTo>
                    <a:pt x="3102" y="495"/>
                    <a:pt x="2990" y="557"/>
                    <a:pt x="2899" y="557"/>
                  </a:cubicBezTo>
                  <a:cubicBezTo>
                    <a:pt x="1099" y="557"/>
                    <a:pt x="1099" y="557"/>
                    <a:pt x="1099" y="557"/>
                  </a:cubicBezTo>
                  <a:cubicBezTo>
                    <a:pt x="0" y="1656"/>
                    <a:pt x="0" y="1656"/>
                    <a:pt x="0" y="1656"/>
                  </a:cubicBezTo>
                  <a:cubicBezTo>
                    <a:pt x="1668" y="3325"/>
                    <a:pt x="1668" y="3325"/>
                    <a:pt x="1668" y="3325"/>
                  </a:cubicBezTo>
                  <a:cubicBezTo>
                    <a:pt x="4329" y="3325"/>
                    <a:pt x="4329" y="3325"/>
                    <a:pt x="4329" y="3325"/>
                  </a:cubicBezTo>
                  <a:cubicBezTo>
                    <a:pt x="4500" y="3325"/>
                    <a:pt x="4706" y="3221"/>
                    <a:pt x="4815" y="3080"/>
                  </a:cubicBezTo>
                  <a:cubicBezTo>
                    <a:pt x="6094" y="866"/>
                    <a:pt x="6094" y="866"/>
                    <a:pt x="6094" y="866"/>
                  </a:cubicBezTo>
                  <a:lnTo>
                    <a:pt x="3997" y="142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solidFill>
                <a:srgbClr val="647896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latin typeface="+mj-lt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A56DABF-F435-C957-454B-F46A41EB14DC}"/>
                </a:ext>
              </a:extLst>
            </p:cNvPr>
            <p:cNvSpPr txBox="1"/>
            <p:nvPr/>
          </p:nvSpPr>
          <p:spPr>
            <a:xfrm>
              <a:off x="1602224" y="1220908"/>
              <a:ext cx="2350417" cy="484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endParaRPr lang="en-US" sz="2000" dirty="0">
                <a:latin typeface="+mj-lt"/>
                <a:ea typeface="Cambria" panose="02040503050406030204" pitchFamily="18" charset="0"/>
                <a:cs typeface="Open Sans Extrabold" panose="020B0906030804020204" pitchFamily="34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8686522B-F1F0-36F6-B506-10D0049A8329}"/>
                </a:ext>
              </a:extLst>
            </p:cNvPr>
            <p:cNvSpPr txBox="1"/>
            <p:nvPr/>
          </p:nvSpPr>
          <p:spPr>
            <a:xfrm>
              <a:off x="8317138" y="1272115"/>
              <a:ext cx="2731242" cy="484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latin typeface="+mj-lt"/>
                  <a:ea typeface="Cambria" panose="02040503050406030204" pitchFamily="18" charset="0"/>
                  <a:cs typeface="Open Sans Extrabold" panose="020B0906030804020204" pitchFamily="34" charset="0"/>
                </a:rPr>
                <a:t>Incentives</a:t>
              </a:r>
            </a:p>
          </p:txBody>
        </p:sp>
        <p:pic>
          <p:nvPicPr>
            <p:cNvPr id="39" name="Graphic 38" descr="Building">
              <a:extLst>
                <a:ext uri="{FF2B5EF4-FFF2-40B4-BE49-F238E27FC236}">
                  <a16:creationId xmlns:a16="http://schemas.microsoft.com/office/drawing/2014/main" id="{E2E6536E-FC17-EFE7-D9F1-3AD29234457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493757" y="3039761"/>
              <a:ext cx="1725846" cy="1725846"/>
            </a:xfrm>
            <a:prstGeom prst="rect">
              <a:avLst/>
            </a:prstGeom>
          </p:spPr>
        </p:pic>
        <p:pic>
          <p:nvPicPr>
            <p:cNvPr id="40" name="Graphic 39" descr="Books">
              <a:extLst>
                <a:ext uri="{FF2B5EF4-FFF2-40B4-BE49-F238E27FC236}">
                  <a16:creationId xmlns:a16="http://schemas.microsoft.com/office/drawing/2014/main" id="{2FF26E38-A6F5-7731-A31D-9FB16265D04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879160" y="4199683"/>
              <a:ext cx="720000" cy="720000"/>
            </a:xfrm>
            <a:prstGeom prst="rect">
              <a:avLst/>
            </a:prstGeom>
          </p:spPr>
        </p:pic>
      </p:grpSp>
      <p:sp>
        <p:nvSpPr>
          <p:cNvPr id="41" name="Google Shape;9168;p73">
            <a:extLst>
              <a:ext uri="{FF2B5EF4-FFF2-40B4-BE49-F238E27FC236}">
                <a16:creationId xmlns:a16="http://schemas.microsoft.com/office/drawing/2014/main" id="{2E62EECF-6F20-3DDA-7C2F-311D6D637317}"/>
              </a:ext>
            </a:extLst>
          </p:cNvPr>
          <p:cNvSpPr/>
          <p:nvPr/>
        </p:nvSpPr>
        <p:spPr>
          <a:xfrm>
            <a:off x="4498988" y="3455252"/>
            <a:ext cx="541707" cy="499066"/>
          </a:xfrm>
          <a:custGeom>
            <a:avLst/>
            <a:gdLst/>
            <a:ahLst/>
            <a:cxnLst/>
            <a:rect l="l" t="t" r="r" b="b"/>
            <a:pathLst>
              <a:path w="12005" h="11060" extrusionOk="0">
                <a:moveTo>
                  <a:pt x="2049" y="2049"/>
                </a:moveTo>
                <a:cubicBezTo>
                  <a:pt x="2238" y="2049"/>
                  <a:pt x="2395" y="2206"/>
                  <a:pt x="2395" y="2395"/>
                </a:cubicBezTo>
                <a:cubicBezTo>
                  <a:pt x="2395" y="2584"/>
                  <a:pt x="2238" y="2742"/>
                  <a:pt x="2049" y="2742"/>
                </a:cubicBezTo>
                <a:cubicBezTo>
                  <a:pt x="1860" y="2742"/>
                  <a:pt x="1702" y="2584"/>
                  <a:pt x="1702" y="2395"/>
                </a:cubicBezTo>
                <a:cubicBezTo>
                  <a:pt x="1734" y="2206"/>
                  <a:pt x="1860" y="2049"/>
                  <a:pt x="2049" y="2049"/>
                </a:cubicBezTo>
                <a:close/>
                <a:moveTo>
                  <a:pt x="9736" y="2049"/>
                </a:moveTo>
                <a:cubicBezTo>
                  <a:pt x="9925" y="2049"/>
                  <a:pt x="10082" y="2206"/>
                  <a:pt x="10082" y="2395"/>
                </a:cubicBezTo>
                <a:cubicBezTo>
                  <a:pt x="10082" y="2584"/>
                  <a:pt x="9925" y="2742"/>
                  <a:pt x="9736" y="2742"/>
                </a:cubicBezTo>
                <a:cubicBezTo>
                  <a:pt x="9515" y="2742"/>
                  <a:pt x="9358" y="2584"/>
                  <a:pt x="9358" y="2395"/>
                </a:cubicBezTo>
                <a:cubicBezTo>
                  <a:pt x="9358" y="2206"/>
                  <a:pt x="9515" y="2049"/>
                  <a:pt x="9736" y="2049"/>
                </a:cubicBezTo>
                <a:close/>
                <a:moveTo>
                  <a:pt x="2049" y="3719"/>
                </a:moveTo>
                <a:lnTo>
                  <a:pt x="3151" y="5514"/>
                </a:lnTo>
                <a:lnTo>
                  <a:pt x="946" y="5514"/>
                </a:lnTo>
                <a:lnTo>
                  <a:pt x="2049" y="3719"/>
                </a:lnTo>
                <a:close/>
                <a:moveTo>
                  <a:pt x="9736" y="3719"/>
                </a:moveTo>
                <a:lnTo>
                  <a:pt x="10838" y="5514"/>
                </a:lnTo>
                <a:lnTo>
                  <a:pt x="8633" y="5514"/>
                </a:lnTo>
                <a:lnTo>
                  <a:pt x="9736" y="3719"/>
                </a:lnTo>
                <a:close/>
                <a:moveTo>
                  <a:pt x="3435" y="6207"/>
                </a:moveTo>
                <a:cubicBezTo>
                  <a:pt x="3466" y="6964"/>
                  <a:pt x="2836" y="7594"/>
                  <a:pt x="2049" y="7594"/>
                </a:cubicBezTo>
                <a:cubicBezTo>
                  <a:pt x="1292" y="7594"/>
                  <a:pt x="662" y="6964"/>
                  <a:pt x="662" y="6207"/>
                </a:cubicBezTo>
                <a:close/>
                <a:moveTo>
                  <a:pt x="11090" y="6207"/>
                </a:moveTo>
                <a:cubicBezTo>
                  <a:pt x="11090" y="6964"/>
                  <a:pt x="10460" y="7594"/>
                  <a:pt x="9736" y="7594"/>
                </a:cubicBezTo>
                <a:cubicBezTo>
                  <a:pt x="8980" y="7594"/>
                  <a:pt x="8350" y="6964"/>
                  <a:pt x="8350" y="6207"/>
                </a:cubicBezTo>
                <a:close/>
                <a:moveTo>
                  <a:pt x="5892" y="663"/>
                </a:moveTo>
                <a:cubicBezTo>
                  <a:pt x="6113" y="663"/>
                  <a:pt x="6270" y="820"/>
                  <a:pt x="6270" y="1009"/>
                </a:cubicBezTo>
                <a:lnTo>
                  <a:pt x="6270" y="8980"/>
                </a:lnTo>
                <a:lnTo>
                  <a:pt x="5546" y="8980"/>
                </a:lnTo>
                <a:lnTo>
                  <a:pt x="5546" y="1009"/>
                </a:lnTo>
                <a:cubicBezTo>
                  <a:pt x="5546" y="820"/>
                  <a:pt x="5703" y="663"/>
                  <a:pt x="5892" y="663"/>
                </a:cubicBezTo>
                <a:close/>
                <a:moveTo>
                  <a:pt x="8003" y="9673"/>
                </a:moveTo>
                <a:cubicBezTo>
                  <a:pt x="8192" y="9673"/>
                  <a:pt x="8350" y="9830"/>
                  <a:pt x="8350" y="10020"/>
                </a:cubicBezTo>
                <a:lnTo>
                  <a:pt x="8350" y="10398"/>
                </a:lnTo>
                <a:lnTo>
                  <a:pt x="3466" y="10398"/>
                </a:lnTo>
                <a:lnTo>
                  <a:pt x="3466" y="10020"/>
                </a:lnTo>
                <a:cubicBezTo>
                  <a:pt x="3466" y="9830"/>
                  <a:pt x="3624" y="9673"/>
                  <a:pt x="3813" y="9673"/>
                </a:cubicBezTo>
                <a:close/>
                <a:moveTo>
                  <a:pt x="5955" y="1"/>
                </a:moveTo>
                <a:cubicBezTo>
                  <a:pt x="5357" y="1"/>
                  <a:pt x="4916" y="474"/>
                  <a:pt x="4916" y="1009"/>
                </a:cubicBezTo>
                <a:lnTo>
                  <a:pt x="4916" y="1167"/>
                </a:lnTo>
                <a:cubicBezTo>
                  <a:pt x="3970" y="1671"/>
                  <a:pt x="3655" y="1891"/>
                  <a:pt x="3057" y="1954"/>
                </a:cubicBezTo>
                <a:cubicBezTo>
                  <a:pt x="2899" y="1608"/>
                  <a:pt x="2553" y="1324"/>
                  <a:pt x="2112" y="1324"/>
                </a:cubicBezTo>
                <a:cubicBezTo>
                  <a:pt x="1734" y="1324"/>
                  <a:pt x="1387" y="1576"/>
                  <a:pt x="1166" y="1923"/>
                </a:cubicBezTo>
                <a:cubicBezTo>
                  <a:pt x="946" y="1891"/>
                  <a:pt x="694" y="1797"/>
                  <a:pt x="505" y="1734"/>
                </a:cubicBezTo>
                <a:cubicBezTo>
                  <a:pt x="454" y="1708"/>
                  <a:pt x="404" y="1697"/>
                  <a:pt x="355" y="1697"/>
                </a:cubicBezTo>
                <a:cubicBezTo>
                  <a:pt x="224" y="1697"/>
                  <a:pt x="110" y="1784"/>
                  <a:pt x="64" y="1923"/>
                </a:cubicBezTo>
                <a:cubicBezTo>
                  <a:pt x="1" y="2112"/>
                  <a:pt x="64" y="2301"/>
                  <a:pt x="284" y="2364"/>
                </a:cubicBezTo>
                <a:cubicBezTo>
                  <a:pt x="536" y="2458"/>
                  <a:pt x="820" y="2553"/>
                  <a:pt x="1135" y="2616"/>
                </a:cubicBezTo>
                <a:cubicBezTo>
                  <a:pt x="1229" y="2899"/>
                  <a:pt x="1387" y="3151"/>
                  <a:pt x="1607" y="3277"/>
                </a:cubicBezTo>
                <a:lnTo>
                  <a:pt x="127" y="5703"/>
                </a:lnTo>
                <a:cubicBezTo>
                  <a:pt x="64" y="5735"/>
                  <a:pt x="64" y="5829"/>
                  <a:pt x="64" y="5892"/>
                </a:cubicBezTo>
                <a:lnTo>
                  <a:pt x="64" y="6239"/>
                </a:lnTo>
                <a:cubicBezTo>
                  <a:pt x="64" y="7405"/>
                  <a:pt x="1009" y="8350"/>
                  <a:pt x="2175" y="8350"/>
                </a:cubicBezTo>
                <a:cubicBezTo>
                  <a:pt x="3309" y="8350"/>
                  <a:pt x="4254" y="7405"/>
                  <a:pt x="4254" y="6239"/>
                </a:cubicBezTo>
                <a:lnTo>
                  <a:pt x="4254" y="5892"/>
                </a:lnTo>
                <a:cubicBezTo>
                  <a:pt x="4254" y="5829"/>
                  <a:pt x="4254" y="5766"/>
                  <a:pt x="4222" y="5703"/>
                </a:cubicBezTo>
                <a:lnTo>
                  <a:pt x="2710" y="3277"/>
                </a:lnTo>
                <a:cubicBezTo>
                  <a:pt x="2962" y="3183"/>
                  <a:pt x="3120" y="2931"/>
                  <a:pt x="3183" y="2647"/>
                </a:cubicBezTo>
                <a:cubicBezTo>
                  <a:pt x="3844" y="2553"/>
                  <a:pt x="4222" y="2332"/>
                  <a:pt x="4947" y="1954"/>
                </a:cubicBezTo>
                <a:lnTo>
                  <a:pt x="4947" y="8980"/>
                </a:lnTo>
                <a:lnTo>
                  <a:pt x="3939" y="8980"/>
                </a:lnTo>
                <a:cubicBezTo>
                  <a:pt x="3340" y="8980"/>
                  <a:pt x="2899" y="9421"/>
                  <a:pt x="2899" y="9988"/>
                </a:cubicBezTo>
                <a:lnTo>
                  <a:pt x="2899" y="10713"/>
                </a:lnTo>
                <a:cubicBezTo>
                  <a:pt x="2899" y="10902"/>
                  <a:pt x="3057" y="11059"/>
                  <a:pt x="3246" y="11059"/>
                </a:cubicBezTo>
                <a:lnTo>
                  <a:pt x="8822" y="11059"/>
                </a:lnTo>
                <a:cubicBezTo>
                  <a:pt x="9011" y="11059"/>
                  <a:pt x="9169" y="10902"/>
                  <a:pt x="9169" y="10713"/>
                </a:cubicBezTo>
                <a:lnTo>
                  <a:pt x="9169" y="9988"/>
                </a:lnTo>
                <a:cubicBezTo>
                  <a:pt x="9169" y="9389"/>
                  <a:pt x="8696" y="8980"/>
                  <a:pt x="8129" y="8980"/>
                </a:cubicBezTo>
                <a:lnTo>
                  <a:pt x="7089" y="8980"/>
                </a:lnTo>
                <a:lnTo>
                  <a:pt x="7089" y="1954"/>
                </a:lnTo>
                <a:cubicBezTo>
                  <a:pt x="7814" y="2332"/>
                  <a:pt x="8224" y="2553"/>
                  <a:pt x="8885" y="2647"/>
                </a:cubicBezTo>
                <a:cubicBezTo>
                  <a:pt x="8980" y="2931"/>
                  <a:pt x="9137" y="3120"/>
                  <a:pt x="9358" y="3277"/>
                </a:cubicBezTo>
                <a:lnTo>
                  <a:pt x="7877" y="5703"/>
                </a:lnTo>
                <a:cubicBezTo>
                  <a:pt x="7814" y="5735"/>
                  <a:pt x="7814" y="5829"/>
                  <a:pt x="7814" y="5892"/>
                </a:cubicBezTo>
                <a:lnTo>
                  <a:pt x="7814" y="6239"/>
                </a:lnTo>
                <a:cubicBezTo>
                  <a:pt x="7814" y="7405"/>
                  <a:pt x="8759" y="8350"/>
                  <a:pt x="9925" y="8350"/>
                </a:cubicBezTo>
                <a:cubicBezTo>
                  <a:pt x="11059" y="8350"/>
                  <a:pt x="12004" y="7405"/>
                  <a:pt x="12004" y="6239"/>
                </a:cubicBezTo>
                <a:lnTo>
                  <a:pt x="12004" y="5892"/>
                </a:lnTo>
                <a:cubicBezTo>
                  <a:pt x="12004" y="5829"/>
                  <a:pt x="12004" y="5766"/>
                  <a:pt x="11973" y="5703"/>
                </a:cubicBezTo>
                <a:lnTo>
                  <a:pt x="10460" y="3277"/>
                </a:lnTo>
                <a:cubicBezTo>
                  <a:pt x="10523" y="3151"/>
                  <a:pt x="10681" y="2899"/>
                  <a:pt x="10744" y="2616"/>
                </a:cubicBezTo>
                <a:cubicBezTo>
                  <a:pt x="11027" y="2553"/>
                  <a:pt x="11343" y="2458"/>
                  <a:pt x="11626" y="2364"/>
                </a:cubicBezTo>
                <a:cubicBezTo>
                  <a:pt x="11815" y="2269"/>
                  <a:pt x="11878" y="2080"/>
                  <a:pt x="11815" y="1923"/>
                </a:cubicBezTo>
                <a:cubicBezTo>
                  <a:pt x="11746" y="1784"/>
                  <a:pt x="11626" y="1697"/>
                  <a:pt x="11505" y="1697"/>
                </a:cubicBezTo>
                <a:cubicBezTo>
                  <a:pt x="11461" y="1697"/>
                  <a:pt x="11416" y="1708"/>
                  <a:pt x="11374" y="1734"/>
                </a:cubicBezTo>
                <a:cubicBezTo>
                  <a:pt x="11122" y="1797"/>
                  <a:pt x="10933" y="1891"/>
                  <a:pt x="10712" y="1923"/>
                </a:cubicBezTo>
                <a:cubicBezTo>
                  <a:pt x="10555" y="1576"/>
                  <a:pt x="10208" y="1324"/>
                  <a:pt x="9767" y="1324"/>
                </a:cubicBezTo>
                <a:cubicBezTo>
                  <a:pt x="9326" y="1324"/>
                  <a:pt x="8980" y="1576"/>
                  <a:pt x="8822" y="1954"/>
                </a:cubicBezTo>
                <a:cubicBezTo>
                  <a:pt x="8224" y="1828"/>
                  <a:pt x="7908" y="1639"/>
                  <a:pt x="6963" y="1167"/>
                </a:cubicBezTo>
                <a:lnTo>
                  <a:pt x="6963" y="1009"/>
                </a:lnTo>
                <a:cubicBezTo>
                  <a:pt x="6963" y="411"/>
                  <a:pt x="6491" y="1"/>
                  <a:pt x="5955" y="1"/>
                </a:cubicBezTo>
                <a:close/>
              </a:path>
            </a:pathLst>
          </a:custGeom>
          <a:solidFill>
            <a:srgbClr val="F2F2F2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Google Shape;12528;p89">
            <a:extLst>
              <a:ext uri="{FF2B5EF4-FFF2-40B4-BE49-F238E27FC236}">
                <a16:creationId xmlns:a16="http://schemas.microsoft.com/office/drawing/2014/main" id="{CD3E7609-7DF9-5378-13B4-D2623E004A66}"/>
              </a:ext>
            </a:extLst>
          </p:cNvPr>
          <p:cNvSpPr/>
          <p:nvPr/>
        </p:nvSpPr>
        <p:spPr>
          <a:xfrm>
            <a:off x="6610178" y="5594233"/>
            <a:ext cx="646458" cy="644753"/>
          </a:xfrm>
          <a:custGeom>
            <a:avLst/>
            <a:gdLst/>
            <a:ahLst/>
            <a:cxnLst/>
            <a:rect l="l" t="t" r="r" b="b"/>
            <a:pathLst>
              <a:path w="11752" h="11721" extrusionOk="0">
                <a:moveTo>
                  <a:pt x="6490" y="662"/>
                </a:moveTo>
                <a:cubicBezTo>
                  <a:pt x="6711" y="662"/>
                  <a:pt x="6868" y="820"/>
                  <a:pt x="6868" y="1009"/>
                </a:cubicBezTo>
                <a:lnTo>
                  <a:pt x="6868" y="1355"/>
                </a:lnTo>
                <a:lnTo>
                  <a:pt x="5167" y="1355"/>
                </a:lnTo>
                <a:cubicBezTo>
                  <a:pt x="4600" y="1355"/>
                  <a:pt x="4127" y="1828"/>
                  <a:pt x="4127" y="2395"/>
                </a:cubicBezTo>
                <a:lnTo>
                  <a:pt x="4127" y="2773"/>
                </a:lnTo>
                <a:lnTo>
                  <a:pt x="3088" y="2773"/>
                </a:lnTo>
                <a:cubicBezTo>
                  <a:pt x="2993" y="2773"/>
                  <a:pt x="2867" y="2836"/>
                  <a:pt x="2836" y="2899"/>
                </a:cubicBezTo>
                <a:lnTo>
                  <a:pt x="2048" y="3687"/>
                </a:lnTo>
                <a:lnTo>
                  <a:pt x="2048" y="3151"/>
                </a:lnTo>
                <a:cubicBezTo>
                  <a:pt x="2048" y="2931"/>
                  <a:pt x="1891" y="2773"/>
                  <a:pt x="1702" y="2773"/>
                </a:cubicBezTo>
                <a:lnTo>
                  <a:pt x="1040" y="2773"/>
                </a:lnTo>
                <a:cubicBezTo>
                  <a:pt x="819" y="2773"/>
                  <a:pt x="662" y="2616"/>
                  <a:pt x="662" y="2427"/>
                </a:cubicBezTo>
                <a:lnTo>
                  <a:pt x="662" y="1009"/>
                </a:lnTo>
                <a:cubicBezTo>
                  <a:pt x="662" y="820"/>
                  <a:pt x="819" y="662"/>
                  <a:pt x="1040" y="662"/>
                </a:cubicBezTo>
                <a:close/>
                <a:moveTo>
                  <a:pt x="10649" y="1986"/>
                </a:moveTo>
                <a:cubicBezTo>
                  <a:pt x="10838" y="1986"/>
                  <a:pt x="10995" y="2143"/>
                  <a:pt x="10995" y="2364"/>
                </a:cubicBezTo>
                <a:lnTo>
                  <a:pt x="10995" y="3781"/>
                </a:lnTo>
                <a:cubicBezTo>
                  <a:pt x="10995" y="3970"/>
                  <a:pt x="10838" y="4128"/>
                  <a:pt x="10649" y="4128"/>
                </a:cubicBezTo>
                <a:lnTo>
                  <a:pt x="8601" y="4128"/>
                </a:lnTo>
                <a:cubicBezTo>
                  <a:pt x="8412" y="4128"/>
                  <a:pt x="8255" y="4285"/>
                  <a:pt x="8255" y="4474"/>
                </a:cubicBezTo>
                <a:lnTo>
                  <a:pt x="8255" y="5041"/>
                </a:lnTo>
                <a:lnTo>
                  <a:pt x="7404" y="4191"/>
                </a:lnTo>
                <a:cubicBezTo>
                  <a:pt x="7372" y="4159"/>
                  <a:pt x="7246" y="4128"/>
                  <a:pt x="7183" y="4128"/>
                </a:cubicBezTo>
                <a:lnTo>
                  <a:pt x="5136" y="4128"/>
                </a:lnTo>
                <a:cubicBezTo>
                  <a:pt x="4947" y="4128"/>
                  <a:pt x="4789" y="3970"/>
                  <a:pt x="4789" y="3781"/>
                </a:cubicBezTo>
                <a:lnTo>
                  <a:pt x="4789" y="2364"/>
                </a:lnTo>
                <a:cubicBezTo>
                  <a:pt x="4789" y="2143"/>
                  <a:pt x="4947" y="1986"/>
                  <a:pt x="5136" y="1986"/>
                </a:cubicBezTo>
                <a:close/>
                <a:moveTo>
                  <a:pt x="3088" y="6207"/>
                </a:moveTo>
                <a:cubicBezTo>
                  <a:pt x="3623" y="6207"/>
                  <a:pt x="4096" y="6680"/>
                  <a:pt x="4096" y="7247"/>
                </a:cubicBezTo>
                <a:cubicBezTo>
                  <a:pt x="4096" y="7782"/>
                  <a:pt x="3623" y="8255"/>
                  <a:pt x="3088" y="8255"/>
                </a:cubicBezTo>
                <a:cubicBezTo>
                  <a:pt x="2521" y="8255"/>
                  <a:pt x="2048" y="7782"/>
                  <a:pt x="2048" y="7247"/>
                </a:cubicBezTo>
                <a:cubicBezTo>
                  <a:pt x="2048" y="6648"/>
                  <a:pt x="2489" y="6207"/>
                  <a:pt x="3088" y="6207"/>
                </a:cubicBezTo>
                <a:close/>
                <a:moveTo>
                  <a:pt x="8601" y="6207"/>
                </a:moveTo>
                <a:cubicBezTo>
                  <a:pt x="9137" y="6207"/>
                  <a:pt x="9609" y="6648"/>
                  <a:pt x="9609" y="7247"/>
                </a:cubicBezTo>
                <a:cubicBezTo>
                  <a:pt x="9609" y="7782"/>
                  <a:pt x="9137" y="8255"/>
                  <a:pt x="8601" y="8255"/>
                </a:cubicBezTo>
                <a:cubicBezTo>
                  <a:pt x="8003" y="8255"/>
                  <a:pt x="7530" y="7782"/>
                  <a:pt x="7530" y="7247"/>
                </a:cubicBezTo>
                <a:cubicBezTo>
                  <a:pt x="7530" y="6680"/>
                  <a:pt x="8003" y="6207"/>
                  <a:pt x="8601" y="6207"/>
                </a:cubicBezTo>
                <a:close/>
                <a:moveTo>
                  <a:pt x="3749" y="8980"/>
                </a:moveTo>
                <a:cubicBezTo>
                  <a:pt x="4695" y="8980"/>
                  <a:pt x="5451" y="9704"/>
                  <a:pt x="5451" y="10649"/>
                </a:cubicBezTo>
                <a:lnTo>
                  <a:pt x="5451" y="11027"/>
                </a:lnTo>
                <a:lnTo>
                  <a:pt x="630" y="11027"/>
                </a:lnTo>
                <a:lnTo>
                  <a:pt x="630" y="10649"/>
                </a:lnTo>
                <a:lnTo>
                  <a:pt x="662" y="10649"/>
                </a:lnTo>
                <a:cubicBezTo>
                  <a:pt x="662" y="9704"/>
                  <a:pt x="1418" y="8980"/>
                  <a:pt x="2363" y="8980"/>
                </a:cubicBezTo>
                <a:close/>
                <a:moveTo>
                  <a:pt x="9369" y="8976"/>
                </a:moveTo>
                <a:cubicBezTo>
                  <a:pt x="10266" y="8976"/>
                  <a:pt x="10995" y="9740"/>
                  <a:pt x="10995" y="10649"/>
                </a:cubicBezTo>
                <a:lnTo>
                  <a:pt x="10995" y="11027"/>
                </a:lnTo>
                <a:lnTo>
                  <a:pt x="6144" y="11027"/>
                </a:lnTo>
                <a:lnTo>
                  <a:pt x="6144" y="10649"/>
                </a:lnTo>
                <a:cubicBezTo>
                  <a:pt x="6144" y="9704"/>
                  <a:pt x="6900" y="8980"/>
                  <a:pt x="7845" y="8980"/>
                </a:cubicBezTo>
                <a:lnTo>
                  <a:pt x="9263" y="8980"/>
                </a:lnTo>
                <a:cubicBezTo>
                  <a:pt x="9298" y="8977"/>
                  <a:pt x="9334" y="8976"/>
                  <a:pt x="9369" y="8976"/>
                </a:cubicBezTo>
                <a:close/>
                <a:moveTo>
                  <a:pt x="1040" y="1"/>
                </a:moveTo>
                <a:cubicBezTo>
                  <a:pt x="473" y="1"/>
                  <a:pt x="0" y="473"/>
                  <a:pt x="0" y="1009"/>
                </a:cubicBezTo>
                <a:lnTo>
                  <a:pt x="0" y="2427"/>
                </a:lnTo>
                <a:cubicBezTo>
                  <a:pt x="0" y="2994"/>
                  <a:pt x="473" y="3466"/>
                  <a:pt x="1040" y="3466"/>
                </a:cubicBezTo>
                <a:lnTo>
                  <a:pt x="1386" y="3466"/>
                </a:lnTo>
                <a:lnTo>
                  <a:pt x="1386" y="4474"/>
                </a:lnTo>
                <a:cubicBezTo>
                  <a:pt x="1386" y="4688"/>
                  <a:pt x="1546" y="4829"/>
                  <a:pt x="1727" y="4829"/>
                </a:cubicBezTo>
                <a:cubicBezTo>
                  <a:pt x="1813" y="4829"/>
                  <a:pt x="1904" y="4797"/>
                  <a:pt x="1985" y="4726"/>
                </a:cubicBezTo>
                <a:lnTo>
                  <a:pt x="3245" y="3466"/>
                </a:lnTo>
                <a:lnTo>
                  <a:pt x="4096" y="3466"/>
                </a:lnTo>
                <a:lnTo>
                  <a:pt x="4096" y="3813"/>
                </a:lnTo>
                <a:cubicBezTo>
                  <a:pt x="4096" y="4348"/>
                  <a:pt x="4568" y="4821"/>
                  <a:pt x="5136" y="4821"/>
                </a:cubicBezTo>
                <a:lnTo>
                  <a:pt x="7057" y="4821"/>
                </a:lnTo>
                <a:lnTo>
                  <a:pt x="7908" y="5672"/>
                </a:lnTo>
                <a:cubicBezTo>
                  <a:pt x="7341" y="5924"/>
                  <a:pt x="6868" y="6522"/>
                  <a:pt x="6868" y="7247"/>
                </a:cubicBezTo>
                <a:cubicBezTo>
                  <a:pt x="6868" y="7625"/>
                  <a:pt x="7026" y="8034"/>
                  <a:pt x="7278" y="8349"/>
                </a:cubicBezTo>
                <a:cubicBezTo>
                  <a:pt x="6648" y="8507"/>
                  <a:pt x="6144" y="8885"/>
                  <a:pt x="5829" y="9452"/>
                </a:cubicBezTo>
                <a:cubicBezTo>
                  <a:pt x="5514" y="8917"/>
                  <a:pt x="5010" y="8539"/>
                  <a:pt x="4411" y="8381"/>
                </a:cubicBezTo>
                <a:cubicBezTo>
                  <a:pt x="4663" y="8066"/>
                  <a:pt x="4821" y="7719"/>
                  <a:pt x="4821" y="7278"/>
                </a:cubicBezTo>
                <a:cubicBezTo>
                  <a:pt x="4821" y="6333"/>
                  <a:pt x="4064" y="5577"/>
                  <a:pt x="3119" y="5577"/>
                </a:cubicBezTo>
                <a:cubicBezTo>
                  <a:pt x="2174" y="5577"/>
                  <a:pt x="1418" y="6333"/>
                  <a:pt x="1418" y="7278"/>
                </a:cubicBezTo>
                <a:cubicBezTo>
                  <a:pt x="1418" y="7719"/>
                  <a:pt x="1576" y="8097"/>
                  <a:pt x="1828" y="8381"/>
                </a:cubicBezTo>
                <a:cubicBezTo>
                  <a:pt x="788" y="8665"/>
                  <a:pt x="32" y="9610"/>
                  <a:pt x="32" y="10712"/>
                </a:cubicBezTo>
                <a:lnTo>
                  <a:pt x="32" y="11374"/>
                </a:lnTo>
                <a:cubicBezTo>
                  <a:pt x="32" y="11563"/>
                  <a:pt x="189" y="11721"/>
                  <a:pt x="410" y="11721"/>
                </a:cubicBezTo>
                <a:lnTo>
                  <a:pt x="11374" y="11721"/>
                </a:lnTo>
                <a:cubicBezTo>
                  <a:pt x="11594" y="11721"/>
                  <a:pt x="11752" y="11563"/>
                  <a:pt x="11752" y="11374"/>
                </a:cubicBezTo>
                <a:lnTo>
                  <a:pt x="11752" y="10712"/>
                </a:lnTo>
                <a:cubicBezTo>
                  <a:pt x="11752" y="9610"/>
                  <a:pt x="10995" y="8665"/>
                  <a:pt x="9956" y="8381"/>
                </a:cubicBezTo>
                <a:cubicBezTo>
                  <a:pt x="10208" y="8066"/>
                  <a:pt x="10365" y="7719"/>
                  <a:pt x="10365" y="7278"/>
                </a:cubicBezTo>
                <a:cubicBezTo>
                  <a:pt x="10365" y="6459"/>
                  <a:pt x="9767" y="5735"/>
                  <a:pt x="8979" y="5577"/>
                </a:cubicBezTo>
                <a:lnTo>
                  <a:pt x="8979" y="4884"/>
                </a:lnTo>
                <a:lnTo>
                  <a:pt x="10649" y="4884"/>
                </a:lnTo>
                <a:lnTo>
                  <a:pt x="10649" y="4821"/>
                </a:lnTo>
                <a:cubicBezTo>
                  <a:pt x="11185" y="4821"/>
                  <a:pt x="11657" y="4348"/>
                  <a:pt x="11657" y="3813"/>
                </a:cubicBezTo>
                <a:lnTo>
                  <a:pt x="11657" y="2395"/>
                </a:lnTo>
                <a:cubicBezTo>
                  <a:pt x="11657" y="1828"/>
                  <a:pt x="11185" y="1355"/>
                  <a:pt x="10649" y="1355"/>
                </a:cubicBezTo>
                <a:lnTo>
                  <a:pt x="7530" y="1355"/>
                </a:lnTo>
                <a:lnTo>
                  <a:pt x="7530" y="1009"/>
                </a:lnTo>
                <a:cubicBezTo>
                  <a:pt x="7530" y="473"/>
                  <a:pt x="7057" y="1"/>
                  <a:pt x="6490" y="1"/>
                </a:cubicBezTo>
                <a:close/>
              </a:path>
            </a:pathLst>
          </a:custGeom>
          <a:solidFill>
            <a:srgbClr val="F2F2F2"/>
          </a:solidFill>
          <a:ln>
            <a:solidFill>
              <a:srgbClr val="F2F2F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Google Shape;12604;p89">
            <a:extLst>
              <a:ext uri="{FF2B5EF4-FFF2-40B4-BE49-F238E27FC236}">
                <a16:creationId xmlns:a16="http://schemas.microsoft.com/office/drawing/2014/main" id="{14E676B0-A9C7-BF83-17E7-4E20526A6F0B}"/>
              </a:ext>
            </a:extLst>
          </p:cNvPr>
          <p:cNvSpPr/>
          <p:nvPr/>
        </p:nvSpPr>
        <p:spPr>
          <a:xfrm flipH="1">
            <a:off x="5684468" y="2137686"/>
            <a:ext cx="624120" cy="625775"/>
          </a:xfrm>
          <a:custGeom>
            <a:avLst/>
            <a:gdLst/>
            <a:ahLst/>
            <a:cxnLst/>
            <a:rect l="l" t="t" r="r" b="b"/>
            <a:pathLst>
              <a:path w="10315" h="10343" extrusionOk="0">
                <a:moveTo>
                  <a:pt x="5102" y="670"/>
                </a:moveTo>
                <a:cubicBezTo>
                  <a:pt x="5604" y="670"/>
                  <a:pt x="6022" y="1088"/>
                  <a:pt x="6022" y="1562"/>
                </a:cubicBezTo>
                <a:cubicBezTo>
                  <a:pt x="6022" y="2063"/>
                  <a:pt x="5604" y="2481"/>
                  <a:pt x="5102" y="2481"/>
                </a:cubicBezTo>
                <a:cubicBezTo>
                  <a:pt x="4600" y="2481"/>
                  <a:pt x="4182" y="2063"/>
                  <a:pt x="4182" y="1562"/>
                </a:cubicBezTo>
                <a:cubicBezTo>
                  <a:pt x="4182" y="1088"/>
                  <a:pt x="4600" y="670"/>
                  <a:pt x="5102" y="670"/>
                </a:cubicBezTo>
                <a:close/>
                <a:moveTo>
                  <a:pt x="1757" y="1896"/>
                </a:moveTo>
                <a:cubicBezTo>
                  <a:pt x="2063" y="1896"/>
                  <a:pt x="2342" y="2175"/>
                  <a:pt x="2342" y="2481"/>
                </a:cubicBezTo>
                <a:cubicBezTo>
                  <a:pt x="2342" y="2788"/>
                  <a:pt x="2063" y="3067"/>
                  <a:pt x="1757" y="3067"/>
                </a:cubicBezTo>
                <a:cubicBezTo>
                  <a:pt x="1422" y="3067"/>
                  <a:pt x="1143" y="2788"/>
                  <a:pt x="1143" y="2481"/>
                </a:cubicBezTo>
                <a:cubicBezTo>
                  <a:pt x="1143" y="2119"/>
                  <a:pt x="1422" y="1896"/>
                  <a:pt x="1757" y="1896"/>
                </a:cubicBezTo>
                <a:close/>
                <a:moveTo>
                  <a:pt x="8447" y="1896"/>
                </a:moveTo>
                <a:cubicBezTo>
                  <a:pt x="8781" y="1896"/>
                  <a:pt x="9032" y="2175"/>
                  <a:pt x="9032" y="2481"/>
                </a:cubicBezTo>
                <a:cubicBezTo>
                  <a:pt x="9032" y="2788"/>
                  <a:pt x="8753" y="3067"/>
                  <a:pt x="8447" y="3067"/>
                </a:cubicBezTo>
                <a:cubicBezTo>
                  <a:pt x="8112" y="3067"/>
                  <a:pt x="7834" y="2788"/>
                  <a:pt x="7834" y="2481"/>
                </a:cubicBezTo>
                <a:cubicBezTo>
                  <a:pt x="7834" y="2119"/>
                  <a:pt x="8112" y="1896"/>
                  <a:pt x="8447" y="1896"/>
                </a:cubicBezTo>
                <a:close/>
                <a:moveTo>
                  <a:pt x="1701" y="3624"/>
                </a:moveTo>
                <a:cubicBezTo>
                  <a:pt x="2370" y="3624"/>
                  <a:pt x="2927" y="4182"/>
                  <a:pt x="2927" y="4851"/>
                </a:cubicBezTo>
                <a:lnTo>
                  <a:pt x="2927" y="6412"/>
                </a:lnTo>
                <a:cubicBezTo>
                  <a:pt x="2955" y="6635"/>
                  <a:pt x="2816" y="6719"/>
                  <a:pt x="2649" y="6719"/>
                </a:cubicBezTo>
                <a:cubicBezTo>
                  <a:pt x="2481" y="6719"/>
                  <a:pt x="2342" y="6858"/>
                  <a:pt x="2342" y="7053"/>
                </a:cubicBezTo>
                <a:lnTo>
                  <a:pt x="2342" y="8865"/>
                </a:lnTo>
                <a:cubicBezTo>
                  <a:pt x="2342" y="9032"/>
                  <a:pt x="2203" y="9172"/>
                  <a:pt x="2035" y="9172"/>
                </a:cubicBezTo>
                <a:lnTo>
                  <a:pt x="1422" y="9172"/>
                </a:lnTo>
                <a:cubicBezTo>
                  <a:pt x="1255" y="9172"/>
                  <a:pt x="1116" y="9032"/>
                  <a:pt x="1116" y="8865"/>
                </a:cubicBezTo>
                <a:lnTo>
                  <a:pt x="1116" y="7053"/>
                </a:lnTo>
                <a:cubicBezTo>
                  <a:pt x="1116" y="6858"/>
                  <a:pt x="976" y="6719"/>
                  <a:pt x="809" y="6719"/>
                </a:cubicBezTo>
                <a:cubicBezTo>
                  <a:pt x="642" y="6719"/>
                  <a:pt x="502" y="6579"/>
                  <a:pt x="502" y="6412"/>
                </a:cubicBezTo>
                <a:lnTo>
                  <a:pt x="502" y="4851"/>
                </a:lnTo>
                <a:cubicBezTo>
                  <a:pt x="502" y="4182"/>
                  <a:pt x="1060" y="3624"/>
                  <a:pt x="1701" y="3624"/>
                </a:cubicBezTo>
                <a:close/>
                <a:moveTo>
                  <a:pt x="8391" y="3624"/>
                </a:moveTo>
                <a:cubicBezTo>
                  <a:pt x="9060" y="3624"/>
                  <a:pt x="9618" y="4182"/>
                  <a:pt x="9618" y="4851"/>
                </a:cubicBezTo>
                <a:lnTo>
                  <a:pt x="9618" y="6440"/>
                </a:lnTo>
                <a:lnTo>
                  <a:pt x="9645" y="6440"/>
                </a:lnTo>
                <a:cubicBezTo>
                  <a:pt x="9645" y="6635"/>
                  <a:pt x="9506" y="6774"/>
                  <a:pt x="9339" y="6774"/>
                </a:cubicBezTo>
                <a:cubicBezTo>
                  <a:pt x="9172" y="6774"/>
                  <a:pt x="9032" y="6914"/>
                  <a:pt x="9032" y="7081"/>
                </a:cubicBezTo>
                <a:lnTo>
                  <a:pt x="9032" y="8893"/>
                </a:lnTo>
                <a:cubicBezTo>
                  <a:pt x="9032" y="9060"/>
                  <a:pt x="8893" y="9199"/>
                  <a:pt x="8726" y="9199"/>
                </a:cubicBezTo>
                <a:lnTo>
                  <a:pt x="8112" y="9199"/>
                </a:lnTo>
                <a:cubicBezTo>
                  <a:pt x="7945" y="9199"/>
                  <a:pt x="7806" y="9060"/>
                  <a:pt x="7806" y="8893"/>
                </a:cubicBezTo>
                <a:lnTo>
                  <a:pt x="7806" y="7053"/>
                </a:lnTo>
                <a:cubicBezTo>
                  <a:pt x="7806" y="6858"/>
                  <a:pt x="7666" y="6719"/>
                  <a:pt x="7499" y="6719"/>
                </a:cubicBezTo>
                <a:cubicBezTo>
                  <a:pt x="7332" y="6719"/>
                  <a:pt x="7192" y="6579"/>
                  <a:pt x="7192" y="6412"/>
                </a:cubicBezTo>
                <a:lnTo>
                  <a:pt x="7192" y="4851"/>
                </a:lnTo>
                <a:cubicBezTo>
                  <a:pt x="7192" y="4182"/>
                  <a:pt x="7750" y="3624"/>
                  <a:pt x="8391" y="3624"/>
                </a:cubicBezTo>
                <a:close/>
                <a:moveTo>
                  <a:pt x="5381" y="3095"/>
                </a:moveTo>
                <a:cubicBezTo>
                  <a:pt x="6077" y="3234"/>
                  <a:pt x="6635" y="3875"/>
                  <a:pt x="6635" y="4600"/>
                </a:cubicBezTo>
                <a:lnTo>
                  <a:pt x="6635" y="6440"/>
                </a:lnTo>
                <a:cubicBezTo>
                  <a:pt x="6663" y="6635"/>
                  <a:pt x="6523" y="6719"/>
                  <a:pt x="6356" y="6719"/>
                </a:cubicBezTo>
                <a:cubicBezTo>
                  <a:pt x="6161" y="6719"/>
                  <a:pt x="6022" y="6858"/>
                  <a:pt x="6022" y="7053"/>
                </a:cubicBezTo>
                <a:lnTo>
                  <a:pt x="6022" y="9478"/>
                </a:lnTo>
                <a:cubicBezTo>
                  <a:pt x="6022" y="9645"/>
                  <a:pt x="5882" y="9785"/>
                  <a:pt x="5715" y="9785"/>
                </a:cubicBezTo>
                <a:lnTo>
                  <a:pt x="4461" y="9785"/>
                </a:lnTo>
                <a:cubicBezTo>
                  <a:pt x="4293" y="9785"/>
                  <a:pt x="4154" y="9645"/>
                  <a:pt x="4154" y="9478"/>
                </a:cubicBezTo>
                <a:lnTo>
                  <a:pt x="4154" y="7053"/>
                </a:lnTo>
                <a:cubicBezTo>
                  <a:pt x="4154" y="6858"/>
                  <a:pt x="4015" y="6719"/>
                  <a:pt x="3847" y="6719"/>
                </a:cubicBezTo>
                <a:cubicBezTo>
                  <a:pt x="3652" y="6719"/>
                  <a:pt x="3513" y="6579"/>
                  <a:pt x="3513" y="6412"/>
                </a:cubicBezTo>
                <a:lnTo>
                  <a:pt x="3513" y="4851"/>
                </a:lnTo>
                <a:lnTo>
                  <a:pt x="3513" y="4600"/>
                </a:lnTo>
                <a:cubicBezTo>
                  <a:pt x="3513" y="3875"/>
                  <a:pt x="4043" y="3234"/>
                  <a:pt x="4739" y="3095"/>
                </a:cubicBezTo>
                <a:lnTo>
                  <a:pt x="4739" y="5185"/>
                </a:lnTo>
                <a:cubicBezTo>
                  <a:pt x="4739" y="5381"/>
                  <a:pt x="4879" y="5520"/>
                  <a:pt x="5046" y="5520"/>
                </a:cubicBezTo>
                <a:cubicBezTo>
                  <a:pt x="5241" y="5520"/>
                  <a:pt x="5381" y="5381"/>
                  <a:pt x="5381" y="5185"/>
                </a:cubicBezTo>
                <a:lnTo>
                  <a:pt x="5381" y="3095"/>
                </a:lnTo>
                <a:close/>
                <a:moveTo>
                  <a:pt x="5130" y="1"/>
                </a:moveTo>
                <a:cubicBezTo>
                  <a:pt x="4293" y="1"/>
                  <a:pt x="3624" y="670"/>
                  <a:pt x="3624" y="1506"/>
                </a:cubicBezTo>
                <a:cubicBezTo>
                  <a:pt x="3624" y="1952"/>
                  <a:pt x="3847" y="2370"/>
                  <a:pt x="4154" y="2649"/>
                </a:cubicBezTo>
                <a:cubicBezTo>
                  <a:pt x="3736" y="2872"/>
                  <a:pt x="3373" y="3234"/>
                  <a:pt x="3206" y="3652"/>
                </a:cubicBezTo>
                <a:cubicBezTo>
                  <a:pt x="3067" y="3485"/>
                  <a:pt x="2900" y="3346"/>
                  <a:pt x="2677" y="3234"/>
                </a:cubicBezTo>
                <a:cubicBezTo>
                  <a:pt x="2900" y="3039"/>
                  <a:pt x="3039" y="2732"/>
                  <a:pt x="3039" y="2398"/>
                </a:cubicBezTo>
                <a:cubicBezTo>
                  <a:pt x="3039" y="1757"/>
                  <a:pt x="2481" y="1199"/>
                  <a:pt x="1812" y="1199"/>
                </a:cubicBezTo>
                <a:cubicBezTo>
                  <a:pt x="1143" y="1199"/>
                  <a:pt x="586" y="1757"/>
                  <a:pt x="586" y="2398"/>
                </a:cubicBezTo>
                <a:cubicBezTo>
                  <a:pt x="586" y="2732"/>
                  <a:pt x="725" y="3039"/>
                  <a:pt x="948" y="3234"/>
                </a:cubicBezTo>
                <a:cubicBezTo>
                  <a:pt x="391" y="3569"/>
                  <a:pt x="1" y="4154"/>
                  <a:pt x="1" y="4851"/>
                </a:cubicBezTo>
                <a:lnTo>
                  <a:pt x="1" y="6412"/>
                </a:lnTo>
                <a:cubicBezTo>
                  <a:pt x="1" y="6802"/>
                  <a:pt x="251" y="7137"/>
                  <a:pt x="586" y="7276"/>
                </a:cubicBezTo>
                <a:lnTo>
                  <a:pt x="586" y="8865"/>
                </a:lnTo>
                <a:cubicBezTo>
                  <a:pt x="586" y="9339"/>
                  <a:pt x="1004" y="9757"/>
                  <a:pt x="1506" y="9757"/>
                </a:cubicBezTo>
                <a:lnTo>
                  <a:pt x="2091" y="9757"/>
                </a:lnTo>
                <a:cubicBezTo>
                  <a:pt x="2593" y="9757"/>
                  <a:pt x="3011" y="9339"/>
                  <a:pt x="3011" y="8865"/>
                </a:cubicBezTo>
                <a:lnTo>
                  <a:pt x="3011" y="7276"/>
                </a:lnTo>
                <a:cubicBezTo>
                  <a:pt x="3095" y="7248"/>
                  <a:pt x="3206" y="7192"/>
                  <a:pt x="3318" y="7109"/>
                </a:cubicBezTo>
                <a:cubicBezTo>
                  <a:pt x="3429" y="7192"/>
                  <a:pt x="3485" y="7248"/>
                  <a:pt x="3624" y="7276"/>
                </a:cubicBezTo>
                <a:lnTo>
                  <a:pt x="3624" y="9450"/>
                </a:lnTo>
                <a:cubicBezTo>
                  <a:pt x="3624" y="9924"/>
                  <a:pt x="4043" y="10342"/>
                  <a:pt x="4544" y="10342"/>
                </a:cubicBezTo>
                <a:lnTo>
                  <a:pt x="5799" y="10342"/>
                </a:lnTo>
                <a:cubicBezTo>
                  <a:pt x="6273" y="10342"/>
                  <a:pt x="6691" y="9924"/>
                  <a:pt x="6691" y="9450"/>
                </a:cubicBezTo>
                <a:lnTo>
                  <a:pt x="6691" y="7276"/>
                </a:lnTo>
                <a:cubicBezTo>
                  <a:pt x="6802" y="7248"/>
                  <a:pt x="6914" y="7192"/>
                  <a:pt x="6997" y="7109"/>
                </a:cubicBezTo>
                <a:cubicBezTo>
                  <a:pt x="7109" y="7192"/>
                  <a:pt x="7192" y="7248"/>
                  <a:pt x="7332" y="7276"/>
                </a:cubicBezTo>
                <a:lnTo>
                  <a:pt x="7332" y="8865"/>
                </a:lnTo>
                <a:cubicBezTo>
                  <a:pt x="7332" y="9339"/>
                  <a:pt x="7750" y="9757"/>
                  <a:pt x="8224" y="9757"/>
                </a:cubicBezTo>
                <a:lnTo>
                  <a:pt x="8809" y="9757"/>
                </a:lnTo>
                <a:cubicBezTo>
                  <a:pt x="9311" y="9757"/>
                  <a:pt x="9729" y="9339"/>
                  <a:pt x="9729" y="8865"/>
                </a:cubicBezTo>
                <a:lnTo>
                  <a:pt x="9729" y="7276"/>
                </a:lnTo>
                <a:cubicBezTo>
                  <a:pt x="10064" y="7137"/>
                  <a:pt x="10314" y="6830"/>
                  <a:pt x="10314" y="6412"/>
                </a:cubicBezTo>
                <a:lnTo>
                  <a:pt x="10314" y="4851"/>
                </a:lnTo>
                <a:cubicBezTo>
                  <a:pt x="10287" y="4210"/>
                  <a:pt x="9896" y="3596"/>
                  <a:pt x="9339" y="3318"/>
                </a:cubicBezTo>
                <a:cubicBezTo>
                  <a:pt x="9562" y="3095"/>
                  <a:pt x="9701" y="2788"/>
                  <a:pt x="9701" y="2481"/>
                </a:cubicBezTo>
                <a:cubicBezTo>
                  <a:pt x="9701" y="1812"/>
                  <a:pt x="9144" y="1255"/>
                  <a:pt x="8475" y="1255"/>
                </a:cubicBezTo>
                <a:cubicBezTo>
                  <a:pt x="7806" y="1255"/>
                  <a:pt x="7248" y="1812"/>
                  <a:pt x="7248" y="2481"/>
                </a:cubicBezTo>
                <a:cubicBezTo>
                  <a:pt x="7248" y="2788"/>
                  <a:pt x="7388" y="3095"/>
                  <a:pt x="7611" y="3318"/>
                </a:cubicBezTo>
                <a:cubicBezTo>
                  <a:pt x="7388" y="3429"/>
                  <a:pt x="7220" y="3569"/>
                  <a:pt x="7081" y="3736"/>
                </a:cubicBezTo>
                <a:cubicBezTo>
                  <a:pt x="6969" y="3485"/>
                  <a:pt x="6802" y="3290"/>
                  <a:pt x="6635" y="3067"/>
                </a:cubicBezTo>
                <a:cubicBezTo>
                  <a:pt x="6496" y="2927"/>
                  <a:pt x="6300" y="2788"/>
                  <a:pt x="6105" y="2677"/>
                </a:cubicBezTo>
                <a:cubicBezTo>
                  <a:pt x="6440" y="2370"/>
                  <a:pt x="6663" y="1952"/>
                  <a:pt x="6663" y="1534"/>
                </a:cubicBezTo>
                <a:cubicBezTo>
                  <a:pt x="6663" y="1116"/>
                  <a:pt x="6496" y="725"/>
                  <a:pt x="6217" y="447"/>
                </a:cubicBezTo>
                <a:cubicBezTo>
                  <a:pt x="5938" y="168"/>
                  <a:pt x="5520" y="1"/>
                  <a:pt x="5130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" name="Google Shape;12590;p89">
            <a:extLst>
              <a:ext uri="{FF2B5EF4-FFF2-40B4-BE49-F238E27FC236}">
                <a16:creationId xmlns:a16="http://schemas.microsoft.com/office/drawing/2014/main" id="{0EE3B564-0691-1D08-1BDA-6E6EFC64F514}"/>
              </a:ext>
            </a:extLst>
          </p:cNvPr>
          <p:cNvSpPr/>
          <p:nvPr/>
        </p:nvSpPr>
        <p:spPr>
          <a:xfrm>
            <a:off x="7296159" y="2622137"/>
            <a:ext cx="670717" cy="642168"/>
          </a:xfrm>
          <a:custGeom>
            <a:avLst/>
            <a:gdLst/>
            <a:ahLst/>
            <a:cxnLst/>
            <a:rect l="l" t="t" r="r" b="b"/>
            <a:pathLst>
              <a:path w="12193" h="11674" extrusionOk="0">
                <a:moveTo>
                  <a:pt x="9483" y="1174"/>
                </a:moveTo>
                <a:lnTo>
                  <a:pt x="9483" y="2308"/>
                </a:lnTo>
                <a:cubicBezTo>
                  <a:pt x="9483" y="2497"/>
                  <a:pt x="9641" y="2655"/>
                  <a:pt x="9830" y="2655"/>
                </a:cubicBezTo>
                <a:lnTo>
                  <a:pt x="10901" y="2655"/>
                </a:lnTo>
                <a:lnTo>
                  <a:pt x="9515" y="4041"/>
                </a:lnTo>
                <a:lnTo>
                  <a:pt x="8097" y="4041"/>
                </a:lnTo>
                <a:lnTo>
                  <a:pt x="8097" y="2560"/>
                </a:lnTo>
                <a:lnTo>
                  <a:pt x="9483" y="1174"/>
                </a:lnTo>
                <a:close/>
                <a:moveTo>
                  <a:pt x="4885" y="6181"/>
                </a:moveTo>
                <a:cubicBezTo>
                  <a:pt x="5033" y="6181"/>
                  <a:pt x="5183" y="6212"/>
                  <a:pt x="5325" y="6278"/>
                </a:cubicBezTo>
                <a:lnTo>
                  <a:pt x="4600" y="7003"/>
                </a:lnTo>
                <a:cubicBezTo>
                  <a:pt x="4474" y="7129"/>
                  <a:pt x="4474" y="7349"/>
                  <a:pt x="4600" y="7475"/>
                </a:cubicBezTo>
                <a:cubicBezTo>
                  <a:pt x="4663" y="7538"/>
                  <a:pt x="4750" y="7570"/>
                  <a:pt x="4836" y="7570"/>
                </a:cubicBezTo>
                <a:cubicBezTo>
                  <a:pt x="4923" y="7570"/>
                  <a:pt x="5010" y="7538"/>
                  <a:pt x="5073" y="7475"/>
                </a:cubicBezTo>
                <a:lnTo>
                  <a:pt x="5797" y="6751"/>
                </a:lnTo>
                <a:lnTo>
                  <a:pt x="5797" y="6751"/>
                </a:lnTo>
                <a:cubicBezTo>
                  <a:pt x="5986" y="7160"/>
                  <a:pt x="5892" y="7633"/>
                  <a:pt x="5577" y="7948"/>
                </a:cubicBezTo>
                <a:cubicBezTo>
                  <a:pt x="5388" y="8137"/>
                  <a:pt x="5128" y="8231"/>
                  <a:pt x="4864" y="8231"/>
                </a:cubicBezTo>
                <a:cubicBezTo>
                  <a:pt x="4600" y="8231"/>
                  <a:pt x="4332" y="8137"/>
                  <a:pt x="4127" y="7948"/>
                </a:cubicBezTo>
                <a:cubicBezTo>
                  <a:pt x="3749" y="7538"/>
                  <a:pt x="3749" y="6877"/>
                  <a:pt x="4127" y="6499"/>
                </a:cubicBezTo>
                <a:cubicBezTo>
                  <a:pt x="4333" y="6293"/>
                  <a:pt x="4606" y="6181"/>
                  <a:pt x="4885" y="6181"/>
                </a:cubicBezTo>
                <a:close/>
                <a:moveTo>
                  <a:pt x="4897" y="4831"/>
                </a:moveTo>
                <a:cubicBezTo>
                  <a:pt x="5396" y="4831"/>
                  <a:pt x="5890" y="4990"/>
                  <a:pt x="6301" y="5301"/>
                </a:cubicBezTo>
                <a:lnTo>
                  <a:pt x="5829" y="5774"/>
                </a:lnTo>
                <a:cubicBezTo>
                  <a:pt x="5553" y="5590"/>
                  <a:pt x="5233" y="5499"/>
                  <a:pt x="4911" y="5499"/>
                </a:cubicBezTo>
                <a:cubicBezTo>
                  <a:pt x="4460" y="5499"/>
                  <a:pt x="4004" y="5677"/>
                  <a:pt x="3655" y="6026"/>
                </a:cubicBezTo>
                <a:cubicBezTo>
                  <a:pt x="2993" y="6688"/>
                  <a:pt x="2993" y="7790"/>
                  <a:pt x="3655" y="8420"/>
                </a:cubicBezTo>
                <a:cubicBezTo>
                  <a:pt x="3986" y="8751"/>
                  <a:pt x="4427" y="8917"/>
                  <a:pt x="4864" y="8917"/>
                </a:cubicBezTo>
                <a:cubicBezTo>
                  <a:pt x="5301" y="8917"/>
                  <a:pt x="5734" y="8751"/>
                  <a:pt x="6049" y="8420"/>
                </a:cubicBezTo>
                <a:cubicBezTo>
                  <a:pt x="6648" y="7822"/>
                  <a:pt x="6742" y="6908"/>
                  <a:pt x="6301" y="6246"/>
                </a:cubicBezTo>
                <a:lnTo>
                  <a:pt x="6774" y="5774"/>
                </a:lnTo>
                <a:lnTo>
                  <a:pt x="6774" y="5774"/>
                </a:lnTo>
                <a:cubicBezTo>
                  <a:pt x="7467" y="6719"/>
                  <a:pt x="7404" y="8074"/>
                  <a:pt x="6585" y="8924"/>
                </a:cubicBezTo>
                <a:cubicBezTo>
                  <a:pt x="6112" y="9397"/>
                  <a:pt x="5498" y="9633"/>
                  <a:pt x="4883" y="9633"/>
                </a:cubicBezTo>
                <a:cubicBezTo>
                  <a:pt x="4269" y="9633"/>
                  <a:pt x="3655" y="9397"/>
                  <a:pt x="3182" y="8924"/>
                </a:cubicBezTo>
                <a:cubicBezTo>
                  <a:pt x="2237" y="7979"/>
                  <a:pt x="2237" y="6499"/>
                  <a:pt x="3182" y="5553"/>
                </a:cubicBezTo>
                <a:cubicBezTo>
                  <a:pt x="3667" y="5068"/>
                  <a:pt x="4286" y="4831"/>
                  <a:pt x="4897" y="4831"/>
                </a:cubicBezTo>
                <a:close/>
                <a:moveTo>
                  <a:pt x="4873" y="3463"/>
                </a:moveTo>
                <a:cubicBezTo>
                  <a:pt x="5728" y="3463"/>
                  <a:pt x="6583" y="3748"/>
                  <a:pt x="7278" y="4325"/>
                </a:cubicBezTo>
                <a:lnTo>
                  <a:pt x="6805" y="4797"/>
                </a:lnTo>
                <a:cubicBezTo>
                  <a:pt x="6228" y="4353"/>
                  <a:pt x="5533" y="4125"/>
                  <a:pt x="4844" y="4125"/>
                </a:cubicBezTo>
                <a:cubicBezTo>
                  <a:pt x="4065" y="4125"/>
                  <a:pt x="3294" y="4416"/>
                  <a:pt x="2710" y="5018"/>
                </a:cubicBezTo>
                <a:cubicBezTo>
                  <a:pt x="1481" y="6246"/>
                  <a:pt x="1481" y="8168"/>
                  <a:pt x="2710" y="9397"/>
                </a:cubicBezTo>
                <a:cubicBezTo>
                  <a:pt x="3324" y="10011"/>
                  <a:pt x="4112" y="10318"/>
                  <a:pt x="4899" y="10318"/>
                </a:cubicBezTo>
                <a:cubicBezTo>
                  <a:pt x="5687" y="10318"/>
                  <a:pt x="6474" y="10011"/>
                  <a:pt x="7089" y="9397"/>
                </a:cubicBezTo>
                <a:cubicBezTo>
                  <a:pt x="8223" y="8263"/>
                  <a:pt x="8255" y="6467"/>
                  <a:pt x="7309" y="5301"/>
                </a:cubicBezTo>
                <a:lnTo>
                  <a:pt x="7782" y="4829"/>
                </a:lnTo>
                <a:lnTo>
                  <a:pt x="7782" y="4829"/>
                </a:lnTo>
                <a:cubicBezTo>
                  <a:pt x="8979" y="6278"/>
                  <a:pt x="8885" y="8483"/>
                  <a:pt x="7530" y="9870"/>
                </a:cubicBezTo>
                <a:cubicBezTo>
                  <a:pt x="6790" y="10594"/>
                  <a:pt x="5821" y="10956"/>
                  <a:pt x="4856" y="10956"/>
                </a:cubicBezTo>
                <a:cubicBezTo>
                  <a:pt x="3891" y="10956"/>
                  <a:pt x="2930" y="10594"/>
                  <a:pt x="2206" y="9870"/>
                </a:cubicBezTo>
                <a:cubicBezTo>
                  <a:pt x="756" y="8420"/>
                  <a:pt x="756" y="6026"/>
                  <a:pt x="2206" y="4545"/>
                </a:cubicBezTo>
                <a:cubicBezTo>
                  <a:pt x="2941" y="3827"/>
                  <a:pt x="3907" y="3463"/>
                  <a:pt x="4873" y="3463"/>
                </a:cubicBezTo>
                <a:close/>
                <a:moveTo>
                  <a:pt x="9899" y="0"/>
                </a:moveTo>
                <a:cubicBezTo>
                  <a:pt x="9813" y="0"/>
                  <a:pt x="9722" y="32"/>
                  <a:pt x="9641" y="103"/>
                </a:cubicBezTo>
                <a:lnTo>
                  <a:pt x="7561" y="2182"/>
                </a:lnTo>
                <a:cubicBezTo>
                  <a:pt x="7467" y="2277"/>
                  <a:pt x="7435" y="2340"/>
                  <a:pt x="7435" y="2434"/>
                </a:cubicBezTo>
                <a:lnTo>
                  <a:pt x="7435" y="3600"/>
                </a:lnTo>
                <a:cubicBezTo>
                  <a:pt x="6670" y="3071"/>
                  <a:pt x="5769" y="2807"/>
                  <a:pt x="4868" y="2807"/>
                </a:cubicBezTo>
                <a:cubicBezTo>
                  <a:pt x="3731" y="2807"/>
                  <a:pt x="2595" y="3229"/>
                  <a:pt x="1733" y="4073"/>
                </a:cubicBezTo>
                <a:cubicBezTo>
                  <a:pt x="0" y="5805"/>
                  <a:pt x="0" y="8641"/>
                  <a:pt x="1733" y="10374"/>
                </a:cubicBezTo>
                <a:cubicBezTo>
                  <a:pt x="2599" y="11240"/>
                  <a:pt x="3741" y="11673"/>
                  <a:pt x="4883" y="11673"/>
                </a:cubicBezTo>
                <a:cubicBezTo>
                  <a:pt x="6026" y="11673"/>
                  <a:pt x="7168" y="11240"/>
                  <a:pt x="8034" y="10374"/>
                </a:cubicBezTo>
                <a:cubicBezTo>
                  <a:pt x="9578" y="8861"/>
                  <a:pt x="9735" y="6436"/>
                  <a:pt x="8538" y="4703"/>
                </a:cubicBezTo>
                <a:lnTo>
                  <a:pt x="9672" y="4703"/>
                </a:lnTo>
                <a:cubicBezTo>
                  <a:pt x="9767" y="4703"/>
                  <a:pt x="9893" y="4671"/>
                  <a:pt x="9924" y="4608"/>
                </a:cubicBezTo>
                <a:lnTo>
                  <a:pt x="12004" y="2497"/>
                </a:lnTo>
                <a:cubicBezTo>
                  <a:pt x="12193" y="2308"/>
                  <a:pt x="12035" y="1962"/>
                  <a:pt x="11783" y="1962"/>
                </a:cubicBezTo>
                <a:lnTo>
                  <a:pt x="10239" y="1962"/>
                </a:lnTo>
                <a:lnTo>
                  <a:pt x="10239" y="355"/>
                </a:lnTo>
                <a:cubicBezTo>
                  <a:pt x="10239" y="141"/>
                  <a:pt x="10080" y="0"/>
                  <a:pt x="989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" name="Google Shape;12426;p89">
            <a:extLst>
              <a:ext uri="{FF2B5EF4-FFF2-40B4-BE49-F238E27FC236}">
                <a16:creationId xmlns:a16="http://schemas.microsoft.com/office/drawing/2014/main" id="{3D5B3CCC-BB97-2EBE-13B1-9EED9F99210A}"/>
              </a:ext>
            </a:extLst>
          </p:cNvPr>
          <p:cNvSpPr/>
          <p:nvPr/>
        </p:nvSpPr>
        <p:spPr>
          <a:xfrm>
            <a:off x="4873143" y="5114005"/>
            <a:ext cx="649979" cy="642992"/>
          </a:xfrm>
          <a:custGeom>
            <a:avLst/>
            <a:gdLst/>
            <a:ahLst/>
            <a:cxnLst/>
            <a:rect l="l" t="t" r="r" b="b"/>
            <a:pathLst>
              <a:path w="11816" h="11689" extrusionOk="0">
                <a:moveTo>
                  <a:pt x="7026" y="757"/>
                </a:moveTo>
                <a:lnTo>
                  <a:pt x="7026" y="2710"/>
                </a:lnTo>
                <a:lnTo>
                  <a:pt x="5829" y="2710"/>
                </a:lnTo>
                <a:cubicBezTo>
                  <a:pt x="5924" y="2332"/>
                  <a:pt x="6081" y="1954"/>
                  <a:pt x="6176" y="1702"/>
                </a:cubicBezTo>
                <a:cubicBezTo>
                  <a:pt x="6428" y="1229"/>
                  <a:pt x="6711" y="914"/>
                  <a:pt x="7026" y="757"/>
                </a:cubicBezTo>
                <a:close/>
                <a:moveTo>
                  <a:pt x="7688" y="757"/>
                </a:moveTo>
                <a:cubicBezTo>
                  <a:pt x="8003" y="914"/>
                  <a:pt x="8287" y="1229"/>
                  <a:pt x="8507" y="1702"/>
                </a:cubicBezTo>
                <a:cubicBezTo>
                  <a:pt x="8665" y="2017"/>
                  <a:pt x="8791" y="2364"/>
                  <a:pt x="8854" y="2710"/>
                </a:cubicBezTo>
                <a:lnTo>
                  <a:pt x="7688" y="2710"/>
                </a:lnTo>
                <a:lnTo>
                  <a:pt x="7688" y="757"/>
                </a:lnTo>
                <a:close/>
                <a:moveTo>
                  <a:pt x="8917" y="977"/>
                </a:moveTo>
                <a:cubicBezTo>
                  <a:pt x="9704" y="1387"/>
                  <a:pt x="10334" y="1954"/>
                  <a:pt x="10712" y="2710"/>
                </a:cubicBezTo>
                <a:lnTo>
                  <a:pt x="9578" y="2710"/>
                </a:lnTo>
                <a:cubicBezTo>
                  <a:pt x="9452" y="2206"/>
                  <a:pt x="9295" y="1765"/>
                  <a:pt x="9106" y="1387"/>
                </a:cubicBezTo>
                <a:cubicBezTo>
                  <a:pt x="9011" y="1261"/>
                  <a:pt x="8948" y="1103"/>
                  <a:pt x="8917" y="977"/>
                </a:cubicBezTo>
                <a:close/>
                <a:moveTo>
                  <a:pt x="5798" y="1009"/>
                </a:moveTo>
                <a:lnTo>
                  <a:pt x="5798" y="1009"/>
                </a:lnTo>
                <a:cubicBezTo>
                  <a:pt x="5703" y="1135"/>
                  <a:pt x="5640" y="1261"/>
                  <a:pt x="5609" y="1418"/>
                </a:cubicBezTo>
                <a:cubicBezTo>
                  <a:pt x="5388" y="1796"/>
                  <a:pt x="5231" y="2269"/>
                  <a:pt x="5136" y="2742"/>
                </a:cubicBezTo>
                <a:lnTo>
                  <a:pt x="3970" y="2742"/>
                </a:lnTo>
                <a:cubicBezTo>
                  <a:pt x="4380" y="1954"/>
                  <a:pt x="5042" y="1387"/>
                  <a:pt x="5798" y="1009"/>
                </a:cubicBezTo>
                <a:close/>
                <a:moveTo>
                  <a:pt x="5010" y="3435"/>
                </a:moveTo>
                <a:cubicBezTo>
                  <a:pt x="4978" y="3750"/>
                  <a:pt x="4915" y="4096"/>
                  <a:pt x="4915" y="4443"/>
                </a:cubicBezTo>
                <a:cubicBezTo>
                  <a:pt x="4978" y="4789"/>
                  <a:pt x="4978" y="5167"/>
                  <a:pt x="5010" y="5482"/>
                </a:cubicBezTo>
                <a:lnTo>
                  <a:pt x="3718" y="5482"/>
                </a:lnTo>
                <a:cubicBezTo>
                  <a:pt x="3624" y="5167"/>
                  <a:pt x="3561" y="4789"/>
                  <a:pt x="3561" y="4443"/>
                </a:cubicBezTo>
                <a:cubicBezTo>
                  <a:pt x="3561" y="4096"/>
                  <a:pt x="3592" y="3750"/>
                  <a:pt x="3718" y="3435"/>
                </a:cubicBezTo>
                <a:close/>
                <a:moveTo>
                  <a:pt x="7026" y="3435"/>
                </a:moveTo>
                <a:lnTo>
                  <a:pt x="7026" y="5482"/>
                </a:lnTo>
                <a:lnTo>
                  <a:pt x="5703" y="5482"/>
                </a:lnTo>
                <a:cubicBezTo>
                  <a:pt x="5672" y="5136"/>
                  <a:pt x="5640" y="4789"/>
                  <a:pt x="5640" y="4443"/>
                </a:cubicBezTo>
                <a:cubicBezTo>
                  <a:pt x="5640" y="4096"/>
                  <a:pt x="5672" y="3718"/>
                  <a:pt x="5703" y="3435"/>
                </a:cubicBezTo>
                <a:close/>
                <a:moveTo>
                  <a:pt x="8980" y="3435"/>
                </a:moveTo>
                <a:cubicBezTo>
                  <a:pt x="9011" y="3750"/>
                  <a:pt x="9074" y="4096"/>
                  <a:pt x="9074" y="4443"/>
                </a:cubicBezTo>
                <a:cubicBezTo>
                  <a:pt x="9074" y="4789"/>
                  <a:pt x="9011" y="5167"/>
                  <a:pt x="8980" y="5482"/>
                </a:cubicBezTo>
                <a:lnTo>
                  <a:pt x="7688" y="5482"/>
                </a:lnTo>
                <a:lnTo>
                  <a:pt x="7688" y="3435"/>
                </a:lnTo>
                <a:close/>
                <a:moveTo>
                  <a:pt x="10996" y="3435"/>
                </a:moveTo>
                <a:cubicBezTo>
                  <a:pt x="11059" y="3750"/>
                  <a:pt x="11153" y="4096"/>
                  <a:pt x="11153" y="4443"/>
                </a:cubicBezTo>
                <a:cubicBezTo>
                  <a:pt x="11153" y="4789"/>
                  <a:pt x="11122" y="5167"/>
                  <a:pt x="10996" y="5482"/>
                </a:cubicBezTo>
                <a:lnTo>
                  <a:pt x="9704" y="5482"/>
                </a:lnTo>
                <a:cubicBezTo>
                  <a:pt x="9736" y="5136"/>
                  <a:pt x="9767" y="4789"/>
                  <a:pt x="9767" y="4443"/>
                </a:cubicBezTo>
                <a:cubicBezTo>
                  <a:pt x="9736" y="4096"/>
                  <a:pt x="9736" y="3750"/>
                  <a:pt x="9704" y="3435"/>
                </a:cubicBezTo>
                <a:close/>
                <a:moveTo>
                  <a:pt x="5136" y="6144"/>
                </a:moveTo>
                <a:cubicBezTo>
                  <a:pt x="5231" y="6648"/>
                  <a:pt x="5388" y="7089"/>
                  <a:pt x="5609" y="7467"/>
                </a:cubicBezTo>
                <a:cubicBezTo>
                  <a:pt x="5672" y="7593"/>
                  <a:pt x="5766" y="7751"/>
                  <a:pt x="5798" y="7877"/>
                </a:cubicBezTo>
                <a:cubicBezTo>
                  <a:pt x="5042" y="7530"/>
                  <a:pt x="4380" y="6932"/>
                  <a:pt x="3970" y="6144"/>
                </a:cubicBezTo>
                <a:close/>
                <a:moveTo>
                  <a:pt x="10712" y="6144"/>
                </a:moveTo>
                <a:cubicBezTo>
                  <a:pt x="10334" y="6932"/>
                  <a:pt x="9704" y="7530"/>
                  <a:pt x="8917" y="7877"/>
                </a:cubicBezTo>
                <a:cubicBezTo>
                  <a:pt x="8980" y="7751"/>
                  <a:pt x="9074" y="7625"/>
                  <a:pt x="9106" y="7467"/>
                </a:cubicBezTo>
                <a:cubicBezTo>
                  <a:pt x="9295" y="7089"/>
                  <a:pt x="9452" y="6617"/>
                  <a:pt x="9578" y="6144"/>
                </a:cubicBezTo>
                <a:close/>
                <a:moveTo>
                  <a:pt x="7026" y="6144"/>
                </a:moveTo>
                <a:lnTo>
                  <a:pt x="7026" y="8097"/>
                </a:lnTo>
                <a:cubicBezTo>
                  <a:pt x="6743" y="7940"/>
                  <a:pt x="6428" y="7625"/>
                  <a:pt x="6239" y="7152"/>
                </a:cubicBezTo>
                <a:cubicBezTo>
                  <a:pt x="6081" y="6837"/>
                  <a:pt x="5955" y="6491"/>
                  <a:pt x="5861" y="6144"/>
                </a:cubicBezTo>
                <a:close/>
                <a:moveTo>
                  <a:pt x="8854" y="6144"/>
                </a:moveTo>
                <a:cubicBezTo>
                  <a:pt x="8791" y="6522"/>
                  <a:pt x="8633" y="6900"/>
                  <a:pt x="8507" y="7152"/>
                </a:cubicBezTo>
                <a:cubicBezTo>
                  <a:pt x="8287" y="7688"/>
                  <a:pt x="8003" y="8003"/>
                  <a:pt x="7688" y="8097"/>
                </a:cubicBezTo>
                <a:lnTo>
                  <a:pt x="7688" y="6144"/>
                </a:lnTo>
                <a:close/>
                <a:moveTo>
                  <a:pt x="2726" y="8759"/>
                </a:moveTo>
                <a:cubicBezTo>
                  <a:pt x="2813" y="8759"/>
                  <a:pt x="2899" y="8790"/>
                  <a:pt x="2962" y="8853"/>
                </a:cubicBezTo>
                <a:cubicBezTo>
                  <a:pt x="3088" y="8980"/>
                  <a:pt x="3088" y="9169"/>
                  <a:pt x="2962" y="9326"/>
                </a:cubicBezTo>
                <a:lnTo>
                  <a:pt x="1387" y="10901"/>
                </a:lnTo>
                <a:cubicBezTo>
                  <a:pt x="1324" y="10964"/>
                  <a:pt x="1237" y="10996"/>
                  <a:pt x="1151" y="10996"/>
                </a:cubicBezTo>
                <a:cubicBezTo>
                  <a:pt x="1064" y="10996"/>
                  <a:pt x="977" y="10964"/>
                  <a:pt x="914" y="10901"/>
                </a:cubicBezTo>
                <a:cubicBezTo>
                  <a:pt x="788" y="10775"/>
                  <a:pt x="788" y="10555"/>
                  <a:pt x="914" y="10429"/>
                </a:cubicBezTo>
                <a:lnTo>
                  <a:pt x="2490" y="8853"/>
                </a:lnTo>
                <a:cubicBezTo>
                  <a:pt x="2553" y="8790"/>
                  <a:pt x="2639" y="8759"/>
                  <a:pt x="2726" y="8759"/>
                </a:cubicBezTo>
                <a:close/>
                <a:moveTo>
                  <a:pt x="7373" y="1"/>
                </a:moveTo>
                <a:cubicBezTo>
                  <a:pt x="4915" y="1"/>
                  <a:pt x="2931" y="1985"/>
                  <a:pt x="2931" y="4443"/>
                </a:cubicBezTo>
                <a:cubicBezTo>
                  <a:pt x="2931" y="5514"/>
                  <a:pt x="3309" y="6522"/>
                  <a:pt x="4002" y="7310"/>
                </a:cubicBezTo>
                <a:lnTo>
                  <a:pt x="3151" y="8160"/>
                </a:lnTo>
                <a:cubicBezTo>
                  <a:pt x="3011" y="8079"/>
                  <a:pt x="2858" y="8040"/>
                  <a:pt x="2705" y="8040"/>
                </a:cubicBezTo>
                <a:cubicBezTo>
                  <a:pt x="2445" y="8040"/>
                  <a:pt x="2184" y="8151"/>
                  <a:pt x="1986" y="8349"/>
                </a:cubicBezTo>
                <a:lnTo>
                  <a:pt x="410" y="9925"/>
                </a:lnTo>
                <a:cubicBezTo>
                  <a:pt x="1" y="10303"/>
                  <a:pt x="1" y="10996"/>
                  <a:pt x="410" y="11374"/>
                </a:cubicBezTo>
                <a:cubicBezTo>
                  <a:pt x="599" y="11563"/>
                  <a:pt x="883" y="11689"/>
                  <a:pt x="1103" y="11689"/>
                </a:cubicBezTo>
                <a:cubicBezTo>
                  <a:pt x="1387" y="11689"/>
                  <a:pt x="1607" y="11563"/>
                  <a:pt x="1828" y="11374"/>
                </a:cubicBezTo>
                <a:lnTo>
                  <a:pt x="3403" y="9799"/>
                </a:lnTo>
                <a:cubicBezTo>
                  <a:pt x="3718" y="9484"/>
                  <a:pt x="3781" y="9011"/>
                  <a:pt x="3592" y="8633"/>
                </a:cubicBezTo>
                <a:lnTo>
                  <a:pt x="4411" y="7782"/>
                </a:lnTo>
                <a:cubicBezTo>
                  <a:pt x="5199" y="8444"/>
                  <a:pt x="6207" y="8853"/>
                  <a:pt x="7278" y="8853"/>
                </a:cubicBezTo>
                <a:cubicBezTo>
                  <a:pt x="7298" y="8854"/>
                  <a:pt x="7318" y="8854"/>
                  <a:pt x="7338" y="8854"/>
                </a:cubicBezTo>
                <a:cubicBezTo>
                  <a:pt x="9830" y="8854"/>
                  <a:pt x="11815" y="6881"/>
                  <a:pt x="11815" y="4443"/>
                </a:cubicBezTo>
                <a:cubicBezTo>
                  <a:pt x="11815" y="2017"/>
                  <a:pt x="9799" y="1"/>
                  <a:pt x="737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23684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48BA7E-B47F-C95F-7272-26F0525EE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62444B-5A8E-0093-AB53-658E80A5AE5B}"/>
              </a:ext>
            </a:extLst>
          </p:cNvPr>
          <p:cNvSpPr txBox="1">
            <a:spLocks/>
          </p:cNvSpPr>
          <p:nvPr/>
        </p:nvSpPr>
        <p:spPr>
          <a:xfrm>
            <a:off x="352554" y="136525"/>
            <a:ext cx="9735526" cy="7898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08386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hangingPunct="0">
              <a:lnSpc>
                <a:spcPct val="100000"/>
              </a:lnSpc>
            </a:pPr>
            <a:r>
              <a:rPr lang="en-US" b="1" dirty="0">
                <a:solidFill>
                  <a:schemeClr val="bg1"/>
                </a:solidFill>
                <a:latin typeface="+mj-lt"/>
                <a:cs typeface="+mj-cs"/>
              </a:rPr>
              <a:t>Outreaches: Jurisdictional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7E352C5-228A-C594-74BF-BBE5FE6F96CE}"/>
              </a:ext>
            </a:extLst>
          </p:cNvPr>
          <p:cNvSpPr/>
          <p:nvPr/>
        </p:nvSpPr>
        <p:spPr>
          <a:xfrm>
            <a:off x="441786" y="1251771"/>
            <a:ext cx="3554861" cy="531564"/>
          </a:xfrm>
          <a:prstGeom prst="roundRect">
            <a:avLst/>
          </a:prstGeom>
          <a:solidFill>
            <a:schemeClr val="accent6"/>
          </a:solidFill>
          <a:ln w="15875" cap="flat" cmpd="sng" algn="ctr">
            <a:solidFill>
              <a:schemeClr val="accent6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Singapore – PAOs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B53E258-5399-1788-436F-265106D2C495}"/>
              </a:ext>
            </a:extLst>
          </p:cNvPr>
          <p:cNvGrpSpPr/>
          <p:nvPr/>
        </p:nvGrpSpPr>
        <p:grpSpPr>
          <a:xfrm>
            <a:off x="1186070" y="1296274"/>
            <a:ext cx="9954189" cy="5425201"/>
            <a:chOff x="882430" y="536519"/>
            <a:chExt cx="9954189" cy="5425201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1AB64C38-28E8-984F-1658-EDDD511A147C}"/>
                </a:ext>
              </a:extLst>
            </p:cNvPr>
            <p:cNvSpPr/>
            <p:nvPr/>
          </p:nvSpPr>
          <p:spPr>
            <a:xfrm>
              <a:off x="3735578" y="1667452"/>
              <a:ext cx="4247893" cy="4294268"/>
            </a:xfrm>
            <a:custGeom>
              <a:avLst/>
              <a:gdLst>
                <a:gd name="connsiteX0" fmla="*/ 2123946 w 4247893"/>
                <a:gd name="connsiteY0" fmla="*/ 0 h 4294268"/>
                <a:gd name="connsiteX1" fmla="*/ 2343478 w 4247893"/>
                <a:gd name="connsiteY1" fmla="*/ 11085 h 4294268"/>
                <a:gd name="connsiteX2" fmla="*/ 2440401 w 4247893"/>
                <a:gd name="connsiteY2" fmla="*/ 25877 h 4294268"/>
                <a:gd name="connsiteX3" fmla="*/ 2655622 w 4247893"/>
                <a:gd name="connsiteY3" fmla="*/ 590897 h 4294268"/>
                <a:gd name="connsiteX4" fmla="*/ 3159587 w 4247893"/>
                <a:gd name="connsiteY4" fmla="*/ 266553 h 4294268"/>
                <a:gd name="connsiteX5" fmla="*/ 3324429 w 4247893"/>
                <a:gd name="connsiteY5" fmla="*/ 366697 h 4294268"/>
                <a:gd name="connsiteX6" fmla="*/ 3642199 w 4247893"/>
                <a:gd name="connsiteY6" fmla="*/ 628881 h 4294268"/>
                <a:gd name="connsiteX7" fmla="*/ 3674001 w 4247893"/>
                <a:gd name="connsiteY7" fmla="*/ 663872 h 4294268"/>
                <a:gd name="connsiteX8" fmla="*/ 3515884 w 4247893"/>
                <a:gd name="connsiteY8" fmla="*/ 1185322 h 4294268"/>
                <a:gd name="connsiteX9" fmla="*/ 4049798 w 4247893"/>
                <a:gd name="connsiteY9" fmla="*/ 1202287 h 4294268"/>
                <a:gd name="connsiteX10" fmla="*/ 4102348 w 4247893"/>
                <a:gd name="connsiteY10" fmla="*/ 1311373 h 4294268"/>
                <a:gd name="connsiteX11" fmla="*/ 4227458 w 4247893"/>
                <a:gd name="connsiteY11" fmla="*/ 1714412 h 4294268"/>
                <a:gd name="connsiteX12" fmla="*/ 4247893 w 4247893"/>
                <a:gd name="connsiteY12" fmla="*/ 1848302 h 4294268"/>
                <a:gd name="connsiteX13" fmla="*/ 3844469 w 4247893"/>
                <a:gd name="connsiteY13" fmla="*/ 2147134 h 4294268"/>
                <a:gd name="connsiteX14" fmla="*/ 4247893 w 4247893"/>
                <a:gd name="connsiteY14" fmla="*/ 2445966 h 4294268"/>
                <a:gd name="connsiteX15" fmla="*/ 4227458 w 4247893"/>
                <a:gd name="connsiteY15" fmla="*/ 2579856 h 4294268"/>
                <a:gd name="connsiteX16" fmla="*/ 4102348 w 4247893"/>
                <a:gd name="connsiteY16" fmla="*/ 2982895 h 4294268"/>
                <a:gd name="connsiteX17" fmla="*/ 4049798 w 4247893"/>
                <a:gd name="connsiteY17" fmla="*/ 3091982 h 4294268"/>
                <a:gd name="connsiteX18" fmla="*/ 3515884 w 4247893"/>
                <a:gd name="connsiteY18" fmla="*/ 3108946 h 4294268"/>
                <a:gd name="connsiteX19" fmla="*/ 3674001 w 4247893"/>
                <a:gd name="connsiteY19" fmla="*/ 3630396 h 4294268"/>
                <a:gd name="connsiteX20" fmla="*/ 3642199 w 4247893"/>
                <a:gd name="connsiteY20" fmla="*/ 3665387 h 4294268"/>
                <a:gd name="connsiteX21" fmla="*/ 3324429 w 4247893"/>
                <a:gd name="connsiteY21" fmla="*/ 3927571 h 4294268"/>
                <a:gd name="connsiteX22" fmla="*/ 3159587 w 4247893"/>
                <a:gd name="connsiteY22" fmla="*/ 4027715 h 4294268"/>
                <a:gd name="connsiteX23" fmla="*/ 2655622 w 4247893"/>
                <a:gd name="connsiteY23" fmla="*/ 3703371 h 4294268"/>
                <a:gd name="connsiteX24" fmla="*/ 2440401 w 4247893"/>
                <a:gd name="connsiteY24" fmla="*/ 4268391 h 4294268"/>
                <a:gd name="connsiteX25" fmla="*/ 2343478 w 4247893"/>
                <a:gd name="connsiteY25" fmla="*/ 4283183 h 4294268"/>
                <a:gd name="connsiteX26" fmla="*/ 2123946 w 4247893"/>
                <a:gd name="connsiteY26" fmla="*/ 4294268 h 4294268"/>
                <a:gd name="connsiteX27" fmla="*/ 1904414 w 4247893"/>
                <a:gd name="connsiteY27" fmla="*/ 4283183 h 4294268"/>
                <a:gd name="connsiteX28" fmla="*/ 1807491 w 4247893"/>
                <a:gd name="connsiteY28" fmla="*/ 4268391 h 4294268"/>
                <a:gd name="connsiteX29" fmla="*/ 1592270 w 4247893"/>
                <a:gd name="connsiteY29" fmla="*/ 3703371 h 4294268"/>
                <a:gd name="connsiteX30" fmla="*/ 1088306 w 4247893"/>
                <a:gd name="connsiteY30" fmla="*/ 4027715 h 4294268"/>
                <a:gd name="connsiteX31" fmla="*/ 923463 w 4247893"/>
                <a:gd name="connsiteY31" fmla="*/ 3927571 h 4294268"/>
                <a:gd name="connsiteX32" fmla="*/ 605693 w 4247893"/>
                <a:gd name="connsiteY32" fmla="*/ 3665387 h 4294268"/>
                <a:gd name="connsiteX33" fmla="*/ 573891 w 4247893"/>
                <a:gd name="connsiteY33" fmla="*/ 3630396 h 4294268"/>
                <a:gd name="connsiteX34" fmla="*/ 732008 w 4247893"/>
                <a:gd name="connsiteY34" fmla="*/ 3108946 h 4294268"/>
                <a:gd name="connsiteX35" fmla="*/ 198094 w 4247893"/>
                <a:gd name="connsiteY35" fmla="*/ 3091982 h 4294268"/>
                <a:gd name="connsiteX36" fmla="*/ 145544 w 4247893"/>
                <a:gd name="connsiteY36" fmla="*/ 2982895 h 4294268"/>
                <a:gd name="connsiteX37" fmla="*/ 20434 w 4247893"/>
                <a:gd name="connsiteY37" fmla="*/ 2579856 h 4294268"/>
                <a:gd name="connsiteX38" fmla="*/ 0 w 4247893"/>
                <a:gd name="connsiteY38" fmla="*/ 2445966 h 4294268"/>
                <a:gd name="connsiteX39" fmla="*/ 403423 w 4247893"/>
                <a:gd name="connsiteY39" fmla="*/ 2147134 h 4294268"/>
                <a:gd name="connsiteX40" fmla="*/ 0 w 4247893"/>
                <a:gd name="connsiteY40" fmla="*/ 1848302 h 4294268"/>
                <a:gd name="connsiteX41" fmla="*/ 20434 w 4247893"/>
                <a:gd name="connsiteY41" fmla="*/ 1714412 h 4294268"/>
                <a:gd name="connsiteX42" fmla="*/ 145544 w 4247893"/>
                <a:gd name="connsiteY42" fmla="*/ 1311373 h 4294268"/>
                <a:gd name="connsiteX43" fmla="*/ 198094 w 4247893"/>
                <a:gd name="connsiteY43" fmla="*/ 1202287 h 4294268"/>
                <a:gd name="connsiteX44" fmla="*/ 732008 w 4247893"/>
                <a:gd name="connsiteY44" fmla="*/ 1185322 h 4294268"/>
                <a:gd name="connsiteX45" fmla="*/ 573891 w 4247893"/>
                <a:gd name="connsiteY45" fmla="*/ 663872 h 4294268"/>
                <a:gd name="connsiteX46" fmla="*/ 605693 w 4247893"/>
                <a:gd name="connsiteY46" fmla="*/ 628881 h 4294268"/>
                <a:gd name="connsiteX47" fmla="*/ 923463 w 4247893"/>
                <a:gd name="connsiteY47" fmla="*/ 366697 h 4294268"/>
                <a:gd name="connsiteX48" fmla="*/ 1088306 w 4247893"/>
                <a:gd name="connsiteY48" fmla="*/ 266553 h 4294268"/>
                <a:gd name="connsiteX49" fmla="*/ 1592270 w 4247893"/>
                <a:gd name="connsiteY49" fmla="*/ 590897 h 4294268"/>
                <a:gd name="connsiteX50" fmla="*/ 1807491 w 4247893"/>
                <a:gd name="connsiteY50" fmla="*/ 25877 h 4294268"/>
                <a:gd name="connsiteX51" fmla="*/ 1904414 w 4247893"/>
                <a:gd name="connsiteY51" fmla="*/ 11085 h 4294268"/>
                <a:gd name="connsiteX52" fmla="*/ 2123946 w 4247893"/>
                <a:gd name="connsiteY52" fmla="*/ 0 h 4294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247893" h="4294268">
                  <a:moveTo>
                    <a:pt x="2123946" y="0"/>
                  </a:moveTo>
                  <a:cubicBezTo>
                    <a:pt x="2198061" y="0"/>
                    <a:pt x="2271298" y="3755"/>
                    <a:pt x="2343478" y="11085"/>
                  </a:cubicBezTo>
                  <a:lnTo>
                    <a:pt x="2440401" y="25877"/>
                  </a:lnTo>
                  <a:lnTo>
                    <a:pt x="2655622" y="590897"/>
                  </a:lnTo>
                  <a:lnTo>
                    <a:pt x="3159587" y="266553"/>
                  </a:lnTo>
                  <a:lnTo>
                    <a:pt x="3324429" y="366697"/>
                  </a:lnTo>
                  <a:cubicBezTo>
                    <a:pt x="3438657" y="443868"/>
                    <a:pt x="3545060" y="531742"/>
                    <a:pt x="3642199" y="628881"/>
                  </a:cubicBezTo>
                  <a:lnTo>
                    <a:pt x="3674001" y="663872"/>
                  </a:lnTo>
                  <a:lnTo>
                    <a:pt x="3515884" y="1185322"/>
                  </a:lnTo>
                  <a:lnTo>
                    <a:pt x="4049798" y="1202287"/>
                  </a:lnTo>
                  <a:lnTo>
                    <a:pt x="4102348" y="1311373"/>
                  </a:lnTo>
                  <a:cubicBezTo>
                    <a:pt x="4156673" y="1439813"/>
                    <a:pt x="4198856" y="1574639"/>
                    <a:pt x="4227458" y="1714412"/>
                  </a:cubicBezTo>
                  <a:lnTo>
                    <a:pt x="4247893" y="1848302"/>
                  </a:lnTo>
                  <a:lnTo>
                    <a:pt x="3844469" y="2147134"/>
                  </a:lnTo>
                  <a:lnTo>
                    <a:pt x="4247893" y="2445966"/>
                  </a:lnTo>
                  <a:lnTo>
                    <a:pt x="4227458" y="2579856"/>
                  </a:lnTo>
                  <a:cubicBezTo>
                    <a:pt x="4198856" y="2719630"/>
                    <a:pt x="4156673" y="2854456"/>
                    <a:pt x="4102348" y="2982895"/>
                  </a:cubicBezTo>
                  <a:lnTo>
                    <a:pt x="4049798" y="3091982"/>
                  </a:lnTo>
                  <a:lnTo>
                    <a:pt x="3515884" y="3108946"/>
                  </a:lnTo>
                  <a:lnTo>
                    <a:pt x="3674001" y="3630396"/>
                  </a:lnTo>
                  <a:lnTo>
                    <a:pt x="3642199" y="3665387"/>
                  </a:lnTo>
                  <a:cubicBezTo>
                    <a:pt x="3545060" y="3762526"/>
                    <a:pt x="3438657" y="3850400"/>
                    <a:pt x="3324429" y="3927571"/>
                  </a:cubicBezTo>
                  <a:lnTo>
                    <a:pt x="3159587" y="4027715"/>
                  </a:lnTo>
                  <a:lnTo>
                    <a:pt x="2655622" y="3703371"/>
                  </a:lnTo>
                  <a:lnTo>
                    <a:pt x="2440401" y="4268391"/>
                  </a:lnTo>
                  <a:lnTo>
                    <a:pt x="2343478" y="4283183"/>
                  </a:lnTo>
                  <a:cubicBezTo>
                    <a:pt x="2271298" y="4290513"/>
                    <a:pt x="2198061" y="4294268"/>
                    <a:pt x="2123946" y="4294268"/>
                  </a:cubicBezTo>
                  <a:cubicBezTo>
                    <a:pt x="2049832" y="4294268"/>
                    <a:pt x="1976595" y="4290513"/>
                    <a:pt x="1904414" y="4283183"/>
                  </a:cubicBezTo>
                  <a:lnTo>
                    <a:pt x="1807491" y="4268391"/>
                  </a:lnTo>
                  <a:lnTo>
                    <a:pt x="1592270" y="3703371"/>
                  </a:lnTo>
                  <a:lnTo>
                    <a:pt x="1088306" y="4027715"/>
                  </a:lnTo>
                  <a:lnTo>
                    <a:pt x="923463" y="3927571"/>
                  </a:lnTo>
                  <a:cubicBezTo>
                    <a:pt x="809235" y="3850400"/>
                    <a:pt x="702832" y="3762526"/>
                    <a:pt x="605693" y="3665387"/>
                  </a:cubicBezTo>
                  <a:lnTo>
                    <a:pt x="573891" y="3630396"/>
                  </a:lnTo>
                  <a:lnTo>
                    <a:pt x="732008" y="3108946"/>
                  </a:lnTo>
                  <a:lnTo>
                    <a:pt x="198094" y="3091982"/>
                  </a:lnTo>
                  <a:lnTo>
                    <a:pt x="145544" y="2982895"/>
                  </a:lnTo>
                  <a:cubicBezTo>
                    <a:pt x="91219" y="2854456"/>
                    <a:pt x="49036" y="2719630"/>
                    <a:pt x="20434" y="2579856"/>
                  </a:cubicBezTo>
                  <a:lnTo>
                    <a:pt x="0" y="2445966"/>
                  </a:lnTo>
                  <a:lnTo>
                    <a:pt x="403423" y="2147134"/>
                  </a:lnTo>
                  <a:lnTo>
                    <a:pt x="0" y="1848302"/>
                  </a:lnTo>
                  <a:lnTo>
                    <a:pt x="20434" y="1714412"/>
                  </a:lnTo>
                  <a:cubicBezTo>
                    <a:pt x="49036" y="1574639"/>
                    <a:pt x="91219" y="1439813"/>
                    <a:pt x="145544" y="1311373"/>
                  </a:cubicBezTo>
                  <a:lnTo>
                    <a:pt x="198094" y="1202287"/>
                  </a:lnTo>
                  <a:lnTo>
                    <a:pt x="732008" y="1185322"/>
                  </a:lnTo>
                  <a:lnTo>
                    <a:pt x="573891" y="663872"/>
                  </a:lnTo>
                  <a:lnTo>
                    <a:pt x="605693" y="628881"/>
                  </a:lnTo>
                  <a:cubicBezTo>
                    <a:pt x="702832" y="531742"/>
                    <a:pt x="809235" y="443868"/>
                    <a:pt x="923463" y="366697"/>
                  </a:cubicBezTo>
                  <a:lnTo>
                    <a:pt x="1088306" y="266553"/>
                  </a:lnTo>
                  <a:lnTo>
                    <a:pt x="1592270" y="590897"/>
                  </a:lnTo>
                  <a:lnTo>
                    <a:pt x="1807491" y="25877"/>
                  </a:lnTo>
                  <a:lnTo>
                    <a:pt x="1904414" y="11085"/>
                  </a:lnTo>
                  <a:cubicBezTo>
                    <a:pt x="1976595" y="3755"/>
                    <a:pt x="2049832" y="0"/>
                    <a:pt x="2123946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D8AF51A5-A34A-11F3-57B8-2AB9CE256B41}"/>
                </a:ext>
              </a:extLst>
            </p:cNvPr>
            <p:cNvSpPr/>
            <p:nvPr/>
          </p:nvSpPr>
          <p:spPr>
            <a:xfrm>
              <a:off x="4339811" y="2302933"/>
              <a:ext cx="2935920" cy="1748845"/>
            </a:xfrm>
            <a:custGeom>
              <a:avLst/>
              <a:gdLst>
                <a:gd name="connsiteX0" fmla="*/ 1468323 w 2935920"/>
                <a:gd name="connsiteY0" fmla="*/ 0 h 1748845"/>
                <a:gd name="connsiteX1" fmla="*/ 2917575 w 2935920"/>
                <a:gd name="connsiteY1" fmla="*/ 862558 h 1748845"/>
                <a:gd name="connsiteX2" fmla="*/ 2935920 w 2935920"/>
                <a:gd name="connsiteY2" fmla="*/ 900640 h 1748845"/>
                <a:gd name="connsiteX3" fmla="*/ 1470123 w 2935920"/>
                <a:gd name="connsiteY3" fmla="*/ 1746919 h 1748845"/>
                <a:gd name="connsiteX4" fmla="*/ 1470123 w 2935920"/>
                <a:gd name="connsiteY4" fmla="*/ 1742810 h 1748845"/>
                <a:gd name="connsiteX5" fmla="*/ 1466523 w 2935920"/>
                <a:gd name="connsiteY5" fmla="*/ 1742810 h 1748845"/>
                <a:gd name="connsiteX6" fmla="*/ 1466523 w 2935920"/>
                <a:gd name="connsiteY6" fmla="*/ 1748845 h 1748845"/>
                <a:gd name="connsiteX7" fmla="*/ 0 w 2935920"/>
                <a:gd name="connsiteY7" fmla="*/ 902147 h 1748845"/>
                <a:gd name="connsiteX8" fmla="*/ 19071 w 2935920"/>
                <a:gd name="connsiteY8" fmla="*/ 862558 h 1748845"/>
                <a:gd name="connsiteX9" fmla="*/ 1468323 w 2935920"/>
                <a:gd name="connsiteY9" fmla="*/ 0 h 1748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35920" h="1748845">
                  <a:moveTo>
                    <a:pt x="1468323" y="0"/>
                  </a:moveTo>
                  <a:cubicBezTo>
                    <a:pt x="2094130" y="0"/>
                    <a:pt x="2638474" y="348780"/>
                    <a:pt x="2917575" y="862558"/>
                  </a:cubicBezTo>
                  <a:lnTo>
                    <a:pt x="2935920" y="900640"/>
                  </a:lnTo>
                  <a:lnTo>
                    <a:pt x="1470123" y="1746919"/>
                  </a:lnTo>
                  <a:lnTo>
                    <a:pt x="1470123" y="1742810"/>
                  </a:lnTo>
                  <a:lnTo>
                    <a:pt x="1466523" y="1742810"/>
                  </a:lnTo>
                  <a:lnTo>
                    <a:pt x="1466523" y="1748845"/>
                  </a:lnTo>
                  <a:lnTo>
                    <a:pt x="0" y="902147"/>
                  </a:lnTo>
                  <a:lnTo>
                    <a:pt x="19071" y="862558"/>
                  </a:lnTo>
                  <a:cubicBezTo>
                    <a:pt x="298172" y="348780"/>
                    <a:pt x="842516" y="0"/>
                    <a:pt x="1468323" y="0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96000">
                  <a:schemeClr val="accent3">
                    <a:lumMod val="75000"/>
                  </a:schemeClr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4BF46054-66AE-45C7-ED53-215736A6B259}"/>
                </a:ext>
              </a:extLst>
            </p:cNvPr>
            <p:cNvSpPr/>
            <p:nvPr/>
          </p:nvSpPr>
          <p:spPr>
            <a:xfrm>
              <a:off x="5809934" y="3206825"/>
              <a:ext cx="1646378" cy="2392373"/>
            </a:xfrm>
            <a:custGeom>
              <a:avLst/>
              <a:gdLst>
                <a:gd name="connsiteX0" fmla="*/ 1467364 w 1646378"/>
                <a:gd name="connsiteY0" fmla="*/ 0 h 2392373"/>
                <a:gd name="connsiteX1" fmla="*/ 1516856 w 1646378"/>
                <a:gd name="connsiteY1" fmla="*/ 102741 h 2392373"/>
                <a:gd name="connsiteX2" fmla="*/ 1646378 w 1646378"/>
                <a:gd name="connsiteY2" fmla="*/ 744286 h 2392373"/>
                <a:gd name="connsiteX3" fmla="*/ 166717 w 1646378"/>
                <a:gd name="connsiteY3" fmla="*/ 2383955 h 2392373"/>
                <a:gd name="connsiteX4" fmla="*/ 0 w 1646378"/>
                <a:gd name="connsiteY4" fmla="*/ 2392373 h 2392373"/>
                <a:gd name="connsiteX5" fmla="*/ 0 w 1646378"/>
                <a:gd name="connsiteY5" fmla="*/ 847183 h 2392373"/>
                <a:gd name="connsiteX6" fmla="*/ 1467364 w 1646378"/>
                <a:gd name="connsiteY6" fmla="*/ 0 h 2392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46378" h="2392373">
                  <a:moveTo>
                    <a:pt x="1467364" y="0"/>
                  </a:moveTo>
                  <a:lnTo>
                    <a:pt x="1516856" y="102741"/>
                  </a:lnTo>
                  <a:cubicBezTo>
                    <a:pt x="1600259" y="299926"/>
                    <a:pt x="1646378" y="516720"/>
                    <a:pt x="1646378" y="744286"/>
                  </a:cubicBezTo>
                  <a:cubicBezTo>
                    <a:pt x="1646378" y="1597659"/>
                    <a:pt x="997821" y="2299552"/>
                    <a:pt x="166717" y="2383955"/>
                  </a:cubicBezTo>
                  <a:lnTo>
                    <a:pt x="0" y="2392373"/>
                  </a:lnTo>
                  <a:lnTo>
                    <a:pt x="0" y="847183"/>
                  </a:lnTo>
                  <a:lnTo>
                    <a:pt x="1467364" y="0"/>
                  </a:ln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96000">
                  <a:schemeClr val="accent6">
                    <a:lumMod val="75000"/>
                  </a:schemeClr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6F153E6C-89DF-CBE1-790E-348CDB4DCA2E}"/>
                </a:ext>
              </a:extLst>
            </p:cNvPr>
            <p:cNvSpPr/>
            <p:nvPr/>
          </p:nvSpPr>
          <p:spPr>
            <a:xfrm>
              <a:off x="4159956" y="3208332"/>
              <a:ext cx="1646378" cy="2390866"/>
            </a:xfrm>
            <a:custGeom>
              <a:avLst/>
              <a:gdLst>
                <a:gd name="connsiteX0" fmla="*/ 178288 w 1646378"/>
                <a:gd name="connsiteY0" fmla="*/ 0 h 2390866"/>
                <a:gd name="connsiteX1" fmla="*/ 1646378 w 1646378"/>
                <a:gd name="connsiteY1" fmla="*/ 847602 h 2390866"/>
                <a:gd name="connsiteX2" fmla="*/ 1646378 w 1646378"/>
                <a:gd name="connsiteY2" fmla="*/ 2390866 h 2390866"/>
                <a:gd name="connsiteX3" fmla="*/ 1479661 w 1646378"/>
                <a:gd name="connsiteY3" fmla="*/ 2382448 h 2390866"/>
                <a:gd name="connsiteX4" fmla="*/ 0 w 1646378"/>
                <a:gd name="connsiteY4" fmla="*/ 742779 h 2390866"/>
                <a:gd name="connsiteX5" fmla="*/ 129522 w 1646378"/>
                <a:gd name="connsiteY5" fmla="*/ 101234 h 2390866"/>
                <a:gd name="connsiteX6" fmla="*/ 178288 w 1646378"/>
                <a:gd name="connsiteY6" fmla="*/ 0 h 2390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46378" h="2390866">
                  <a:moveTo>
                    <a:pt x="178288" y="0"/>
                  </a:moveTo>
                  <a:lnTo>
                    <a:pt x="1646378" y="847602"/>
                  </a:lnTo>
                  <a:lnTo>
                    <a:pt x="1646378" y="2390866"/>
                  </a:lnTo>
                  <a:lnTo>
                    <a:pt x="1479661" y="2382448"/>
                  </a:lnTo>
                  <a:cubicBezTo>
                    <a:pt x="648557" y="2298045"/>
                    <a:pt x="0" y="1596152"/>
                    <a:pt x="0" y="742779"/>
                  </a:cubicBezTo>
                  <a:cubicBezTo>
                    <a:pt x="0" y="515213"/>
                    <a:pt x="46119" y="298419"/>
                    <a:pt x="129522" y="101234"/>
                  </a:cubicBezTo>
                  <a:lnTo>
                    <a:pt x="178288" y="0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96000">
                  <a:schemeClr val="accent2">
                    <a:lumMod val="75000"/>
                  </a:schemeClr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2EA0D422-4461-B775-DCE0-654EE441DAB6}"/>
                </a:ext>
              </a:extLst>
            </p:cNvPr>
            <p:cNvSpPr/>
            <p:nvPr/>
          </p:nvSpPr>
          <p:spPr>
            <a:xfrm>
              <a:off x="4338244" y="3205080"/>
              <a:ext cx="1468090" cy="850854"/>
            </a:xfrm>
            <a:custGeom>
              <a:avLst/>
              <a:gdLst>
                <a:gd name="connsiteX0" fmla="*/ 1567 w 1468090"/>
                <a:gd name="connsiteY0" fmla="*/ 0 h 850854"/>
                <a:gd name="connsiteX1" fmla="*/ 1468090 w 1468090"/>
                <a:gd name="connsiteY1" fmla="*/ 846698 h 850854"/>
                <a:gd name="connsiteX2" fmla="*/ 1468090 w 1468090"/>
                <a:gd name="connsiteY2" fmla="*/ 850854 h 850854"/>
                <a:gd name="connsiteX3" fmla="*/ 0 w 1468090"/>
                <a:gd name="connsiteY3" fmla="*/ 3252 h 850854"/>
                <a:gd name="connsiteX4" fmla="*/ 1567 w 1468090"/>
                <a:gd name="connsiteY4" fmla="*/ 0 h 850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090" h="850854">
                  <a:moveTo>
                    <a:pt x="1567" y="0"/>
                  </a:moveTo>
                  <a:lnTo>
                    <a:pt x="1468090" y="846698"/>
                  </a:lnTo>
                  <a:lnTo>
                    <a:pt x="1468090" y="850854"/>
                  </a:lnTo>
                  <a:lnTo>
                    <a:pt x="0" y="3252"/>
                  </a:lnTo>
                  <a:lnTo>
                    <a:pt x="1567" y="0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91A49CA-FE05-0F0B-EE50-E269950B91D4}"/>
                </a:ext>
              </a:extLst>
            </p:cNvPr>
            <p:cNvSpPr/>
            <p:nvPr/>
          </p:nvSpPr>
          <p:spPr>
            <a:xfrm>
              <a:off x="5806334" y="4045743"/>
              <a:ext cx="3600" cy="6111"/>
            </a:xfrm>
            <a:custGeom>
              <a:avLst/>
              <a:gdLst>
                <a:gd name="connsiteX0" fmla="*/ 0 w 3600"/>
                <a:gd name="connsiteY0" fmla="*/ 0 h 6111"/>
                <a:gd name="connsiteX1" fmla="*/ 3600 w 3600"/>
                <a:gd name="connsiteY1" fmla="*/ 0 h 6111"/>
                <a:gd name="connsiteX2" fmla="*/ 3600 w 3600"/>
                <a:gd name="connsiteY2" fmla="*/ 4109 h 6111"/>
                <a:gd name="connsiteX3" fmla="*/ 132 w 3600"/>
                <a:gd name="connsiteY3" fmla="*/ 6111 h 6111"/>
                <a:gd name="connsiteX4" fmla="*/ 0 w 3600"/>
                <a:gd name="connsiteY4" fmla="*/ 6035 h 6111"/>
                <a:gd name="connsiteX5" fmla="*/ 0 w 3600"/>
                <a:gd name="connsiteY5" fmla="*/ 0 h 6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00" h="6111">
                  <a:moveTo>
                    <a:pt x="0" y="0"/>
                  </a:moveTo>
                  <a:lnTo>
                    <a:pt x="3600" y="0"/>
                  </a:lnTo>
                  <a:lnTo>
                    <a:pt x="3600" y="4109"/>
                  </a:lnTo>
                  <a:lnTo>
                    <a:pt x="132" y="6111"/>
                  </a:lnTo>
                  <a:lnTo>
                    <a:pt x="0" y="60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3D2EC4B-58AA-D216-3A97-854E31C723C2}"/>
                </a:ext>
              </a:extLst>
            </p:cNvPr>
            <p:cNvSpPr/>
            <p:nvPr/>
          </p:nvSpPr>
          <p:spPr>
            <a:xfrm>
              <a:off x="5806340" y="4051854"/>
              <a:ext cx="3593" cy="3190"/>
            </a:xfrm>
            <a:custGeom>
              <a:avLst/>
              <a:gdLst>
                <a:gd name="connsiteX0" fmla="*/ 127 w 3593"/>
                <a:gd name="connsiteY0" fmla="*/ 0 h 3190"/>
                <a:gd name="connsiteX1" fmla="*/ 3593 w 3593"/>
                <a:gd name="connsiteY1" fmla="*/ 2001 h 3190"/>
                <a:gd name="connsiteX2" fmla="*/ 3460 w 3593"/>
                <a:gd name="connsiteY2" fmla="*/ 2232 h 3190"/>
                <a:gd name="connsiteX3" fmla="*/ 1800 w 3593"/>
                <a:gd name="connsiteY3" fmla="*/ 3190 h 3190"/>
                <a:gd name="connsiteX4" fmla="*/ 0 w 3593"/>
                <a:gd name="connsiteY4" fmla="*/ 73 h 3190"/>
                <a:gd name="connsiteX5" fmla="*/ 127 w 3593"/>
                <a:gd name="connsiteY5" fmla="*/ 0 h 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93" h="3190">
                  <a:moveTo>
                    <a:pt x="127" y="0"/>
                  </a:moveTo>
                  <a:lnTo>
                    <a:pt x="3593" y="2001"/>
                  </a:lnTo>
                  <a:lnTo>
                    <a:pt x="3460" y="2232"/>
                  </a:lnTo>
                  <a:lnTo>
                    <a:pt x="1800" y="3190"/>
                  </a:lnTo>
                  <a:lnTo>
                    <a:pt x="0" y="73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C8E1544-E1DF-5158-E6C7-A1D24599FD27}"/>
                </a:ext>
              </a:extLst>
            </p:cNvPr>
            <p:cNvSpPr/>
            <p:nvPr/>
          </p:nvSpPr>
          <p:spPr>
            <a:xfrm>
              <a:off x="5806334" y="4054008"/>
              <a:ext cx="3600" cy="1545281"/>
            </a:xfrm>
            <a:custGeom>
              <a:avLst/>
              <a:gdLst>
                <a:gd name="connsiteX0" fmla="*/ 3600 w 3600"/>
                <a:gd name="connsiteY0" fmla="*/ 0 h 1545281"/>
                <a:gd name="connsiteX1" fmla="*/ 3600 w 3600"/>
                <a:gd name="connsiteY1" fmla="*/ 1545190 h 1545281"/>
                <a:gd name="connsiteX2" fmla="*/ 1800 w 3600"/>
                <a:gd name="connsiteY2" fmla="*/ 1545281 h 1545281"/>
                <a:gd name="connsiteX3" fmla="*/ 0 w 3600"/>
                <a:gd name="connsiteY3" fmla="*/ 1545190 h 1545281"/>
                <a:gd name="connsiteX4" fmla="*/ 0 w 3600"/>
                <a:gd name="connsiteY4" fmla="*/ 1926 h 1545281"/>
                <a:gd name="connsiteX5" fmla="*/ 1798 w 3600"/>
                <a:gd name="connsiteY5" fmla="*/ 2964 h 1545281"/>
                <a:gd name="connsiteX6" fmla="*/ 3465 w 3600"/>
                <a:gd name="connsiteY6" fmla="*/ 78 h 1545281"/>
                <a:gd name="connsiteX7" fmla="*/ 3600 w 3600"/>
                <a:gd name="connsiteY7" fmla="*/ 0 h 1545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0" h="1545281">
                  <a:moveTo>
                    <a:pt x="3600" y="0"/>
                  </a:moveTo>
                  <a:lnTo>
                    <a:pt x="3600" y="1545190"/>
                  </a:lnTo>
                  <a:lnTo>
                    <a:pt x="1800" y="1545281"/>
                  </a:lnTo>
                  <a:lnTo>
                    <a:pt x="0" y="1545190"/>
                  </a:lnTo>
                  <a:lnTo>
                    <a:pt x="0" y="1926"/>
                  </a:lnTo>
                  <a:lnTo>
                    <a:pt x="1798" y="2964"/>
                  </a:lnTo>
                  <a:lnTo>
                    <a:pt x="3465" y="78"/>
                  </a:lnTo>
                  <a:lnTo>
                    <a:pt x="3600" y="0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E8DBBFD4-E214-1DF7-7A4B-DE9AE7AE0941}"/>
                </a:ext>
              </a:extLst>
            </p:cNvPr>
            <p:cNvSpPr/>
            <p:nvPr/>
          </p:nvSpPr>
          <p:spPr>
            <a:xfrm>
              <a:off x="5806466" y="4049852"/>
              <a:ext cx="3468" cy="4234"/>
            </a:xfrm>
            <a:custGeom>
              <a:avLst/>
              <a:gdLst>
                <a:gd name="connsiteX0" fmla="*/ 3468 w 3468"/>
                <a:gd name="connsiteY0" fmla="*/ 0 h 4234"/>
                <a:gd name="connsiteX1" fmla="*/ 3468 w 3468"/>
                <a:gd name="connsiteY1" fmla="*/ 4156 h 4234"/>
                <a:gd name="connsiteX2" fmla="*/ 3333 w 3468"/>
                <a:gd name="connsiteY2" fmla="*/ 4234 h 4234"/>
                <a:gd name="connsiteX3" fmla="*/ 3466 w 3468"/>
                <a:gd name="connsiteY3" fmla="*/ 4003 h 4234"/>
                <a:gd name="connsiteX4" fmla="*/ 0 w 3468"/>
                <a:gd name="connsiteY4" fmla="*/ 2002 h 4234"/>
                <a:gd name="connsiteX5" fmla="*/ 3468 w 3468"/>
                <a:gd name="connsiteY5" fmla="*/ 0 h 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68" h="4234">
                  <a:moveTo>
                    <a:pt x="3468" y="0"/>
                  </a:moveTo>
                  <a:lnTo>
                    <a:pt x="3468" y="4156"/>
                  </a:lnTo>
                  <a:lnTo>
                    <a:pt x="3333" y="4234"/>
                  </a:lnTo>
                  <a:lnTo>
                    <a:pt x="3466" y="4003"/>
                  </a:lnTo>
                  <a:lnTo>
                    <a:pt x="0" y="2002"/>
                  </a:lnTo>
                  <a:lnTo>
                    <a:pt x="3468" y="0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77ED19C1-8597-A022-5D1C-0E1A983DE75C}"/>
                </a:ext>
              </a:extLst>
            </p:cNvPr>
            <p:cNvSpPr/>
            <p:nvPr/>
          </p:nvSpPr>
          <p:spPr>
            <a:xfrm>
              <a:off x="5806335" y="4051778"/>
              <a:ext cx="3465" cy="5194"/>
            </a:xfrm>
            <a:custGeom>
              <a:avLst/>
              <a:gdLst>
                <a:gd name="connsiteX0" fmla="*/ 0 w 3465"/>
                <a:gd name="connsiteY0" fmla="*/ 0 h 5194"/>
                <a:gd name="connsiteX1" fmla="*/ 132 w 3465"/>
                <a:gd name="connsiteY1" fmla="*/ 76 h 5194"/>
                <a:gd name="connsiteX2" fmla="*/ 5 w 3465"/>
                <a:gd name="connsiteY2" fmla="*/ 149 h 5194"/>
                <a:gd name="connsiteX3" fmla="*/ 1805 w 3465"/>
                <a:gd name="connsiteY3" fmla="*/ 3266 h 5194"/>
                <a:gd name="connsiteX4" fmla="*/ 3465 w 3465"/>
                <a:gd name="connsiteY4" fmla="*/ 2308 h 5194"/>
                <a:gd name="connsiteX5" fmla="*/ 1798 w 3465"/>
                <a:gd name="connsiteY5" fmla="*/ 5194 h 5194"/>
                <a:gd name="connsiteX6" fmla="*/ 0 w 3465"/>
                <a:gd name="connsiteY6" fmla="*/ 4156 h 5194"/>
                <a:gd name="connsiteX7" fmla="*/ 0 w 3465"/>
                <a:gd name="connsiteY7" fmla="*/ 0 h 5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65" h="5194">
                  <a:moveTo>
                    <a:pt x="0" y="0"/>
                  </a:moveTo>
                  <a:lnTo>
                    <a:pt x="132" y="76"/>
                  </a:lnTo>
                  <a:lnTo>
                    <a:pt x="5" y="149"/>
                  </a:lnTo>
                  <a:lnTo>
                    <a:pt x="1805" y="3266"/>
                  </a:lnTo>
                  <a:lnTo>
                    <a:pt x="3465" y="2308"/>
                  </a:lnTo>
                  <a:lnTo>
                    <a:pt x="1798" y="5194"/>
                  </a:lnTo>
                  <a:lnTo>
                    <a:pt x="0" y="41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CF24C04F-04F8-4917-632B-EC22281E11D4}"/>
                </a:ext>
              </a:extLst>
            </p:cNvPr>
            <p:cNvSpPr/>
            <p:nvPr/>
          </p:nvSpPr>
          <p:spPr>
            <a:xfrm>
              <a:off x="5809934" y="3203573"/>
              <a:ext cx="1467364" cy="850435"/>
            </a:xfrm>
            <a:custGeom>
              <a:avLst/>
              <a:gdLst>
                <a:gd name="connsiteX0" fmla="*/ 1465797 w 1467364"/>
                <a:gd name="connsiteY0" fmla="*/ 0 h 850435"/>
                <a:gd name="connsiteX1" fmla="*/ 1467364 w 1467364"/>
                <a:gd name="connsiteY1" fmla="*/ 3252 h 850435"/>
                <a:gd name="connsiteX2" fmla="*/ 0 w 1467364"/>
                <a:gd name="connsiteY2" fmla="*/ 850435 h 850435"/>
                <a:gd name="connsiteX3" fmla="*/ 0 w 1467364"/>
                <a:gd name="connsiteY3" fmla="*/ 846279 h 850435"/>
                <a:gd name="connsiteX4" fmla="*/ 1465797 w 1467364"/>
                <a:gd name="connsiteY4" fmla="*/ 0 h 85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7364" h="850435">
                  <a:moveTo>
                    <a:pt x="1465797" y="0"/>
                  </a:moveTo>
                  <a:lnTo>
                    <a:pt x="1467364" y="3252"/>
                  </a:lnTo>
                  <a:lnTo>
                    <a:pt x="0" y="850435"/>
                  </a:lnTo>
                  <a:lnTo>
                    <a:pt x="0" y="846279"/>
                  </a:lnTo>
                  <a:lnTo>
                    <a:pt x="1465797" y="0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722B3F35-5ACB-C73B-0304-8CE7B6A0DF34}"/>
                </a:ext>
              </a:extLst>
            </p:cNvPr>
            <p:cNvSpPr/>
            <p:nvPr/>
          </p:nvSpPr>
          <p:spPr>
            <a:xfrm rot="14400000">
              <a:off x="6536523" y="2776668"/>
              <a:ext cx="3600" cy="1692000"/>
            </a:xfrm>
            <a:custGeom>
              <a:avLst/>
              <a:gdLst>
                <a:gd name="connsiteX0" fmla="*/ 3600 w 3600"/>
                <a:gd name="connsiteY0" fmla="*/ 0 h 1545281"/>
                <a:gd name="connsiteX1" fmla="*/ 3600 w 3600"/>
                <a:gd name="connsiteY1" fmla="*/ 1545190 h 1545281"/>
                <a:gd name="connsiteX2" fmla="*/ 1800 w 3600"/>
                <a:gd name="connsiteY2" fmla="*/ 1545281 h 1545281"/>
                <a:gd name="connsiteX3" fmla="*/ 0 w 3600"/>
                <a:gd name="connsiteY3" fmla="*/ 1545190 h 1545281"/>
                <a:gd name="connsiteX4" fmla="*/ 0 w 3600"/>
                <a:gd name="connsiteY4" fmla="*/ 1926 h 1545281"/>
                <a:gd name="connsiteX5" fmla="*/ 1798 w 3600"/>
                <a:gd name="connsiteY5" fmla="*/ 2964 h 1545281"/>
                <a:gd name="connsiteX6" fmla="*/ 3465 w 3600"/>
                <a:gd name="connsiteY6" fmla="*/ 78 h 1545281"/>
                <a:gd name="connsiteX7" fmla="*/ 3600 w 3600"/>
                <a:gd name="connsiteY7" fmla="*/ 0 h 1545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0" h="1545281">
                  <a:moveTo>
                    <a:pt x="3600" y="0"/>
                  </a:moveTo>
                  <a:lnTo>
                    <a:pt x="3600" y="1545190"/>
                  </a:lnTo>
                  <a:lnTo>
                    <a:pt x="1800" y="1545281"/>
                  </a:lnTo>
                  <a:lnTo>
                    <a:pt x="0" y="1545190"/>
                  </a:lnTo>
                  <a:lnTo>
                    <a:pt x="0" y="1926"/>
                  </a:lnTo>
                  <a:lnTo>
                    <a:pt x="1798" y="2964"/>
                  </a:lnTo>
                  <a:lnTo>
                    <a:pt x="3465" y="78"/>
                  </a:lnTo>
                  <a:lnTo>
                    <a:pt x="3600" y="0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E71C860-6BEB-255E-CF35-59907904A8F1}"/>
                </a:ext>
              </a:extLst>
            </p:cNvPr>
            <p:cNvSpPr/>
            <p:nvPr/>
          </p:nvSpPr>
          <p:spPr>
            <a:xfrm rot="7200000">
              <a:off x="5070038" y="2783691"/>
              <a:ext cx="3600" cy="1692000"/>
            </a:xfrm>
            <a:custGeom>
              <a:avLst/>
              <a:gdLst>
                <a:gd name="connsiteX0" fmla="*/ 3600 w 3600"/>
                <a:gd name="connsiteY0" fmla="*/ 0 h 1545281"/>
                <a:gd name="connsiteX1" fmla="*/ 3600 w 3600"/>
                <a:gd name="connsiteY1" fmla="*/ 1545190 h 1545281"/>
                <a:gd name="connsiteX2" fmla="*/ 1800 w 3600"/>
                <a:gd name="connsiteY2" fmla="*/ 1545281 h 1545281"/>
                <a:gd name="connsiteX3" fmla="*/ 0 w 3600"/>
                <a:gd name="connsiteY3" fmla="*/ 1545190 h 1545281"/>
                <a:gd name="connsiteX4" fmla="*/ 0 w 3600"/>
                <a:gd name="connsiteY4" fmla="*/ 1926 h 1545281"/>
                <a:gd name="connsiteX5" fmla="*/ 1798 w 3600"/>
                <a:gd name="connsiteY5" fmla="*/ 2964 h 1545281"/>
                <a:gd name="connsiteX6" fmla="*/ 3465 w 3600"/>
                <a:gd name="connsiteY6" fmla="*/ 78 h 1545281"/>
                <a:gd name="connsiteX7" fmla="*/ 3600 w 3600"/>
                <a:gd name="connsiteY7" fmla="*/ 0 h 1545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0" h="1545281">
                  <a:moveTo>
                    <a:pt x="3600" y="0"/>
                  </a:moveTo>
                  <a:lnTo>
                    <a:pt x="3600" y="1545190"/>
                  </a:lnTo>
                  <a:lnTo>
                    <a:pt x="1800" y="1545281"/>
                  </a:lnTo>
                  <a:lnTo>
                    <a:pt x="0" y="1545190"/>
                  </a:lnTo>
                  <a:lnTo>
                    <a:pt x="0" y="1926"/>
                  </a:lnTo>
                  <a:lnTo>
                    <a:pt x="1798" y="2964"/>
                  </a:lnTo>
                  <a:lnTo>
                    <a:pt x="3465" y="78"/>
                  </a:lnTo>
                  <a:lnTo>
                    <a:pt x="3600" y="0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tx1"/>
                </a:solidFill>
                <a:latin typeface="+mj-lt"/>
              </a:endParaRPr>
            </a:p>
          </p:txBody>
        </p:sp>
        <p:pic>
          <p:nvPicPr>
            <p:cNvPr id="22" name="Graphic 21" descr="Bullseye">
              <a:extLst>
                <a:ext uri="{FF2B5EF4-FFF2-40B4-BE49-F238E27FC236}">
                  <a16:creationId xmlns:a16="http://schemas.microsoft.com/office/drawing/2014/main" id="{8B91D8C7-286C-830F-2C78-8D2FCC20F3E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692454" y="4029262"/>
              <a:ext cx="747495" cy="747495"/>
            </a:xfrm>
            <a:prstGeom prst="rect">
              <a:avLst/>
            </a:prstGeom>
          </p:spPr>
        </p:pic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68E010C6-3623-3724-3766-DB5C7A3AAD65}"/>
                </a:ext>
              </a:extLst>
            </p:cNvPr>
            <p:cNvGrpSpPr/>
            <p:nvPr/>
          </p:nvGrpSpPr>
          <p:grpSpPr>
            <a:xfrm>
              <a:off x="882430" y="3840764"/>
              <a:ext cx="2718818" cy="1126003"/>
              <a:chOff x="836538" y="1376007"/>
              <a:chExt cx="2718818" cy="1126003"/>
            </a:xfrm>
          </p:grpSpPr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E5CAF8D6-2F84-57DD-867F-64AFEF8C2BD8}"/>
                  </a:ext>
                </a:extLst>
              </p:cNvPr>
              <p:cNvSpPr/>
              <p:nvPr/>
            </p:nvSpPr>
            <p:spPr>
              <a:xfrm>
                <a:off x="836538" y="1763346"/>
                <a:ext cx="2718818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sz="1400" i="0" dirty="0">
                    <a:effectLst/>
                    <a:latin typeface="+mj-lt"/>
                    <a:cs typeface="Arial" panose="020B0604020202020204" pitchFamily="34" charset="0"/>
                  </a:rPr>
                  <a:t>Arising from inadequate resources, like limited time on engagements</a:t>
                </a:r>
                <a:endParaRPr lang="en-IN" sz="1400" dirty="0"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B4E249B7-B341-4637-C19A-43D792255E14}"/>
                  </a:ext>
                </a:extLst>
              </p:cNvPr>
              <p:cNvSpPr/>
              <p:nvPr/>
            </p:nvSpPr>
            <p:spPr>
              <a:xfrm>
                <a:off x="836538" y="1376007"/>
                <a:ext cx="2718818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sz="2000" i="0" dirty="0">
                    <a:effectLst/>
                    <a:latin typeface="+mj-lt"/>
                    <a:cs typeface="Arial" panose="020B0604020202020204" pitchFamily="34" charset="0"/>
                  </a:rPr>
                  <a:t>Resource Constraints</a:t>
                </a:r>
                <a:endParaRPr lang="en-IN" sz="2000" dirty="0">
                  <a:latin typeface="+mj-lt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E6535B28-0C65-974C-F8C8-123C0A2732CB}"/>
                </a:ext>
              </a:extLst>
            </p:cNvPr>
            <p:cNvGrpSpPr/>
            <p:nvPr/>
          </p:nvGrpSpPr>
          <p:grpSpPr>
            <a:xfrm>
              <a:off x="8089016" y="3840764"/>
              <a:ext cx="2747603" cy="1556890"/>
              <a:chOff x="1058197" y="1376761"/>
              <a:chExt cx="2747603" cy="1556890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FC0892AC-14A8-D8EB-722F-0CF591B055A8}"/>
                  </a:ext>
                </a:extLst>
              </p:cNvPr>
              <p:cNvSpPr/>
              <p:nvPr/>
            </p:nvSpPr>
            <p:spPr>
              <a:xfrm>
                <a:off x="1086982" y="1764100"/>
                <a:ext cx="2718818" cy="11695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400" dirty="0">
                    <a:latin typeface="+mj-lt"/>
                    <a:cs typeface="Arial" panose="020B0604020202020204" pitchFamily="34" charset="0"/>
                  </a:rPr>
                  <a:t>H</a:t>
                </a:r>
                <a:r>
                  <a:rPr lang="en-US" sz="1400" i="0" dirty="0">
                    <a:effectLst/>
                    <a:latin typeface="+mj-lt"/>
                    <a:cs typeface="Arial" panose="020B0604020202020204" pitchFamily="34" charset="0"/>
                  </a:rPr>
                  <a:t>ow leadership attitudes and directives translate into meaningful changes in behavior and mindset throughout the organization</a:t>
                </a:r>
                <a:endParaRPr lang="en-IN" sz="1400" dirty="0"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EEA59832-2AC9-6190-1380-C0BD82520DEF}"/>
                  </a:ext>
                </a:extLst>
              </p:cNvPr>
              <p:cNvSpPr/>
              <p:nvPr/>
            </p:nvSpPr>
            <p:spPr>
              <a:xfrm>
                <a:off x="1058197" y="1376761"/>
                <a:ext cx="2718818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000" i="0" dirty="0">
                    <a:effectLst/>
                    <a:latin typeface="+mj-lt"/>
                    <a:cs typeface="Arial" panose="020B0604020202020204" pitchFamily="34" charset="0"/>
                  </a:rPr>
                  <a:t>Leadership Influence</a:t>
                </a:r>
                <a:endParaRPr lang="en-IN" sz="2000" dirty="0">
                  <a:latin typeface="+mj-lt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FEB1C86C-47F7-3534-E44C-F478B159CB4B}"/>
                </a:ext>
              </a:extLst>
            </p:cNvPr>
            <p:cNvGrpSpPr/>
            <p:nvPr/>
          </p:nvGrpSpPr>
          <p:grpSpPr>
            <a:xfrm>
              <a:off x="4307049" y="536519"/>
              <a:ext cx="3137671" cy="939844"/>
              <a:chOff x="811520" y="1326602"/>
              <a:chExt cx="3137671" cy="939844"/>
            </a:xfrm>
          </p:grpSpPr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ADDF59E7-841D-4EDB-941D-A79F1D1F7767}"/>
                  </a:ext>
                </a:extLst>
              </p:cNvPr>
              <p:cNvSpPr/>
              <p:nvPr/>
            </p:nvSpPr>
            <p:spPr>
              <a:xfrm>
                <a:off x="811520" y="1743226"/>
                <a:ext cx="3137671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400" dirty="0">
                    <a:latin typeface="+mj-lt"/>
                    <a:cs typeface="Arial" panose="020B0604020202020204" pitchFamily="34" charset="0"/>
                  </a:rPr>
                  <a:t>R</a:t>
                </a:r>
                <a:r>
                  <a:rPr lang="en-US" sz="1400" i="0" dirty="0">
                    <a:effectLst/>
                    <a:latin typeface="+mj-lt"/>
                    <a:cs typeface="Arial" panose="020B0604020202020204" pitchFamily="34" charset="0"/>
                  </a:rPr>
                  <a:t>evised standards include provisions that address governance and culture</a:t>
                </a:r>
                <a:endParaRPr lang="en-IN" sz="1400" dirty="0"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81736184-0913-80BC-83CC-413483F2599C}"/>
                  </a:ext>
                </a:extLst>
              </p:cNvPr>
              <p:cNvSpPr/>
              <p:nvPr/>
            </p:nvSpPr>
            <p:spPr>
              <a:xfrm>
                <a:off x="1083280" y="1326602"/>
                <a:ext cx="2718818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000" i="0" dirty="0">
                    <a:effectLst/>
                    <a:latin typeface="+mj-lt"/>
                    <a:cs typeface="Arial" panose="020B0604020202020204" pitchFamily="34" charset="0"/>
                  </a:rPr>
                  <a:t>Adoption of ISQM 1</a:t>
                </a:r>
                <a:endParaRPr lang="en-IN" sz="2000" dirty="0">
                  <a:latin typeface="+mj-lt"/>
                  <a:cs typeface="Arial" panose="020B0604020202020204" pitchFamily="34" charset="0"/>
                </a:endParaRPr>
              </a:p>
            </p:txBody>
          </p:sp>
        </p:grpSp>
      </p:grpSp>
      <p:pic>
        <p:nvPicPr>
          <p:cNvPr id="34" name="Picture 33">
            <a:extLst>
              <a:ext uri="{FF2B5EF4-FFF2-40B4-BE49-F238E27FC236}">
                <a16:creationId xmlns:a16="http://schemas.microsoft.com/office/drawing/2014/main" id="{2BC6B7E7-4243-B75F-74B6-B8357A2391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3393" y="3491456"/>
            <a:ext cx="665214" cy="850855"/>
          </a:xfrm>
          <a:prstGeom prst="rect">
            <a:avLst/>
          </a:prstGeom>
        </p:spPr>
      </p:pic>
      <p:sp>
        <p:nvSpPr>
          <p:cNvPr id="35" name="Google Shape;12604;p89">
            <a:extLst>
              <a:ext uri="{FF2B5EF4-FFF2-40B4-BE49-F238E27FC236}">
                <a16:creationId xmlns:a16="http://schemas.microsoft.com/office/drawing/2014/main" id="{EEDD4346-3C19-E508-B07D-BDFA68F7102F}"/>
              </a:ext>
            </a:extLst>
          </p:cNvPr>
          <p:cNvSpPr/>
          <p:nvPr/>
        </p:nvSpPr>
        <p:spPr>
          <a:xfrm flipH="1">
            <a:off x="6572622" y="4849878"/>
            <a:ext cx="624120" cy="625775"/>
          </a:xfrm>
          <a:custGeom>
            <a:avLst/>
            <a:gdLst/>
            <a:ahLst/>
            <a:cxnLst/>
            <a:rect l="l" t="t" r="r" b="b"/>
            <a:pathLst>
              <a:path w="10315" h="10343" extrusionOk="0">
                <a:moveTo>
                  <a:pt x="5102" y="670"/>
                </a:moveTo>
                <a:cubicBezTo>
                  <a:pt x="5604" y="670"/>
                  <a:pt x="6022" y="1088"/>
                  <a:pt x="6022" y="1562"/>
                </a:cubicBezTo>
                <a:cubicBezTo>
                  <a:pt x="6022" y="2063"/>
                  <a:pt x="5604" y="2481"/>
                  <a:pt x="5102" y="2481"/>
                </a:cubicBezTo>
                <a:cubicBezTo>
                  <a:pt x="4600" y="2481"/>
                  <a:pt x="4182" y="2063"/>
                  <a:pt x="4182" y="1562"/>
                </a:cubicBezTo>
                <a:cubicBezTo>
                  <a:pt x="4182" y="1088"/>
                  <a:pt x="4600" y="670"/>
                  <a:pt x="5102" y="670"/>
                </a:cubicBezTo>
                <a:close/>
                <a:moveTo>
                  <a:pt x="1757" y="1896"/>
                </a:moveTo>
                <a:cubicBezTo>
                  <a:pt x="2063" y="1896"/>
                  <a:pt x="2342" y="2175"/>
                  <a:pt x="2342" y="2481"/>
                </a:cubicBezTo>
                <a:cubicBezTo>
                  <a:pt x="2342" y="2788"/>
                  <a:pt x="2063" y="3067"/>
                  <a:pt x="1757" y="3067"/>
                </a:cubicBezTo>
                <a:cubicBezTo>
                  <a:pt x="1422" y="3067"/>
                  <a:pt x="1143" y="2788"/>
                  <a:pt x="1143" y="2481"/>
                </a:cubicBezTo>
                <a:cubicBezTo>
                  <a:pt x="1143" y="2119"/>
                  <a:pt x="1422" y="1896"/>
                  <a:pt x="1757" y="1896"/>
                </a:cubicBezTo>
                <a:close/>
                <a:moveTo>
                  <a:pt x="8447" y="1896"/>
                </a:moveTo>
                <a:cubicBezTo>
                  <a:pt x="8781" y="1896"/>
                  <a:pt x="9032" y="2175"/>
                  <a:pt x="9032" y="2481"/>
                </a:cubicBezTo>
                <a:cubicBezTo>
                  <a:pt x="9032" y="2788"/>
                  <a:pt x="8753" y="3067"/>
                  <a:pt x="8447" y="3067"/>
                </a:cubicBezTo>
                <a:cubicBezTo>
                  <a:pt x="8112" y="3067"/>
                  <a:pt x="7834" y="2788"/>
                  <a:pt x="7834" y="2481"/>
                </a:cubicBezTo>
                <a:cubicBezTo>
                  <a:pt x="7834" y="2119"/>
                  <a:pt x="8112" y="1896"/>
                  <a:pt x="8447" y="1896"/>
                </a:cubicBezTo>
                <a:close/>
                <a:moveTo>
                  <a:pt x="1701" y="3624"/>
                </a:moveTo>
                <a:cubicBezTo>
                  <a:pt x="2370" y="3624"/>
                  <a:pt x="2927" y="4182"/>
                  <a:pt x="2927" y="4851"/>
                </a:cubicBezTo>
                <a:lnTo>
                  <a:pt x="2927" y="6412"/>
                </a:lnTo>
                <a:cubicBezTo>
                  <a:pt x="2955" y="6635"/>
                  <a:pt x="2816" y="6719"/>
                  <a:pt x="2649" y="6719"/>
                </a:cubicBezTo>
                <a:cubicBezTo>
                  <a:pt x="2481" y="6719"/>
                  <a:pt x="2342" y="6858"/>
                  <a:pt x="2342" y="7053"/>
                </a:cubicBezTo>
                <a:lnTo>
                  <a:pt x="2342" y="8865"/>
                </a:lnTo>
                <a:cubicBezTo>
                  <a:pt x="2342" y="9032"/>
                  <a:pt x="2203" y="9172"/>
                  <a:pt x="2035" y="9172"/>
                </a:cubicBezTo>
                <a:lnTo>
                  <a:pt x="1422" y="9172"/>
                </a:lnTo>
                <a:cubicBezTo>
                  <a:pt x="1255" y="9172"/>
                  <a:pt x="1116" y="9032"/>
                  <a:pt x="1116" y="8865"/>
                </a:cubicBezTo>
                <a:lnTo>
                  <a:pt x="1116" y="7053"/>
                </a:lnTo>
                <a:cubicBezTo>
                  <a:pt x="1116" y="6858"/>
                  <a:pt x="976" y="6719"/>
                  <a:pt x="809" y="6719"/>
                </a:cubicBezTo>
                <a:cubicBezTo>
                  <a:pt x="642" y="6719"/>
                  <a:pt x="502" y="6579"/>
                  <a:pt x="502" y="6412"/>
                </a:cubicBezTo>
                <a:lnTo>
                  <a:pt x="502" y="4851"/>
                </a:lnTo>
                <a:cubicBezTo>
                  <a:pt x="502" y="4182"/>
                  <a:pt x="1060" y="3624"/>
                  <a:pt x="1701" y="3624"/>
                </a:cubicBezTo>
                <a:close/>
                <a:moveTo>
                  <a:pt x="8391" y="3624"/>
                </a:moveTo>
                <a:cubicBezTo>
                  <a:pt x="9060" y="3624"/>
                  <a:pt x="9618" y="4182"/>
                  <a:pt x="9618" y="4851"/>
                </a:cubicBezTo>
                <a:lnTo>
                  <a:pt x="9618" y="6440"/>
                </a:lnTo>
                <a:lnTo>
                  <a:pt x="9645" y="6440"/>
                </a:lnTo>
                <a:cubicBezTo>
                  <a:pt x="9645" y="6635"/>
                  <a:pt x="9506" y="6774"/>
                  <a:pt x="9339" y="6774"/>
                </a:cubicBezTo>
                <a:cubicBezTo>
                  <a:pt x="9172" y="6774"/>
                  <a:pt x="9032" y="6914"/>
                  <a:pt x="9032" y="7081"/>
                </a:cubicBezTo>
                <a:lnTo>
                  <a:pt x="9032" y="8893"/>
                </a:lnTo>
                <a:cubicBezTo>
                  <a:pt x="9032" y="9060"/>
                  <a:pt x="8893" y="9199"/>
                  <a:pt x="8726" y="9199"/>
                </a:cubicBezTo>
                <a:lnTo>
                  <a:pt x="8112" y="9199"/>
                </a:lnTo>
                <a:cubicBezTo>
                  <a:pt x="7945" y="9199"/>
                  <a:pt x="7806" y="9060"/>
                  <a:pt x="7806" y="8893"/>
                </a:cubicBezTo>
                <a:lnTo>
                  <a:pt x="7806" y="7053"/>
                </a:lnTo>
                <a:cubicBezTo>
                  <a:pt x="7806" y="6858"/>
                  <a:pt x="7666" y="6719"/>
                  <a:pt x="7499" y="6719"/>
                </a:cubicBezTo>
                <a:cubicBezTo>
                  <a:pt x="7332" y="6719"/>
                  <a:pt x="7192" y="6579"/>
                  <a:pt x="7192" y="6412"/>
                </a:cubicBezTo>
                <a:lnTo>
                  <a:pt x="7192" y="4851"/>
                </a:lnTo>
                <a:cubicBezTo>
                  <a:pt x="7192" y="4182"/>
                  <a:pt x="7750" y="3624"/>
                  <a:pt x="8391" y="3624"/>
                </a:cubicBezTo>
                <a:close/>
                <a:moveTo>
                  <a:pt x="5381" y="3095"/>
                </a:moveTo>
                <a:cubicBezTo>
                  <a:pt x="6077" y="3234"/>
                  <a:pt x="6635" y="3875"/>
                  <a:pt x="6635" y="4600"/>
                </a:cubicBezTo>
                <a:lnTo>
                  <a:pt x="6635" y="6440"/>
                </a:lnTo>
                <a:cubicBezTo>
                  <a:pt x="6663" y="6635"/>
                  <a:pt x="6523" y="6719"/>
                  <a:pt x="6356" y="6719"/>
                </a:cubicBezTo>
                <a:cubicBezTo>
                  <a:pt x="6161" y="6719"/>
                  <a:pt x="6022" y="6858"/>
                  <a:pt x="6022" y="7053"/>
                </a:cubicBezTo>
                <a:lnTo>
                  <a:pt x="6022" y="9478"/>
                </a:lnTo>
                <a:cubicBezTo>
                  <a:pt x="6022" y="9645"/>
                  <a:pt x="5882" y="9785"/>
                  <a:pt x="5715" y="9785"/>
                </a:cubicBezTo>
                <a:lnTo>
                  <a:pt x="4461" y="9785"/>
                </a:lnTo>
                <a:cubicBezTo>
                  <a:pt x="4293" y="9785"/>
                  <a:pt x="4154" y="9645"/>
                  <a:pt x="4154" y="9478"/>
                </a:cubicBezTo>
                <a:lnTo>
                  <a:pt x="4154" y="7053"/>
                </a:lnTo>
                <a:cubicBezTo>
                  <a:pt x="4154" y="6858"/>
                  <a:pt x="4015" y="6719"/>
                  <a:pt x="3847" y="6719"/>
                </a:cubicBezTo>
                <a:cubicBezTo>
                  <a:pt x="3652" y="6719"/>
                  <a:pt x="3513" y="6579"/>
                  <a:pt x="3513" y="6412"/>
                </a:cubicBezTo>
                <a:lnTo>
                  <a:pt x="3513" y="4851"/>
                </a:lnTo>
                <a:lnTo>
                  <a:pt x="3513" y="4600"/>
                </a:lnTo>
                <a:cubicBezTo>
                  <a:pt x="3513" y="3875"/>
                  <a:pt x="4043" y="3234"/>
                  <a:pt x="4739" y="3095"/>
                </a:cubicBezTo>
                <a:lnTo>
                  <a:pt x="4739" y="5185"/>
                </a:lnTo>
                <a:cubicBezTo>
                  <a:pt x="4739" y="5381"/>
                  <a:pt x="4879" y="5520"/>
                  <a:pt x="5046" y="5520"/>
                </a:cubicBezTo>
                <a:cubicBezTo>
                  <a:pt x="5241" y="5520"/>
                  <a:pt x="5381" y="5381"/>
                  <a:pt x="5381" y="5185"/>
                </a:cubicBezTo>
                <a:lnTo>
                  <a:pt x="5381" y="3095"/>
                </a:lnTo>
                <a:close/>
                <a:moveTo>
                  <a:pt x="5130" y="1"/>
                </a:moveTo>
                <a:cubicBezTo>
                  <a:pt x="4293" y="1"/>
                  <a:pt x="3624" y="670"/>
                  <a:pt x="3624" y="1506"/>
                </a:cubicBezTo>
                <a:cubicBezTo>
                  <a:pt x="3624" y="1952"/>
                  <a:pt x="3847" y="2370"/>
                  <a:pt x="4154" y="2649"/>
                </a:cubicBezTo>
                <a:cubicBezTo>
                  <a:pt x="3736" y="2872"/>
                  <a:pt x="3373" y="3234"/>
                  <a:pt x="3206" y="3652"/>
                </a:cubicBezTo>
                <a:cubicBezTo>
                  <a:pt x="3067" y="3485"/>
                  <a:pt x="2900" y="3346"/>
                  <a:pt x="2677" y="3234"/>
                </a:cubicBezTo>
                <a:cubicBezTo>
                  <a:pt x="2900" y="3039"/>
                  <a:pt x="3039" y="2732"/>
                  <a:pt x="3039" y="2398"/>
                </a:cubicBezTo>
                <a:cubicBezTo>
                  <a:pt x="3039" y="1757"/>
                  <a:pt x="2481" y="1199"/>
                  <a:pt x="1812" y="1199"/>
                </a:cubicBezTo>
                <a:cubicBezTo>
                  <a:pt x="1143" y="1199"/>
                  <a:pt x="586" y="1757"/>
                  <a:pt x="586" y="2398"/>
                </a:cubicBezTo>
                <a:cubicBezTo>
                  <a:pt x="586" y="2732"/>
                  <a:pt x="725" y="3039"/>
                  <a:pt x="948" y="3234"/>
                </a:cubicBezTo>
                <a:cubicBezTo>
                  <a:pt x="391" y="3569"/>
                  <a:pt x="1" y="4154"/>
                  <a:pt x="1" y="4851"/>
                </a:cubicBezTo>
                <a:lnTo>
                  <a:pt x="1" y="6412"/>
                </a:lnTo>
                <a:cubicBezTo>
                  <a:pt x="1" y="6802"/>
                  <a:pt x="251" y="7137"/>
                  <a:pt x="586" y="7276"/>
                </a:cubicBezTo>
                <a:lnTo>
                  <a:pt x="586" y="8865"/>
                </a:lnTo>
                <a:cubicBezTo>
                  <a:pt x="586" y="9339"/>
                  <a:pt x="1004" y="9757"/>
                  <a:pt x="1506" y="9757"/>
                </a:cubicBezTo>
                <a:lnTo>
                  <a:pt x="2091" y="9757"/>
                </a:lnTo>
                <a:cubicBezTo>
                  <a:pt x="2593" y="9757"/>
                  <a:pt x="3011" y="9339"/>
                  <a:pt x="3011" y="8865"/>
                </a:cubicBezTo>
                <a:lnTo>
                  <a:pt x="3011" y="7276"/>
                </a:lnTo>
                <a:cubicBezTo>
                  <a:pt x="3095" y="7248"/>
                  <a:pt x="3206" y="7192"/>
                  <a:pt x="3318" y="7109"/>
                </a:cubicBezTo>
                <a:cubicBezTo>
                  <a:pt x="3429" y="7192"/>
                  <a:pt x="3485" y="7248"/>
                  <a:pt x="3624" y="7276"/>
                </a:cubicBezTo>
                <a:lnTo>
                  <a:pt x="3624" y="9450"/>
                </a:lnTo>
                <a:cubicBezTo>
                  <a:pt x="3624" y="9924"/>
                  <a:pt x="4043" y="10342"/>
                  <a:pt x="4544" y="10342"/>
                </a:cubicBezTo>
                <a:lnTo>
                  <a:pt x="5799" y="10342"/>
                </a:lnTo>
                <a:cubicBezTo>
                  <a:pt x="6273" y="10342"/>
                  <a:pt x="6691" y="9924"/>
                  <a:pt x="6691" y="9450"/>
                </a:cubicBezTo>
                <a:lnTo>
                  <a:pt x="6691" y="7276"/>
                </a:lnTo>
                <a:cubicBezTo>
                  <a:pt x="6802" y="7248"/>
                  <a:pt x="6914" y="7192"/>
                  <a:pt x="6997" y="7109"/>
                </a:cubicBezTo>
                <a:cubicBezTo>
                  <a:pt x="7109" y="7192"/>
                  <a:pt x="7192" y="7248"/>
                  <a:pt x="7332" y="7276"/>
                </a:cubicBezTo>
                <a:lnTo>
                  <a:pt x="7332" y="8865"/>
                </a:lnTo>
                <a:cubicBezTo>
                  <a:pt x="7332" y="9339"/>
                  <a:pt x="7750" y="9757"/>
                  <a:pt x="8224" y="9757"/>
                </a:cubicBezTo>
                <a:lnTo>
                  <a:pt x="8809" y="9757"/>
                </a:lnTo>
                <a:cubicBezTo>
                  <a:pt x="9311" y="9757"/>
                  <a:pt x="9729" y="9339"/>
                  <a:pt x="9729" y="8865"/>
                </a:cubicBezTo>
                <a:lnTo>
                  <a:pt x="9729" y="7276"/>
                </a:lnTo>
                <a:cubicBezTo>
                  <a:pt x="10064" y="7137"/>
                  <a:pt x="10314" y="6830"/>
                  <a:pt x="10314" y="6412"/>
                </a:cubicBezTo>
                <a:lnTo>
                  <a:pt x="10314" y="4851"/>
                </a:lnTo>
                <a:cubicBezTo>
                  <a:pt x="10287" y="4210"/>
                  <a:pt x="9896" y="3596"/>
                  <a:pt x="9339" y="3318"/>
                </a:cubicBezTo>
                <a:cubicBezTo>
                  <a:pt x="9562" y="3095"/>
                  <a:pt x="9701" y="2788"/>
                  <a:pt x="9701" y="2481"/>
                </a:cubicBezTo>
                <a:cubicBezTo>
                  <a:pt x="9701" y="1812"/>
                  <a:pt x="9144" y="1255"/>
                  <a:pt x="8475" y="1255"/>
                </a:cubicBezTo>
                <a:cubicBezTo>
                  <a:pt x="7806" y="1255"/>
                  <a:pt x="7248" y="1812"/>
                  <a:pt x="7248" y="2481"/>
                </a:cubicBezTo>
                <a:cubicBezTo>
                  <a:pt x="7248" y="2788"/>
                  <a:pt x="7388" y="3095"/>
                  <a:pt x="7611" y="3318"/>
                </a:cubicBezTo>
                <a:cubicBezTo>
                  <a:pt x="7388" y="3429"/>
                  <a:pt x="7220" y="3569"/>
                  <a:pt x="7081" y="3736"/>
                </a:cubicBezTo>
                <a:cubicBezTo>
                  <a:pt x="6969" y="3485"/>
                  <a:pt x="6802" y="3290"/>
                  <a:pt x="6635" y="3067"/>
                </a:cubicBezTo>
                <a:cubicBezTo>
                  <a:pt x="6496" y="2927"/>
                  <a:pt x="6300" y="2788"/>
                  <a:pt x="6105" y="2677"/>
                </a:cubicBezTo>
                <a:cubicBezTo>
                  <a:pt x="6440" y="2370"/>
                  <a:pt x="6663" y="1952"/>
                  <a:pt x="6663" y="1534"/>
                </a:cubicBezTo>
                <a:cubicBezTo>
                  <a:pt x="6663" y="1116"/>
                  <a:pt x="6496" y="725"/>
                  <a:pt x="6217" y="447"/>
                </a:cubicBezTo>
                <a:cubicBezTo>
                  <a:pt x="5938" y="168"/>
                  <a:pt x="5520" y="1"/>
                  <a:pt x="5130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16636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48BA7E-B47F-C95F-7272-26F0525EE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62444B-5A8E-0093-AB53-658E80A5AE5B}"/>
              </a:ext>
            </a:extLst>
          </p:cNvPr>
          <p:cNvSpPr txBox="1">
            <a:spLocks/>
          </p:cNvSpPr>
          <p:nvPr/>
        </p:nvSpPr>
        <p:spPr>
          <a:xfrm>
            <a:off x="352554" y="136525"/>
            <a:ext cx="9735526" cy="7898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08386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hangingPunct="0">
              <a:lnSpc>
                <a:spcPct val="100000"/>
              </a:lnSpc>
            </a:pPr>
            <a:r>
              <a:rPr lang="en-US" b="1" dirty="0">
                <a:solidFill>
                  <a:schemeClr val="bg1"/>
                </a:solidFill>
                <a:latin typeface="+mj-lt"/>
                <a:cs typeface="+mj-cs"/>
              </a:rPr>
              <a:t>Outreaches: Jurisdictional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7E352C5-228A-C594-74BF-BBE5FE6F96CE}"/>
              </a:ext>
            </a:extLst>
          </p:cNvPr>
          <p:cNvSpPr/>
          <p:nvPr/>
        </p:nvSpPr>
        <p:spPr>
          <a:xfrm>
            <a:off x="441787" y="1251771"/>
            <a:ext cx="2667794" cy="789850"/>
          </a:xfrm>
          <a:prstGeom prst="roundRect">
            <a:avLst/>
          </a:prstGeom>
          <a:solidFill>
            <a:schemeClr val="accent6"/>
          </a:solidFill>
          <a:ln w="15875" cap="flat" cmpd="sng" algn="ctr">
            <a:solidFill>
              <a:schemeClr val="accent6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Australia – Regulators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B53E258-5399-1788-436F-265106D2C495}"/>
              </a:ext>
            </a:extLst>
          </p:cNvPr>
          <p:cNvGrpSpPr/>
          <p:nvPr/>
        </p:nvGrpSpPr>
        <p:grpSpPr>
          <a:xfrm>
            <a:off x="1192591" y="1318539"/>
            <a:ext cx="10359380" cy="5474964"/>
            <a:chOff x="1777473" y="623281"/>
            <a:chExt cx="10359380" cy="5474964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1AB64C38-28E8-984F-1658-EDDD511A147C}"/>
                </a:ext>
              </a:extLst>
            </p:cNvPr>
            <p:cNvSpPr/>
            <p:nvPr/>
          </p:nvSpPr>
          <p:spPr>
            <a:xfrm>
              <a:off x="3684188" y="1803977"/>
              <a:ext cx="4247893" cy="4294268"/>
            </a:xfrm>
            <a:custGeom>
              <a:avLst/>
              <a:gdLst>
                <a:gd name="connsiteX0" fmla="*/ 2123946 w 4247893"/>
                <a:gd name="connsiteY0" fmla="*/ 0 h 4294268"/>
                <a:gd name="connsiteX1" fmla="*/ 2343478 w 4247893"/>
                <a:gd name="connsiteY1" fmla="*/ 11085 h 4294268"/>
                <a:gd name="connsiteX2" fmla="*/ 2440401 w 4247893"/>
                <a:gd name="connsiteY2" fmla="*/ 25877 h 4294268"/>
                <a:gd name="connsiteX3" fmla="*/ 2655622 w 4247893"/>
                <a:gd name="connsiteY3" fmla="*/ 590897 h 4294268"/>
                <a:gd name="connsiteX4" fmla="*/ 3159587 w 4247893"/>
                <a:gd name="connsiteY4" fmla="*/ 266553 h 4294268"/>
                <a:gd name="connsiteX5" fmla="*/ 3324429 w 4247893"/>
                <a:gd name="connsiteY5" fmla="*/ 366697 h 4294268"/>
                <a:gd name="connsiteX6" fmla="*/ 3642199 w 4247893"/>
                <a:gd name="connsiteY6" fmla="*/ 628881 h 4294268"/>
                <a:gd name="connsiteX7" fmla="*/ 3674001 w 4247893"/>
                <a:gd name="connsiteY7" fmla="*/ 663872 h 4294268"/>
                <a:gd name="connsiteX8" fmla="*/ 3515884 w 4247893"/>
                <a:gd name="connsiteY8" fmla="*/ 1185322 h 4294268"/>
                <a:gd name="connsiteX9" fmla="*/ 4049798 w 4247893"/>
                <a:gd name="connsiteY9" fmla="*/ 1202287 h 4294268"/>
                <a:gd name="connsiteX10" fmla="*/ 4102348 w 4247893"/>
                <a:gd name="connsiteY10" fmla="*/ 1311373 h 4294268"/>
                <a:gd name="connsiteX11" fmla="*/ 4227458 w 4247893"/>
                <a:gd name="connsiteY11" fmla="*/ 1714412 h 4294268"/>
                <a:gd name="connsiteX12" fmla="*/ 4247893 w 4247893"/>
                <a:gd name="connsiteY12" fmla="*/ 1848302 h 4294268"/>
                <a:gd name="connsiteX13" fmla="*/ 3844469 w 4247893"/>
                <a:gd name="connsiteY13" fmla="*/ 2147134 h 4294268"/>
                <a:gd name="connsiteX14" fmla="*/ 4247893 w 4247893"/>
                <a:gd name="connsiteY14" fmla="*/ 2445966 h 4294268"/>
                <a:gd name="connsiteX15" fmla="*/ 4227458 w 4247893"/>
                <a:gd name="connsiteY15" fmla="*/ 2579856 h 4294268"/>
                <a:gd name="connsiteX16" fmla="*/ 4102348 w 4247893"/>
                <a:gd name="connsiteY16" fmla="*/ 2982895 h 4294268"/>
                <a:gd name="connsiteX17" fmla="*/ 4049798 w 4247893"/>
                <a:gd name="connsiteY17" fmla="*/ 3091982 h 4294268"/>
                <a:gd name="connsiteX18" fmla="*/ 3515884 w 4247893"/>
                <a:gd name="connsiteY18" fmla="*/ 3108946 h 4294268"/>
                <a:gd name="connsiteX19" fmla="*/ 3674001 w 4247893"/>
                <a:gd name="connsiteY19" fmla="*/ 3630396 h 4294268"/>
                <a:gd name="connsiteX20" fmla="*/ 3642199 w 4247893"/>
                <a:gd name="connsiteY20" fmla="*/ 3665387 h 4294268"/>
                <a:gd name="connsiteX21" fmla="*/ 3324429 w 4247893"/>
                <a:gd name="connsiteY21" fmla="*/ 3927571 h 4294268"/>
                <a:gd name="connsiteX22" fmla="*/ 3159587 w 4247893"/>
                <a:gd name="connsiteY22" fmla="*/ 4027715 h 4294268"/>
                <a:gd name="connsiteX23" fmla="*/ 2655622 w 4247893"/>
                <a:gd name="connsiteY23" fmla="*/ 3703371 h 4294268"/>
                <a:gd name="connsiteX24" fmla="*/ 2440401 w 4247893"/>
                <a:gd name="connsiteY24" fmla="*/ 4268391 h 4294268"/>
                <a:gd name="connsiteX25" fmla="*/ 2343478 w 4247893"/>
                <a:gd name="connsiteY25" fmla="*/ 4283183 h 4294268"/>
                <a:gd name="connsiteX26" fmla="*/ 2123946 w 4247893"/>
                <a:gd name="connsiteY26" fmla="*/ 4294268 h 4294268"/>
                <a:gd name="connsiteX27" fmla="*/ 1904414 w 4247893"/>
                <a:gd name="connsiteY27" fmla="*/ 4283183 h 4294268"/>
                <a:gd name="connsiteX28" fmla="*/ 1807491 w 4247893"/>
                <a:gd name="connsiteY28" fmla="*/ 4268391 h 4294268"/>
                <a:gd name="connsiteX29" fmla="*/ 1592270 w 4247893"/>
                <a:gd name="connsiteY29" fmla="*/ 3703371 h 4294268"/>
                <a:gd name="connsiteX30" fmla="*/ 1088306 w 4247893"/>
                <a:gd name="connsiteY30" fmla="*/ 4027715 h 4294268"/>
                <a:gd name="connsiteX31" fmla="*/ 923463 w 4247893"/>
                <a:gd name="connsiteY31" fmla="*/ 3927571 h 4294268"/>
                <a:gd name="connsiteX32" fmla="*/ 605693 w 4247893"/>
                <a:gd name="connsiteY32" fmla="*/ 3665387 h 4294268"/>
                <a:gd name="connsiteX33" fmla="*/ 573891 w 4247893"/>
                <a:gd name="connsiteY33" fmla="*/ 3630396 h 4294268"/>
                <a:gd name="connsiteX34" fmla="*/ 732008 w 4247893"/>
                <a:gd name="connsiteY34" fmla="*/ 3108946 h 4294268"/>
                <a:gd name="connsiteX35" fmla="*/ 198094 w 4247893"/>
                <a:gd name="connsiteY35" fmla="*/ 3091982 h 4294268"/>
                <a:gd name="connsiteX36" fmla="*/ 145544 w 4247893"/>
                <a:gd name="connsiteY36" fmla="*/ 2982895 h 4294268"/>
                <a:gd name="connsiteX37" fmla="*/ 20434 w 4247893"/>
                <a:gd name="connsiteY37" fmla="*/ 2579856 h 4294268"/>
                <a:gd name="connsiteX38" fmla="*/ 0 w 4247893"/>
                <a:gd name="connsiteY38" fmla="*/ 2445966 h 4294268"/>
                <a:gd name="connsiteX39" fmla="*/ 403423 w 4247893"/>
                <a:gd name="connsiteY39" fmla="*/ 2147134 h 4294268"/>
                <a:gd name="connsiteX40" fmla="*/ 0 w 4247893"/>
                <a:gd name="connsiteY40" fmla="*/ 1848302 h 4294268"/>
                <a:gd name="connsiteX41" fmla="*/ 20434 w 4247893"/>
                <a:gd name="connsiteY41" fmla="*/ 1714412 h 4294268"/>
                <a:gd name="connsiteX42" fmla="*/ 145544 w 4247893"/>
                <a:gd name="connsiteY42" fmla="*/ 1311373 h 4294268"/>
                <a:gd name="connsiteX43" fmla="*/ 198094 w 4247893"/>
                <a:gd name="connsiteY43" fmla="*/ 1202287 h 4294268"/>
                <a:gd name="connsiteX44" fmla="*/ 732008 w 4247893"/>
                <a:gd name="connsiteY44" fmla="*/ 1185322 h 4294268"/>
                <a:gd name="connsiteX45" fmla="*/ 573891 w 4247893"/>
                <a:gd name="connsiteY45" fmla="*/ 663872 h 4294268"/>
                <a:gd name="connsiteX46" fmla="*/ 605693 w 4247893"/>
                <a:gd name="connsiteY46" fmla="*/ 628881 h 4294268"/>
                <a:gd name="connsiteX47" fmla="*/ 923463 w 4247893"/>
                <a:gd name="connsiteY47" fmla="*/ 366697 h 4294268"/>
                <a:gd name="connsiteX48" fmla="*/ 1088306 w 4247893"/>
                <a:gd name="connsiteY48" fmla="*/ 266553 h 4294268"/>
                <a:gd name="connsiteX49" fmla="*/ 1592270 w 4247893"/>
                <a:gd name="connsiteY49" fmla="*/ 590897 h 4294268"/>
                <a:gd name="connsiteX50" fmla="*/ 1807491 w 4247893"/>
                <a:gd name="connsiteY50" fmla="*/ 25877 h 4294268"/>
                <a:gd name="connsiteX51" fmla="*/ 1904414 w 4247893"/>
                <a:gd name="connsiteY51" fmla="*/ 11085 h 4294268"/>
                <a:gd name="connsiteX52" fmla="*/ 2123946 w 4247893"/>
                <a:gd name="connsiteY52" fmla="*/ 0 h 4294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247893" h="4294268">
                  <a:moveTo>
                    <a:pt x="2123946" y="0"/>
                  </a:moveTo>
                  <a:cubicBezTo>
                    <a:pt x="2198061" y="0"/>
                    <a:pt x="2271298" y="3755"/>
                    <a:pt x="2343478" y="11085"/>
                  </a:cubicBezTo>
                  <a:lnTo>
                    <a:pt x="2440401" y="25877"/>
                  </a:lnTo>
                  <a:lnTo>
                    <a:pt x="2655622" y="590897"/>
                  </a:lnTo>
                  <a:lnTo>
                    <a:pt x="3159587" y="266553"/>
                  </a:lnTo>
                  <a:lnTo>
                    <a:pt x="3324429" y="366697"/>
                  </a:lnTo>
                  <a:cubicBezTo>
                    <a:pt x="3438657" y="443868"/>
                    <a:pt x="3545060" y="531742"/>
                    <a:pt x="3642199" y="628881"/>
                  </a:cubicBezTo>
                  <a:lnTo>
                    <a:pt x="3674001" y="663872"/>
                  </a:lnTo>
                  <a:lnTo>
                    <a:pt x="3515884" y="1185322"/>
                  </a:lnTo>
                  <a:lnTo>
                    <a:pt x="4049798" y="1202287"/>
                  </a:lnTo>
                  <a:lnTo>
                    <a:pt x="4102348" y="1311373"/>
                  </a:lnTo>
                  <a:cubicBezTo>
                    <a:pt x="4156673" y="1439813"/>
                    <a:pt x="4198856" y="1574639"/>
                    <a:pt x="4227458" y="1714412"/>
                  </a:cubicBezTo>
                  <a:lnTo>
                    <a:pt x="4247893" y="1848302"/>
                  </a:lnTo>
                  <a:lnTo>
                    <a:pt x="3844469" y="2147134"/>
                  </a:lnTo>
                  <a:lnTo>
                    <a:pt x="4247893" y="2445966"/>
                  </a:lnTo>
                  <a:lnTo>
                    <a:pt x="4227458" y="2579856"/>
                  </a:lnTo>
                  <a:cubicBezTo>
                    <a:pt x="4198856" y="2719630"/>
                    <a:pt x="4156673" y="2854456"/>
                    <a:pt x="4102348" y="2982895"/>
                  </a:cubicBezTo>
                  <a:lnTo>
                    <a:pt x="4049798" y="3091982"/>
                  </a:lnTo>
                  <a:lnTo>
                    <a:pt x="3515884" y="3108946"/>
                  </a:lnTo>
                  <a:lnTo>
                    <a:pt x="3674001" y="3630396"/>
                  </a:lnTo>
                  <a:lnTo>
                    <a:pt x="3642199" y="3665387"/>
                  </a:lnTo>
                  <a:cubicBezTo>
                    <a:pt x="3545060" y="3762526"/>
                    <a:pt x="3438657" y="3850400"/>
                    <a:pt x="3324429" y="3927571"/>
                  </a:cubicBezTo>
                  <a:lnTo>
                    <a:pt x="3159587" y="4027715"/>
                  </a:lnTo>
                  <a:lnTo>
                    <a:pt x="2655622" y="3703371"/>
                  </a:lnTo>
                  <a:lnTo>
                    <a:pt x="2440401" y="4268391"/>
                  </a:lnTo>
                  <a:lnTo>
                    <a:pt x="2343478" y="4283183"/>
                  </a:lnTo>
                  <a:cubicBezTo>
                    <a:pt x="2271298" y="4290513"/>
                    <a:pt x="2198061" y="4294268"/>
                    <a:pt x="2123946" y="4294268"/>
                  </a:cubicBezTo>
                  <a:cubicBezTo>
                    <a:pt x="2049832" y="4294268"/>
                    <a:pt x="1976595" y="4290513"/>
                    <a:pt x="1904414" y="4283183"/>
                  </a:cubicBezTo>
                  <a:lnTo>
                    <a:pt x="1807491" y="4268391"/>
                  </a:lnTo>
                  <a:lnTo>
                    <a:pt x="1592270" y="3703371"/>
                  </a:lnTo>
                  <a:lnTo>
                    <a:pt x="1088306" y="4027715"/>
                  </a:lnTo>
                  <a:lnTo>
                    <a:pt x="923463" y="3927571"/>
                  </a:lnTo>
                  <a:cubicBezTo>
                    <a:pt x="809235" y="3850400"/>
                    <a:pt x="702832" y="3762526"/>
                    <a:pt x="605693" y="3665387"/>
                  </a:cubicBezTo>
                  <a:lnTo>
                    <a:pt x="573891" y="3630396"/>
                  </a:lnTo>
                  <a:lnTo>
                    <a:pt x="732008" y="3108946"/>
                  </a:lnTo>
                  <a:lnTo>
                    <a:pt x="198094" y="3091982"/>
                  </a:lnTo>
                  <a:lnTo>
                    <a:pt x="145544" y="2982895"/>
                  </a:lnTo>
                  <a:cubicBezTo>
                    <a:pt x="91219" y="2854456"/>
                    <a:pt x="49036" y="2719630"/>
                    <a:pt x="20434" y="2579856"/>
                  </a:cubicBezTo>
                  <a:lnTo>
                    <a:pt x="0" y="2445966"/>
                  </a:lnTo>
                  <a:lnTo>
                    <a:pt x="403423" y="2147134"/>
                  </a:lnTo>
                  <a:lnTo>
                    <a:pt x="0" y="1848302"/>
                  </a:lnTo>
                  <a:lnTo>
                    <a:pt x="20434" y="1714412"/>
                  </a:lnTo>
                  <a:cubicBezTo>
                    <a:pt x="49036" y="1574639"/>
                    <a:pt x="91219" y="1439813"/>
                    <a:pt x="145544" y="1311373"/>
                  </a:cubicBezTo>
                  <a:lnTo>
                    <a:pt x="198094" y="1202287"/>
                  </a:lnTo>
                  <a:lnTo>
                    <a:pt x="732008" y="1185322"/>
                  </a:lnTo>
                  <a:lnTo>
                    <a:pt x="573891" y="663872"/>
                  </a:lnTo>
                  <a:lnTo>
                    <a:pt x="605693" y="628881"/>
                  </a:lnTo>
                  <a:cubicBezTo>
                    <a:pt x="702832" y="531742"/>
                    <a:pt x="809235" y="443868"/>
                    <a:pt x="923463" y="366697"/>
                  </a:cubicBezTo>
                  <a:lnTo>
                    <a:pt x="1088306" y="266553"/>
                  </a:lnTo>
                  <a:lnTo>
                    <a:pt x="1592270" y="590897"/>
                  </a:lnTo>
                  <a:lnTo>
                    <a:pt x="1807491" y="25877"/>
                  </a:lnTo>
                  <a:lnTo>
                    <a:pt x="1904414" y="11085"/>
                  </a:lnTo>
                  <a:cubicBezTo>
                    <a:pt x="1976595" y="3755"/>
                    <a:pt x="2049832" y="0"/>
                    <a:pt x="2123946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D8AF51A5-A34A-11F3-57B8-2AB9CE256B41}"/>
                </a:ext>
              </a:extLst>
            </p:cNvPr>
            <p:cNvSpPr/>
            <p:nvPr/>
          </p:nvSpPr>
          <p:spPr>
            <a:xfrm>
              <a:off x="4339811" y="2302933"/>
              <a:ext cx="2935920" cy="1748845"/>
            </a:xfrm>
            <a:custGeom>
              <a:avLst/>
              <a:gdLst>
                <a:gd name="connsiteX0" fmla="*/ 1468323 w 2935920"/>
                <a:gd name="connsiteY0" fmla="*/ 0 h 1748845"/>
                <a:gd name="connsiteX1" fmla="*/ 2917575 w 2935920"/>
                <a:gd name="connsiteY1" fmla="*/ 862558 h 1748845"/>
                <a:gd name="connsiteX2" fmla="*/ 2935920 w 2935920"/>
                <a:gd name="connsiteY2" fmla="*/ 900640 h 1748845"/>
                <a:gd name="connsiteX3" fmla="*/ 1470123 w 2935920"/>
                <a:gd name="connsiteY3" fmla="*/ 1746919 h 1748845"/>
                <a:gd name="connsiteX4" fmla="*/ 1470123 w 2935920"/>
                <a:gd name="connsiteY4" fmla="*/ 1742810 h 1748845"/>
                <a:gd name="connsiteX5" fmla="*/ 1466523 w 2935920"/>
                <a:gd name="connsiteY5" fmla="*/ 1742810 h 1748845"/>
                <a:gd name="connsiteX6" fmla="*/ 1466523 w 2935920"/>
                <a:gd name="connsiteY6" fmla="*/ 1748845 h 1748845"/>
                <a:gd name="connsiteX7" fmla="*/ 0 w 2935920"/>
                <a:gd name="connsiteY7" fmla="*/ 902147 h 1748845"/>
                <a:gd name="connsiteX8" fmla="*/ 19071 w 2935920"/>
                <a:gd name="connsiteY8" fmla="*/ 862558 h 1748845"/>
                <a:gd name="connsiteX9" fmla="*/ 1468323 w 2935920"/>
                <a:gd name="connsiteY9" fmla="*/ 0 h 1748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35920" h="1748845">
                  <a:moveTo>
                    <a:pt x="1468323" y="0"/>
                  </a:moveTo>
                  <a:cubicBezTo>
                    <a:pt x="2094130" y="0"/>
                    <a:pt x="2638474" y="348780"/>
                    <a:pt x="2917575" y="862558"/>
                  </a:cubicBezTo>
                  <a:lnTo>
                    <a:pt x="2935920" y="900640"/>
                  </a:lnTo>
                  <a:lnTo>
                    <a:pt x="1470123" y="1746919"/>
                  </a:lnTo>
                  <a:lnTo>
                    <a:pt x="1470123" y="1742810"/>
                  </a:lnTo>
                  <a:lnTo>
                    <a:pt x="1466523" y="1742810"/>
                  </a:lnTo>
                  <a:lnTo>
                    <a:pt x="1466523" y="1748845"/>
                  </a:lnTo>
                  <a:lnTo>
                    <a:pt x="0" y="902147"/>
                  </a:lnTo>
                  <a:lnTo>
                    <a:pt x="19071" y="862558"/>
                  </a:lnTo>
                  <a:cubicBezTo>
                    <a:pt x="298172" y="348780"/>
                    <a:pt x="842516" y="0"/>
                    <a:pt x="1468323" y="0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96000">
                  <a:schemeClr val="accent3">
                    <a:lumMod val="75000"/>
                  </a:schemeClr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4BF46054-66AE-45C7-ED53-215736A6B259}"/>
                </a:ext>
              </a:extLst>
            </p:cNvPr>
            <p:cNvSpPr/>
            <p:nvPr/>
          </p:nvSpPr>
          <p:spPr>
            <a:xfrm>
              <a:off x="5809934" y="3206825"/>
              <a:ext cx="1646378" cy="2392373"/>
            </a:xfrm>
            <a:custGeom>
              <a:avLst/>
              <a:gdLst>
                <a:gd name="connsiteX0" fmla="*/ 1467364 w 1646378"/>
                <a:gd name="connsiteY0" fmla="*/ 0 h 2392373"/>
                <a:gd name="connsiteX1" fmla="*/ 1516856 w 1646378"/>
                <a:gd name="connsiteY1" fmla="*/ 102741 h 2392373"/>
                <a:gd name="connsiteX2" fmla="*/ 1646378 w 1646378"/>
                <a:gd name="connsiteY2" fmla="*/ 744286 h 2392373"/>
                <a:gd name="connsiteX3" fmla="*/ 166717 w 1646378"/>
                <a:gd name="connsiteY3" fmla="*/ 2383955 h 2392373"/>
                <a:gd name="connsiteX4" fmla="*/ 0 w 1646378"/>
                <a:gd name="connsiteY4" fmla="*/ 2392373 h 2392373"/>
                <a:gd name="connsiteX5" fmla="*/ 0 w 1646378"/>
                <a:gd name="connsiteY5" fmla="*/ 847183 h 2392373"/>
                <a:gd name="connsiteX6" fmla="*/ 1467364 w 1646378"/>
                <a:gd name="connsiteY6" fmla="*/ 0 h 2392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46378" h="2392373">
                  <a:moveTo>
                    <a:pt x="1467364" y="0"/>
                  </a:moveTo>
                  <a:lnTo>
                    <a:pt x="1516856" y="102741"/>
                  </a:lnTo>
                  <a:cubicBezTo>
                    <a:pt x="1600259" y="299926"/>
                    <a:pt x="1646378" y="516720"/>
                    <a:pt x="1646378" y="744286"/>
                  </a:cubicBezTo>
                  <a:cubicBezTo>
                    <a:pt x="1646378" y="1597659"/>
                    <a:pt x="997821" y="2299552"/>
                    <a:pt x="166717" y="2383955"/>
                  </a:cubicBezTo>
                  <a:lnTo>
                    <a:pt x="0" y="2392373"/>
                  </a:lnTo>
                  <a:lnTo>
                    <a:pt x="0" y="847183"/>
                  </a:lnTo>
                  <a:lnTo>
                    <a:pt x="1467364" y="0"/>
                  </a:ln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96000">
                  <a:schemeClr val="accent6">
                    <a:lumMod val="75000"/>
                  </a:schemeClr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6F153E6C-89DF-CBE1-790E-348CDB4DCA2E}"/>
                </a:ext>
              </a:extLst>
            </p:cNvPr>
            <p:cNvSpPr/>
            <p:nvPr/>
          </p:nvSpPr>
          <p:spPr>
            <a:xfrm>
              <a:off x="4159956" y="3208332"/>
              <a:ext cx="1646378" cy="2390866"/>
            </a:xfrm>
            <a:custGeom>
              <a:avLst/>
              <a:gdLst>
                <a:gd name="connsiteX0" fmla="*/ 178288 w 1646378"/>
                <a:gd name="connsiteY0" fmla="*/ 0 h 2390866"/>
                <a:gd name="connsiteX1" fmla="*/ 1646378 w 1646378"/>
                <a:gd name="connsiteY1" fmla="*/ 847602 h 2390866"/>
                <a:gd name="connsiteX2" fmla="*/ 1646378 w 1646378"/>
                <a:gd name="connsiteY2" fmla="*/ 2390866 h 2390866"/>
                <a:gd name="connsiteX3" fmla="*/ 1479661 w 1646378"/>
                <a:gd name="connsiteY3" fmla="*/ 2382448 h 2390866"/>
                <a:gd name="connsiteX4" fmla="*/ 0 w 1646378"/>
                <a:gd name="connsiteY4" fmla="*/ 742779 h 2390866"/>
                <a:gd name="connsiteX5" fmla="*/ 129522 w 1646378"/>
                <a:gd name="connsiteY5" fmla="*/ 101234 h 2390866"/>
                <a:gd name="connsiteX6" fmla="*/ 178288 w 1646378"/>
                <a:gd name="connsiteY6" fmla="*/ 0 h 2390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46378" h="2390866">
                  <a:moveTo>
                    <a:pt x="178288" y="0"/>
                  </a:moveTo>
                  <a:lnTo>
                    <a:pt x="1646378" y="847602"/>
                  </a:lnTo>
                  <a:lnTo>
                    <a:pt x="1646378" y="2390866"/>
                  </a:lnTo>
                  <a:lnTo>
                    <a:pt x="1479661" y="2382448"/>
                  </a:lnTo>
                  <a:cubicBezTo>
                    <a:pt x="648557" y="2298045"/>
                    <a:pt x="0" y="1596152"/>
                    <a:pt x="0" y="742779"/>
                  </a:cubicBezTo>
                  <a:cubicBezTo>
                    <a:pt x="0" y="515213"/>
                    <a:pt x="46119" y="298419"/>
                    <a:pt x="129522" y="101234"/>
                  </a:cubicBezTo>
                  <a:lnTo>
                    <a:pt x="178288" y="0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96000">
                  <a:schemeClr val="accent2">
                    <a:lumMod val="75000"/>
                  </a:schemeClr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2EA0D422-4461-B775-DCE0-654EE441DAB6}"/>
                </a:ext>
              </a:extLst>
            </p:cNvPr>
            <p:cNvSpPr/>
            <p:nvPr/>
          </p:nvSpPr>
          <p:spPr>
            <a:xfrm>
              <a:off x="4338244" y="3205080"/>
              <a:ext cx="1468090" cy="850854"/>
            </a:xfrm>
            <a:custGeom>
              <a:avLst/>
              <a:gdLst>
                <a:gd name="connsiteX0" fmla="*/ 1567 w 1468090"/>
                <a:gd name="connsiteY0" fmla="*/ 0 h 850854"/>
                <a:gd name="connsiteX1" fmla="*/ 1468090 w 1468090"/>
                <a:gd name="connsiteY1" fmla="*/ 846698 h 850854"/>
                <a:gd name="connsiteX2" fmla="*/ 1468090 w 1468090"/>
                <a:gd name="connsiteY2" fmla="*/ 850854 h 850854"/>
                <a:gd name="connsiteX3" fmla="*/ 0 w 1468090"/>
                <a:gd name="connsiteY3" fmla="*/ 3252 h 850854"/>
                <a:gd name="connsiteX4" fmla="*/ 1567 w 1468090"/>
                <a:gd name="connsiteY4" fmla="*/ 0 h 850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090" h="850854">
                  <a:moveTo>
                    <a:pt x="1567" y="0"/>
                  </a:moveTo>
                  <a:lnTo>
                    <a:pt x="1468090" y="846698"/>
                  </a:lnTo>
                  <a:lnTo>
                    <a:pt x="1468090" y="850854"/>
                  </a:lnTo>
                  <a:lnTo>
                    <a:pt x="0" y="3252"/>
                  </a:lnTo>
                  <a:lnTo>
                    <a:pt x="1567" y="0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91A49CA-FE05-0F0B-EE50-E269950B91D4}"/>
                </a:ext>
              </a:extLst>
            </p:cNvPr>
            <p:cNvSpPr/>
            <p:nvPr/>
          </p:nvSpPr>
          <p:spPr>
            <a:xfrm>
              <a:off x="5806334" y="4045743"/>
              <a:ext cx="3600" cy="6111"/>
            </a:xfrm>
            <a:custGeom>
              <a:avLst/>
              <a:gdLst>
                <a:gd name="connsiteX0" fmla="*/ 0 w 3600"/>
                <a:gd name="connsiteY0" fmla="*/ 0 h 6111"/>
                <a:gd name="connsiteX1" fmla="*/ 3600 w 3600"/>
                <a:gd name="connsiteY1" fmla="*/ 0 h 6111"/>
                <a:gd name="connsiteX2" fmla="*/ 3600 w 3600"/>
                <a:gd name="connsiteY2" fmla="*/ 4109 h 6111"/>
                <a:gd name="connsiteX3" fmla="*/ 132 w 3600"/>
                <a:gd name="connsiteY3" fmla="*/ 6111 h 6111"/>
                <a:gd name="connsiteX4" fmla="*/ 0 w 3600"/>
                <a:gd name="connsiteY4" fmla="*/ 6035 h 6111"/>
                <a:gd name="connsiteX5" fmla="*/ 0 w 3600"/>
                <a:gd name="connsiteY5" fmla="*/ 0 h 6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00" h="6111">
                  <a:moveTo>
                    <a:pt x="0" y="0"/>
                  </a:moveTo>
                  <a:lnTo>
                    <a:pt x="3600" y="0"/>
                  </a:lnTo>
                  <a:lnTo>
                    <a:pt x="3600" y="4109"/>
                  </a:lnTo>
                  <a:lnTo>
                    <a:pt x="132" y="6111"/>
                  </a:lnTo>
                  <a:lnTo>
                    <a:pt x="0" y="60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3D2EC4B-58AA-D216-3A97-854E31C723C2}"/>
                </a:ext>
              </a:extLst>
            </p:cNvPr>
            <p:cNvSpPr/>
            <p:nvPr/>
          </p:nvSpPr>
          <p:spPr>
            <a:xfrm>
              <a:off x="5806340" y="4051854"/>
              <a:ext cx="3593" cy="3190"/>
            </a:xfrm>
            <a:custGeom>
              <a:avLst/>
              <a:gdLst>
                <a:gd name="connsiteX0" fmla="*/ 127 w 3593"/>
                <a:gd name="connsiteY0" fmla="*/ 0 h 3190"/>
                <a:gd name="connsiteX1" fmla="*/ 3593 w 3593"/>
                <a:gd name="connsiteY1" fmla="*/ 2001 h 3190"/>
                <a:gd name="connsiteX2" fmla="*/ 3460 w 3593"/>
                <a:gd name="connsiteY2" fmla="*/ 2232 h 3190"/>
                <a:gd name="connsiteX3" fmla="*/ 1800 w 3593"/>
                <a:gd name="connsiteY3" fmla="*/ 3190 h 3190"/>
                <a:gd name="connsiteX4" fmla="*/ 0 w 3593"/>
                <a:gd name="connsiteY4" fmla="*/ 73 h 3190"/>
                <a:gd name="connsiteX5" fmla="*/ 127 w 3593"/>
                <a:gd name="connsiteY5" fmla="*/ 0 h 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93" h="3190">
                  <a:moveTo>
                    <a:pt x="127" y="0"/>
                  </a:moveTo>
                  <a:lnTo>
                    <a:pt x="3593" y="2001"/>
                  </a:lnTo>
                  <a:lnTo>
                    <a:pt x="3460" y="2232"/>
                  </a:lnTo>
                  <a:lnTo>
                    <a:pt x="1800" y="3190"/>
                  </a:lnTo>
                  <a:lnTo>
                    <a:pt x="0" y="73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C8E1544-E1DF-5158-E6C7-A1D24599FD27}"/>
                </a:ext>
              </a:extLst>
            </p:cNvPr>
            <p:cNvSpPr/>
            <p:nvPr/>
          </p:nvSpPr>
          <p:spPr>
            <a:xfrm>
              <a:off x="5806334" y="4054008"/>
              <a:ext cx="3600" cy="1545281"/>
            </a:xfrm>
            <a:custGeom>
              <a:avLst/>
              <a:gdLst>
                <a:gd name="connsiteX0" fmla="*/ 3600 w 3600"/>
                <a:gd name="connsiteY0" fmla="*/ 0 h 1545281"/>
                <a:gd name="connsiteX1" fmla="*/ 3600 w 3600"/>
                <a:gd name="connsiteY1" fmla="*/ 1545190 h 1545281"/>
                <a:gd name="connsiteX2" fmla="*/ 1800 w 3600"/>
                <a:gd name="connsiteY2" fmla="*/ 1545281 h 1545281"/>
                <a:gd name="connsiteX3" fmla="*/ 0 w 3600"/>
                <a:gd name="connsiteY3" fmla="*/ 1545190 h 1545281"/>
                <a:gd name="connsiteX4" fmla="*/ 0 w 3600"/>
                <a:gd name="connsiteY4" fmla="*/ 1926 h 1545281"/>
                <a:gd name="connsiteX5" fmla="*/ 1798 w 3600"/>
                <a:gd name="connsiteY5" fmla="*/ 2964 h 1545281"/>
                <a:gd name="connsiteX6" fmla="*/ 3465 w 3600"/>
                <a:gd name="connsiteY6" fmla="*/ 78 h 1545281"/>
                <a:gd name="connsiteX7" fmla="*/ 3600 w 3600"/>
                <a:gd name="connsiteY7" fmla="*/ 0 h 1545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0" h="1545281">
                  <a:moveTo>
                    <a:pt x="3600" y="0"/>
                  </a:moveTo>
                  <a:lnTo>
                    <a:pt x="3600" y="1545190"/>
                  </a:lnTo>
                  <a:lnTo>
                    <a:pt x="1800" y="1545281"/>
                  </a:lnTo>
                  <a:lnTo>
                    <a:pt x="0" y="1545190"/>
                  </a:lnTo>
                  <a:lnTo>
                    <a:pt x="0" y="1926"/>
                  </a:lnTo>
                  <a:lnTo>
                    <a:pt x="1798" y="2964"/>
                  </a:lnTo>
                  <a:lnTo>
                    <a:pt x="3465" y="78"/>
                  </a:lnTo>
                  <a:lnTo>
                    <a:pt x="3600" y="0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E8DBBFD4-E214-1DF7-7A4B-DE9AE7AE0941}"/>
                </a:ext>
              </a:extLst>
            </p:cNvPr>
            <p:cNvSpPr/>
            <p:nvPr/>
          </p:nvSpPr>
          <p:spPr>
            <a:xfrm>
              <a:off x="5806466" y="4049852"/>
              <a:ext cx="3468" cy="4234"/>
            </a:xfrm>
            <a:custGeom>
              <a:avLst/>
              <a:gdLst>
                <a:gd name="connsiteX0" fmla="*/ 3468 w 3468"/>
                <a:gd name="connsiteY0" fmla="*/ 0 h 4234"/>
                <a:gd name="connsiteX1" fmla="*/ 3468 w 3468"/>
                <a:gd name="connsiteY1" fmla="*/ 4156 h 4234"/>
                <a:gd name="connsiteX2" fmla="*/ 3333 w 3468"/>
                <a:gd name="connsiteY2" fmla="*/ 4234 h 4234"/>
                <a:gd name="connsiteX3" fmla="*/ 3466 w 3468"/>
                <a:gd name="connsiteY3" fmla="*/ 4003 h 4234"/>
                <a:gd name="connsiteX4" fmla="*/ 0 w 3468"/>
                <a:gd name="connsiteY4" fmla="*/ 2002 h 4234"/>
                <a:gd name="connsiteX5" fmla="*/ 3468 w 3468"/>
                <a:gd name="connsiteY5" fmla="*/ 0 h 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68" h="4234">
                  <a:moveTo>
                    <a:pt x="3468" y="0"/>
                  </a:moveTo>
                  <a:lnTo>
                    <a:pt x="3468" y="4156"/>
                  </a:lnTo>
                  <a:lnTo>
                    <a:pt x="3333" y="4234"/>
                  </a:lnTo>
                  <a:lnTo>
                    <a:pt x="3466" y="4003"/>
                  </a:lnTo>
                  <a:lnTo>
                    <a:pt x="0" y="2002"/>
                  </a:lnTo>
                  <a:lnTo>
                    <a:pt x="3468" y="0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77ED19C1-8597-A022-5D1C-0E1A983DE75C}"/>
                </a:ext>
              </a:extLst>
            </p:cNvPr>
            <p:cNvSpPr/>
            <p:nvPr/>
          </p:nvSpPr>
          <p:spPr>
            <a:xfrm>
              <a:off x="5806335" y="4051778"/>
              <a:ext cx="3465" cy="5194"/>
            </a:xfrm>
            <a:custGeom>
              <a:avLst/>
              <a:gdLst>
                <a:gd name="connsiteX0" fmla="*/ 0 w 3465"/>
                <a:gd name="connsiteY0" fmla="*/ 0 h 5194"/>
                <a:gd name="connsiteX1" fmla="*/ 132 w 3465"/>
                <a:gd name="connsiteY1" fmla="*/ 76 h 5194"/>
                <a:gd name="connsiteX2" fmla="*/ 5 w 3465"/>
                <a:gd name="connsiteY2" fmla="*/ 149 h 5194"/>
                <a:gd name="connsiteX3" fmla="*/ 1805 w 3465"/>
                <a:gd name="connsiteY3" fmla="*/ 3266 h 5194"/>
                <a:gd name="connsiteX4" fmla="*/ 3465 w 3465"/>
                <a:gd name="connsiteY4" fmla="*/ 2308 h 5194"/>
                <a:gd name="connsiteX5" fmla="*/ 1798 w 3465"/>
                <a:gd name="connsiteY5" fmla="*/ 5194 h 5194"/>
                <a:gd name="connsiteX6" fmla="*/ 0 w 3465"/>
                <a:gd name="connsiteY6" fmla="*/ 4156 h 5194"/>
                <a:gd name="connsiteX7" fmla="*/ 0 w 3465"/>
                <a:gd name="connsiteY7" fmla="*/ 0 h 5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65" h="5194">
                  <a:moveTo>
                    <a:pt x="0" y="0"/>
                  </a:moveTo>
                  <a:lnTo>
                    <a:pt x="132" y="76"/>
                  </a:lnTo>
                  <a:lnTo>
                    <a:pt x="5" y="149"/>
                  </a:lnTo>
                  <a:lnTo>
                    <a:pt x="1805" y="3266"/>
                  </a:lnTo>
                  <a:lnTo>
                    <a:pt x="3465" y="2308"/>
                  </a:lnTo>
                  <a:lnTo>
                    <a:pt x="1798" y="5194"/>
                  </a:lnTo>
                  <a:lnTo>
                    <a:pt x="0" y="41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CF24C04F-04F8-4917-632B-EC22281E11D4}"/>
                </a:ext>
              </a:extLst>
            </p:cNvPr>
            <p:cNvSpPr/>
            <p:nvPr/>
          </p:nvSpPr>
          <p:spPr>
            <a:xfrm>
              <a:off x="5809934" y="3203573"/>
              <a:ext cx="1467364" cy="850435"/>
            </a:xfrm>
            <a:custGeom>
              <a:avLst/>
              <a:gdLst>
                <a:gd name="connsiteX0" fmla="*/ 1465797 w 1467364"/>
                <a:gd name="connsiteY0" fmla="*/ 0 h 850435"/>
                <a:gd name="connsiteX1" fmla="*/ 1467364 w 1467364"/>
                <a:gd name="connsiteY1" fmla="*/ 3252 h 850435"/>
                <a:gd name="connsiteX2" fmla="*/ 0 w 1467364"/>
                <a:gd name="connsiteY2" fmla="*/ 850435 h 850435"/>
                <a:gd name="connsiteX3" fmla="*/ 0 w 1467364"/>
                <a:gd name="connsiteY3" fmla="*/ 846279 h 850435"/>
                <a:gd name="connsiteX4" fmla="*/ 1465797 w 1467364"/>
                <a:gd name="connsiteY4" fmla="*/ 0 h 85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7364" h="850435">
                  <a:moveTo>
                    <a:pt x="1465797" y="0"/>
                  </a:moveTo>
                  <a:lnTo>
                    <a:pt x="1467364" y="3252"/>
                  </a:lnTo>
                  <a:lnTo>
                    <a:pt x="0" y="850435"/>
                  </a:lnTo>
                  <a:lnTo>
                    <a:pt x="0" y="846279"/>
                  </a:lnTo>
                  <a:lnTo>
                    <a:pt x="1465797" y="0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722B3F35-5ACB-C73B-0304-8CE7B6A0DF34}"/>
                </a:ext>
              </a:extLst>
            </p:cNvPr>
            <p:cNvSpPr/>
            <p:nvPr/>
          </p:nvSpPr>
          <p:spPr>
            <a:xfrm rot="14400000">
              <a:off x="6536523" y="2776668"/>
              <a:ext cx="3600" cy="1692000"/>
            </a:xfrm>
            <a:custGeom>
              <a:avLst/>
              <a:gdLst>
                <a:gd name="connsiteX0" fmla="*/ 3600 w 3600"/>
                <a:gd name="connsiteY0" fmla="*/ 0 h 1545281"/>
                <a:gd name="connsiteX1" fmla="*/ 3600 w 3600"/>
                <a:gd name="connsiteY1" fmla="*/ 1545190 h 1545281"/>
                <a:gd name="connsiteX2" fmla="*/ 1800 w 3600"/>
                <a:gd name="connsiteY2" fmla="*/ 1545281 h 1545281"/>
                <a:gd name="connsiteX3" fmla="*/ 0 w 3600"/>
                <a:gd name="connsiteY3" fmla="*/ 1545190 h 1545281"/>
                <a:gd name="connsiteX4" fmla="*/ 0 w 3600"/>
                <a:gd name="connsiteY4" fmla="*/ 1926 h 1545281"/>
                <a:gd name="connsiteX5" fmla="*/ 1798 w 3600"/>
                <a:gd name="connsiteY5" fmla="*/ 2964 h 1545281"/>
                <a:gd name="connsiteX6" fmla="*/ 3465 w 3600"/>
                <a:gd name="connsiteY6" fmla="*/ 78 h 1545281"/>
                <a:gd name="connsiteX7" fmla="*/ 3600 w 3600"/>
                <a:gd name="connsiteY7" fmla="*/ 0 h 1545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0" h="1545281">
                  <a:moveTo>
                    <a:pt x="3600" y="0"/>
                  </a:moveTo>
                  <a:lnTo>
                    <a:pt x="3600" y="1545190"/>
                  </a:lnTo>
                  <a:lnTo>
                    <a:pt x="1800" y="1545281"/>
                  </a:lnTo>
                  <a:lnTo>
                    <a:pt x="0" y="1545190"/>
                  </a:lnTo>
                  <a:lnTo>
                    <a:pt x="0" y="1926"/>
                  </a:lnTo>
                  <a:lnTo>
                    <a:pt x="1798" y="2964"/>
                  </a:lnTo>
                  <a:lnTo>
                    <a:pt x="3465" y="78"/>
                  </a:lnTo>
                  <a:lnTo>
                    <a:pt x="3600" y="0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E71C860-6BEB-255E-CF35-59907904A8F1}"/>
                </a:ext>
              </a:extLst>
            </p:cNvPr>
            <p:cNvSpPr/>
            <p:nvPr/>
          </p:nvSpPr>
          <p:spPr>
            <a:xfrm rot="7200000">
              <a:off x="5070038" y="2783691"/>
              <a:ext cx="3600" cy="1692000"/>
            </a:xfrm>
            <a:custGeom>
              <a:avLst/>
              <a:gdLst>
                <a:gd name="connsiteX0" fmla="*/ 3600 w 3600"/>
                <a:gd name="connsiteY0" fmla="*/ 0 h 1545281"/>
                <a:gd name="connsiteX1" fmla="*/ 3600 w 3600"/>
                <a:gd name="connsiteY1" fmla="*/ 1545190 h 1545281"/>
                <a:gd name="connsiteX2" fmla="*/ 1800 w 3600"/>
                <a:gd name="connsiteY2" fmla="*/ 1545281 h 1545281"/>
                <a:gd name="connsiteX3" fmla="*/ 0 w 3600"/>
                <a:gd name="connsiteY3" fmla="*/ 1545190 h 1545281"/>
                <a:gd name="connsiteX4" fmla="*/ 0 w 3600"/>
                <a:gd name="connsiteY4" fmla="*/ 1926 h 1545281"/>
                <a:gd name="connsiteX5" fmla="*/ 1798 w 3600"/>
                <a:gd name="connsiteY5" fmla="*/ 2964 h 1545281"/>
                <a:gd name="connsiteX6" fmla="*/ 3465 w 3600"/>
                <a:gd name="connsiteY6" fmla="*/ 78 h 1545281"/>
                <a:gd name="connsiteX7" fmla="*/ 3600 w 3600"/>
                <a:gd name="connsiteY7" fmla="*/ 0 h 1545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0" h="1545281">
                  <a:moveTo>
                    <a:pt x="3600" y="0"/>
                  </a:moveTo>
                  <a:lnTo>
                    <a:pt x="3600" y="1545190"/>
                  </a:lnTo>
                  <a:lnTo>
                    <a:pt x="1800" y="1545281"/>
                  </a:lnTo>
                  <a:lnTo>
                    <a:pt x="0" y="1545190"/>
                  </a:lnTo>
                  <a:lnTo>
                    <a:pt x="0" y="1926"/>
                  </a:lnTo>
                  <a:lnTo>
                    <a:pt x="1798" y="2964"/>
                  </a:lnTo>
                  <a:lnTo>
                    <a:pt x="3465" y="78"/>
                  </a:lnTo>
                  <a:lnTo>
                    <a:pt x="3600" y="0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tx1"/>
                </a:solidFill>
                <a:latin typeface="+mj-lt"/>
              </a:endParaRPr>
            </a:p>
          </p:txBody>
        </p:sp>
        <p:pic>
          <p:nvPicPr>
            <p:cNvPr id="22" name="Graphic 21" descr="Bullseye">
              <a:extLst>
                <a:ext uri="{FF2B5EF4-FFF2-40B4-BE49-F238E27FC236}">
                  <a16:creationId xmlns:a16="http://schemas.microsoft.com/office/drawing/2014/main" id="{8B91D8C7-286C-830F-2C78-8D2FCC20F3E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575516" y="4085384"/>
              <a:ext cx="755049" cy="755049"/>
            </a:xfrm>
            <a:prstGeom prst="rect">
              <a:avLst/>
            </a:prstGeom>
          </p:spPr>
        </p:pic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68E010C6-3623-3724-3766-DB5C7A3AAD65}"/>
                </a:ext>
              </a:extLst>
            </p:cNvPr>
            <p:cNvGrpSpPr/>
            <p:nvPr/>
          </p:nvGrpSpPr>
          <p:grpSpPr>
            <a:xfrm>
              <a:off x="1777473" y="4108965"/>
              <a:ext cx="2852081" cy="1441107"/>
              <a:chOff x="1731581" y="1644208"/>
              <a:chExt cx="2852081" cy="1441107"/>
            </a:xfrm>
          </p:grpSpPr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E5CAF8D6-2F84-57DD-867F-64AFEF8C2BD8}"/>
                  </a:ext>
                </a:extLst>
              </p:cNvPr>
              <p:cNvSpPr/>
              <p:nvPr/>
            </p:nvSpPr>
            <p:spPr>
              <a:xfrm>
                <a:off x="1759622" y="2346651"/>
                <a:ext cx="1962571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400" dirty="0">
                    <a:latin typeface="+mj-lt"/>
                    <a:cs typeface="Arial" panose="020B0604020202020204" pitchFamily="34" charset="0"/>
                  </a:rPr>
                  <a:t>play a significant role in driving behavior within firms</a:t>
                </a:r>
                <a:endParaRPr lang="en-IN" sz="1400" dirty="0"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B4E249B7-B341-4637-C19A-43D792255E14}"/>
                  </a:ext>
                </a:extLst>
              </p:cNvPr>
              <p:cNvSpPr/>
              <p:nvPr/>
            </p:nvSpPr>
            <p:spPr>
              <a:xfrm>
                <a:off x="1731581" y="1644208"/>
                <a:ext cx="2852081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000" i="0" dirty="0">
                    <a:effectLst/>
                    <a:latin typeface="+mj-lt"/>
                    <a:cs typeface="Arial" panose="020B0604020202020204" pitchFamily="34" charset="0"/>
                  </a:rPr>
                  <a:t>Rewards and Recognition</a:t>
                </a:r>
                <a:endParaRPr lang="en-IN" sz="2000" dirty="0">
                  <a:latin typeface="+mj-lt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E6535B28-0C65-974C-F8C8-123C0A2732CB}"/>
                </a:ext>
              </a:extLst>
            </p:cNvPr>
            <p:cNvGrpSpPr/>
            <p:nvPr/>
          </p:nvGrpSpPr>
          <p:grpSpPr>
            <a:xfrm>
              <a:off x="7977715" y="3978342"/>
              <a:ext cx="3124939" cy="1941959"/>
              <a:chOff x="946896" y="1514339"/>
              <a:chExt cx="3124939" cy="1941959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FC0892AC-14A8-D8EB-722F-0CF591B055A8}"/>
                  </a:ext>
                </a:extLst>
              </p:cNvPr>
              <p:cNvSpPr/>
              <p:nvPr/>
            </p:nvSpPr>
            <p:spPr>
              <a:xfrm>
                <a:off x="946896" y="2209803"/>
                <a:ext cx="3124939" cy="12464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>
                  <a:spcBef>
                    <a:spcPts val="300"/>
                  </a:spcBef>
                  <a:spcAft>
                    <a:spcPts val="300"/>
                  </a:spcAft>
                  <a:buFont typeface="Arial" panose="020B0604020202020204" pitchFamily="34" charset="0"/>
                  <a:buChar char="•"/>
                </a:pPr>
                <a:r>
                  <a:rPr lang="en-US" sz="1400" dirty="0">
                    <a:latin typeface="+mj-lt"/>
                    <a:cs typeface="Arial" panose="020B0604020202020204" pitchFamily="34" charset="0"/>
                  </a:rPr>
                  <a:t>Clarify global-local leadership accountability for cultural changes</a:t>
                </a:r>
              </a:p>
              <a:p>
                <a:pPr marL="285750" indent="-285750">
                  <a:spcBef>
                    <a:spcPts val="300"/>
                  </a:spcBef>
                  <a:spcAft>
                    <a:spcPts val="300"/>
                  </a:spcAft>
                  <a:buFont typeface="Arial" panose="020B0604020202020204" pitchFamily="34" charset="0"/>
                  <a:buChar char="•"/>
                </a:pPr>
                <a:r>
                  <a:rPr lang="en-US" sz="1400" dirty="0">
                    <a:latin typeface="+mj-lt"/>
                    <a:cs typeface="Arial" panose="020B0604020202020204" pitchFamily="34" charset="0"/>
                  </a:rPr>
                  <a:t>Hold global leaders and local partners accountable</a:t>
                </a: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EEA59832-2AC9-6190-1380-C0BD82520DEF}"/>
                  </a:ext>
                </a:extLst>
              </p:cNvPr>
              <p:cNvSpPr/>
              <p:nvPr/>
            </p:nvSpPr>
            <p:spPr>
              <a:xfrm>
                <a:off x="1079550" y="1514339"/>
                <a:ext cx="2179953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000" i="0" dirty="0">
                    <a:effectLst/>
                    <a:latin typeface="+mj-lt"/>
                    <a:cs typeface="Arial" panose="020B0604020202020204" pitchFamily="34" charset="0"/>
                  </a:rPr>
                  <a:t>Leadership and Accountability </a:t>
                </a:r>
                <a:endParaRPr lang="en-IN" sz="2000" dirty="0">
                  <a:latin typeface="+mj-lt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FEB1C86C-47F7-3534-E44C-F478B159CB4B}"/>
                </a:ext>
              </a:extLst>
            </p:cNvPr>
            <p:cNvGrpSpPr/>
            <p:nvPr/>
          </p:nvGrpSpPr>
          <p:grpSpPr>
            <a:xfrm>
              <a:off x="4802218" y="623281"/>
              <a:ext cx="7334635" cy="2769989"/>
              <a:chOff x="1306689" y="1413364"/>
              <a:chExt cx="7334635" cy="2769989"/>
            </a:xfrm>
          </p:grpSpPr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ADDF59E7-841D-4EDB-941D-A79F1D1F7767}"/>
                  </a:ext>
                </a:extLst>
              </p:cNvPr>
              <p:cNvSpPr/>
              <p:nvPr/>
            </p:nvSpPr>
            <p:spPr>
              <a:xfrm>
                <a:off x="4274532" y="1413364"/>
                <a:ext cx="4366792" cy="276998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>
                  <a:spcBef>
                    <a:spcPts val="300"/>
                  </a:spcBef>
                  <a:spcAft>
                    <a:spcPts val="300"/>
                  </a:spcAft>
                  <a:buFont typeface="Arial" panose="020B0604020202020204" pitchFamily="34" charset="0"/>
                  <a:buChar char="•"/>
                </a:pPr>
                <a:r>
                  <a:rPr lang="en-US" sz="1400" dirty="0">
                    <a:latin typeface="+mj-lt"/>
                    <a:cs typeface="Arial" panose="020B0604020202020204" pitchFamily="34" charset="0"/>
                  </a:rPr>
                  <a:t>The Australian Commonwealth cannot directly regulate partnerships</a:t>
                </a:r>
              </a:p>
              <a:p>
                <a:pPr marL="285750" indent="-285750">
                  <a:spcBef>
                    <a:spcPts val="300"/>
                  </a:spcBef>
                  <a:spcAft>
                    <a:spcPts val="300"/>
                  </a:spcAft>
                  <a:buFont typeface="Arial" panose="020B0604020202020204" pitchFamily="34" charset="0"/>
                  <a:buChar char="•"/>
                </a:pPr>
                <a:r>
                  <a:rPr lang="en-US" sz="1400" dirty="0">
                    <a:latin typeface="+mj-lt"/>
                    <a:cs typeface="Arial" panose="020B0604020202020204" pitchFamily="34" charset="0"/>
                  </a:rPr>
                  <a:t>ASIC and self-regulation monitor and enforce, but ASIC has limited regulatory tools</a:t>
                </a:r>
              </a:p>
              <a:p>
                <a:pPr marL="285750" indent="-285750">
                  <a:spcBef>
                    <a:spcPts val="300"/>
                  </a:spcBef>
                  <a:spcAft>
                    <a:spcPts val="300"/>
                  </a:spcAft>
                  <a:buFont typeface="Arial" panose="020B0604020202020204" pitchFamily="34" charset="0"/>
                  <a:buChar char="•"/>
                </a:pPr>
                <a:r>
                  <a:rPr lang="en-US" sz="1400" dirty="0">
                    <a:latin typeface="+mj-lt"/>
                    <a:cs typeface="Arial" panose="020B0604020202020204" pitchFamily="34" charset="0"/>
                  </a:rPr>
                  <a:t>If a Big 4 firm is barred from audits, concerns exist about market concentration</a:t>
                </a:r>
              </a:p>
              <a:p>
                <a:pPr marL="285750" indent="-285750">
                  <a:spcBef>
                    <a:spcPts val="300"/>
                  </a:spcBef>
                  <a:spcAft>
                    <a:spcPts val="300"/>
                  </a:spcAft>
                  <a:buFont typeface="Arial" panose="020B0604020202020204" pitchFamily="34" charset="0"/>
                  <a:buChar char="•"/>
                </a:pPr>
                <a:r>
                  <a:rPr lang="en-US" sz="1400" dirty="0">
                    <a:latin typeface="+mj-lt"/>
                    <a:cs typeface="Arial" panose="020B0604020202020204" pitchFamily="34" charset="0"/>
                  </a:rPr>
                  <a:t>In 2023, the FRC reviewed PAO self-regulation and ASIC's role, focusing on the Big 4</a:t>
                </a:r>
              </a:p>
              <a:p>
                <a:pPr marL="285750" indent="-285750">
                  <a:spcBef>
                    <a:spcPts val="300"/>
                  </a:spcBef>
                  <a:spcAft>
                    <a:spcPts val="300"/>
                  </a:spcAft>
                  <a:buFont typeface="Arial" panose="020B0604020202020204" pitchFamily="34" charset="0"/>
                  <a:buChar char="•"/>
                </a:pPr>
                <a:r>
                  <a:rPr lang="en-US" sz="1400" dirty="0">
                    <a:latin typeface="+mj-lt"/>
                    <a:cs typeface="Arial" panose="020B0604020202020204" pitchFamily="34" charset="0"/>
                  </a:rPr>
                  <a:t>The Australian Treasury released two consultation papers on May 5 in response to the PwC tax scandal</a:t>
                </a:r>
                <a:endParaRPr lang="en-IN" sz="1400" dirty="0"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81736184-0913-80BC-83CC-413483F2599C}"/>
                  </a:ext>
                </a:extLst>
              </p:cNvPr>
              <p:cNvSpPr/>
              <p:nvPr/>
            </p:nvSpPr>
            <p:spPr>
              <a:xfrm>
                <a:off x="1306689" y="1724706"/>
                <a:ext cx="2200043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000" i="0" dirty="0">
                    <a:effectLst/>
                    <a:latin typeface="+mj-lt"/>
                    <a:cs typeface="Arial" panose="020B0604020202020204" pitchFamily="34" charset="0"/>
                  </a:rPr>
                  <a:t>Enforcement and Monitoring</a:t>
                </a:r>
                <a:endParaRPr lang="en-IN" sz="2000" dirty="0">
                  <a:latin typeface="+mj-lt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35" name="Google Shape;12604;p89">
            <a:extLst>
              <a:ext uri="{FF2B5EF4-FFF2-40B4-BE49-F238E27FC236}">
                <a16:creationId xmlns:a16="http://schemas.microsoft.com/office/drawing/2014/main" id="{EEDD4346-3C19-E508-B07D-BDFA68F7102F}"/>
              </a:ext>
            </a:extLst>
          </p:cNvPr>
          <p:cNvSpPr/>
          <p:nvPr/>
        </p:nvSpPr>
        <p:spPr>
          <a:xfrm flipH="1">
            <a:off x="5746455" y="4755711"/>
            <a:ext cx="624120" cy="625775"/>
          </a:xfrm>
          <a:custGeom>
            <a:avLst/>
            <a:gdLst/>
            <a:ahLst/>
            <a:cxnLst/>
            <a:rect l="l" t="t" r="r" b="b"/>
            <a:pathLst>
              <a:path w="10315" h="10343" extrusionOk="0">
                <a:moveTo>
                  <a:pt x="5102" y="670"/>
                </a:moveTo>
                <a:cubicBezTo>
                  <a:pt x="5604" y="670"/>
                  <a:pt x="6022" y="1088"/>
                  <a:pt x="6022" y="1562"/>
                </a:cubicBezTo>
                <a:cubicBezTo>
                  <a:pt x="6022" y="2063"/>
                  <a:pt x="5604" y="2481"/>
                  <a:pt x="5102" y="2481"/>
                </a:cubicBezTo>
                <a:cubicBezTo>
                  <a:pt x="4600" y="2481"/>
                  <a:pt x="4182" y="2063"/>
                  <a:pt x="4182" y="1562"/>
                </a:cubicBezTo>
                <a:cubicBezTo>
                  <a:pt x="4182" y="1088"/>
                  <a:pt x="4600" y="670"/>
                  <a:pt x="5102" y="670"/>
                </a:cubicBezTo>
                <a:close/>
                <a:moveTo>
                  <a:pt x="1757" y="1896"/>
                </a:moveTo>
                <a:cubicBezTo>
                  <a:pt x="2063" y="1896"/>
                  <a:pt x="2342" y="2175"/>
                  <a:pt x="2342" y="2481"/>
                </a:cubicBezTo>
                <a:cubicBezTo>
                  <a:pt x="2342" y="2788"/>
                  <a:pt x="2063" y="3067"/>
                  <a:pt x="1757" y="3067"/>
                </a:cubicBezTo>
                <a:cubicBezTo>
                  <a:pt x="1422" y="3067"/>
                  <a:pt x="1143" y="2788"/>
                  <a:pt x="1143" y="2481"/>
                </a:cubicBezTo>
                <a:cubicBezTo>
                  <a:pt x="1143" y="2119"/>
                  <a:pt x="1422" y="1896"/>
                  <a:pt x="1757" y="1896"/>
                </a:cubicBezTo>
                <a:close/>
                <a:moveTo>
                  <a:pt x="8447" y="1896"/>
                </a:moveTo>
                <a:cubicBezTo>
                  <a:pt x="8781" y="1896"/>
                  <a:pt x="9032" y="2175"/>
                  <a:pt x="9032" y="2481"/>
                </a:cubicBezTo>
                <a:cubicBezTo>
                  <a:pt x="9032" y="2788"/>
                  <a:pt x="8753" y="3067"/>
                  <a:pt x="8447" y="3067"/>
                </a:cubicBezTo>
                <a:cubicBezTo>
                  <a:pt x="8112" y="3067"/>
                  <a:pt x="7834" y="2788"/>
                  <a:pt x="7834" y="2481"/>
                </a:cubicBezTo>
                <a:cubicBezTo>
                  <a:pt x="7834" y="2119"/>
                  <a:pt x="8112" y="1896"/>
                  <a:pt x="8447" y="1896"/>
                </a:cubicBezTo>
                <a:close/>
                <a:moveTo>
                  <a:pt x="1701" y="3624"/>
                </a:moveTo>
                <a:cubicBezTo>
                  <a:pt x="2370" y="3624"/>
                  <a:pt x="2927" y="4182"/>
                  <a:pt x="2927" y="4851"/>
                </a:cubicBezTo>
                <a:lnTo>
                  <a:pt x="2927" y="6412"/>
                </a:lnTo>
                <a:cubicBezTo>
                  <a:pt x="2955" y="6635"/>
                  <a:pt x="2816" y="6719"/>
                  <a:pt x="2649" y="6719"/>
                </a:cubicBezTo>
                <a:cubicBezTo>
                  <a:pt x="2481" y="6719"/>
                  <a:pt x="2342" y="6858"/>
                  <a:pt x="2342" y="7053"/>
                </a:cubicBezTo>
                <a:lnTo>
                  <a:pt x="2342" y="8865"/>
                </a:lnTo>
                <a:cubicBezTo>
                  <a:pt x="2342" y="9032"/>
                  <a:pt x="2203" y="9172"/>
                  <a:pt x="2035" y="9172"/>
                </a:cubicBezTo>
                <a:lnTo>
                  <a:pt x="1422" y="9172"/>
                </a:lnTo>
                <a:cubicBezTo>
                  <a:pt x="1255" y="9172"/>
                  <a:pt x="1116" y="9032"/>
                  <a:pt x="1116" y="8865"/>
                </a:cubicBezTo>
                <a:lnTo>
                  <a:pt x="1116" y="7053"/>
                </a:lnTo>
                <a:cubicBezTo>
                  <a:pt x="1116" y="6858"/>
                  <a:pt x="976" y="6719"/>
                  <a:pt x="809" y="6719"/>
                </a:cubicBezTo>
                <a:cubicBezTo>
                  <a:pt x="642" y="6719"/>
                  <a:pt x="502" y="6579"/>
                  <a:pt x="502" y="6412"/>
                </a:cubicBezTo>
                <a:lnTo>
                  <a:pt x="502" y="4851"/>
                </a:lnTo>
                <a:cubicBezTo>
                  <a:pt x="502" y="4182"/>
                  <a:pt x="1060" y="3624"/>
                  <a:pt x="1701" y="3624"/>
                </a:cubicBezTo>
                <a:close/>
                <a:moveTo>
                  <a:pt x="8391" y="3624"/>
                </a:moveTo>
                <a:cubicBezTo>
                  <a:pt x="9060" y="3624"/>
                  <a:pt x="9618" y="4182"/>
                  <a:pt x="9618" y="4851"/>
                </a:cubicBezTo>
                <a:lnTo>
                  <a:pt x="9618" y="6440"/>
                </a:lnTo>
                <a:lnTo>
                  <a:pt x="9645" y="6440"/>
                </a:lnTo>
                <a:cubicBezTo>
                  <a:pt x="9645" y="6635"/>
                  <a:pt x="9506" y="6774"/>
                  <a:pt x="9339" y="6774"/>
                </a:cubicBezTo>
                <a:cubicBezTo>
                  <a:pt x="9172" y="6774"/>
                  <a:pt x="9032" y="6914"/>
                  <a:pt x="9032" y="7081"/>
                </a:cubicBezTo>
                <a:lnTo>
                  <a:pt x="9032" y="8893"/>
                </a:lnTo>
                <a:cubicBezTo>
                  <a:pt x="9032" y="9060"/>
                  <a:pt x="8893" y="9199"/>
                  <a:pt x="8726" y="9199"/>
                </a:cubicBezTo>
                <a:lnTo>
                  <a:pt x="8112" y="9199"/>
                </a:lnTo>
                <a:cubicBezTo>
                  <a:pt x="7945" y="9199"/>
                  <a:pt x="7806" y="9060"/>
                  <a:pt x="7806" y="8893"/>
                </a:cubicBezTo>
                <a:lnTo>
                  <a:pt x="7806" y="7053"/>
                </a:lnTo>
                <a:cubicBezTo>
                  <a:pt x="7806" y="6858"/>
                  <a:pt x="7666" y="6719"/>
                  <a:pt x="7499" y="6719"/>
                </a:cubicBezTo>
                <a:cubicBezTo>
                  <a:pt x="7332" y="6719"/>
                  <a:pt x="7192" y="6579"/>
                  <a:pt x="7192" y="6412"/>
                </a:cubicBezTo>
                <a:lnTo>
                  <a:pt x="7192" y="4851"/>
                </a:lnTo>
                <a:cubicBezTo>
                  <a:pt x="7192" y="4182"/>
                  <a:pt x="7750" y="3624"/>
                  <a:pt x="8391" y="3624"/>
                </a:cubicBezTo>
                <a:close/>
                <a:moveTo>
                  <a:pt x="5381" y="3095"/>
                </a:moveTo>
                <a:cubicBezTo>
                  <a:pt x="6077" y="3234"/>
                  <a:pt x="6635" y="3875"/>
                  <a:pt x="6635" y="4600"/>
                </a:cubicBezTo>
                <a:lnTo>
                  <a:pt x="6635" y="6440"/>
                </a:lnTo>
                <a:cubicBezTo>
                  <a:pt x="6663" y="6635"/>
                  <a:pt x="6523" y="6719"/>
                  <a:pt x="6356" y="6719"/>
                </a:cubicBezTo>
                <a:cubicBezTo>
                  <a:pt x="6161" y="6719"/>
                  <a:pt x="6022" y="6858"/>
                  <a:pt x="6022" y="7053"/>
                </a:cubicBezTo>
                <a:lnTo>
                  <a:pt x="6022" y="9478"/>
                </a:lnTo>
                <a:cubicBezTo>
                  <a:pt x="6022" y="9645"/>
                  <a:pt x="5882" y="9785"/>
                  <a:pt x="5715" y="9785"/>
                </a:cubicBezTo>
                <a:lnTo>
                  <a:pt x="4461" y="9785"/>
                </a:lnTo>
                <a:cubicBezTo>
                  <a:pt x="4293" y="9785"/>
                  <a:pt x="4154" y="9645"/>
                  <a:pt x="4154" y="9478"/>
                </a:cubicBezTo>
                <a:lnTo>
                  <a:pt x="4154" y="7053"/>
                </a:lnTo>
                <a:cubicBezTo>
                  <a:pt x="4154" y="6858"/>
                  <a:pt x="4015" y="6719"/>
                  <a:pt x="3847" y="6719"/>
                </a:cubicBezTo>
                <a:cubicBezTo>
                  <a:pt x="3652" y="6719"/>
                  <a:pt x="3513" y="6579"/>
                  <a:pt x="3513" y="6412"/>
                </a:cubicBezTo>
                <a:lnTo>
                  <a:pt x="3513" y="4851"/>
                </a:lnTo>
                <a:lnTo>
                  <a:pt x="3513" y="4600"/>
                </a:lnTo>
                <a:cubicBezTo>
                  <a:pt x="3513" y="3875"/>
                  <a:pt x="4043" y="3234"/>
                  <a:pt x="4739" y="3095"/>
                </a:cubicBezTo>
                <a:lnTo>
                  <a:pt x="4739" y="5185"/>
                </a:lnTo>
                <a:cubicBezTo>
                  <a:pt x="4739" y="5381"/>
                  <a:pt x="4879" y="5520"/>
                  <a:pt x="5046" y="5520"/>
                </a:cubicBezTo>
                <a:cubicBezTo>
                  <a:pt x="5241" y="5520"/>
                  <a:pt x="5381" y="5381"/>
                  <a:pt x="5381" y="5185"/>
                </a:cubicBezTo>
                <a:lnTo>
                  <a:pt x="5381" y="3095"/>
                </a:lnTo>
                <a:close/>
                <a:moveTo>
                  <a:pt x="5130" y="1"/>
                </a:moveTo>
                <a:cubicBezTo>
                  <a:pt x="4293" y="1"/>
                  <a:pt x="3624" y="670"/>
                  <a:pt x="3624" y="1506"/>
                </a:cubicBezTo>
                <a:cubicBezTo>
                  <a:pt x="3624" y="1952"/>
                  <a:pt x="3847" y="2370"/>
                  <a:pt x="4154" y="2649"/>
                </a:cubicBezTo>
                <a:cubicBezTo>
                  <a:pt x="3736" y="2872"/>
                  <a:pt x="3373" y="3234"/>
                  <a:pt x="3206" y="3652"/>
                </a:cubicBezTo>
                <a:cubicBezTo>
                  <a:pt x="3067" y="3485"/>
                  <a:pt x="2900" y="3346"/>
                  <a:pt x="2677" y="3234"/>
                </a:cubicBezTo>
                <a:cubicBezTo>
                  <a:pt x="2900" y="3039"/>
                  <a:pt x="3039" y="2732"/>
                  <a:pt x="3039" y="2398"/>
                </a:cubicBezTo>
                <a:cubicBezTo>
                  <a:pt x="3039" y="1757"/>
                  <a:pt x="2481" y="1199"/>
                  <a:pt x="1812" y="1199"/>
                </a:cubicBezTo>
                <a:cubicBezTo>
                  <a:pt x="1143" y="1199"/>
                  <a:pt x="586" y="1757"/>
                  <a:pt x="586" y="2398"/>
                </a:cubicBezTo>
                <a:cubicBezTo>
                  <a:pt x="586" y="2732"/>
                  <a:pt x="725" y="3039"/>
                  <a:pt x="948" y="3234"/>
                </a:cubicBezTo>
                <a:cubicBezTo>
                  <a:pt x="391" y="3569"/>
                  <a:pt x="1" y="4154"/>
                  <a:pt x="1" y="4851"/>
                </a:cubicBezTo>
                <a:lnTo>
                  <a:pt x="1" y="6412"/>
                </a:lnTo>
                <a:cubicBezTo>
                  <a:pt x="1" y="6802"/>
                  <a:pt x="251" y="7137"/>
                  <a:pt x="586" y="7276"/>
                </a:cubicBezTo>
                <a:lnTo>
                  <a:pt x="586" y="8865"/>
                </a:lnTo>
                <a:cubicBezTo>
                  <a:pt x="586" y="9339"/>
                  <a:pt x="1004" y="9757"/>
                  <a:pt x="1506" y="9757"/>
                </a:cubicBezTo>
                <a:lnTo>
                  <a:pt x="2091" y="9757"/>
                </a:lnTo>
                <a:cubicBezTo>
                  <a:pt x="2593" y="9757"/>
                  <a:pt x="3011" y="9339"/>
                  <a:pt x="3011" y="8865"/>
                </a:cubicBezTo>
                <a:lnTo>
                  <a:pt x="3011" y="7276"/>
                </a:lnTo>
                <a:cubicBezTo>
                  <a:pt x="3095" y="7248"/>
                  <a:pt x="3206" y="7192"/>
                  <a:pt x="3318" y="7109"/>
                </a:cubicBezTo>
                <a:cubicBezTo>
                  <a:pt x="3429" y="7192"/>
                  <a:pt x="3485" y="7248"/>
                  <a:pt x="3624" y="7276"/>
                </a:cubicBezTo>
                <a:lnTo>
                  <a:pt x="3624" y="9450"/>
                </a:lnTo>
                <a:cubicBezTo>
                  <a:pt x="3624" y="9924"/>
                  <a:pt x="4043" y="10342"/>
                  <a:pt x="4544" y="10342"/>
                </a:cubicBezTo>
                <a:lnTo>
                  <a:pt x="5799" y="10342"/>
                </a:lnTo>
                <a:cubicBezTo>
                  <a:pt x="6273" y="10342"/>
                  <a:pt x="6691" y="9924"/>
                  <a:pt x="6691" y="9450"/>
                </a:cubicBezTo>
                <a:lnTo>
                  <a:pt x="6691" y="7276"/>
                </a:lnTo>
                <a:cubicBezTo>
                  <a:pt x="6802" y="7248"/>
                  <a:pt x="6914" y="7192"/>
                  <a:pt x="6997" y="7109"/>
                </a:cubicBezTo>
                <a:cubicBezTo>
                  <a:pt x="7109" y="7192"/>
                  <a:pt x="7192" y="7248"/>
                  <a:pt x="7332" y="7276"/>
                </a:cubicBezTo>
                <a:lnTo>
                  <a:pt x="7332" y="8865"/>
                </a:lnTo>
                <a:cubicBezTo>
                  <a:pt x="7332" y="9339"/>
                  <a:pt x="7750" y="9757"/>
                  <a:pt x="8224" y="9757"/>
                </a:cubicBezTo>
                <a:lnTo>
                  <a:pt x="8809" y="9757"/>
                </a:lnTo>
                <a:cubicBezTo>
                  <a:pt x="9311" y="9757"/>
                  <a:pt x="9729" y="9339"/>
                  <a:pt x="9729" y="8865"/>
                </a:cubicBezTo>
                <a:lnTo>
                  <a:pt x="9729" y="7276"/>
                </a:lnTo>
                <a:cubicBezTo>
                  <a:pt x="10064" y="7137"/>
                  <a:pt x="10314" y="6830"/>
                  <a:pt x="10314" y="6412"/>
                </a:cubicBezTo>
                <a:lnTo>
                  <a:pt x="10314" y="4851"/>
                </a:lnTo>
                <a:cubicBezTo>
                  <a:pt x="10287" y="4210"/>
                  <a:pt x="9896" y="3596"/>
                  <a:pt x="9339" y="3318"/>
                </a:cubicBezTo>
                <a:cubicBezTo>
                  <a:pt x="9562" y="3095"/>
                  <a:pt x="9701" y="2788"/>
                  <a:pt x="9701" y="2481"/>
                </a:cubicBezTo>
                <a:cubicBezTo>
                  <a:pt x="9701" y="1812"/>
                  <a:pt x="9144" y="1255"/>
                  <a:pt x="8475" y="1255"/>
                </a:cubicBezTo>
                <a:cubicBezTo>
                  <a:pt x="7806" y="1255"/>
                  <a:pt x="7248" y="1812"/>
                  <a:pt x="7248" y="2481"/>
                </a:cubicBezTo>
                <a:cubicBezTo>
                  <a:pt x="7248" y="2788"/>
                  <a:pt x="7388" y="3095"/>
                  <a:pt x="7611" y="3318"/>
                </a:cubicBezTo>
                <a:cubicBezTo>
                  <a:pt x="7388" y="3429"/>
                  <a:pt x="7220" y="3569"/>
                  <a:pt x="7081" y="3736"/>
                </a:cubicBezTo>
                <a:cubicBezTo>
                  <a:pt x="6969" y="3485"/>
                  <a:pt x="6802" y="3290"/>
                  <a:pt x="6635" y="3067"/>
                </a:cubicBezTo>
                <a:cubicBezTo>
                  <a:pt x="6496" y="2927"/>
                  <a:pt x="6300" y="2788"/>
                  <a:pt x="6105" y="2677"/>
                </a:cubicBezTo>
                <a:cubicBezTo>
                  <a:pt x="6440" y="2370"/>
                  <a:pt x="6663" y="1952"/>
                  <a:pt x="6663" y="1534"/>
                </a:cubicBezTo>
                <a:cubicBezTo>
                  <a:pt x="6663" y="1116"/>
                  <a:pt x="6496" y="725"/>
                  <a:pt x="6217" y="447"/>
                </a:cubicBezTo>
                <a:cubicBezTo>
                  <a:pt x="5938" y="168"/>
                  <a:pt x="5520" y="1"/>
                  <a:pt x="5130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Google Shape;9168;p73">
            <a:extLst>
              <a:ext uri="{FF2B5EF4-FFF2-40B4-BE49-F238E27FC236}">
                <a16:creationId xmlns:a16="http://schemas.microsoft.com/office/drawing/2014/main" id="{BC8F92F0-D27B-E297-3E24-D44417E6ED9C}"/>
              </a:ext>
            </a:extLst>
          </p:cNvPr>
          <p:cNvSpPr/>
          <p:nvPr/>
        </p:nvSpPr>
        <p:spPr>
          <a:xfrm>
            <a:off x="4814781" y="3577402"/>
            <a:ext cx="820408" cy="619040"/>
          </a:xfrm>
          <a:custGeom>
            <a:avLst/>
            <a:gdLst/>
            <a:ahLst/>
            <a:cxnLst/>
            <a:rect l="l" t="t" r="r" b="b"/>
            <a:pathLst>
              <a:path w="12005" h="11060" extrusionOk="0">
                <a:moveTo>
                  <a:pt x="2049" y="2049"/>
                </a:moveTo>
                <a:cubicBezTo>
                  <a:pt x="2238" y="2049"/>
                  <a:pt x="2395" y="2206"/>
                  <a:pt x="2395" y="2395"/>
                </a:cubicBezTo>
                <a:cubicBezTo>
                  <a:pt x="2395" y="2584"/>
                  <a:pt x="2238" y="2742"/>
                  <a:pt x="2049" y="2742"/>
                </a:cubicBezTo>
                <a:cubicBezTo>
                  <a:pt x="1860" y="2742"/>
                  <a:pt x="1702" y="2584"/>
                  <a:pt x="1702" y="2395"/>
                </a:cubicBezTo>
                <a:cubicBezTo>
                  <a:pt x="1734" y="2206"/>
                  <a:pt x="1860" y="2049"/>
                  <a:pt x="2049" y="2049"/>
                </a:cubicBezTo>
                <a:close/>
                <a:moveTo>
                  <a:pt x="9736" y="2049"/>
                </a:moveTo>
                <a:cubicBezTo>
                  <a:pt x="9925" y="2049"/>
                  <a:pt x="10082" y="2206"/>
                  <a:pt x="10082" y="2395"/>
                </a:cubicBezTo>
                <a:cubicBezTo>
                  <a:pt x="10082" y="2584"/>
                  <a:pt x="9925" y="2742"/>
                  <a:pt x="9736" y="2742"/>
                </a:cubicBezTo>
                <a:cubicBezTo>
                  <a:pt x="9515" y="2742"/>
                  <a:pt x="9358" y="2584"/>
                  <a:pt x="9358" y="2395"/>
                </a:cubicBezTo>
                <a:cubicBezTo>
                  <a:pt x="9358" y="2206"/>
                  <a:pt x="9515" y="2049"/>
                  <a:pt x="9736" y="2049"/>
                </a:cubicBezTo>
                <a:close/>
                <a:moveTo>
                  <a:pt x="2049" y="3719"/>
                </a:moveTo>
                <a:lnTo>
                  <a:pt x="3151" y="5514"/>
                </a:lnTo>
                <a:lnTo>
                  <a:pt x="946" y="5514"/>
                </a:lnTo>
                <a:lnTo>
                  <a:pt x="2049" y="3719"/>
                </a:lnTo>
                <a:close/>
                <a:moveTo>
                  <a:pt x="9736" y="3719"/>
                </a:moveTo>
                <a:lnTo>
                  <a:pt x="10838" y="5514"/>
                </a:lnTo>
                <a:lnTo>
                  <a:pt x="8633" y="5514"/>
                </a:lnTo>
                <a:lnTo>
                  <a:pt x="9736" y="3719"/>
                </a:lnTo>
                <a:close/>
                <a:moveTo>
                  <a:pt x="3435" y="6207"/>
                </a:moveTo>
                <a:cubicBezTo>
                  <a:pt x="3466" y="6964"/>
                  <a:pt x="2836" y="7594"/>
                  <a:pt x="2049" y="7594"/>
                </a:cubicBezTo>
                <a:cubicBezTo>
                  <a:pt x="1292" y="7594"/>
                  <a:pt x="662" y="6964"/>
                  <a:pt x="662" y="6207"/>
                </a:cubicBezTo>
                <a:close/>
                <a:moveTo>
                  <a:pt x="11090" y="6207"/>
                </a:moveTo>
                <a:cubicBezTo>
                  <a:pt x="11090" y="6964"/>
                  <a:pt x="10460" y="7594"/>
                  <a:pt x="9736" y="7594"/>
                </a:cubicBezTo>
                <a:cubicBezTo>
                  <a:pt x="8980" y="7594"/>
                  <a:pt x="8350" y="6964"/>
                  <a:pt x="8350" y="6207"/>
                </a:cubicBezTo>
                <a:close/>
                <a:moveTo>
                  <a:pt x="5892" y="663"/>
                </a:moveTo>
                <a:cubicBezTo>
                  <a:pt x="6113" y="663"/>
                  <a:pt x="6270" y="820"/>
                  <a:pt x="6270" y="1009"/>
                </a:cubicBezTo>
                <a:lnTo>
                  <a:pt x="6270" y="8980"/>
                </a:lnTo>
                <a:lnTo>
                  <a:pt x="5546" y="8980"/>
                </a:lnTo>
                <a:lnTo>
                  <a:pt x="5546" y="1009"/>
                </a:lnTo>
                <a:cubicBezTo>
                  <a:pt x="5546" y="820"/>
                  <a:pt x="5703" y="663"/>
                  <a:pt x="5892" y="663"/>
                </a:cubicBezTo>
                <a:close/>
                <a:moveTo>
                  <a:pt x="8003" y="9673"/>
                </a:moveTo>
                <a:cubicBezTo>
                  <a:pt x="8192" y="9673"/>
                  <a:pt x="8350" y="9830"/>
                  <a:pt x="8350" y="10020"/>
                </a:cubicBezTo>
                <a:lnTo>
                  <a:pt x="8350" y="10398"/>
                </a:lnTo>
                <a:lnTo>
                  <a:pt x="3466" y="10398"/>
                </a:lnTo>
                <a:lnTo>
                  <a:pt x="3466" y="10020"/>
                </a:lnTo>
                <a:cubicBezTo>
                  <a:pt x="3466" y="9830"/>
                  <a:pt x="3624" y="9673"/>
                  <a:pt x="3813" y="9673"/>
                </a:cubicBezTo>
                <a:close/>
                <a:moveTo>
                  <a:pt x="5955" y="1"/>
                </a:moveTo>
                <a:cubicBezTo>
                  <a:pt x="5357" y="1"/>
                  <a:pt x="4916" y="474"/>
                  <a:pt x="4916" y="1009"/>
                </a:cubicBezTo>
                <a:lnTo>
                  <a:pt x="4916" y="1167"/>
                </a:lnTo>
                <a:cubicBezTo>
                  <a:pt x="3970" y="1671"/>
                  <a:pt x="3655" y="1891"/>
                  <a:pt x="3057" y="1954"/>
                </a:cubicBezTo>
                <a:cubicBezTo>
                  <a:pt x="2899" y="1608"/>
                  <a:pt x="2553" y="1324"/>
                  <a:pt x="2112" y="1324"/>
                </a:cubicBezTo>
                <a:cubicBezTo>
                  <a:pt x="1734" y="1324"/>
                  <a:pt x="1387" y="1576"/>
                  <a:pt x="1166" y="1923"/>
                </a:cubicBezTo>
                <a:cubicBezTo>
                  <a:pt x="946" y="1891"/>
                  <a:pt x="694" y="1797"/>
                  <a:pt x="505" y="1734"/>
                </a:cubicBezTo>
                <a:cubicBezTo>
                  <a:pt x="454" y="1708"/>
                  <a:pt x="404" y="1697"/>
                  <a:pt x="355" y="1697"/>
                </a:cubicBezTo>
                <a:cubicBezTo>
                  <a:pt x="224" y="1697"/>
                  <a:pt x="110" y="1784"/>
                  <a:pt x="64" y="1923"/>
                </a:cubicBezTo>
                <a:cubicBezTo>
                  <a:pt x="1" y="2112"/>
                  <a:pt x="64" y="2301"/>
                  <a:pt x="284" y="2364"/>
                </a:cubicBezTo>
                <a:cubicBezTo>
                  <a:pt x="536" y="2458"/>
                  <a:pt x="820" y="2553"/>
                  <a:pt x="1135" y="2616"/>
                </a:cubicBezTo>
                <a:cubicBezTo>
                  <a:pt x="1229" y="2899"/>
                  <a:pt x="1387" y="3151"/>
                  <a:pt x="1607" y="3277"/>
                </a:cubicBezTo>
                <a:lnTo>
                  <a:pt x="127" y="5703"/>
                </a:lnTo>
                <a:cubicBezTo>
                  <a:pt x="64" y="5735"/>
                  <a:pt x="64" y="5829"/>
                  <a:pt x="64" y="5892"/>
                </a:cubicBezTo>
                <a:lnTo>
                  <a:pt x="64" y="6239"/>
                </a:lnTo>
                <a:cubicBezTo>
                  <a:pt x="64" y="7405"/>
                  <a:pt x="1009" y="8350"/>
                  <a:pt x="2175" y="8350"/>
                </a:cubicBezTo>
                <a:cubicBezTo>
                  <a:pt x="3309" y="8350"/>
                  <a:pt x="4254" y="7405"/>
                  <a:pt x="4254" y="6239"/>
                </a:cubicBezTo>
                <a:lnTo>
                  <a:pt x="4254" y="5892"/>
                </a:lnTo>
                <a:cubicBezTo>
                  <a:pt x="4254" y="5829"/>
                  <a:pt x="4254" y="5766"/>
                  <a:pt x="4222" y="5703"/>
                </a:cubicBezTo>
                <a:lnTo>
                  <a:pt x="2710" y="3277"/>
                </a:lnTo>
                <a:cubicBezTo>
                  <a:pt x="2962" y="3183"/>
                  <a:pt x="3120" y="2931"/>
                  <a:pt x="3183" y="2647"/>
                </a:cubicBezTo>
                <a:cubicBezTo>
                  <a:pt x="3844" y="2553"/>
                  <a:pt x="4222" y="2332"/>
                  <a:pt x="4947" y="1954"/>
                </a:cubicBezTo>
                <a:lnTo>
                  <a:pt x="4947" y="8980"/>
                </a:lnTo>
                <a:lnTo>
                  <a:pt x="3939" y="8980"/>
                </a:lnTo>
                <a:cubicBezTo>
                  <a:pt x="3340" y="8980"/>
                  <a:pt x="2899" y="9421"/>
                  <a:pt x="2899" y="9988"/>
                </a:cubicBezTo>
                <a:lnTo>
                  <a:pt x="2899" y="10713"/>
                </a:lnTo>
                <a:cubicBezTo>
                  <a:pt x="2899" y="10902"/>
                  <a:pt x="3057" y="11059"/>
                  <a:pt x="3246" y="11059"/>
                </a:cubicBezTo>
                <a:lnTo>
                  <a:pt x="8822" y="11059"/>
                </a:lnTo>
                <a:cubicBezTo>
                  <a:pt x="9011" y="11059"/>
                  <a:pt x="9169" y="10902"/>
                  <a:pt x="9169" y="10713"/>
                </a:cubicBezTo>
                <a:lnTo>
                  <a:pt x="9169" y="9988"/>
                </a:lnTo>
                <a:cubicBezTo>
                  <a:pt x="9169" y="9389"/>
                  <a:pt x="8696" y="8980"/>
                  <a:pt x="8129" y="8980"/>
                </a:cubicBezTo>
                <a:lnTo>
                  <a:pt x="7089" y="8980"/>
                </a:lnTo>
                <a:lnTo>
                  <a:pt x="7089" y="1954"/>
                </a:lnTo>
                <a:cubicBezTo>
                  <a:pt x="7814" y="2332"/>
                  <a:pt x="8224" y="2553"/>
                  <a:pt x="8885" y="2647"/>
                </a:cubicBezTo>
                <a:cubicBezTo>
                  <a:pt x="8980" y="2931"/>
                  <a:pt x="9137" y="3120"/>
                  <a:pt x="9358" y="3277"/>
                </a:cubicBezTo>
                <a:lnTo>
                  <a:pt x="7877" y="5703"/>
                </a:lnTo>
                <a:cubicBezTo>
                  <a:pt x="7814" y="5735"/>
                  <a:pt x="7814" y="5829"/>
                  <a:pt x="7814" y="5892"/>
                </a:cubicBezTo>
                <a:lnTo>
                  <a:pt x="7814" y="6239"/>
                </a:lnTo>
                <a:cubicBezTo>
                  <a:pt x="7814" y="7405"/>
                  <a:pt x="8759" y="8350"/>
                  <a:pt x="9925" y="8350"/>
                </a:cubicBezTo>
                <a:cubicBezTo>
                  <a:pt x="11059" y="8350"/>
                  <a:pt x="12004" y="7405"/>
                  <a:pt x="12004" y="6239"/>
                </a:cubicBezTo>
                <a:lnTo>
                  <a:pt x="12004" y="5892"/>
                </a:lnTo>
                <a:cubicBezTo>
                  <a:pt x="12004" y="5829"/>
                  <a:pt x="12004" y="5766"/>
                  <a:pt x="11973" y="5703"/>
                </a:cubicBezTo>
                <a:lnTo>
                  <a:pt x="10460" y="3277"/>
                </a:lnTo>
                <a:cubicBezTo>
                  <a:pt x="10523" y="3151"/>
                  <a:pt x="10681" y="2899"/>
                  <a:pt x="10744" y="2616"/>
                </a:cubicBezTo>
                <a:cubicBezTo>
                  <a:pt x="11027" y="2553"/>
                  <a:pt x="11343" y="2458"/>
                  <a:pt x="11626" y="2364"/>
                </a:cubicBezTo>
                <a:cubicBezTo>
                  <a:pt x="11815" y="2269"/>
                  <a:pt x="11878" y="2080"/>
                  <a:pt x="11815" y="1923"/>
                </a:cubicBezTo>
                <a:cubicBezTo>
                  <a:pt x="11746" y="1784"/>
                  <a:pt x="11626" y="1697"/>
                  <a:pt x="11505" y="1697"/>
                </a:cubicBezTo>
                <a:cubicBezTo>
                  <a:pt x="11461" y="1697"/>
                  <a:pt x="11416" y="1708"/>
                  <a:pt x="11374" y="1734"/>
                </a:cubicBezTo>
                <a:cubicBezTo>
                  <a:pt x="11122" y="1797"/>
                  <a:pt x="10933" y="1891"/>
                  <a:pt x="10712" y="1923"/>
                </a:cubicBezTo>
                <a:cubicBezTo>
                  <a:pt x="10555" y="1576"/>
                  <a:pt x="10208" y="1324"/>
                  <a:pt x="9767" y="1324"/>
                </a:cubicBezTo>
                <a:cubicBezTo>
                  <a:pt x="9326" y="1324"/>
                  <a:pt x="8980" y="1576"/>
                  <a:pt x="8822" y="1954"/>
                </a:cubicBezTo>
                <a:cubicBezTo>
                  <a:pt x="8224" y="1828"/>
                  <a:pt x="7908" y="1639"/>
                  <a:pt x="6963" y="1167"/>
                </a:cubicBezTo>
                <a:lnTo>
                  <a:pt x="6963" y="1009"/>
                </a:lnTo>
                <a:cubicBezTo>
                  <a:pt x="6963" y="411"/>
                  <a:pt x="6491" y="1"/>
                  <a:pt x="5955" y="1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0F3745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Graphic 8" descr="Police male with solid fill">
            <a:extLst>
              <a:ext uri="{FF2B5EF4-FFF2-40B4-BE49-F238E27FC236}">
                <a16:creationId xmlns:a16="http://schemas.microsoft.com/office/drawing/2014/main" id="{A4005DFA-0DDF-7B9D-A8B2-329AF5077B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105947" y="1318539"/>
            <a:ext cx="647272" cy="64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9654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48BA7E-B47F-C95F-7272-26F0525EE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62444B-5A8E-0093-AB53-658E80A5AE5B}"/>
              </a:ext>
            </a:extLst>
          </p:cNvPr>
          <p:cNvSpPr txBox="1">
            <a:spLocks/>
          </p:cNvSpPr>
          <p:nvPr/>
        </p:nvSpPr>
        <p:spPr>
          <a:xfrm>
            <a:off x="121992" y="136525"/>
            <a:ext cx="9735526" cy="7898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08386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hangingPunct="0">
              <a:lnSpc>
                <a:spcPct val="100000"/>
              </a:lnSpc>
            </a:pPr>
            <a:r>
              <a:rPr lang="en-US" b="1" dirty="0">
                <a:solidFill>
                  <a:schemeClr val="bg1"/>
                </a:solidFill>
                <a:latin typeface="+mj-lt"/>
                <a:cs typeface="+mj-cs"/>
              </a:rPr>
              <a:t>Outreaches: Jurisdictional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7E352C5-228A-C594-74BF-BBE5FE6F96CE}"/>
              </a:ext>
            </a:extLst>
          </p:cNvPr>
          <p:cNvSpPr/>
          <p:nvPr/>
        </p:nvSpPr>
        <p:spPr>
          <a:xfrm>
            <a:off x="220723" y="1274248"/>
            <a:ext cx="3155523" cy="531564"/>
          </a:xfrm>
          <a:prstGeom prst="roundRect">
            <a:avLst/>
          </a:prstGeom>
          <a:solidFill>
            <a:schemeClr val="accent6"/>
          </a:solidFill>
          <a:ln w="15875" cap="flat" cmpd="sng" algn="ctr">
            <a:solidFill>
              <a:schemeClr val="accent6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Australia – Firms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B53E258-5399-1788-436F-265106D2C495}"/>
              </a:ext>
            </a:extLst>
          </p:cNvPr>
          <p:cNvGrpSpPr/>
          <p:nvPr/>
        </p:nvGrpSpPr>
        <p:grpSpPr>
          <a:xfrm>
            <a:off x="-136106" y="2062082"/>
            <a:ext cx="11666866" cy="4294268"/>
            <a:chOff x="-91023" y="1803977"/>
            <a:chExt cx="11186916" cy="4294268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1AB64C38-28E8-984F-1658-EDDD511A147C}"/>
                </a:ext>
              </a:extLst>
            </p:cNvPr>
            <p:cNvSpPr/>
            <p:nvPr/>
          </p:nvSpPr>
          <p:spPr>
            <a:xfrm>
              <a:off x="3684188" y="1803977"/>
              <a:ext cx="4247893" cy="4294268"/>
            </a:xfrm>
            <a:custGeom>
              <a:avLst/>
              <a:gdLst>
                <a:gd name="connsiteX0" fmla="*/ 2123946 w 4247893"/>
                <a:gd name="connsiteY0" fmla="*/ 0 h 4294268"/>
                <a:gd name="connsiteX1" fmla="*/ 2343478 w 4247893"/>
                <a:gd name="connsiteY1" fmla="*/ 11085 h 4294268"/>
                <a:gd name="connsiteX2" fmla="*/ 2440401 w 4247893"/>
                <a:gd name="connsiteY2" fmla="*/ 25877 h 4294268"/>
                <a:gd name="connsiteX3" fmla="*/ 2655622 w 4247893"/>
                <a:gd name="connsiteY3" fmla="*/ 590897 h 4294268"/>
                <a:gd name="connsiteX4" fmla="*/ 3159587 w 4247893"/>
                <a:gd name="connsiteY4" fmla="*/ 266553 h 4294268"/>
                <a:gd name="connsiteX5" fmla="*/ 3324429 w 4247893"/>
                <a:gd name="connsiteY5" fmla="*/ 366697 h 4294268"/>
                <a:gd name="connsiteX6" fmla="*/ 3642199 w 4247893"/>
                <a:gd name="connsiteY6" fmla="*/ 628881 h 4294268"/>
                <a:gd name="connsiteX7" fmla="*/ 3674001 w 4247893"/>
                <a:gd name="connsiteY7" fmla="*/ 663872 h 4294268"/>
                <a:gd name="connsiteX8" fmla="*/ 3515884 w 4247893"/>
                <a:gd name="connsiteY8" fmla="*/ 1185322 h 4294268"/>
                <a:gd name="connsiteX9" fmla="*/ 4049798 w 4247893"/>
                <a:gd name="connsiteY9" fmla="*/ 1202287 h 4294268"/>
                <a:gd name="connsiteX10" fmla="*/ 4102348 w 4247893"/>
                <a:gd name="connsiteY10" fmla="*/ 1311373 h 4294268"/>
                <a:gd name="connsiteX11" fmla="*/ 4227458 w 4247893"/>
                <a:gd name="connsiteY11" fmla="*/ 1714412 h 4294268"/>
                <a:gd name="connsiteX12" fmla="*/ 4247893 w 4247893"/>
                <a:gd name="connsiteY12" fmla="*/ 1848302 h 4294268"/>
                <a:gd name="connsiteX13" fmla="*/ 3844469 w 4247893"/>
                <a:gd name="connsiteY13" fmla="*/ 2147134 h 4294268"/>
                <a:gd name="connsiteX14" fmla="*/ 4247893 w 4247893"/>
                <a:gd name="connsiteY14" fmla="*/ 2445966 h 4294268"/>
                <a:gd name="connsiteX15" fmla="*/ 4227458 w 4247893"/>
                <a:gd name="connsiteY15" fmla="*/ 2579856 h 4294268"/>
                <a:gd name="connsiteX16" fmla="*/ 4102348 w 4247893"/>
                <a:gd name="connsiteY16" fmla="*/ 2982895 h 4294268"/>
                <a:gd name="connsiteX17" fmla="*/ 4049798 w 4247893"/>
                <a:gd name="connsiteY17" fmla="*/ 3091982 h 4294268"/>
                <a:gd name="connsiteX18" fmla="*/ 3515884 w 4247893"/>
                <a:gd name="connsiteY18" fmla="*/ 3108946 h 4294268"/>
                <a:gd name="connsiteX19" fmla="*/ 3674001 w 4247893"/>
                <a:gd name="connsiteY19" fmla="*/ 3630396 h 4294268"/>
                <a:gd name="connsiteX20" fmla="*/ 3642199 w 4247893"/>
                <a:gd name="connsiteY20" fmla="*/ 3665387 h 4294268"/>
                <a:gd name="connsiteX21" fmla="*/ 3324429 w 4247893"/>
                <a:gd name="connsiteY21" fmla="*/ 3927571 h 4294268"/>
                <a:gd name="connsiteX22" fmla="*/ 3159587 w 4247893"/>
                <a:gd name="connsiteY22" fmla="*/ 4027715 h 4294268"/>
                <a:gd name="connsiteX23" fmla="*/ 2655622 w 4247893"/>
                <a:gd name="connsiteY23" fmla="*/ 3703371 h 4294268"/>
                <a:gd name="connsiteX24" fmla="*/ 2440401 w 4247893"/>
                <a:gd name="connsiteY24" fmla="*/ 4268391 h 4294268"/>
                <a:gd name="connsiteX25" fmla="*/ 2343478 w 4247893"/>
                <a:gd name="connsiteY25" fmla="*/ 4283183 h 4294268"/>
                <a:gd name="connsiteX26" fmla="*/ 2123946 w 4247893"/>
                <a:gd name="connsiteY26" fmla="*/ 4294268 h 4294268"/>
                <a:gd name="connsiteX27" fmla="*/ 1904414 w 4247893"/>
                <a:gd name="connsiteY27" fmla="*/ 4283183 h 4294268"/>
                <a:gd name="connsiteX28" fmla="*/ 1807491 w 4247893"/>
                <a:gd name="connsiteY28" fmla="*/ 4268391 h 4294268"/>
                <a:gd name="connsiteX29" fmla="*/ 1592270 w 4247893"/>
                <a:gd name="connsiteY29" fmla="*/ 3703371 h 4294268"/>
                <a:gd name="connsiteX30" fmla="*/ 1088306 w 4247893"/>
                <a:gd name="connsiteY30" fmla="*/ 4027715 h 4294268"/>
                <a:gd name="connsiteX31" fmla="*/ 923463 w 4247893"/>
                <a:gd name="connsiteY31" fmla="*/ 3927571 h 4294268"/>
                <a:gd name="connsiteX32" fmla="*/ 605693 w 4247893"/>
                <a:gd name="connsiteY32" fmla="*/ 3665387 h 4294268"/>
                <a:gd name="connsiteX33" fmla="*/ 573891 w 4247893"/>
                <a:gd name="connsiteY33" fmla="*/ 3630396 h 4294268"/>
                <a:gd name="connsiteX34" fmla="*/ 732008 w 4247893"/>
                <a:gd name="connsiteY34" fmla="*/ 3108946 h 4294268"/>
                <a:gd name="connsiteX35" fmla="*/ 198094 w 4247893"/>
                <a:gd name="connsiteY35" fmla="*/ 3091982 h 4294268"/>
                <a:gd name="connsiteX36" fmla="*/ 145544 w 4247893"/>
                <a:gd name="connsiteY36" fmla="*/ 2982895 h 4294268"/>
                <a:gd name="connsiteX37" fmla="*/ 20434 w 4247893"/>
                <a:gd name="connsiteY37" fmla="*/ 2579856 h 4294268"/>
                <a:gd name="connsiteX38" fmla="*/ 0 w 4247893"/>
                <a:gd name="connsiteY38" fmla="*/ 2445966 h 4294268"/>
                <a:gd name="connsiteX39" fmla="*/ 403423 w 4247893"/>
                <a:gd name="connsiteY39" fmla="*/ 2147134 h 4294268"/>
                <a:gd name="connsiteX40" fmla="*/ 0 w 4247893"/>
                <a:gd name="connsiteY40" fmla="*/ 1848302 h 4294268"/>
                <a:gd name="connsiteX41" fmla="*/ 20434 w 4247893"/>
                <a:gd name="connsiteY41" fmla="*/ 1714412 h 4294268"/>
                <a:gd name="connsiteX42" fmla="*/ 145544 w 4247893"/>
                <a:gd name="connsiteY42" fmla="*/ 1311373 h 4294268"/>
                <a:gd name="connsiteX43" fmla="*/ 198094 w 4247893"/>
                <a:gd name="connsiteY43" fmla="*/ 1202287 h 4294268"/>
                <a:gd name="connsiteX44" fmla="*/ 732008 w 4247893"/>
                <a:gd name="connsiteY44" fmla="*/ 1185322 h 4294268"/>
                <a:gd name="connsiteX45" fmla="*/ 573891 w 4247893"/>
                <a:gd name="connsiteY45" fmla="*/ 663872 h 4294268"/>
                <a:gd name="connsiteX46" fmla="*/ 605693 w 4247893"/>
                <a:gd name="connsiteY46" fmla="*/ 628881 h 4294268"/>
                <a:gd name="connsiteX47" fmla="*/ 923463 w 4247893"/>
                <a:gd name="connsiteY47" fmla="*/ 366697 h 4294268"/>
                <a:gd name="connsiteX48" fmla="*/ 1088306 w 4247893"/>
                <a:gd name="connsiteY48" fmla="*/ 266553 h 4294268"/>
                <a:gd name="connsiteX49" fmla="*/ 1592270 w 4247893"/>
                <a:gd name="connsiteY49" fmla="*/ 590897 h 4294268"/>
                <a:gd name="connsiteX50" fmla="*/ 1807491 w 4247893"/>
                <a:gd name="connsiteY50" fmla="*/ 25877 h 4294268"/>
                <a:gd name="connsiteX51" fmla="*/ 1904414 w 4247893"/>
                <a:gd name="connsiteY51" fmla="*/ 11085 h 4294268"/>
                <a:gd name="connsiteX52" fmla="*/ 2123946 w 4247893"/>
                <a:gd name="connsiteY52" fmla="*/ 0 h 4294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247893" h="4294268">
                  <a:moveTo>
                    <a:pt x="2123946" y="0"/>
                  </a:moveTo>
                  <a:cubicBezTo>
                    <a:pt x="2198061" y="0"/>
                    <a:pt x="2271298" y="3755"/>
                    <a:pt x="2343478" y="11085"/>
                  </a:cubicBezTo>
                  <a:lnTo>
                    <a:pt x="2440401" y="25877"/>
                  </a:lnTo>
                  <a:lnTo>
                    <a:pt x="2655622" y="590897"/>
                  </a:lnTo>
                  <a:lnTo>
                    <a:pt x="3159587" y="266553"/>
                  </a:lnTo>
                  <a:lnTo>
                    <a:pt x="3324429" y="366697"/>
                  </a:lnTo>
                  <a:cubicBezTo>
                    <a:pt x="3438657" y="443868"/>
                    <a:pt x="3545060" y="531742"/>
                    <a:pt x="3642199" y="628881"/>
                  </a:cubicBezTo>
                  <a:lnTo>
                    <a:pt x="3674001" y="663872"/>
                  </a:lnTo>
                  <a:lnTo>
                    <a:pt x="3515884" y="1185322"/>
                  </a:lnTo>
                  <a:lnTo>
                    <a:pt x="4049798" y="1202287"/>
                  </a:lnTo>
                  <a:lnTo>
                    <a:pt x="4102348" y="1311373"/>
                  </a:lnTo>
                  <a:cubicBezTo>
                    <a:pt x="4156673" y="1439813"/>
                    <a:pt x="4198856" y="1574639"/>
                    <a:pt x="4227458" y="1714412"/>
                  </a:cubicBezTo>
                  <a:lnTo>
                    <a:pt x="4247893" y="1848302"/>
                  </a:lnTo>
                  <a:lnTo>
                    <a:pt x="3844469" y="2147134"/>
                  </a:lnTo>
                  <a:lnTo>
                    <a:pt x="4247893" y="2445966"/>
                  </a:lnTo>
                  <a:lnTo>
                    <a:pt x="4227458" y="2579856"/>
                  </a:lnTo>
                  <a:cubicBezTo>
                    <a:pt x="4198856" y="2719630"/>
                    <a:pt x="4156673" y="2854456"/>
                    <a:pt x="4102348" y="2982895"/>
                  </a:cubicBezTo>
                  <a:lnTo>
                    <a:pt x="4049798" y="3091982"/>
                  </a:lnTo>
                  <a:lnTo>
                    <a:pt x="3515884" y="3108946"/>
                  </a:lnTo>
                  <a:lnTo>
                    <a:pt x="3674001" y="3630396"/>
                  </a:lnTo>
                  <a:lnTo>
                    <a:pt x="3642199" y="3665387"/>
                  </a:lnTo>
                  <a:cubicBezTo>
                    <a:pt x="3545060" y="3762526"/>
                    <a:pt x="3438657" y="3850400"/>
                    <a:pt x="3324429" y="3927571"/>
                  </a:cubicBezTo>
                  <a:lnTo>
                    <a:pt x="3159587" y="4027715"/>
                  </a:lnTo>
                  <a:lnTo>
                    <a:pt x="2655622" y="3703371"/>
                  </a:lnTo>
                  <a:lnTo>
                    <a:pt x="2440401" y="4268391"/>
                  </a:lnTo>
                  <a:lnTo>
                    <a:pt x="2343478" y="4283183"/>
                  </a:lnTo>
                  <a:cubicBezTo>
                    <a:pt x="2271298" y="4290513"/>
                    <a:pt x="2198061" y="4294268"/>
                    <a:pt x="2123946" y="4294268"/>
                  </a:cubicBezTo>
                  <a:cubicBezTo>
                    <a:pt x="2049832" y="4294268"/>
                    <a:pt x="1976595" y="4290513"/>
                    <a:pt x="1904414" y="4283183"/>
                  </a:cubicBezTo>
                  <a:lnTo>
                    <a:pt x="1807491" y="4268391"/>
                  </a:lnTo>
                  <a:lnTo>
                    <a:pt x="1592270" y="3703371"/>
                  </a:lnTo>
                  <a:lnTo>
                    <a:pt x="1088306" y="4027715"/>
                  </a:lnTo>
                  <a:lnTo>
                    <a:pt x="923463" y="3927571"/>
                  </a:lnTo>
                  <a:cubicBezTo>
                    <a:pt x="809235" y="3850400"/>
                    <a:pt x="702832" y="3762526"/>
                    <a:pt x="605693" y="3665387"/>
                  </a:cubicBezTo>
                  <a:lnTo>
                    <a:pt x="573891" y="3630396"/>
                  </a:lnTo>
                  <a:lnTo>
                    <a:pt x="732008" y="3108946"/>
                  </a:lnTo>
                  <a:lnTo>
                    <a:pt x="198094" y="3091982"/>
                  </a:lnTo>
                  <a:lnTo>
                    <a:pt x="145544" y="2982895"/>
                  </a:lnTo>
                  <a:cubicBezTo>
                    <a:pt x="91219" y="2854456"/>
                    <a:pt x="49036" y="2719630"/>
                    <a:pt x="20434" y="2579856"/>
                  </a:cubicBezTo>
                  <a:lnTo>
                    <a:pt x="0" y="2445966"/>
                  </a:lnTo>
                  <a:lnTo>
                    <a:pt x="403423" y="2147134"/>
                  </a:lnTo>
                  <a:lnTo>
                    <a:pt x="0" y="1848302"/>
                  </a:lnTo>
                  <a:lnTo>
                    <a:pt x="20434" y="1714412"/>
                  </a:lnTo>
                  <a:cubicBezTo>
                    <a:pt x="49036" y="1574639"/>
                    <a:pt x="91219" y="1439813"/>
                    <a:pt x="145544" y="1311373"/>
                  </a:cubicBezTo>
                  <a:lnTo>
                    <a:pt x="198094" y="1202287"/>
                  </a:lnTo>
                  <a:lnTo>
                    <a:pt x="732008" y="1185322"/>
                  </a:lnTo>
                  <a:lnTo>
                    <a:pt x="573891" y="663872"/>
                  </a:lnTo>
                  <a:lnTo>
                    <a:pt x="605693" y="628881"/>
                  </a:lnTo>
                  <a:cubicBezTo>
                    <a:pt x="702832" y="531742"/>
                    <a:pt x="809235" y="443868"/>
                    <a:pt x="923463" y="366697"/>
                  </a:cubicBezTo>
                  <a:lnTo>
                    <a:pt x="1088306" y="266553"/>
                  </a:lnTo>
                  <a:lnTo>
                    <a:pt x="1592270" y="590897"/>
                  </a:lnTo>
                  <a:lnTo>
                    <a:pt x="1807491" y="25877"/>
                  </a:lnTo>
                  <a:lnTo>
                    <a:pt x="1904414" y="11085"/>
                  </a:lnTo>
                  <a:cubicBezTo>
                    <a:pt x="1976595" y="3755"/>
                    <a:pt x="2049832" y="0"/>
                    <a:pt x="2123946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4BF46054-66AE-45C7-ED53-215736A6B259}"/>
                </a:ext>
              </a:extLst>
            </p:cNvPr>
            <p:cNvSpPr/>
            <p:nvPr/>
          </p:nvSpPr>
          <p:spPr>
            <a:xfrm>
              <a:off x="5809934" y="3206825"/>
              <a:ext cx="1646378" cy="2392373"/>
            </a:xfrm>
            <a:custGeom>
              <a:avLst/>
              <a:gdLst>
                <a:gd name="connsiteX0" fmla="*/ 1467364 w 1646378"/>
                <a:gd name="connsiteY0" fmla="*/ 0 h 2392373"/>
                <a:gd name="connsiteX1" fmla="*/ 1516856 w 1646378"/>
                <a:gd name="connsiteY1" fmla="*/ 102741 h 2392373"/>
                <a:gd name="connsiteX2" fmla="*/ 1646378 w 1646378"/>
                <a:gd name="connsiteY2" fmla="*/ 744286 h 2392373"/>
                <a:gd name="connsiteX3" fmla="*/ 166717 w 1646378"/>
                <a:gd name="connsiteY3" fmla="*/ 2383955 h 2392373"/>
                <a:gd name="connsiteX4" fmla="*/ 0 w 1646378"/>
                <a:gd name="connsiteY4" fmla="*/ 2392373 h 2392373"/>
                <a:gd name="connsiteX5" fmla="*/ 0 w 1646378"/>
                <a:gd name="connsiteY5" fmla="*/ 847183 h 2392373"/>
                <a:gd name="connsiteX6" fmla="*/ 1467364 w 1646378"/>
                <a:gd name="connsiteY6" fmla="*/ 0 h 2392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46378" h="2392373">
                  <a:moveTo>
                    <a:pt x="1467364" y="0"/>
                  </a:moveTo>
                  <a:lnTo>
                    <a:pt x="1516856" y="102741"/>
                  </a:lnTo>
                  <a:cubicBezTo>
                    <a:pt x="1600259" y="299926"/>
                    <a:pt x="1646378" y="516720"/>
                    <a:pt x="1646378" y="744286"/>
                  </a:cubicBezTo>
                  <a:cubicBezTo>
                    <a:pt x="1646378" y="1597659"/>
                    <a:pt x="997821" y="2299552"/>
                    <a:pt x="166717" y="2383955"/>
                  </a:cubicBezTo>
                  <a:lnTo>
                    <a:pt x="0" y="2392373"/>
                  </a:lnTo>
                  <a:lnTo>
                    <a:pt x="0" y="847183"/>
                  </a:lnTo>
                  <a:lnTo>
                    <a:pt x="1467364" y="0"/>
                  </a:ln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96000">
                  <a:schemeClr val="accent6">
                    <a:lumMod val="75000"/>
                  </a:schemeClr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6F153E6C-89DF-CBE1-790E-348CDB4DCA2E}"/>
                </a:ext>
              </a:extLst>
            </p:cNvPr>
            <p:cNvSpPr/>
            <p:nvPr/>
          </p:nvSpPr>
          <p:spPr>
            <a:xfrm>
              <a:off x="4159956" y="3208332"/>
              <a:ext cx="1646378" cy="2390866"/>
            </a:xfrm>
            <a:custGeom>
              <a:avLst/>
              <a:gdLst>
                <a:gd name="connsiteX0" fmla="*/ 178288 w 1646378"/>
                <a:gd name="connsiteY0" fmla="*/ 0 h 2390866"/>
                <a:gd name="connsiteX1" fmla="*/ 1646378 w 1646378"/>
                <a:gd name="connsiteY1" fmla="*/ 847602 h 2390866"/>
                <a:gd name="connsiteX2" fmla="*/ 1646378 w 1646378"/>
                <a:gd name="connsiteY2" fmla="*/ 2390866 h 2390866"/>
                <a:gd name="connsiteX3" fmla="*/ 1479661 w 1646378"/>
                <a:gd name="connsiteY3" fmla="*/ 2382448 h 2390866"/>
                <a:gd name="connsiteX4" fmla="*/ 0 w 1646378"/>
                <a:gd name="connsiteY4" fmla="*/ 742779 h 2390866"/>
                <a:gd name="connsiteX5" fmla="*/ 129522 w 1646378"/>
                <a:gd name="connsiteY5" fmla="*/ 101234 h 2390866"/>
                <a:gd name="connsiteX6" fmla="*/ 178288 w 1646378"/>
                <a:gd name="connsiteY6" fmla="*/ 0 h 2390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46378" h="2390866">
                  <a:moveTo>
                    <a:pt x="178288" y="0"/>
                  </a:moveTo>
                  <a:lnTo>
                    <a:pt x="1646378" y="847602"/>
                  </a:lnTo>
                  <a:lnTo>
                    <a:pt x="1646378" y="2390866"/>
                  </a:lnTo>
                  <a:lnTo>
                    <a:pt x="1479661" y="2382448"/>
                  </a:lnTo>
                  <a:cubicBezTo>
                    <a:pt x="648557" y="2298045"/>
                    <a:pt x="0" y="1596152"/>
                    <a:pt x="0" y="742779"/>
                  </a:cubicBezTo>
                  <a:cubicBezTo>
                    <a:pt x="0" y="515213"/>
                    <a:pt x="46119" y="298419"/>
                    <a:pt x="129522" y="101234"/>
                  </a:cubicBezTo>
                  <a:lnTo>
                    <a:pt x="178288" y="0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96000">
                  <a:schemeClr val="accent2">
                    <a:lumMod val="75000"/>
                  </a:schemeClr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2EA0D422-4461-B775-DCE0-654EE441DAB6}"/>
                </a:ext>
              </a:extLst>
            </p:cNvPr>
            <p:cNvSpPr/>
            <p:nvPr/>
          </p:nvSpPr>
          <p:spPr>
            <a:xfrm>
              <a:off x="4338244" y="3205080"/>
              <a:ext cx="1468090" cy="850854"/>
            </a:xfrm>
            <a:custGeom>
              <a:avLst/>
              <a:gdLst>
                <a:gd name="connsiteX0" fmla="*/ 1567 w 1468090"/>
                <a:gd name="connsiteY0" fmla="*/ 0 h 850854"/>
                <a:gd name="connsiteX1" fmla="*/ 1468090 w 1468090"/>
                <a:gd name="connsiteY1" fmla="*/ 846698 h 850854"/>
                <a:gd name="connsiteX2" fmla="*/ 1468090 w 1468090"/>
                <a:gd name="connsiteY2" fmla="*/ 850854 h 850854"/>
                <a:gd name="connsiteX3" fmla="*/ 0 w 1468090"/>
                <a:gd name="connsiteY3" fmla="*/ 3252 h 850854"/>
                <a:gd name="connsiteX4" fmla="*/ 1567 w 1468090"/>
                <a:gd name="connsiteY4" fmla="*/ 0 h 850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090" h="850854">
                  <a:moveTo>
                    <a:pt x="1567" y="0"/>
                  </a:moveTo>
                  <a:lnTo>
                    <a:pt x="1468090" y="846698"/>
                  </a:lnTo>
                  <a:lnTo>
                    <a:pt x="1468090" y="850854"/>
                  </a:lnTo>
                  <a:lnTo>
                    <a:pt x="0" y="3252"/>
                  </a:lnTo>
                  <a:lnTo>
                    <a:pt x="1567" y="0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91A49CA-FE05-0F0B-EE50-E269950B91D4}"/>
                </a:ext>
              </a:extLst>
            </p:cNvPr>
            <p:cNvSpPr/>
            <p:nvPr/>
          </p:nvSpPr>
          <p:spPr>
            <a:xfrm>
              <a:off x="5806334" y="4045743"/>
              <a:ext cx="3600" cy="6111"/>
            </a:xfrm>
            <a:custGeom>
              <a:avLst/>
              <a:gdLst>
                <a:gd name="connsiteX0" fmla="*/ 0 w 3600"/>
                <a:gd name="connsiteY0" fmla="*/ 0 h 6111"/>
                <a:gd name="connsiteX1" fmla="*/ 3600 w 3600"/>
                <a:gd name="connsiteY1" fmla="*/ 0 h 6111"/>
                <a:gd name="connsiteX2" fmla="*/ 3600 w 3600"/>
                <a:gd name="connsiteY2" fmla="*/ 4109 h 6111"/>
                <a:gd name="connsiteX3" fmla="*/ 132 w 3600"/>
                <a:gd name="connsiteY3" fmla="*/ 6111 h 6111"/>
                <a:gd name="connsiteX4" fmla="*/ 0 w 3600"/>
                <a:gd name="connsiteY4" fmla="*/ 6035 h 6111"/>
                <a:gd name="connsiteX5" fmla="*/ 0 w 3600"/>
                <a:gd name="connsiteY5" fmla="*/ 0 h 6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00" h="6111">
                  <a:moveTo>
                    <a:pt x="0" y="0"/>
                  </a:moveTo>
                  <a:lnTo>
                    <a:pt x="3600" y="0"/>
                  </a:lnTo>
                  <a:lnTo>
                    <a:pt x="3600" y="4109"/>
                  </a:lnTo>
                  <a:lnTo>
                    <a:pt x="132" y="6111"/>
                  </a:lnTo>
                  <a:lnTo>
                    <a:pt x="0" y="60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3D2EC4B-58AA-D216-3A97-854E31C723C2}"/>
                </a:ext>
              </a:extLst>
            </p:cNvPr>
            <p:cNvSpPr/>
            <p:nvPr/>
          </p:nvSpPr>
          <p:spPr>
            <a:xfrm>
              <a:off x="5806340" y="4051854"/>
              <a:ext cx="3593" cy="3190"/>
            </a:xfrm>
            <a:custGeom>
              <a:avLst/>
              <a:gdLst>
                <a:gd name="connsiteX0" fmla="*/ 127 w 3593"/>
                <a:gd name="connsiteY0" fmla="*/ 0 h 3190"/>
                <a:gd name="connsiteX1" fmla="*/ 3593 w 3593"/>
                <a:gd name="connsiteY1" fmla="*/ 2001 h 3190"/>
                <a:gd name="connsiteX2" fmla="*/ 3460 w 3593"/>
                <a:gd name="connsiteY2" fmla="*/ 2232 h 3190"/>
                <a:gd name="connsiteX3" fmla="*/ 1800 w 3593"/>
                <a:gd name="connsiteY3" fmla="*/ 3190 h 3190"/>
                <a:gd name="connsiteX4" fmla="*/ 0 w 3593"/>
                <a:gd name="connsiteY4" fmla="*/ 73 h 3190"/>
                <a:gd name="connsiteX5" fmla="*/ 127 w 3593"/>
                <a:gd name="connsiteY5" fmla="*/ 0 h 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93" h="3190">
                  <a:moveTo>
                    <a:pt x="127" y="0"/>
                  </a:moveTo>
                  <a:lnTo>
                    <a:pt x="3593" y="2001"/>
                  </a:lnTo>
                  <a:lnTo>
                    <a:pt x="3460" y="2232"/>
                  </a:lnTo>
                  <a:lnTo>
                    <a:pt x="1800" y="3190"/>
                  </a:lnTo>
                  <a:lnTo>
                    <a:pt x="0" y="73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C8E1544-E1DF-5158-E6C7-A1D24599FD27}"/>
                </a:ext>
              </a:extLst>
            </p:cNvPr>
            <p:cNvSpPr/>
            <p:nvPr/>
          </p:nvSpPr>
          <p:spPr>
            <a:xfrm>
              <a:off x="5806334" y="4054008"/>
              <a:ext cx="3600" cy="1545281"/>
            </a:xfrm>
            <a:custGeom>
              <a:avLst/>
              <a:gdLst>
                <a:gd name="connsiteX0" fmla="*/ 3600 w 3600"/>
                <a:gd name="connsiteY0" fmla="*/ 0 h 1545281"/>
                <a:gd name="connsiteX1" fmla="*/ 3600 w 3600"/>
                <a:gd name="connsiteY1" fmla="*/ 1545190 h 1545281"/>
                <a:gd name="connsiteX2" fmla="*/ 1800 w 3600"/>
                <a:gd name="connsiteY2" fmla="*/ 1545281 h 1545281"/>
                <a:gd name="connsiteX3" fmla="*/ 0 w 3600"/>
                <a:gd name="connsiteY3" fmla="*/ 1545190 h 1545281"/>
                <a:gd name="connsiteX4" fmla="*/ 0 w 3600"/>
                <a:gd name="connsiteY4" fmla="*/ 1926 h 1545281"/>
                <a:gd name="connsiteX5" fmla="*/ 1798 w 3600"/>
                <a:gd name="connsiteY5" fmla="*/ 2964 h 1545281"/>
                <a:gd name="connsiteX6" fmla="*/ 3465 w 3600"/>
                <a:gd name="connsiteY6" fmla="*/ 78 h 1545281"/>
                <a:gd name="connsiteX7" fmla="*/ 3600 w 3600"/>
                <a:gd name="connsiteY7" fmla="*/ 0 h 1545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0" h="1545281">
                  <a:moveTo>
                    <a:pt x="3600" y="0"/>
                  </a:moveTo>
                  <a:lnTo>
                    <a:pt x="3600" y="1545190"/>
                  </a:lnTo>
                  <a:lnTo>
                    <a:pt x="1800" y="1545281"/>
                  </a:lnTo>
                  <a:lnTo>
                    <a:pt x="0" y="1545190"/>
                  </a:lnTo>
                  <a:lnTo>
                    <a:pt x="0" y="1926"/>
                  </a:lnTo>
                  <a:lnTo>
                    <a:pt x="1798" y="2964"/>
                  </a:lnTo>
                  <a:lnTo>
                    <a:pt x="3465" y="78"/>
                  </a:lnTo>
                  <a:lnTo>
                    <a:pt x="3600" y="0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E8DBBFD4-E214-1DF7-7A4B-DE9AE7AE0941}"/>
                </a:ext>
              </a:extLst>
            </p:cNvPr>
            <p:cNvSpPr/>
            <p:nvPr/>
          </p:nvSpPr>
          <p:spPr>
            <a:xfrm>
              <a:off x="5806466" y="4049852"/>
              <a:ext cx="3468" cy="4234"/>
            </a:xfrm>
            <a:custGeom>
              <a:avLst/>
              <a:gdLst>
                <a:gd name="connsiteX0" fmla="*/ 3468 w 3468"/>
                <a:gd name="connsiteY0" fmla="*/ 0 h 4234"/>
                <a:gd name="connsiteX1" fmla="*/ 3468 w 3468"/>
                <a:gd name="connsiteY1" fmla="*/ 4156 h 4234"/>
                <a:gd name="connsiteX2" fmla="*/ 3333 w 3468"/>
                <a:gd name="connsiteY2" fmla="*/ 4234 h 4234"/>
                <a:gd name="connsiteX3" fmla="*/ 3466 w 3468"/>
                <a:gd name="connsiteY3" fmla="*/ 4003 h 4234"/>
                <a:gd name="connsiteX4" fmla="*/ 0 w 3468"/>
                <a:gd name="connsiteY4" fmla="*/ 2002 h 4234"/>
                <a:gd name="connsiteX5" fmla="*/ 3468 w 3468"/>
                <a:gd name="connsiteY5" fmla="*/ 0 h 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68" h="4234">
                  <a:moveTo>
                    <a:pt x="3468" y="0"/>
                  </a:moveTo>
                  <a:lnTo>
                    <a:pt x="3468" y="4156"/>
                  </a:lnTo>
                  <a:lnTo>
                    <a:pt x="3333" y="4234"/>
                  </a:lnTo>
                  <a:lnTo>
                    <a:pt x="3466" y="4003"/>
                  </a:lnTo>
                  <a:lnTo>
                    <a:pt x="0" y="2002"/>
                  </a:lnTo>
                  <a:lnTo>
                    <a:pt x="3468" y="0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77ED19C1-8597-A022-5D1C-0E1A983DE75C}"/>
                </a:ext>
              </a:extLst>
            </p:cNvPr>
            <p:cNvSpPr/>
            <p:nvPr/>
          </p:nvSpPr>
          <p:spPr>
            <a:xfrm>
              <a:off x="5806335" y="4051778"/>
              <a:ext cx="3465" cy="5194"/>
            </a:xfrm>
            <a:custGeom>
              <a:avLst/>
              <a:gdLst>
                <a:gd name="connsiteX0" fmla="*/ 0 w 3465"/>
                <a:gd name="connsiteY0" fmla="*/ 0 h 5194"/>
                <a:gd name="connsiteX1" fmla="*/ 132 w 3465"/>
                <a:gd name="connsiteY1" fmla="*/ 76 h 5194"/>
                <a:gd name="connsiteX2" fmla="*/ 5 w 3465"/>
                <a:gd name="connsiteY2" fmla="*/ 149 h 5194"/>
                <a:gd name="connsiteX3" fmla="*/ 1805 w 3465"/>
                <a:gd name="connsiteY3" fmla="*/ 3266 h 5194"/>
                <a:gd name="connsiteX4" fmla="*/ 3465 w 3465"/>
                <a:gd name="connsiteY4" fmla="*/ 2308 h 5194"/>
                <a:gd name="connsiteX5" fmla="*/ 1798 w 3465"/>
                <a:gd name="connsiteY5" fmla="*/ 5194 h 5194"/>
                <a:gd name="connsiteX6" fmla="*/ 0 w 3465"/>
                <a:gd name="connsiteY6" fmla="*/ 4156 h 5194"/>
                <a:gd name="connsiteX7" fmla="*/ 0 w 3465"/>
                <a:gd name="connsiteY7" fmla="*/ 0 h 5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65" h="5194">
                  <a:moveTo>
                    <a:pt x="0" y="0"/>
                  </a:moveTo>
                  <a:lnTo>
                    <a:pt x="132" y="76"/>
                  </a:lnTo>
                  <a:lnTo>
                    <a:pt x="5" y="149"/>
                  </a:lnTo>
                  <a:lnTo>
                    <a:pt x="1805" y="3266"/>
                  </a:lnTo>
                  <a:lnTo>
                    <a:pt x="3465" y="2308"/>
                  </a:lnTo>
                  <a:lnTo>
                    <a:pt x="1798" y="5194"/>
                  </a:lnTo>
                  <a:lnTo>
                    <a:pt x="0" y="41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CF24C04F-04F8-4917-632B-EC22281E11D4}"/>
                </a:ext>
              </a:extLst>
            </p:cNvPr>
            <p:cNvSpPr/>
            <p:nvPr/>
          </p:nvSpPr>
          <p:spPr>
            <a:xfrm>
              <a:off x="5809934" y="3203573"/>
              <a:ext cx="1467364" cy="850435"/>
            </a:xfrm>
            <a:custGeom>
              <a:avLst/>
              <a:gdLst>
                <a:gd name="connsiteX0" fmla="*/ 1465797 w 1467364"/>
                <a:gd name="connsiteY0" fmla="*/ 0 h 850435"/>
                <a:gd name="connsiteX1" fmla="*/ 1467364 w 1467364"/>
                <a:gd name="connsiteY1" fmla="*/ 3252 h 850435"/>
                <a:gd name="connsiteX2" fmla="*/ 0 w 1467364"/>
                <a:gd name="connsiteY2" fmla="*/ 850435 h 850435"/>
                <a:gd name="connsiteX3" fmla="*/ 0 w 1467364"/>
                <a:gd name="connsiteY3" fmla="*/ 846279 h 850435"/>
                <a:gd name="connsiteX4" fmla="*/ 1465797 w 1467364"/>
                <a:gd name="connsiteY4" fmla="*/ 0 h 85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7364" h="850435">
                  <a:moveTo>
                    <a:pt x="1465797" y="0"/>
                  </a:moveTo>
                  <a:lnTo>
                    <a:pt x="1467364" y="3252"/>
                  </a:lnTo>
                  <a:lnTo>
                    <a:pt x="0" y="850435"/>
                  </a:lnTo>
                  <a:lnTo>
                    <a:pt x="0" y="846279"/>
                  </a:lnTo>
                  <a:lnTo>
                    <a:pt x="1465797" y="0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722B3F35-5ACB-C73B-0304-8CE7B6A0DF34}"/>
                </a:ext>
              </a:extLst>
            </p:cNvPr>
            <p:cNvSpPr/>
            <p:nvPr/>
          </p:nvSpPr>
          <p:spPr>
            <a:xfrm rot="14400000">
              <a:off x="6536523" y="2776668"/>
              <a:ext cx="3600" cy="1692000"/>
            </a:xfrm>
            <a:custGeom>
              <a:avLst/>
              <a:gdLst>
                <a:gd name="connsiteX0" fmla="*/ 3600 w 3600"/>
                <a:gd name="connsiteY0" fmla="*/ 0 h 1545281"/>
                <a:gd name="connsiteX1" fmla="*/ 3600 w 3600"/>
                <a:gd name="connsiteY1" fmla="*/ 1545190 h 1545281"/>
                <a:gd name="connsiteX2" fmla="*/ 1800 w 3600"/>
                <a:gd name="connsiteY2" fmla="*/ 1545281 h 1545281"/>
                <a:gd name="connsiteX3" fmla="*/ 0 w 3600"/>
                <a:gd name="connsiteY3" fmla="*/ 1545190 h 1545281"/>
                <a:gd name="connsiteX4" fmla="*/ 0 w 3600"/>
                <a:gd name="connsiteY4" fmla="*/ 1926 h 1545281"/>
                <a:gd name="connsiteX5" fmla="*/ 1798 w 3600"/>
                <a:gd name="connsiteY5" fmla="*/ 2964 h 1545281"/>
                <a:gd name="connsiteX6" fmla="*/ 3465 w 3600"/>
                <a:gd name="connsiteY6" fmla="*/ 78 h 1545281"/>
                <a:gd name="connsiteX7" fmla="*/ 3600 w 3600"/>
                <a:gd name="connsiteY7" fmla="*/ 0 h 1545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0" h="1545281">
                  <a:moveTo>
                    <a:pt x="3600" y="0"/>
                  </a:moveTo>
                  <a:lnTo>
                    <a:pt x="3600" y="1545190"/>
                  </a:lnTo>
                  <a:lnTo>
                    <a:pt x="1800" y="1545281"/>
                  </a:lnTo>
                  <a:lnTo>
                    <a:pt x="0" y="1545190"/>
                  </a:lnTo>
                  <a:lnTo>
                    <a:pt x="0" y="1926"/>
                  </a:lnTo>
                  <a:lnTo>
                    <a:pt x="1798" y="2964"/>
                  </a:lnTo>
                  <a:lnTo>
                    <a:pt x="3465" y="78"/>
                  </a:lnTo>
                  <a:lnTo>
                    <a:pt x="3600" y="0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E71C860-6BEB-255E-CF35-59907904A8F1}"/>
                </a:ext>
              </a:extLst>
            </p:cNvPr>
            <p:cNvSpPr/>
            <p:nvPr/>
          </p:nvSpPr>
          <p:spPr>
            <a:xfrm rot="7200000">
              <a:off x="5070038" y="2783691"/>
              <a:ext cx="3600" cy="1692000"/>
            </a:xfrm>
            <a:custGeom>
              <a:avLst/>
              <a:gdLst>
                <a:gd name="connsiteX0" fmla="*/ 3600 w 3600"/>
                <a:gd name="connsiteY0" fmla="*/ 0 h 1545281"/>
                <a:gd name="connsiteX1" fmla="*/ 3600 w 3600"/>
                <a:gd name="connsiteY1" fmla="*/ 1545190 h 1545281"/>
                <a:gd name="connsiteX2" fmla="*/ 1800 w 3600"/>
                <a:gd name="connsiteY2" fmla="*/ 1545281 h 1545281"/>
                <a:gd name="connsiteX3" fmla="*/ 0 w 3600"/>
                <a:gd name="connsiteY3" fmla="*/ 1545190 h 1545281"/>
                <a:gd name="connsiteX4" fmla="*/ 0 w 3600"/>
                <a:gd name="connsiteY4" fmla="*/ 1926 h 1545281"/>
                <a:gd name="connsiteX5" fmla="*/ 1798 w 3600"/>
                <a:gd name="connsiteY5" fmla="*/ 2964 h 1545281"/>
                <a:gd name="connsiteX6" fmla="*/ 3465 w 3600"/>
                <a:gd name="connsiteY6" fmla="*/ 78 h 1545281"/>
                <a:gd name="connsiteX7" fmla="*/ 3600 w 3600"/>
                <a:gd name="connsiteY7" fmla="*/ 0 h 1545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0" h="1545281">
                  <a:moveTo>
                    <a:pt x="3600" y="0"/>
                  </a:moveTo>
                  <a:lnTo>
                    <a:pt x="3600" y="1545190"/>
                  </a:lnTo>
                  <a:lnTo>
                    <a:pt x="1800" y="1545281"/>
                  </a:lnTo>
                  <a:lnTo>
                    <a:pt x="0" y="1545190"/>
                  </a:lnTo>
                  <a:lnTo>
                    <a:pt x="0" y="1926"/>
                  </a:lnTo>
                  <a:lnTo>
                    <a:pt x="1798" y="2964"/>
                  </a:lnTo>
                  <a:lnTo>
                    <a:pt x="3465" y="78"/>
                  </a:lnTo>
                  <a:lnTo>
                    <a:pt x="3600" y="0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tx1"/>
                </a:solidFill>
                <a:latin typeface="+mj-lt"/>
              </a:endParaRPr>
            </a:p>
          </p:txBody>
        </p:sp>
        <p:pic>
          <p:nvPicPr>
            <p:cNvPr id="22" name="Graphic 21" descr="Bullseye">
              <a:extLst>
                <a:ext uri="{FF2B5EF4-FFF2-40B4-BE49-F238E27FC236}">
                  <a16:creationId xmlns:a16="http://schemas.microsoft.com/office/drawing/2014/main" id="{8B91D8C7-286C-830F-2C78-8D2FCC20F3E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669541" y="4109068"/>
              <a:ext cx="656764" cy="656764"/>
            </a:xfrm>
            <a:prstGeom prst="rect">
              <a:avLst/>
            </a:prstGeom>
          </p:spPr>
        </p:pic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E6535B28-0C65-974C-F8C8-123C0A2732CB}"/>
                </a:ext>
              </a:extLst>
            </p:cNvPr>
            <p:cNvGrpSpPr/>
            <p:nvPr/>
          </p:nvGrpSpPr>
          <p:grpSpPr>
            <a:xfrm>
              <a:off x="8110369" y="2694758"/>
              <a:ext cx="2985524" cy="2145279"/>
              <a:chOff x="1079550" y="230755"/>
              <a:chExt cx="2985524" cy="2145279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FC0892AC-14A8-D8EB-722F-0CF591B055A8}"/>
                  </a:ext>
                </a:extLst>
              </p:cNvPr>
              <p:cNvSpPr/>
              <p:nvPr/>
            </p:nvSpPr>
            <p:spPr>
              <a:xfrm>
                <a:off x="1079550" y="698652"/>
                <a:ext cx="2985524" cy="16773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>
                  <a:spcBef>
                    <a:spcPts val="300"/>
                  </a:spcBef>
                  <a:spcAft>
                    <a:spcPts val="300"/>
                  </a:spcAft>
                  <a:buFont typeface="Arial" panose="020B0604020202020204" pitchFamily="34" charset="0"/>
                  <a:buChar char="•"/>
                </a:pPr>
                <a:r>
                  <a:rPr lang="en-US" sz="1400" dirty="0">
                    <a:latin typeface="+mj-lt"/>
                    <a:cs typeface="Arial" panose="020B0604020202020204" pitchFamily="34" charset="0"/>
                  </a:rPr>
                  <a:t>Larger firms do not inherently have poorer cultures compared to smaller firms</a:t>
                </a:r>
              </a:p>
              <a:p>
                <a:pPr marL="285750" indent="-285750">
                  <a:spcBef>
                    <a:spcPts val="300"/>
                  </a:spcBef>
                  <a:spcAft>
                    <a:spcPts val="300"/>
                  </a:spcAft>
                  <a:buFont typeface="Arial" panose="020B0604020202020204" pitchFamily="34" charset="0"/>
                  <a:buChar char="•"/>
                </a:pPr>
                <a:r>
                  <a:rPr lang="en-US" sz="1400" dirty="0">
                    <a:latin typeface="+mj-lt"/>
                    <a:cs typeface="Arial" panose="020B0604020202020204" pitchFamily="34" charset="0"/>
                  </a:rPr>
                  <a:t>Smaller firms might find it challenging with changing their culture due to limited resources and tools</a:t>
                </a:r>
                <a:endParaRPr lang="en-IN" sz="1400" dirty="0"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EEA59832-2AC9-6190-1380-C0BD82520DEF}"/>
                  </a:ext>
                </a:extLst>
              </p:cNvPr>
              <p:cNvSpPr/>
              <p:nvPr/>
            </p:nvSpPr>
            <p:spPr>
              <a:xfrm>
                <a:off x="1079550" y="230755"/>
                <a:ext cx="2718818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000" dirty="0">
                    <a:latin typeface="+mj-lt"/>
                    <a:cs typeface="Arial" panose="020B0604020202020204" pitchFamily="34" charset="0"/>
                  </a:rPr>
                  <a:t>Firm Size</a:t>
                </a:r>
                <a:endParaRPr lang="en-IN" sz="2000" dirty="0">
                  <a:latin typeface="+mj-lt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FEB1C86C-47F7-3534-E44C-F478B159CB4B}"/>
                </a:ext>
              </a:extLst>
            </p:cNvPr>
            <p:cNvGrpSpPr/>
            <p:nvPr/>
          </p:nvGrpSpPr>
          <p:grpSpPr>
            <a:xfrm>
              <a:off x="-91023" y="2740925"/>
              <a:ext cx="3420453" cy="1662086"/>
              <a:chOff x="-3586552" y="3531008"/>
              <a:chExt cx="3420453" cy="1662086"/>
            </a:xfrm>
          </p:grpSpPr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ADDF59E7-841D-4EDB-941D-A79F1D1F7767}"/>
                  </a:ext>
                </a:extLst>
              </p:cNvPr>
              <p:cNvSpPr/>
              <p:nvPr/>
            </p:nvSpPr>
            <p:spPr>
              <a:xfrm>
                <a:off x="-2639887" y="4238987"/>
                <a:ext cx="2473788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sz="1400" dirty="0">
                    <a:latin typeface="+mj-lt"/>
                    <a:cs typeface="Arial" panose="020B0604020202020204" pitchFamily="34" charset="0"/>
                  </a:rPr>
                  <a:t>Ethical considerations are more deeply embedded in the audit profession than consulting</a:t>
                </a:r>
                <a:endParaRPr lang="en-IN" sz="1400" dirty="0"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81736184-0913-80BC-83CC-413483F2599C}"/>
                  </a:ext>
                </a:extLst>
              </p:cNvPr>
              <p:cNvSpPr/>
              <p:nvPr/>
            </p:nvSpPr>
            <p:spPr>
              <a:xfrm>
                <a:off x="-3586552" y="3531008"/>
                <a:ext cx="3411430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sz="2000" i="0" dirty="0">
                    <a:effectLst/>
                    <a:latin typeface="+mj-lt"/>
                    <a:cs typeface="Arial" panose="020B0604020202020204" pitchFamily="34" charset="0"/>
                  </a:rPr>
                  <a:t>Differences between Consulting and Audit</a:t>
                </a:r>
                <a:endParaRPr lang="en-IN" sz="2000" dirty="0">
                  <a:latin typeface="+mj-lt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35" name="Google Shape;12604;p89">
            <a:extLst>
              <a:ext uri="{FF2B5EF4-FFF2-40B4-BE49-F238E27FC236}">
                <a16:creationId xmlns:a16="http://schemas.microsoft.com/office/drawing/2014/main" id="{EEDD4346-3C19-E508-B07D-BDFA68F7102F}"/>
              </a:ext>
            </a:extLst>
          </p:cNvPr>
          <p:cNvSpPr/>
          <p:nvPr/>
        </p:nvSpPr>
        <p:spPr>
          <a:xfrm flipH="1">
            <a:off x="6612085" y="4515314"/>
            <a:ext cx="624120" cy="625775"/>
          </a:xfrm>
          <a:custGeom>
            <a:avLst/>
            <a:gdLst/>
            <a:ahLst/>
            <a:cxnLst/>
            <a:rect l="l" t="t" r="r" b="b"/>
            <a:pathLst>
              <a:path w="10315" h="10343" extrusionOk="0">
                <a:moveTo>
                  <a:pt x="5102" y="670"/>
                </a:moveTo>
                <a:cubicBezTo>
                  <a:pt x="5604" y="670"/>
                  <a:pt x="6022" y="1088"/>
                  <a:pt x="6022" y="1562"/>
                </a:cubicBezTo>
                <a:cubicBezTo>
                  <a:pt x="6022" y="2063"/>
                  <a:pt x="5604" y="2481"/>
                  <a:pt x="5102" y="2481"/>
                </a:cubicBezTo>
                <a:cubicBezTo>
                  <a:pt x="4600" y="2481"/>
                  <a:pt x="4182" y="2063"/>
                  <a:pt x="4182" y="1562"/>
                </a:cubicBezTo>
                <a:cubicBezTo>
                  <a:pt x="4182" y="1088"/>
                  <a:pt x="4600" y="670"/>
                  <a:pt x="5102" y="670"/>
                </a:cubicBezTo>
                <a:close/>
                <a:moveTo>
                  <a:pt x="1757" y="1896"/>
                </a:moveTo>
                <a:cubicBezTo>
                  <a:pt x="2063" y="1896"/>
                  <a:pt x="2342" y="2175"/>
                  <a:pt x="2342" y="2481"/>
                </a:cubicBezTo>
                <a:cubicBezTo>
                  <a:pt x="2342" y="2788"/>
                  <a:pt x="2063" y="3067"/>
                  <a:pt x="1757" y="3067"/>
                </a:cubicBezTo>
                <a:cubicBezTo>
                  <a:pt x="1422" y="3067"/>
                  <a:pt x="1143" y="2788"/>
                  <a:pt x="1143" y="2481"/>
                </a:cubicBezTo>
                <a:cubicBezTo>
                  <a:pt x="1143" y="2119"/>
                  <a:pt x="1422" y="1896"/>
                  <a:pt x="1757" y="1896"/>
                </a:cubicBezTo>
                <a:close/>
                <a:moveTo>
                  <a:pt x="8447" y="1896"/>
                </a:moveTo>
                <a:cubicBezTo>
                  <a:pt x="8781" y="1896"/>
                  <a:pt x="9032" y="2175"/>
                  <a:pt x="9032" y="2481"/>
                </a:cubicBezTo>
                <a:cubicBezTo>
                  <a:pt x="9032" y="2788"/>
                  <a:pt x="8753" y="3067"/>
                  <a:pt x="8447" y="3067"/>
                </a:cubicBezTo>
                <a:cubicBezTo>
                  <a:pt x="8112" y="3067"/>
                  <a:pt x="7834" y="2788"/>
                  <a:pt x="7834" y="2481"/>
                </a:cubicBezTo>
                <a:cubicBezTo>
                  <a:pt x="7834" y="2119"/>
                  <a:pt x="8112" y="1896"/>
                  <a:pt x="8447" y="1896"/>
                </a:cubicBezTo>
                <a:close/>
                <a:moveTo>
                  <a:pt x="1701" y="3624"/>
                </a:moveTo>
                <a:cubicBezTo>
                  <a:pt x="2370" y="3624"/>
                  <a:pt x="2927" y="4182"/>
                  <a:pt x="2927" y="4851"/>
                </a:cubicBezTo>
                <a:lnTo>
                  <a:pt x="2927" y="6412"/>
                </a:lnTo>
                <a:cubicBezTo>
                  <a:pt x="2955" y="6635"/>
                  <a:pt x="2816" y="6719"/>
                  <a:pt x="2649" y="6719"/>
                </a:cubicBezTo>
                <a:cubicBezTo>
                  <a:pt x="2481" y="6719"/>
                  <a:pt x="2342" y="6858"/>
                  <a:pt x="2342" y="7053"/>
                </a:cubicBezTo>
                <a:lnTo>
                  <a:pt x="2342" y="8865"/>
                </a:lnTo>
                <a:cubicBezTo>
                  <a:pt x="2342" y="9032"/>
                  <a:pt x="2203" y="9172"/>
                  <a:pt x="2035" y="9172"/>
                </a:cubicBezTo>
                <a:lnTo>
                  <a:pt x="1422" y="9172"/>
                </a:lnTo>
                <a:cubicBezTo>
                  <a:pt x="1255" y="9172"/>
                  <a:pt x="1116" y="9032"/>
                  <a:pt x="1116" y="8865"/>
                </a:cubicBezTo>
                <a:lnTo>
                  <a:pt x="1116" y="7053"/>
                </a:lnTo>
                <a:cubicBezTo>
                  <a:pt x="1116" y="6858"/>
                  <a:pt x="976" y="6719"/>
                  <a:pt x="809" y="6719"/>
                </a:cubicBezTo>
                <a:cubicBezTo>
                  <a:pt x="642" y="6719"/>
                  <a:pt x="502" y="6579"/>
                  <a:pt x="502" y="6412"/>
                </a:cubicBezTo>
                <a:lnTo>
                  <a:pt x="502" y="4851"/>
                </a:lnTo>
                <a:cubicBezTo>
                  <a:pt x="502" y="4182"/>
                  <a:pt x="1060" y="3624"/>
                  <a:pt x="1701" y="3624"/>
                </a:cubicBezTo>
                <a:close/>
                <a:moveTo>
                  <a:pt x="8391" y="3624"/>
                </a:moveTo>
                <a:cubicBezTo>
                  <a:pt x="9060" y="3624"/>
                  <a:pt x="9618" y="4182"/>
                  <a:pt x="9618" y="4851"/>
                </a:cubicBezTo>
                <a:lnTo>
                  <a:pt x="9618" y="6440"/>
                </a:lnTo>
                <a:lnTo>
                  <a:pt x="9645" y="6440"/>
                </a:lnTo>
                <a:cubicBezTo>
                  <a:pt x="9645" y="6635"/>
                  <a:pt x="9506" y="6774"/>
                  <a:pt x="9339" y="6774"/>
                </a:cubicBezTo>
                <a:cubicBezTo>
                  <a:pt x="9172" y="6774"/>
                  <a:pt x="9032" y="6914"/>
                  <a:pt x="9032" y="7081"/>
                </a:cubicBezTo>
                <a:lnTo>
                  <a:pt x="9032" y="8893"/>
                </a:lnTo>
                <a:cubicBezTo>
                  <a:pt x="9032" y="9060"/>
                  <a:pt x="8893" y="9199"/>
                  <a:pt x="8726" y="9199"/>
                </a:cubicBezTo>
                <a:lnTo>
                  <a:pt x="8112" y="9199"/>
                </a:lnTo>
                <a:cubicBezTo>
                  <a:pt x="7945" y="9199"/>
                  <a:pt x="7806" y="9060"/>
                  <a:pt x="7806" y="8893"/>
                </a:cubicBezTo>
                <a:lnTo>
                  <a:pt x="7806" y="7053"/>
                </a:lnTo>
                <a:cubicBezTo>
                  <a:pt x="7806" y="6858"/>
                  <a:pt x="7666" y="6719"/>
                  <a:pt x="7499" y="6719"/>
                </a:cubicBezTo>
                <a:cubicBezTo>
                  <a:pt x="7332" y="6719"/>
                  <a:pt x="7192" y="6579"/>
                  <a:pt x="7192" y="6412"/>
                </a:cubicBezTo>
                <a:lnTo>
                  <a:pt x="7192" y="4851"/>
                </a:lnTo>
                <a:cubicBezTo>
                  <a:pt x="7192" y="4182"/>
                  <a:pt x="7750" y="3624"/>
                  <a:pt x="8391" y="3624"/>
                </a:cubicBezTo>
                <a:close/>
                <a:moveTo>
                  <a:pt x="5381" y="3095"/>
                </a:moveTo>
                <a:cubicBezTo>
                  <a:pt x="6077" y="3234"/>
                  <a:pt x="6635" y="3875"/>
                  <a:pt x="6635" y="4600"/>
                </a:cubicBezTo>
                <a:lnTo>
                  <a:pt x="6635" y="6440"/>
                </a:lnTo>
                <a:cubicBezTo>
                  <a:pt x="6663" y="6635"/>
                  <a:pt x="6523" y="6719"/>
                  <a:pt x="6356" y="6719"/>
                </a:cubicBezTo>
                <a:cubicBezTo>
                  <a:pt x="6161" y="6719"/>
                  <a:pt x="6022" y="6858"/>
                  <a:pt x="6022" y="7053"/>
                </a:cubicBezTo>
                <a:lnTo>
                  <a:pt x="6022" y="9478"/>
                </a:lnTo>
                <a:cubicBezTo>
                  <a:pt x="6022" y="9645"/>
                  <a:pt x="5882" y="9785"/>
                  <a:pt x="5715" y="9785"/>
                </a:cubicBezTo>
                <a:lnTo>
                  <a:pt x="4461" y="9785"/>
                </a:lnTo>
                <a:cubicBezTo>
                  <a:pt x="4293" y="9785"/>
                  <a:pt x="4154" y="9645"/>
                  <a:pt x="4154" y="9478"/>
                </a:cubicBezTo>
                <a:lnTo>
                  <a:pt x="4154" y="7053"/>
                </a:lnTo>
                <a:cubicBezTo>
                  <a:pt x="4154" y="6858"/>
                  <a:pt x="4015" y="6719"/>
                  <a:pt x="3847" y="6719"/>
                </a:cubicBezTo>
                <a:cubicBezTo>
                  <a:pt x="3652" y="6719"/>
                  <a:pt x="3513" y="6579"/>
                  <a:pt x="3513" y="6412"/>
                </a:cubicBezTo>
                <a:lnTo>
                  <a:pt x="3513" y="4851"/>
                </a:lnTo>
                <a:lnTo>
                  <a:pt x="3513" y="4600"/>
                </a:lnTo>
                <a:cubicBezTo>
                  <a:pt x="3513" y="3875"/>
                  <a:pt x="4043" y="3234"/>
                  <a:pt x="4739" y="3095"/>
                </a:cubicBezTo>
                <a:lnTo>
                  <a:pt x="4739" y="5185"/>
                </a:lnTo>
                <a:cubicBezTo>
                  <a:pt x="4739" y="5381"/>
                  <a:pt x="4879" y="5520"/>
                  <a:pt x="5046" y="5520"/>
                </a:cubicBezTo>
                <a:cubicBezTo>
                  <a:pt x="5241" y="5520"/>
                  <a:pt x="5381" y="5381"/>
                  <a:pt x="5381" y="5185"/>
                </a:cubicBezTo>
                <a:lnTo>
                  <a:pt x="5381" y="3095"/>
                </a:lnTo>
                <a:close/>
                <a:moveTo>
                  <a:pt x="5130" y="1"/>
                </a:moveTo>
                <a:cubicBezTo>
                  <a:pt x="4293" y="1"/>
                  <a:pt x="3624" y="670"/>
                  <a:pt x="3624" y="1506"/>
                </a:cubicBezTo>
                <a:cubicBezTo>
                  <a:pt x="3624" y="1952"/>
                  <a:pt x="3847" y="2370"/>
                  <a:pt x="4154" y="2649"/>
                </a:cubicBezTo>
                <a:cubicBezTo>
                  <a:pt x="3736" y="2872"/>
                  <a:pt x="3373" y="3234"/>
                  <a:pt x="3206" y="3652"/>
                </a:cubicBezTo>
                <a:cubicBezTo>
                  <a:pt x="3067" y="3485"/>
                  <a:pt x="2900" y="3346"/>
                  <a:pt x="2677" y="3234"/>
                </a:cubicBezTo>
                <a:cubicBezTo>
                  <a:pt x="2900" y="3039"/>
                  <a:pt x="3039" y="2732"/>
                  <a:pt x="3039" y="2398"/>
                </a:cubicBezTo>
                <a:cubicBezTo>
                  <a:pt x="3039" y="1757"/>
                  <a:pt x="2481" y="1199"/>
                  <a:pt x="1812" y="1199"/>
                </a:cubicBezTo>
                <a:cubicBezTo>
                  <a:pt x="1143" y="1199"/>
                  <a:pt x="586" y="1757"/>
                  <a:pt x="586" y="2398"/>
                </a:cubicBezTo>
                <a:cubicBezTo>
                  <a:pt x="586" y="2732"/>
                  <a:pt x="725" y="3039"/>
                  <a:pt x="948" y="3234"/>
                </a:cubicBezTo>
                <a:cubicBezTo>
                  <a:pt x="391" y="3569"/>
                  <a:pt x="1" y="4154"/>
                  <a:pt x="1" y="4851"/>
                </a:cubicBezTo>
                <a:lnTo>
                  <a:pt x="1" y="6412"/>
                </a:lnTo>
                <a:cubicBezTo>
                  <a:pt x="1" y="6802"/>
                  <a:pt x="251" y="7137"/>
                  <a:pt x="586" y="7276"/>
                </a:cubicBezTo>
                <a:lnTo>
                  <a:pt x="586" y="8865"/>
                </a:lnTo>
                <a:cubicBezTo>
                  <a:pt x="586" y="9339"/>
                  <a:pt x="1004" y="9757"/>
                  <a:pt x="1506" y="9757"/>
                </a:cubicBezTo>
                <a:lnTo>
                  <a:pt x="2091" y="9757"/>
                </a:lnTo>
                <a:cubicBezTo>
                  <a:pt x="2593" y="9757"/>
                  <a:pt x="3011" y="9339"/>
                  <a:pt x="3011" y="8865"/>
                </a:cubicBezTo>
                <a:lnTo>
                  <a:pt x="3011" y="7276"/>
                </a:lnTo>
                <a:cubicBezTo>
                  <a:pt x="3095" y="7248"/>
                  <a:pt x="3206" y="7192"/>
                  <a:pt x="3318" y="7109"/>
                </a:cubicBezTo>
                <a:cubicBezTo>
                  <a:pt x="3429" y="7192"/>
                  <a:pt x="3485" y="7248"/>
                  <a:pt x="3624" y="7276"/>
                </a:cubicBezTo>
                <a:lnTo>
                  <a:pt x="3624" y="9450"/>
                </a:lnTo>
                <a:cubicBezTo>
                  <a:pt x="3624" y="9924"/>
                  <a:pt x="4043" y="10342"/>
                  <a:pt x="4544" y="10342"/>
                </a:cubicBezTo>
                <a:lnTo>
                  <a:pt x="5799" y="10342"/>
                </a:lnTo>
                <a:cubicBezTo>
                  <a:pt x="6273" y="10342"/>
                  <a:pt x="6691" y="9924"/>
                  <a:pt x="6691" y="9450"/>
                </a:cubicBezTo>
                <a:lnTo>
                  <a:pt x="6691" y="7276"/>
                </a:lnTo>
                <a:cubicBezTo>
                  <a:pt x="6802" y="7248"/>
                  <a:pt x="6914" y="7192"/>
                  <a:pt x="6997" y="7109"/>
                </a:cubicBezTo>
                <a:cubicBezTo>
                  <a:pt x="7109" y="7192"/>
                  <a:pt x="7192" y="7248"/>
                  <a:pt x="7332" y="7276"/>
                </a:cubicBezTo>
                <a:lnTo>
                  <a:pt x="7332" y="8865"/>
                </a:lnTo>
                <a:cubicBezTo>
                  <a:pt x="7332" y="9339"/>
                  <a:pt x="7750" y="9757"/>
                  <a:pt x="8224" y="9757"/>
                </a:cubicBezTo>
                <a:lnTo>
                  <a:pt x="8809" y="9757"/>
                </a:lnTo>
                <a:cubicBezTo>
                  <a:pt x="9311" y="9757"/>
                  <a:pt x="9729" y="9339"/>
                  <a:pt x="9729" y="8865"/>
                </a:cubicBezTo>
                <a:lnTo>
                  <a:pt x="9729" y="7276"/>
                </a:lnTo>
                <a:cubicBezTo>
                  <a:pt x="10064" y="7137"/>
                  <a:pt x="10314" y="6830"/>
                  <a:pt x="10314" y="6412"/>
                </a:cubicBezTo>
                <a:lnTo>
                  <a:pt x="10314" y="4851"/>
                </a:lnTo>
                <a:cubicBezTo>
                  <a:pt x="10287" y="4210"/>
                  <a:pt x="9896" y="3596"/>
                  <a:pt x="9339" y="3318"/>
                </a:cubicBezTo>
                <a:cubicBezTo>
                  <a:pt x="9562" y="3095"/>
                  <a:pt x="9701" y="2788"/>
                  <a:pt x="9701" y="2481"/>
                </a:cubicBezTo>
                <a:cubicBezTo>
                  <a:pt x="9701" y="1812"/>
                  <a:pt x="9144" y="1255"/>
                  <a:pt x="8475" y="1255"/>
                </a:cubicBezTo>
                <a:cubicBezTo>
                  <a:pt x="7806" y="1255"/>
                  <a:pt x="7248" y="1812"/>
                  <a:pt x="7248" y="2481"/>
                </a:cubicBezTo>
                <a:cubicBezTo>
                  <a:pt x="7248" y="2788"/>
                  <a:pt x="7388" y="3095"/>
                  <a:pt x="7611" y="3318"/>
                </a:cubicBezTo>
                <a:cubicBezTo>
                  <a:pt x="7388" y="3429"/>
                  <a:pt x="7220" y="3569"/>
                  <a:pt x="7081" y="3736"/>
                </a:cubicBezTo>
                <a:cubicBezTo>
                  <a:pt x="6969" y="3485"/>
                  <a:pt x="6802" y="3290"/>
                  <a:pt x="6635" y="3067"/>
                </a:cubicBezTo>
                <a:cubicBezTo>
                  <a:pt x="6496" y="2927"/>
                  <a:pt x="6300" y="2788"/>
                  <a:pt x="6105" y="2677"/>
                </a:cubicBezTo>
                <a:cubicBezTo>
                  <a:pt x="6440" y="2370"/>
                  <a:pt x="6663" y="1952"/>
                  <a:pt x="6663" y="1534"/>
                </a:cubicBezTo>
                <a:cubicBezTo>
                  <a:pt x="6663" y="1116"/>
                  <a:pt x="6496" y="725"/>
                  <a:pt x="6217" y="447"/>
                </a:cubicBezTo>
                <a:cubicBezTo>
                  <a:pt x="5938" y="168"/>
                  <a:pt x="5520" y="1"/>
                  <a:pt x="5130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Graphic 6" descr="City with solid fill">
            <a:extLst>
              <a:ext uri="{FF2B5EF4-FFF2-40B4-BE49-F238E27FC236}">
                <a16:creationId xmlns:a16="http://schemas.microsoft.com/office/drawing/2014/main" id="{8617C0A8-0286-F668-7501-D7D9B08EC1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429283" y="1206436"/>
            <a:ext cx="667187" cy="667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4630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Parliament House - Parliamentary Education Office">
            <a:extLst>
              <a:ext uri="{FF2B5EF4-FFF2-40B4-BE49-F238E27FC236}">
                <a16:creationId xmlns:a16="http://schemas.microsoft.com/office/drawing/2014/main" id="{411664E7-48DE-3984-ECC3-DCB2688CC9F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73741" y="1332399"/>
            <a:ext cx="5537153" cy="5023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48BA7E-B47F-C95F-7272-26F0525EE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62444B-5A8E-0093-AB53-658E80A5AE5B}"/>
              </a:ext>
            </a:extLst>
          </p:cNvPr>
          <p:cNvSpPr txBox="1">
            <a:spLocks/>
          </p:cNvSpPr>
          <p:nvPr/>
        </p:nvSpPr>
        <p:spPr>
          <a:xfrm>
            <a:off x="352554" y="136525"/>
            <a:ext cx="9735526" cy="7898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08386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hangingPunct="0">
              <a:lnSpc>
                <a:spcPct val="100000"/>
              </a:lnSpc>
            </a:pPr>
            <a:r>
              <a:rPr lang="en-US" b="1" dirty="0">
                <a:solidFill>
                  <a:schemeClr val="bg1"/>
                </a:solidFill>
                <a:latin typeface="+mj-lt"/>
                <a:cs typeface="+mj-cs"/>
              </a:rPr>
              <a:t>Outreaches: Jurisdictional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7E352C5-228A-C594-74BF-BBE5FE6F96CE}"/>
              </a:ext>
            </a:extLst>
          </p:cNvPr>
          <p:cNvSpPr/>
          <p:nvPr/>
        </p:nvSpPr>
        <p:spPr>
          <a:xfrm>
            <a:off x="453405" y="1500126"/>
            <a:ext cx="3757680" cy="789850"/>
          </a:xfrm>
          <a:prstGeom prst="roundRect">
            <a:avLst/>
          </a:prstGeom>
          <a:solidFill>
            <a:schemeClr val="accent6"/>
          </a:solidFill>
          <a:ln w="15875" cap="flat" cmpd="sng" algn="ctr">
            <a:solidFill>
              <a:schemeClr val="accent6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AUSTRALIAN SENATE HEARINGs</a:t>
            </a:r>
          </a:p>
        </p:txBody>
      </p:sp>
      <p:pic>
        <p:nvPicPr>
          <p:cNvPr id="9" name="Graphic 8" descr="Police male with solid fill">
            <a:extLst>
              <a:ext uri="{FF2B5EF4-FFF2-40B4-BE49-F238E27FC236}">
                <a16:creationId xmlns:a16="http://schemas.microsoft.com/office/drawing/2014/main" id="{A4005DFA-0DDF-7B9D-A8B2-329AF5077B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45141" y="1571415"/>
            <a:ext cx="647272" cy="647272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08C69FF7-71A4-D3B4-CB9F-03D855BE37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1787" y="3844374"/>
            <a:ext cx="4673601" cy="1369009"/>
          </a:xfrm>
        </p:spPr>
        <p:txBody>
          <a:bodyPr vert="horz" lIns="91440" tIns="45720" rIns="91440" bIns="45720" rtlCol="0">
            <a:noAutofit/>
          </a:bodyPr>
          <a:lstStyle/>
          <a:p>
            <a:pPr marR="0">
              <a:spcAft>
                <a:spcPts val="0"/>
              </a:spcAft>
            </a:pPr>
            <a:r>
              <a:rPr lang="en-US" sz="2000" u="sng" dirty="0">
                <a:effectLst/>
                <a:latin typeface="+mj-lt"/>
                <a:hlinkClick r:id="rId5"/>
              </a:rPr>
              <a:t>Ethics and Professional</a:t>
            </a:r>
            <a:br>
              <a:rPr lang="en-US" sz="2000" u="sng" dirty="0">
                <a:effectLst/>
                <a:latin typeface="+mj-lt"/>
                <a:hlinkClick r:id="rId5"/>
              </a:rPr>
            </a:br>
            <a:r>
              <a:rPr lang="en-US" sz="2000" u="sng" dirty="0">
                <a:effectLst/>
                <a:latin typeface="+mj-lt"/>
                <a:hlinkClick r:id="rId5"/>
              </a:rPr>
              <a:t>Accountability: Structural Challenges in the Audit, Assurance and Consultancy Industry – Parliament of Australia (aph.gov.au)</a:t>
            </a:r>
            <a:br>
              <a:rPr lang="en-US" sz="2000" u="sng" dirty="0">
                <a:effectLst/>
                <a:latin typeface="+mj-lt"/>
              </a:rPr>
            </a:br>
            <a:br>
              <a:rPr lang="en-US" sz="2000" u="sng" dirty="0">
                <a:latin typeface="+mj-lt"/>
              </a:rPr>
            </a:br>
            <a:br>
              <a:rPr lang="en-US" sz="2000" dirty="0">
                <a:latin typeface="+mj-lt"/>
              </a:rPr>
            </a:br>
            <a:r>
              <a:rPr lang="en-US" sz="2000" u="sng" dirty="0">
                <a:effectLst/>
                <a:latin typeface="+mj-lt"/>
                <a:hlinkClick r:id="rId6"/>
              </a:rPr>
              <a:t>Inquiry into management and assurance of integrity by consulting services – Parliament of Australia (aph.gov.au)</a:t>
            </a:r>
            <a:endParaRPr lang="en-US" sz="2000" dirty="0"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412087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48BA7E-B47F-C95F-7272-26F0525EE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62444B-5A8E-0093-AB53-658E80A5AE5B}"/>
              </a:ext>
            </a:extLst>
          </p:cNvPr>
          <p:cNvSpPr txBox="1">
            <a:spLocks/>
          </p:cNvSpPr>
          <p:nvPr/>
        </p:nvSpPr>
        <p:spPr>
          <a:xfrm>
            <a:off x="121992" y="136525"/>
            <a:ext cx="9735526" cy="7898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08386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hangingPunct="0">
              <a:lnSpc>
                <a:spcPct val="100000"/>
              </a:lnSpc>
            </a:pPr>
            <a:r>
              <a:rPr lang="en-US" b="1" dirty="0">
                <a:solidFill>
                  <a:schemeClr val="bg1"/>
                </a:solidFill>
                <a:latin typeface="+mj-lt"/>
                <a:cs typeface="+mj-cs"/>
              </a:rPr>
              <a:t>Outreaches: Stakeholder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7E352C5-228A-C594-74BF-BBE5FE6F96CE}"/>
              </a:ext>
            </a:extLst>
          </p:cNvPr>
          <p:cNvSpPr/>
          <p:nvPr/>
        </p:nvSpPr>
        <p:spPr>
          <a:xfrm>
            <a:off x="220723" y="1274248"/>
            <a:ext cx="3155523" cy="531564"/>
          </a:xfrm>
          <a:prstGeom prst="roundRect">
            <a:avLst/>
          </a:prstGeom>
          <a:solidFill>
            <a:schemeClr val="accent6"/>
          </a:solidFill>
          <a:ln w="15875" cap="flat" cmpd="sng" algn="ctr">
            <a:solidFill>
              <a:schemeClr val="accent6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CFOs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B53E258-5399-1788-436F-265106D2C495}"/>
              </a:ext>
            </a:extLst>
          </p:cNvPr>
          <p:cNvGrpSpPr/>
          <p:nvPr/>
        </p:nvGrpSpPr>
        <p:grpSpPr>
          <a:xfrm>
            <a:off x="692114" y="1964984"/>
            <a:ext cx="10951989" cy="4391366"/>
            <a:chOff x="703126" y="1706879"/>
            <a:chExt cx="10501447" cy="4391366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1AB64C38-28E8-984F-1658-EDDD511A147C}"/>
                </a:ext>
              </a:extLst>
            </p:cNvPr>
            <p:cNvSpPr/>
            <p:nvPr/>
          </p:nvSpPr>
          <p:spPr>
            <a:xfrm>
              <a:off x="3684188" y="1803977"/>
              <a:ext cx="4247893" cy="4294268"/>
            </a:xfrm>
            <a:custGeom>
              <a:avLst/>
              <a:gdLst>
                <a:gd name="connsiteX0" fmla="*/ 2123946 w 4247893"/>
                <a:gd name="connsiteY0" fmla="*/ 0 h 4294268"/>
                <a:gd name="connsiteX1" fmla="*/ 2343478 w 4247893"/>
                <a:gd name="connsiteY1" fmla="*/ 11085 h 4294268"/>
                <a:gd name="connsiteX2" fmla="*/ 2440401 w 4247893"/>
                <a:gd name="connsiteY2" fmla="*/ 25877 h 4294268"/>
                <a:gd name="connsiteX3" fmla="*/ 2655622 w 4247893"/>
                <a:gd name="connsiteY3" fmla="*/ 590897 h 4294268"/>
                <a:gd name="connsiteX4" fmla="*/ 3159587 w 4247893"/>
                <a:gd name="connsiteY4" fmla="*/ 266553 h 4294268"/>
                <a:gd name="connsiteX5" fmla="*/ 3324429 w 4247893"/>
                <a:gd name="connsiteY5" fmla="*/ 366697 h 4294268"/>
                <a:gd name="connsiteX6" fmla="*/ 3642199 w 4247893"/>
                <a:gd name="connsiteY6" fmla="*/ 628881 h 4294268"/>
                <a:gd name="connsiteX7" fmla="*/ 3674001 w 4247893"/>
                <a:gd name="connsiteY7" fmla="*/ 663872 h 4294268"/>
                <a:gd name="connsiteX8" fmla="*/ 3515884 w 4247893"/>
                <a:gd name="connsiteY8" fmla="*/ 1185322 h 4294268"/>
                <a:gd name="connsiteX9" fmla="*/ 4049798 w 4247893"/>
                <a:gd name="connsiteY9" fmla="*/ 1202287 h 4294268"/>
                <a:gd name="connsiteX10" fmla="*/ 4102348 w 4247893"/>
                <a:gd name="connsiteY10" fmla="*/ 1311373 h 4294268"/>
                <a:gd name="connsiteX11" fmla="*/ 4227458 w 4247893"/>
                <a:gd name="connsiteY11" fmla="*/ 1714412 h 4294268"/>
                <a:gd name="connsiteX12" fmla="*/ 4247893 w 4247893"/>
                <a:gd name="connsiteY12" fmla="*/ 1848302 h 4294268"/>
                <a:gd name="connsiteX13" fmla="*/ 3844469 w 4247893"/>
                <a:gd name="connsiteY13" fmla="*/ 2147134 h 4294268"/>
                <a:gd name="connsiteX14" fmla="*/ 4247893 w 4247893"/>
                <a:gd name="connsiteY14" fmla="*/ 2445966 h 4294268"/>
                <a:gd name="connsiteX15" fmla="*/ 4227458 w 4247893"/>
                <a:gd name="connsiteY15" fmla="*/ 2579856 h 4294268"/>
                <a:gd name="connsiteX16" fmla="*/ 4102348 w 4247893"/>
                <a:gd name="connsiteY16" fmla="*/ 2982895 h 4294268"/>
                <a:gd name="connsiteX17" fmla="*/ 4049798 w 4247893"/>
                <a:gd name="connsiteY17" fmla="*/ 3091982 h 4294268"/>
                <a:gd name="connsiteX18" fmla="*/ 3515884 w 4247893"/>
                <a:gd name="connsiteY18" fmla="*/ 3108946 h 4294268"/>
                <a:gd name="connsiteX19" fmla="*/ 3674001 w 4247893"/>
                <a:gd name="connsiteY19" fmla="*/ 3630396 h 4294268"/>
                <a:gd name="connsiteX20" fmla="*/ 3642199 w 4247893"/>
                <a:gd name="connsiteY20" fmla="*/ 3665387 h 4294268"/>
                <a:gd name="connsiteX21" fmla="*/ 3324429 w 4247893"/>
                <a:gd name="connsiteY21" fmla="*/ 3927571 h 4294268"/>
                <a:gd name="connsiteX22" fmla="*/ 3159587 w 4247893"/>
                <a:gd name="connsiteY22" fmla="*/ 4027715 h 4294268"/>
                <a:gd name="connsiteX23" fmla="*/ 2655622 w 4247893"/>
                <a:gd name="connsiteY23" fmla="*/ 3703371 h 4294268"/>
                <a:gd name="connsiteX24" fmla="*/ 2440401 w 4247893"/>
                <a:gd name="connsiteY24" fmla="*/ 4268391 h 4294268"/>
                <a:gd name="connsiteX25" fmla="*/ 2343478 w 4247893"/>
                <a:gd name="connsiteY25" fmla="*/ 4283183 h 4294268"/>
                <a:gd name="connsiteX26" fmla="*/ 2123946 w 4247893"/>
                <a:gd name="connsiteY26" fmla="*/ 4294268 h 4294268"/>
                <a:gd name="connsiteX27" fmla="*/ 1904414 w 4247893"/>
                <a:gd name="connsiteY27" fmla="*/ 4283183 h 4294268"/>
                <a:gd name="connsiteX28" fmla="*/ 1807491 w 4247893"/>
                <a:gd name="connsiteY28" fmla="*/ 4268391 h 4294268"/>
                <a:gd name="connsiteX29" fmla="*/ 1592270 w 4247893"/>
                <a:gd name="connsiteY29" fmla="*/ 3703371 h 4294268"/>
                <a:gd name="connsiteX30" fmla="*/ 1088306 w 4247893"/>
                <a:gd name="connsiteY30" fmla="*/ 4027715 h 4294268"/>
                <a:gd name="connsiteX31" fmla="*/ 923463 w 4247893"/>
                <a:gd name="connsiteY31" fmla="*/ 3927571 h 4294268"/>
                <a:gd name="connsiteX32" fmla="*/ 605693 w 4247893"/>
                <a:gd name="connsiteY32" fmla="*/ 3665387 h 4294268"/>
                <a:gd name="connsiteX33" fmla="*/ 573891 w 4247893"/>
                <a:gd name="connsiteY33" fmla="*/ 3630396 h 4294268"/>
                <a:gd name="connsiteX34" fmla="*/ 732008 w 4247893"/>
                <a:gd name="connsiteY34" fmla="*/ 3108946 h 4294268"/>
                <a:gd name="connsiteX35" fmla="*/ 198094 w 4247893"/>
                <a:gd name="connsiteY35" fmla="*/ 3091982 h 4294268"/>
                <a:gd name="connsiteX36" fmla="*/ 145544 w 4247893"/>
                <a:gd name="connsiteY36" fmla="*/ 2982895 h 4294268"/>
                <a:gd name="connsiteX37" fmla="*/ 20434 w 4247893"/>
                <a:gd name="connsiteY37" fmla="*/ 2579856 h 4294268"/>
                <a:gd name="connsiteX38" fmla="*/ 0 w 4247893"/>
                <a:gd name="connsiteY38" fmla="*/ 2445966 h 4294268"/>
                <a:gd name="connsiteX39" fmla="*/ 403423 w 4247893"/>
                <a:gd name="connsiteY39" fmla="*/ 2147134 h 4294268"/>
                <a:gd name="connsiteX40" fmla="*/ 0 w 4247893"/>
                <a:gd name="connsiteY40" fmla="*/ 1848302 h 4294268"/>
                <a:gd name="connsiteX41" fmla="*/ 20434 w 4247893"/>
                <a:gd name="connsiteY41" fmla="*/ 1714412 h 4294268"/>
                <a:gd name="connsiteX42" fmla="*/ 145544 w 4247893"/>
                <a:gd name="connsiteY42" fmla="*/ 1311373 h 4294268"/>
                <a:gd name="connsiteX43" fmla="*/ 198094 w 4247893"/>
                <a:gd name="connsiteY43" fmla="*/ 1202287 h 4294268"/>
                <a:gd name="connsiteX44" fmla="*/ 732008 w 4247893"/>
                <a:gd name="connsiteY44" fmla="*/ 1185322 h 4294268"/>
                <a:gd name="connsiteX45" fmla="*/ 573891 w 4247893"/>
                <a:gd name="connsiteY45" fmla="*/ 663872 h 4294268"/>
                <a:gd name="connsiteX46" fmla="*/ 605693 w 4247893"/>
                <a:gd name="connsiteY46" fmla="*/ 628881 h 4294268"/>
                <a:gd name="connsiteX47" fmla="*/ 923463 w 4247893"/>
                <a:gd name="connsiteY47" fmla="*/ 366697 h 4294268"/>
                <a:gd name="connsiteX48" fmla="*/ 1088306 w 4247893"/>
                <a:gd name="connsiteY48" fmla="*/ 266553 h 4294268"/>
                <a:gd name="connsiteX49" fmla="*/ 1592270 w 4247893"/>
                <a:gd name="connsiteY49" fmla="*/ 590897 h 4294268"/>
                <a:gd name="connsiteX50" fmla="*/ 1807491 w 4247893"/>
                <a:gd name="connsiteY50" fmla="*/ 25877 h 4294268"/>
                <a:gd name="connsiteX51" fmla="*/ 1904414 w 4247893"/>
                <a:gd name="connsiteY51" fmla="*/ 11085 h 4294268"/>
                <a:gd name="connsiteX52" fmla="*/ 2123946 w 4247893"/>
                <a:gd name="connsiteY52" fmla="*/ 0 h 4294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247893" h="4294268">
                  <a:moveTo>
                    <a:pt x="2123946" y="0"/>
                  </a:moveTo>
                  <a:cubicBezTo>
                    <a:pt x="2198061" y="0"/>
                    <a:pt x="2271298" y="3755"/>
                    <a:pt x="2343478" y="11085"/>
                  </a:cubicBezTo>
                  <a:lnTo>
                    <a:pt x="2440401" y="25877"/>
                  </a:lnTo>
                  <a:lnTo>
                    <a:pt x="2655622" y="590897"/>
                  </a:lnTo>
                  <a:lnTo>
                    <a:pt x="3159587" y="266553"/>
                  </a:lnTo>
                  <a:lnTo>
                    <a:pt x="3324429" y="366697"/>
                  </a:lnTo>
                  <a:cubicBezTo>
                    <a:pt x="3438657" y="443868"/>
                    <a:pt x="3545060" y="531742"/>
                    <a:pt x="3642199" y="628881"/>
                  </a:cubicBezTo>
                  <a:lnTo>
                    <a:pt x="3674001" y="663872"/>
                  </a:lnTo>
                  <a:lnTo>
                    <a:pt x="3515884" y="1185322"/>
                  </a:lnTo>
                  <a:lnTo>
                    <a:pt x="4049798" y="1202287"/>
                  </a:lnTo>
                  <a:lnTo>
                    <a:pt x="4102348" y="1311373"/>
                  </a:lnTo>
                  <a:cubicBezTo>
                    <a:pt x="4156673" y="1439813"/>
                    <a:pt x="4198856" y="1574639"/>
                    <a:pt x="4227458" y="1714412"/>
                  </a:cubicBezTo>
                  <a:lnTo>
                    <a:pt x="4247893" y="1848302"/>
                  </a:lnTo>
                  <a:lnTo>
                    <a:pt x="3844469" y="2147134"/>
                  </a:lnTo>
                  <a:lnTo>
                    <a:pt x="4247893" y="2445966"/>
                  </a:lnTo>
                  <a:lnTo>
                    <a:pt x="4227458" y="2579856"/>
                  </a:lnTo>
                  <a:cubicBezTo>
                    <a:pt x="4198856" y="2719630"/>
                    <a:pt x="4156673" y="2854456"/>
                    <a:pt x="4102348" y="2982895"/>
                  </a:cubicBezTo>
                  <a:lnTo>
                    <a:pt x="4049798" y="3091982"/>
                  </a:lnTo>
                  <a:lnTo>
                    <a:pt x="3515884" y="3108946"/>
                  </a:lnTo>
                  <a:lnTo>
                    <a:pt x="3674001" y="3630396"/>
                  </a:lnTo>
                  <a:lnTo>
                    <a:pt x="3642199" y="3665387"/>
                  </a:lnTo>
                  <a:cubicBezTo>
                    <a:pt x="3545060" y="3762526"/>
                    <a:pt x="3438657" y="3850400"/>
                    <a:pt x="3324429" y="3927571"/>
                  </a:cubicBezTo>
                  <a:lnTo>
                    <a:pt x="3159587" y="4027715"/>
                  </a:lnTo>
                  <a:lnTo>
                    <a:pt x="2655622" y="3703371"/>
                  </a:lnTo>
                  <a:lnTo>
                    <a:pt x="2440401" y="4268391"/>
                  </a:lnTo>
                  <a:lnTo>
                    <a:pt x="2343478" y="4283183"/>
                  </a:lnTo>
                  <a:cubicBezTo>
                    <a:pt x="2271298" y="4290513"/>
                    <a:pt x="2198061" y="4294268"/>
                    <a:pt x="2123946" y="4294268"/>
                  </a:cubicBezTo>
                  <a:cubicBezTo>
                    <a:pt x="2049832" y="4294268"/>
                    <a:pt x="1976595" y="4290513"/>
                    <a:pt x="1904414" y="4283183"/>
                  </a:cubicBezTo>
                  <a:lnTo>
                    <a:pt x="1807491" y="4268391"/>
                  </a:lnTo>
                  <a:lnTo>
                    <a:pt x="1592270" y="3703371"/>
                  </a:lnTo>
                  <a:lnTo>
                    <a:pt x="1088306" y="4027715"/>
                  </a:lnTo>
                  <a:lnTo>
                    <a:pt x="923463" y="3927571"/>
                  </a:lnTo>
                  <a:cubicBezTo>
                    <a:pt x="809235" y="3850400"/>
                    <a:pt x="702832" y="3762526"/>
                    <a:pt x="605693" y="3665387"/>
                  </a:cubicBezTo>
                  <a:lnTo>
                    <a:pt x="573891" y="3630396"/>
                  </a:lnTo>
                  <a:lnTo>
                    <a:pt x="732008" y="3108946"/>
                  </a:lnTo>
                  <a:lnTo>
                    <a:pt x="198094" y="3091982"/>
                  </a:lnTo>
                  <a:lnTo>
                    <a:pt x="145544" y="2982895"/>
                  </a:lnTo>
                  <a:cubicBezTo>
                    <a:pt x="91219" y="2854456"/>
                    <a:pt x="49036" y="2719630"/>
                    <a:pt x="20434" y="2579856"/>
                  </a:cubicBezTo>
                  <a:lnTo>
                    <a:pt x="0" y="2445966"/>
                  </a:lnTo>
                  <a:lnTo>
                    <a:pt x="403423" y="2147134"/>
                  </a:lnTo>
                  <a:lnTo>
                    <a:pt x="0" y="1848302"/>
                  </a:lnTo>
                  <a:lnTo>
                    <a:pt x="20434" y="1714412"/>
                  </a:lnTo>
                  <a:cubicBezTo>
                    <a:pt x="49036" y="1574639"/>
                    <a:pt x="91219" y="1439813"/>
                    <a:pt x="145544" y="1311373"/>
                  </a:cubicBezTo>
                  <a:lnTo>
                    <a:pt x="198094" y="1202287"/>
                  </a:lnTo>
                  <a:lnTo>
                    <a:pt x="732008" y="1185322"/>
                  </a:lnTo>
                  <a:lnTo>
                    <a:pt x="573891" y="663872"/>
                  </a:lnTo>
                  <a:lnTo>
                    <a:pt x="605693" y="628881"/>
                  </a:lnTo>
                  <a:cubicBezTo>
                    <a:pt x="702832" y="531742"/>
                    <a:pt x="809235" y="443868"/>
                    <a:pt x="923463" y="366697"/>
                  </a:cubicBezTo>
                  <a:lnTo>
                    <a:pt x="1088306" y="266553"/>
                  </a:lnTo>
                  <a:lnTo>
                    <a:pt x="1592270" y="590897"/>
                  </a:lnTo>
                  <a:lnTo>
                    <a:pt x="1807491" y="25877"/>
                  </a:lnTo>
                  <a:lnTo>
                    <a:pt x="1904414" y="11085"/>
                  </a:lnTo>
                  <a:cubicBezTo>
                    <a:pt x="1976595" y="3755"/>
                    <a:pt x="2049832" y="0"/>
                    <a:pt x="2123946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4BF46054-66AE-45C7-ED53-215736A6B259}"/>
                </a:ext>
              </a:extLst>
            </p:cNvPr>
            <p:cNvSpPr/>
            <p:nvPr/>
          </p:nvSpPr>
          <p:spPr>
            <a:xfrm>
              <a:off x="5809934" y="3206825"/>
              <a:ext cx="1646378" cy="2392373"/>
            </a:xfrm>
            <a:custGeom>
              <a:avLst/>
              <a:gdLst>
                <a:gd name="connsiteX0" fmla="*/ 1467364 w 1646378"/>
                <a:gd name="connsiteY0" fmla="*/ 0 h 2392373"/>
                <a:gd name="connsiteX1" fmla="*/ 1516856 w 1646378"/>
                <a:gd name="connsiteY1" fmla="*/ 102741 h 2392373"/>
                <a:gd name="connsiteX2" fmla="*/ 1646378 w 1646378"/>
                <a:gd name="connsiteY2" fmla="*/ 744286 h 2392373"/>
                <a:gd name="connsiteX3" fmla="*/ 166717 w 1646378"/>
                <a:gd name="connsiteY3" fmla="*/ 2383955 h 2392373"/>
                <a:gd name="connsiteX4" fmla="*/ 0 w 1646378"/>
                <a:gd name="connsiteY4" fmla="*/ 2392373 h 2392373"/>
                <a:gd name="connsiteX5" fmla="*/ 0 w 1646378"/>
                <a:gd name="connsiteY5" fmla="*/ 847183 h 2392373"/>
                <a:gd name="connsiteX6" fmla="*/ 1467364 w 1646378"/>
                <a:gd name="connsiteY6" fmla="*/ 0 h 2392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46378" h="2392373">
                  <a:moveTo>
                    <a:pt x="1467364" y="0"/>
                  </a:moveTo>
                  <a:lnTo>
                    <a:pt x="1516856" y="102741"/>
                  </a:lnTo>
                  <a:cubicBezTo>
                    <a:pt x="1600259" y="299926"/>
                    <a:pt x="1646378" y="516720"/>
                    <a:pt x="1646378" y="744286"/>
                  </a:cubicBezTo>
                  <a:cubicBezTo>
                    <a:pt x="1646378" y="1597659"/>
                    <a:pt x="997821" y="2299552"/>
                    <a:pt x="166717" y="2383955"/>
                  </a:cubicBezTo>
                  <a:lnTo>
                    <a:pt x="0" y="2392373"/>
                  </a:lnTo>
                  <a:lnTo>
                    <a:pt x="0" y="847183"/>
                  </a:lnTo>
                  <a:lnTo>
                    <a:pt x="1467364" y="0"/>
                  </a:ln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96000">
                  <a:schemeClr val="accent6">
                    <a:lumMod val="75000"/>
                  </a:schemeClr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6F153E6C-89DF-CBE1-790E-348CDB4DCA2E}"/>
                </a:ext>
              </a:extLst>
            </p:cNvPr>
            <p:cNvSpPr/>
            <p:nvPr/>
          </p:nvSpPr>
          <p:spPr>
            <a:xfrm>
              <a:off x="4159956" y="3208332"/>
              <a:ext cx="1646378" cy="2390866"/>
            </a:xfrm>
            <a:custGeom>
              <a:avLst/>
              <a:gdLst>
                <a:gd name="connsiteX0" fmla="*/ 178288 w 1646378"/>
                <a:gd name="connsiteY0" fmla="*/ 0 h 2390866"/>
                <a:gd name="connsiteX1" fmla="*/ 1646378 w 1646378"/>
                <a:gd name="connsiteY1" fmla="*/ 847602 h 2390866"/>
                <a:gd name="connsiteX2" fmla="*/ 1646378 w 1646378"/>
                <a:gd name="connsiteY2" fmla="*/ 2390866 h 2390866"/>
                <a:gd name="connsiteX3" fmla="*/ 1479661 w 1646378"/>
                <a:gd name="connsiteY3" fmla="*/ 2382448 h 2390866"/>
                <a:gd name="connsiteX4" fmla="*/ 0 w 1646378"/>
                <a:gd name="connsiteY4" fmla="*/ 742779 h 2390866"/>
                <a:gd name="connsiteX5" fmla="*/ 129522 w 1646378"/>
                <a:gd name="connsiteY5" fmla="*/ 101234 h 2390866"/>
                <a:gd name="connsiteX6" fmla="*/ 178288 w 1646378"/>
                <a:gd name="connsiteY6" fmla="*/ 0 h 2390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46378" h="2390866">
                  <a:moveTo>
                    <a:pt x="178288" y="0"/>
                  </a:moveTo>
                  <a:lnTo>
                    <a:pt x="1646378" y="847602"/>
                  </a:lnTo>
                  <a:lnTo>
                    <a:pt x="1646378" y="2390866"/>
                  </a:lnTo>
                  <a:lnTo>
                    <a:pt x="1479661" y="2382448"/>
                  </a:lnTo>
                  <a:cubicBezTo>
                    <a:pt x="648557" y="2298045"/>
                    <a:pt x="0" y="1596152"/>
                    <a:pt x="0" y="742779"/>
                  </a:cubicBezTo>
                  <a:cubicBezTo>
                    <a:pt x="0" y="515213"/>
                    <a:pt x="46119" y="298419"/>
                    <a:pt x="129522" y="101234"/>
                  </a:cubicBezTo>
                  <a:lnTo>
                    <a:pt x="178288" y="0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96000">
                  <a:schemeClr val="accent2">
                    <a:lumMod val="75000"/>
                  </a:schemeClr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2EA0D422-4461-B775-DCE0-654EE441DAB6}"/>
                </a:ext>
              </a:extLst>
            </p:cNvPr>
            <p:cNvSpPr/>
            <p:nvPr/>
          </p:nvSpPr>
          <p:spPr>
            <a:xfrm>
              <a:off x="4338244" y="3205080"/>
              <a:ext cx="1468090" cy="850854"/>
            </a:xfrm>
            <a:custGeom>
              <a:avLst/>
              <a:gdLst>
                <a:gd name="connsiteX0" fmla="*/ 1567 w 1468090"/>
                <a:gd name="connsiteY0" fmla="*/ 0 h 850854"/>
                <a:gd name="connsiteX1" fmla="*/ 1468090 w 1468090"/>
                <a:gd name="connsiteY1" fmla="*/ 846698 h 850854"/>
                <a:gd name="connsiteX2" fmla="*/ 1468090 w 1468090"/>
                <a:gd name="connsiteY2" fmla="*/ 850854 h 850854"/>
                <a:gd name="connsiteX3" fmla="*/ 0 w 1468090"/>
                <a:gd name="connsiteY3" fmla="*/ 3252 h 850854"/>
                <a:gd name="connsiteX4" fmla="*/ 1567 w 1468090"/>
                <a:gd name="connsiteY4" fmla="*/ 0 h 850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090" h="850854">
                  <a:moveTo>
                    <a:pt x="1567" y="0"/>
                  </a:moveTo>
                  <a:lnTo>
                    <a:pt x="1468090" y="846698"/>
                  </a:lnTo>
                  <a:lnTo>
                    <a:pt x="1468090" y="850854"/>
                  </a:lnTo>
                  <a:lnTo>
                    <a:pt x="0" y="3252"/>
                  </a:lnTo>
                  <a:lnTo>
                    <a:pt x="1567" y="0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91A49CA-FE05-0F0B-EE50-E269950B91D4}"/>
                </a:ext>
              </a:extLst>
            </p:cNvPr>
            <p:cNvSpPr/>
            <p:nvPr/>
          </p:nvSpPr>
          <p:spPr>
            <a:xfrm>
              <a:off x="5806334" y="4045743"/>
              <a:ext cx="3600" cy="6111"/>
            </a:xfrm>
            <a:custGeom>
              <a:avLst/>
              <a:gdLst>
                <a:gd name="connsiteX0" fmla="*/ 0 w 3600"/>
                <a:gd name="connsiteY0" fmla="*/ 0 h 6111"/>
                <a:gd name="connsiteX1" fmla="*/ 3600 w 3600"/>
                <a:gd name="connsiteY1" fmla="*/ 0 h 6111"/>
                <a:gd name="connsiteX2" fmla="*/ 3600 w 3600"/>
                <a:gd name="connsiteY2" fmla="*/ 4109 h 6111"/>
                <a:gd name="connsiteX3" fmla="*/ 132 w 3600"/>
                <a:gd name="connsiteY3" fmla="*/ 6111 h 6111"/>
                <a:gd name="connsiteX4" fmla="*/ 0 w 3600"/>
                <a:gd name="connsiteY4" fmla="*/ 6035 h 6111"/>
                <a:gd name="connsiteX5" fmla="*/ 0 w 3600"/>
                <a:gd name="connsiteY5" fmla="*/ 0 h 6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00" h="6111">
                  <a:moveTo>
                    <a:pt x="0" y="0"/>
                  </a:moveTo>
                  <a:lnTo>
                    <a:pt x="3600" y="0"/>
                  </a:lnTo>
                  <a:lnTo>
                    <a:pt x="3600" y="4109"/>
                  </a:lnTo>
                  <a:lnTo>
                    <a:pt x="132" y="6111"/>
                  </a:lnTo>
                  <a:lnTo>
                    <a:pt x="0" y="60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3D2EC4B-58AA-D216-3A97-854E31C723C2}"/>
                </a:ext>
              </a:extLst>
            </p:cNvPr>
            <p:cNvSpPr/>
            <p:nvPr/>
          </p:nvSpPr>
          <p:spPr>
            <a:xfrm>
              <a:off x="5806340" y="4051854"/>
              <a:ext cx="3593" cy="3190"/>
            </a:xfrm>
            <a:custGeom>
              <a:avLst/>
              <a:gdLst>
                <a:gd name="connsiteX0" fmla="*/ 127 w 3593"/>
                <a:gd name="connsiteY0" fmla="*/ 0 h 3190"/>
                <a:gd name="connsiteX1" fmla="*/ 3593 w 3593"/>
                <a:gd name="connsiteY1" fmla="*/ 2001 h 3190"/>
                <a:gd name="connsiteX2" fmla="*/ 3460 w 3593"/>
                <a:gd name="connsiteY2" fmla="*/ 2232 h 3190"/>
                <a:gd name="connsiteX3" fmla="*/ 1800 w 3593"/>
                <a:gd name="connsiteY3" fmla="*/ 3190 h 3190"/>
                <a:gd name="connsiteX4" fmla="*/ 0 w 3593"/>
                <a:gd name="connsiteY4" fmla="*/ 73 h 3190"/>
                <a:gd name="connsiteX5" fmla="*/ 127 w 3593"/>
                <a:gd name="connsiteY5" fmla="*/ 0 h 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93" h="3190">
                  <a:moveTo>
                    <a:pt x="127" y="0"/>
                  </a:moveTo>
                  <a:lnTo>
                    <a:pt x="3593" y="2001"/>
                  </a:lnTo>
                  <a:lnTo>
                    <a:pt x="3460" y="2232"/>
                  </a:lnTo>
                  <a:lnTo>
                    <a:pt x="1800" y="3190"/>
                  </a:lnTo>
                  <a:lnTo>
                    <a:pt x="0" y="73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C8E1544-E1DF-5158-E6C7-A1D24599FD27}"/>
                </a:ext>
              </a:extLst>
            </p:cNvPr>
            <p:cNvSpPr/>
            <p:nvPr/>
          </p:nvSpPr>
          <p:spPr>
            <a:xfrm>
              <a:off x="5806334" y="4054008"/>
              <a:ext cx="3600" cy="1545281"/>
            </a:xfrm>
            <a:custGeom>
              <a:avLst/>
              <a:gdLst>
                <a:gd name="connsiteX0" fmla="*/ 3600 w 3600"/>
                <a:gd name="connsiteY0" fmla="*/ 0 h 1545281"/>
                <a:gd name="connsiteX1" fmla="*/ 3600 w 3600"/>
                <a:gd name="connsiteY1" fmla="*/ 1545190 h 1545281"/>
                <a:gd name="connsiteX2" fmla="*/ 1800 w 3600"/>
                <a:gd name="connsiteY2" fmla="*/ 1545281 h 1545281"/>
                <a:gd name="connsiteX3" fmla="*/ 0 w 3600"/>
                <a:gd name="connsiteY3" fmla="*/ 1545190 h 1545281"/>
                <a:gd name="connsiteX4" fmla="*/ 0 w 3600"/>
                <a:gd name="connsiteY4" fmla="*/ 1926 h 1545281"/>
                <a:gd name="connsiteX5" fmla="*/ 1798 w 3600"/>
                <a:gd name="connsiteY5" fmla="*/ 2964 h 1545281"/>
                <a:gd name="connsiteX6" fmla="*/ 3465 w 3600"/>
                <a:gd name="connsiteY6" fmla="*/ 78 h 1545281"/>
                <a:gd name="connsiteX7" fmla="*/ 3600 w 3600"/>
                <a:gd name="connsiteY7" fmla="*/ 0 h 1545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0" h="1545281">
                  <a:moveTo>
                    <a:pt x="3600" y="0"/>
                  </a:moveTo>
                  <a:lnTo>
                    <a:pt x="3600" y="1545190"/>
                  </a:lnTo>
                  <a:lnTo>
                    <a:pt x="1800" y="1545281"/>
                  </a:lnTo>
                  <a:lnTo>
                    <a:pt x="0" y="1545190"/>
                  </a:lnTo>
                  <a:lnTo>
                    <a:pt x="0" y="1926"/>
                  </a:lnTo>
                  <a:lnTo>
                    <a:pt x="1798" y="2964"/>
                  </a:lnTo>
                  <a:lnTo>
                    <a:pt x="3465" y="78"/>
                  </a:lnTo>
                  <a:lnTo>
                    <a:pt x="3600" y="0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E8DBBFD4-E214-1DF7-7A4B-DE9AE7AE0941}"/>
                </a:ext>
              </a:extLst>
            </p:cNvPr>
            <p:cNvSpPr/>
            <p:nvPr/>
          </p:nvSpPr>
          <p:spPr>
            <a:xfrm>
              <a:off x="5806466" y="4049852"/>
              <a:ext cx="3468" cy="4234"/>
            </a:xfrm>
            <a:custGeom>
              <a:avLst/>
              <a:gdLst>
                <a:gd name="connsiteX0" fmla="*/ 3468 w 3468"/>
                <a:gd name="connsiteY0" fmla="*/ 0 h 4234"/>
                <a:gd name="connsiteX1" fmla="*/ 3468 w 3468"/>
                <a:gd name="connsiteY1" fmla="*/ 4156 h 4234"/>
                <a:gd name="connsiteX2" fmla="*/ 3333 w 3468"/>
                <a:gd name="connsiteY2" fmla="*/ 4234 h 4234"/>
                <a:gd name="connsiteX3" fmla="*/ 3466 w 3468"/>
                <a:gd name="connsiteY3" fmla="*/ 4003 h 4234"/>
                <a:gd name="connsiteX4" fmla="*/ 0 w 3468"/>
                <a:gd name="connsiteY4" fmla="*/ 2002 h 4234"/>
                <a:gd name="connsiteX5" fmla="*/ 3468 w 3468"/>
                <a:gd name="connsiteY5" fmla="*/ 0 h 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68" h="4234">
                  <a:moveTo>
                    <a:pt x="3468" y="0"/>
                  </a:moveTo>
                  <a:lnTo>
                    <a:pt x="3468" y="4156"/>
                  </a:lnTo>
                  <a:lnTo>
                    <a:pt x="3333" y="4234"/>
                  </a:lnTo>
                  <a:lnTo>
                    <a:pt x="3466" y="4003"/>
                  </a:lnTo>
                  <a:lnTo>
                    <a:pt x="0" y="2002"/>
                  </a:lnTo>
                  <a:lnTo>
                    <a:pt x="3468" y="0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77ED19C1-8597-A022-5D1C-0E1A983DE75C}"/>
                </a:ext>
              </a:extLst>
            </p:cNvPr>
            <p:cNvSpPr/>
            <p:nvPr/>
          </p:nvSpPr>
          <p:spPr>
            <a:xfrm>
              <a:off x="5806335" y="4051778"/>
              <a:ext cx="3465" cy="5194"/>
            </a:xfrm>
            <a:custGeom>
              <a:avLst/>
              <a:gdLst>
                <a:gd name="connsiteX0" fmla="*/ 0 w 3465"/>
                <a:gd name="connsiteY0" fmla="*/ 0 h 5194"/>
                <a:gd name="connsiteX1" fmla="*/ 132 w 3465"/>
                <a:gd name="connsiteY1" fmla="*/ 76 h 5194"/>
                <a:gd name="connsiteX2" fmla="*/ 5 w 3465"/>
                <a:gd name="connsiteY2" fmla="*/ 149 h 5194"/>
                <a:gd name="connsiteX3" fmla="*/ 1805 w 3465"/>
                <a:gd name="connsiteY3" fmla="*/ 3266 h 5194"/>
                <a:gd name="connsiteX4" fmla="*/ 3465 w 3465"/>
                <a:gd name="connsiteY4" fmla="*/ 2308 h 5194"/>
                <a:gd name="connsiteX5" fmla="*/ 1798 w 3465"/>
                <a:gd name="connsiteY5" fmla="*/ 5194 h 5194"/>
                <a:gd name="connsiteX6" fmla="*/ 0 w 3465"/>
                <a:gd name="connsiteY6" fmla="*/ 4156 h 5194"/>
                <a:gd name="connsiteX7" fmla="*/ 0 w 3465"/>
                <a:gd name="connsiteY7" fmla="*/ 0 h 5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65" h="5194">
                  <a:moveTo>
                    <a:pt x="0" y="0"/>
                  </a:moveTo>
                  <a:lnTo>
                    <a:pt x="132" y="76"/>
                  </a:lnTo>
                  <a:lnTo>
                    <a:pt x="5" y="149"/>
                  </a:lnTo>
                  <a:lnTo>
                    <a:pt x="1805" y="3266"/>
                  </a:lnTo>
                  <a:lnTo>
                    <a:pt x="3465" y="2308"/>
                  </a:lnTo>
                  <a:lnTo>
                    <a:pt x="1798" y="5194"/>
                  </a:lnTo>
                  <a:lnTo>
                    <a:pt x="0" y="41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CF24C04F-04F8-4917-632B-EC22281E11D4}"/>
                </a:ext>
              </a:extLst>
            </p:cNvPr>
            <p:cNvSpPr/>
            <p:nvPr/>
          </p:nvSpPr>
          <p:spPr>
            <a:xfrm>
              <a:off x="5809934" y="3203573"/>
              <a:ext cx="1467364" cy="850435"/>
            </a:xfrm>
            <a:custGeom>
              <a:avLst/>
              <a:gdLst>
                <a:gd name="connsiteX0" fmla="*/ 1465797 w 1467364"/>
                <a:gd name="connsiteY0" fmla="*/ 0 h 850435"/>
                <a:gd name="connsiteX1" fmla="*/ 1467364 w 1467364"/>
                <a:gd name="connsiteY1" fmla="*/ 3252 h 850435"/>
                <a:gd name="connsiteX2" fmla="*/ 0 w 1467364"/>
                <a:gd name="connsiteY2" fmla="*/ 850435 h 850435"/>
                <a:gd name="connsiteX3" fmla="*/ 0 w 1467364"/>
                <a:gd name="connsiteY3" fmla="*/ 846279 h 850435"/>
                <a:gd name="connsiteX4" fmla="*/ 1465797 w 1467364"/>
                <a:gd name="connsiteY4" fmla="*/ 0 h 85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7364" h="850435">
                  <a:moveTo>
                    <a:pt x="1465797" y="0"/>
                  </a:moveTo>
                  <a:lnTo>
                    <a:pt x="1467364" y="3252"/>
                  </a:lnTo>
                  <a:lnTo>
                    <a:pt x="0" y="850435"/>
                  </a:lnTo>
                  <a:lnTo>
                    <a:pt x="0" y="846279"/>
                  </a:lnTo>
                  <a:lnTo>
                    <a:pt x="1465797" y="0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722B3F35-5ACB-C73B-0304-8CE7B6A0DF34}"/>
                </a:ext>
              </a:extLst>
            </p:cNvPr>
            <p:cNvSpPr/>
            <p:nvPr/>
          </p:nvSpPr>
          <p:spPr>
            <a:xfrm rot="14400000">
              <a:off x="6536523" y="2776668"/>
              <a:ext cx="3600" cy="1692000"/>
            </a:xfrm>
            <a:custGeom>
              <a:avLst/>
              <a:gdLst>
                <a:gd name="connsiteX0" fmla="*/ 3600 w 3600"/>
                <a:gd name="connsiteY0" fmla="*/ 0 h 1545281"/>
                <a:gd name="connsiteX1" fmla="*/ 3600 w 3600"/>
                <a:gd name="connsiteY1" fmla="*/ 1545190 h 1545281"/>
                <a:gd name="connsiteX2" fmla="*/ 1800 w 3600"/>
                <a:gd name="connsiteY2" fmla="*/ 1545281 h 1545281"/>
                <a:gd name="connsiteX3" fmla="*/ 0 w 3600"/>
                <a:gd name="connsiteY3" fmla="*/ 1545190 h 1545281"/>
                <a:gd name="connsiteX4" fmla="*/ 0 w 3600"/>
                <a:gd name="connsiteY4" fmla="*/ 1926 h 1545281"/>
                <a:gd name="connsiteX5" fmla="*/ 1798 w 3600"/>
                <a:gd name="connsiteY5" fmla="*/ 2964 h 1545281"/>
                <a:gd name="connsiteX6" fmla="*/ 3465 w 3600"/>
                <a:gd name="connsiteY6" fmla="*/ 78 h 1545281"/>
                <a:gd name="connsiteX7" fmla="*/ 3600 w 3600"/>
                <a:gd name="connsiteY7" fmla="*/ 0 h 1545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0" h="1545281">
                  <a:moveTo>
                    <a:pt x="3600" y="0"/>
                  </a:moveTo>
                  <a:lnTo>
                    <a:pt x="3600" y="1545190"/>
                  </a:lnTo>
                  <a:lnTo>
                    <a:pt x="1800" y="1545281"/>
                  </a:lnTo>
                  <a:lnTo>
                    <a:pt x="0" y="1545190"/>
                  </a:lnTo>
                  <a:lnTo>
                    <a:pt x="0" y="1926"/>
                  </a:lnTo>
                  <a:lnTo>
                    <a:pt x="1798" y="2964"/>
                  </a:lnTo>
                  <a:lnTo>
                    <a:pt x="3465" y="78"/>
                  </a:lnTo>
                  <a:lnTo>
                    <a:pt x="3600" y="0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E71C860-6BEB-255E-CF35-59907904A8F1}"/>
                </a:ext>
              </a:extLst>
            </p:cNvPr>
            <p:cNvSpPr/>
            <p:nvPr/>
          </p:nvSpPr>
          <p:spPr>
            <a:xfrm rot="7200000">
              <a:off x="5070038" y="2783691"/>
              <a:ext cx="3600" cy="1692000"/>
            </a:xfrm>
            <a:custGeom>
              <a:avLst/>
              <a:gdLst>
                <a:gd name="connsiteX0" fmla="*/ 3600 w 3600"/>
                <a:gd name="connsiteY0" fmla="*/ 0 h 1545281"/>
                <a:gd name="connsiteX1" fmla="*/ 3600 w 3600"/>
                <a:gd name="connsiteY1" fmla="*/ 1545190 h 1545281"/>
                <a:gd name="connsiteX2" fmla="*/ 1800 w 3600"/>
                <a:gd name="connsiteY2" fmla="*/ 1545281 h 1545281"/>
                <a:gd name="connsiteX3" fmla="*/ 0 w 3600"/>
                <a:gd name="connsiteY3" fmla="*/ 1545190 h 1545281"/>
                <a:gd name="connsiteX4" fmla="*/ 0 w 3600"/>
                <a:gd name="connsiteY4" fmla="*/ 1926 h 1545281"/>
                <a:gd name="connsiteX5" fmla="*/ 1798 w 3600"/>
                <a:gd name="connsiteY5" fmla="*/ 2964 h 1545281"/>
                <a:gd name="connsiteX6" fmla="*/ 3465 w 3600"/>
                <a:gd name="connsiteY6" fmla="*/ 78 h 1545281"/>
                <a:gd name="connsiteX7" fmla="*/ 3600 w 3600"/>
                <a:gd name="connsiteY7" fmla="*/ 0 h 1545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0" h="1545281">
                  <a:moveTo>
                    <a:pt x="3600" y="0"/>
                  </a:moveTo>
                  <a:lnTo>
                    <a:pt x="3600" y="1545190"/>
                  </a:lnTo>
                  <a:lnTo>
                    <a:pt x="1800" y="1545281"/>
                  </a:lnTo>
                  <a:lnTo>
                    <a:pt x="0" y="1545190"/>
                  </a:lnTo>
                  <a:lnTo>
                    <a:pt x="0" y="1926"/>
                  </a:lnTo>
                  <a:lnTo>
                    <a:pt x="1798" y="2964"/>
                  </a:lnTo>
                  <a:lnTo>
                    <a:pt x="3465" y="78"/>
                  </a:lnTo>
                  <a:lnTo>
                    <a:pt x="3600" y="0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tx1"/>
                </a:solidFill>
                <a:latin typeface="+mj-lt"/>
              </a:endParaRPr>
            </a:p>
          </p:txBody>
        </p:sp>
        <p:pic>
          <p:nvPicPr>
            <p:cNvPr id="22" name="Graphic 21" descr="Bullseye">
              <a:extLst>
                <a:ext uri="{FF2B5EF4-FFF2-40B4-BE49-F238E27FC236}">
                  <a16:creationId xmlns:a16="http://schemas.microsoft.com/office/drawing/2014/main" id="{8B91D8C7-286C-830F-2C78-8D2FCC20F3E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669541" y="4109068"/>
              <a:ext cx="656764" cy="656764"/>
            </a:xfrm>
            <a:prstGeom prst="rect">
              <a:avLst/>
            </a:prstGeom>
          </p:spPr>
        </p:pic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E6535B28-0C65-974C-F8C8-123C0A2732CB}"/>
                </a:ext>
              </a:extLst>
            </p:cNvPr>
            <p:cNvGrpSpPr/>
            <p:nvPr/>
          </p:nvGrpSpPr>
          <p:grpSpPr>
            <a:xfrm>
              <a:off x="8219049" y="4053449"/>
              <a:ext cx="2985524" cy="1231106"/>
              <a:chOff x="1188230" y="1589446"/>
              <a:chExt cx="2985524" cy="1231106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FC0892AC-14A8-D8EB-722F-0CF591B055A8}"/>
                  </a:ext>
                </a:extLst>
              </p:cNvPr>
              <p:cNvSpPr/>
              <p:nvPr/>
            </p:nvSpPr>
            <p:spPr>
              <a:xfrm>
                <a:off x="1188230" y="2297332"/>
                <a:ext cx="2985524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>
                  <a:spcBef>
                    <a:spcPts val="300"/>
                  </a:spcBef>
                  <a:spcAft>
                    <a:spcPts val="300"/>
                  </a:spcAft>
                  <a:buFont typeface="Arial" panose="020B0604020202020204" pitchFamily="34" charset="0"/>
                  <a:buChar char="•"/>
                </a:pPr>
                <a:r>
                  <a:rPr lang="en-US" sz="1400" dirty="0">
                    <a:latin typeface="+mj-lt"/>
                    <a:cs typeface="Arial" panose="020B0604020202020204" pitchFamily="34" charset="0"/>
                  </a:rPr>
                  <a:t>Highlighted challenges faced by firms in growing economies</a:t>
                </a:r>
                <a:endParaRPr lang="en-IN" sz="1400" dirty="0"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EEA59832-2AC9-6190-1380-C0BD82520DEF}"/>
                  </a:ext>
                </a:extLst>
              </p:cNvPr>
              <p:cNvSpPr/>
              <p:nvPr/>
            </p:nvSpPr>
            <p:spPr>
              <a:xfrm>
                <a:off x="1188230" y="1589446"/>
                <a:ext cx="2718818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000" dirty="0">
                    <a:latin typeface="+mj-lt"/>
                    <a:cs typeface="Arial" panose="020B0604020202020204" pitchFamily="34" charset="0"/>
                  </a:rPr>
                  <a:t>Challenge of Local Context</a:t>
                </a:r>
                <a:endParaRPr lang="en-IN" sz="2000" dirty="0">
                  <a:latin typeface="+mj-lt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FEB1C86C-47F7-3534-E44C-F478B159CB4B}"/>
                </a:ext>
              </a:extLst>
            </p:cNvPr>
            <p:cNvGrpSpPr/>
            <p:nvPr/>
          </p:nvGrpSpPr>
          <p:grpSpPr>
            <a:xfrm>
              <a:off x="703126" y="1706879"/>
              <a:ext cx="10122856" cy="3180167"/>
              <a:chOff x="-2792403" y="2496962"/>
              <a:chExt cx="10122856" cy="3180167"/>
            </a:xfrm>
          </p:grpSpPr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ADDF59E7-841D-4EDB-941D-A79F1D1F7767}"/>
                  </a:ext>
                </a:extLst>
              </p:cNvPr>
              <p:cNvSpPr/>
              <p:nvPr/>
            </p:nvSpPr>
            <p:spPr>
              <a:xfrm>
                <a:off x="4579946" y="2897072"/>
                <a:ext cx="2750507" cy="11695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 algn="just">
                  <a:buFont typeface="Arial" panose="020B0604020202020204" pitchFamily="34" charset="0"/>
                  <a:buChar char="•"/>
                </a:pPr>
                <a:r>
                  <a:rPr lang="en-US" sz="1400" dirty="0">
                    <a:latin typeface="+mj-lt"/>
                    <a:cs typeface="Arial" panose="020B0604020202020204" pitchFamily="34" charset="0"/>
                  </a:rPr>
                  <a:t>Quality of selection process for auditors is fundamental to maintaining audit quality</a:t>
                </a:r>
              </a:p>
              <a:p>
                <a:pPr marL="285750" indent="-285750" algn="just">
                  <a:buFont typeface="Arial" panose="020B0604020202020204" pitchFamily="34" charset="0"/>
                  <a:buChar char="•"/>
                </a:pPr>
                <a:r>
                  <a:rPr lang="en-US" sz="1400" dirty="0">
                    <a:latin typeface="+mj-lt"/>
                    <a:cs typeface="Arial" panose="020B0604020202020204" pitchFamily="34" charset="0"/>
                  </a:rPr>
                  <a:t>Look at different indicators as part of tendering process</a:t>
                </a: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81736184-0913-80BC-83CC-413483F2599C}"/>
                  </a:ext>
                </a:extLst>
              </p:cNvPr>
              <p:cNvSpPr/>
              <p:nvPr/>
            </p:nvSpPr>
            <p:spPr>
              <a:xfrm>
                <a:off x="-2788048" y="2682246"/>
                <a:ext cx="3269427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000" i="0" dirty="0">
                    <a:effectLst/>
                    <a:latin typeface="+mj-lt"/>
                    <a:cs typeface="Arial" panose="020B0604020202020204" pitchFamily="34" charset="0"/>
                  </a:rPr>
                  <a:t>Importance of Ethics and </a:t>
                </a:r>
                <a:r>
                  <a:rPr lang="en-US" sz="2000" dirty="0">
                    <a:latin typeface="+mj-lt"/>
                    <a:cs typeface="Arial" panose="020B0604020202020204" pitchFamily="34" charset="0"/>
                  </a:rPr>
                  <a:t>G</a:t>
                </a:r>
                <a:r>
                  <a:rPr lang="en-US" sz="2000" i="0" dirty="0">
                    <a:effectLst/>
                    <a:latin typeface="+mj-lt"/>
                    <a:cs typeface="Arial" panose="020B0604020202020204" pitchFamily="34" charset="0"/>
                  </a:rPr>
                  <a:t>overnance </a:t>
                </a:r>
                <a:endParaRPr lang="en-IN" sz="2000" dirty="0"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87F26757-B8F6-0BA2-2262-9E814EE7CBB4}"/>
                  </a:ext>
                </a:extLst>
              </p:cNvPr>
              <p:cNvSpPr/>
              <p:nvPr/>
            </p:nvSpPr>
            <p:spPr>
              <a:xfrm>
                <a:off x="4528026" y="2496962"/>
                <a:ext cx="2802427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000" dirty="0">
                    <a:latin typeface="+mj-lt"/>
                    <a:cs typeface="Arial" panose="020B0604020202020204" pitchFamily="34" charset="0"/>
                  </a:rPr>
                  <a:t>Role of Audit Committee</a:t>
                </a:r>
                <a:endParaRPr lang="en-IN" sz="2000" dirty="0"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E3CEF6E1-8A86-7161-69CF-B925787B25D8}"/>
                  </a:ext>
                </a:extLst>
              </p:cNvPr>
              <p:cNvSpPr/>
              <p:nvPr/>
            </p:nvSpPr>
            <p:spPr>
              <a:xfrm>
                <a:off x="-2792403" y="3430360"/>
                <a:ext cx="2974880" cy="22467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400" dirty="0">
                    <a:latin typeface="+mj-lt"/>
                    <a:cs typeface="Arial" panose="020B0604020202020204" pitchFamily="34" charset="0"/>
                  </a:rPr>
                  <a:t>Importance of strong governance framework and processes such as sanction mechanism and independent non-executives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400" dirty="0">
                    <a:latin typeface="+mj-lt"/>
                    <a:cs typeface="Arial" panose="020B0604020202020204" pitchFamily="34" charset="0"/>
                  </a:rPr>
                  <a:t>Transparency and accountability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400" dirty="0">
                    <a:latin typeface="+mj-lt"/>
                    <a:cs typeface="Arial" panose="020B0604020202020204" pitchFamily="34" charset="0"/>
                  </a:rPr>
                  <a:t>Firms should be held to higher standards because of role in public interest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sz="1400" dirty="0">
                  <a:latin typeface="+mj-lt"/>
                  <a:cs typeface="Arial" panose="020B0604020202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IN" sz="1400" dirty="0">
                  <a:latin typeface="+mj-lt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35" name="Google Shape;12604;p89">
            <a:extLst>
              <a:ext uri="{FF2B5EF4-FFF2-40B4-BE49-F238E27FC236}">
                <a16:creationId xmlns:a16="http://schemas.microsoft.com/office/drawing/2014/main" id="{EEDD4346-3C19-E508-B07D-BDFA68F7102F}"/>
              </a:ext>
            </a:extLst>
          </p:cNvPr>
          <p:cNvSpPr/>
          <p:nvPr/>
        </p:nvSpPr>
        <p:spPr>
          <a:xfrm flipH="1">
            <a:off x="6612085" y="4515314"/>
            <a:ext cx="624120" cy="625775"/>
          </a:xfrm>
          <a:custGeom>
            <a:avLst/>
            <a:gdLst/>
            <a:ahLst/>
            <a:cxnLst/>
            <a:rect l="l" t="t" r="r" b="b"/>
            <a:pathLst>
              <a:path w="10315" h="10343" extrusionOk="0">
                <a:moveTo>
                  <a:pt x="5102" y="670"/>
                </a:moveTo>
                <a:cubicBezTo>
                  <a:pt x="5604" y="670"/>
                  <a:pt x="6022" y="1088"/>
                  <a:pt x="6022" y="1562"/>
                </a:cubicBezTo>
                <a:cubicBezTo>
                  <a:pt x="6022" y="2063"/>
                  <a:pt x="5604" y="2481"/>
                  <a:pt x="5102" y="2481"/>
                </a:cubicBezTo>
                <a:cubicBezTo>
                  <a:pt x="4600" y="2481"/>
                  <a:pt x="4182" y="2063"/>
                  <a:pt x="4182" y="1562"/>
                </a:cubicBezTo>
                <a:cubicBezTo>
                  <a:pt x="4182" y="1088"/>
                  <a:pt x="4600" y="670"/>
                  <a:pt x="5102" y="670"/>
                </a:cubicBezTo>
                <a:close/>
                <a:moveTo>
                  <a:pt x="1757" y="1896"/>
                </a:moveTo>
                <a:cubicBezTo>
                  <a:pt x="2063" y="1896"/>
                  <a:pt x="2342" y="2175"/>
                  <a:pt x="2342" y="2481"/>
                </a:cubicBezTo>
                <a:cubicBezTo>
                  <a:pt x="2342" y="2788"/>
                  <a:pt x="2063" y="3067"/>
                  <a:pt x="1757" y="3067"/>
                </a:cubicBezTo>
                <a:cubicBezTo>
                  <a:pt x="1422" y="3067"/>
                  <a:pt x="1143" y="2788"/>
                  <a:pt x="1143" y="2481"/>
                </a:cubicBezTo>
                <a:cubicBezTo>
                  <a:pt x="1143" y="2119"/>
                  <a:pt x="1422" y="1896"/>
                  <a:pt x="1757" y="1896"/>
                </a:cubicBezTo>
                <a:close/>
                <a:moveTo>
                  <a:pt x="8447" y="1896"/>
                </a:moveTo>
                <a:cubicBezTo>
                  <a:pt x="8781" y="1896"/>
                  <a:pt x="9032" y="2175"/>
                  <a:pt x="9032" y="2481"/>
                </a:cubicBezTo>
                <a:cubicBezTo>
                  <a:pt x="9032" y="2788"/>
                  <a:pt x="8753" y="3067"/>
                  <a:pt x="8447" y="3067"/>
                </a:cubicBezTo>
                <a:cubicBezTo>
                  <a:pt x="8112" y="3067"/>
                  <a:pt x="7834" y="2788"/>
                  <a:pt x="7834" y="2481"/>
                </a:cubicBezTo>
                <a:cubicBezTo>
                  <a:pt x="7834" y="2119"/>
                  <a:pt x="8112" y="1896"/>
                  <a:pt x="8447" y="1896"/>
                </a:cubicBezTo>
                <a:close/>
                <a:moveTo>
                  <a:pt x="1701" y="3624"/>
                </a:moveTo>
                <a:cubicBezTo>
                  <a:pt x="2370" y="3624"/>
                  <a:pt x="2927" y="4182"/>
                  <a:pt x="2927" y="4851"/>
                </a:cubicBezTo>
                <a:lnTo>
                  <a:pt x="2927" y="6412"/>
                </a:lnTo>
                <a:cubicBezTo>
                  <a:pt x="2955" y="6635"/>
                  <a:pt x="2816" y="6719"/>
                  <a:pt x="2649" y="6719"/>
                </a:cubicBezTo>
                <a:cubicBezTo>
                  <a:pt x="2481" y="6719"/>
                  <a:pt x="2342" y="6858"/>
                  <a:pt x="2342" y="7053"/>
                </a:cubicBezTo>
                <a:lnTo>
                  <a:pt x="2342" y="8865"/>
                </a:lnTo>
                <a:cubicBezTo>
                  <a:pt x="2342" y="9032"/>
                  <a:pt x="2203" y="9172"/>
                  <a:pt x="2035" y="9172"/>
                </a:cubicBezTo>
                <a:lnTo>
                  <a:pt x="1422" y="9172"/>
                </a:lnTo>
                <a:cubicBezTo>
                  <a:pt x="1255" y="9172"/>
                  <a:pt x="1116" y="9032"/>
                  <a:pt x="1116" y="8865"/>
                </a:cubicBezTo>
                <a:lnTo>
                  <a:pt x="1116" y="7053"/>
                </a:lnTo>
                <a:cubicBezTo>
                  <a:pt x="1116" y="6858"/>
                  <a:pt x="976" y="6719"/>
                  <a:pt x="809" y="6719"/>
                </a:cubicBezTo>
                <a:cubicBezTo>
                  <a:pt x="642" y="6719"/>
                  <a:pt x="502" y="6579"/>
                  <a:pt x="502" y="6412"/>
                </a:cubicBezTo>
                <a:lnTo>
                  <a:pt x="502" y="4851"/>
                </a:lnTo>
                <a:cubicBezTo>
                  <a:pt x="502" y="4182"/>
                  <a:pt x="1060" y="3624"/>
                  <a:pt x="1701" y="3624"/>
                </a:cubicBezTo>
                <a:close/>
                <a:moveTo>
                  <a:pt x="8391" y="3624"/>
                </a:moveTo>
                <a:cubicBezTo>
                  <a:pt x="9060" y="3624"/>
                  <a:pt x="9618" y="4182"/>
                  <a:pt x="9618" y="4851"/>
                </a:cubicBezTo>
                <a:lnTo>
                  <a:pt x="9618" y="6440"/>
                </a:lnTo>
                <a:lnTo>
                  <a:pt x="9645" y="6440"/>
                </a:lnTo>
                <a:cubicBezTo>
                  <a:pt x="9645" y="6635"/>
                  <a:pt x="9506" y="6774"/>
                  <a:pt x="9339" y="6774"/>
                </a:cubicBezTo>
                <a:cubicBezTo>
                  <a:pt x="9172" y="6774"/>
                  <a:pt x="9032" y="6914"/>
                  <a:pt x="9032" y="7081"/>
                </a:cubicBezTo>
                <a:lnTo>
                  <a:pt x="9032" y="8893"/>
                </a:lnTo>
                <a:cubicBezTo>
                  <a:pt x="9032" y="9060"/>
                  <a:pt x="8893" y="9199"/>
                  <a:pt x="8726" y="9199"/>
                </a:cubicBezTo>
                <a:lnTo>
                  <a:pt x="8112" y="9199"/>
                </a:lnTo>
                <a:cubicBezTo>
                  <a:pt x="7945" y="9199"/>
                  <a:pt x="7806" y="9060"/>
                  <a:pt x="7806" y="8893"/>
                </a:cubicBezTo>
                <a:lnTo>
                  <a:pt x="7806" y="7053"/>
                </a:lnTo>
                <a:cubicBezTo>
                  <a:pt x="7806" y="6858"/>
                  <a:pt x="7666" y="6719"/>
                  <a:pt x="7499" y="6719"/>
                </a:cubicBezTo>
                <a:cubicBezTo>
                  <a:pt x="7332" y="6719"/>
                  <a:pt x="7192" y="6579"/>
                  <a:pt x="7192" y="6412"/>
                </a:cubicBezTo>
                <a:lnTo>
                  <a:pt x="7192" y="4851"/>
                </a:lnTo>
                <a:cubicBezTo>
                  <a:pt x="7192" y="4182"/>
                  <a:pt x="7750" y="3624"/>
                  <a:pt x="8391" y="3624"/>
                </a:cubicBezTo>
                <a:close/>
                <a:moveTo>
                  <a:pt x="5381" y="3095"/>
                </a:moveTo>
                <a:cubicBezTo>
                  <a:pt x="6077" y="3234"/>
                  <a:pt x="6635" y="3875"/>
                  <a:pt x="6635" y="4600"/>
                </a:cubicBezTo>
                <a:lnTo>
                  <a:pt x="6635" y="6440"/>
                </a:lnTo>
                <a:cubicBezTo>
                  <a:pt x="6663" y="6635"/>
                  <a:pt x="6523" y="6719"/>
                  <a:pt x="6356" y="6719"/>
                </a:cubicBezTo>
                <a:cubicBezTo>
                  <a:pt x="6161" y="6719"/>
                  <a:pt x="6022" y="6858"/>
                  <a:pt x="6022" y="7053"/>
                </a:cubicBezTo>
                <a:lnTo>
                  <a:pt x="6022" y="9478"/>
                </a:lnTo>
                <a:cubicBezTo>
                  <a:pt x="6022" y="9645"/>
                  <a:pt x="5882" y="9785"/>
                  <a:pt x="5715" y="9785"/>
                </a:cubicBezTo>
                <a:lnTo>
                  <a:pt x="4461" y="9785"/>
                </a:lnTo>
                <a:cubicBezTo>
                  <a:pt x="4293" y="9785"/>
                  <a:pt x="4154" y="9645"/>
                  <a:pt x="4154" y="9478"/>
                </a:cubicBezTo>
                <a:lnTo>
                  <a:pt x="4154" y="7053"/>
                </a:lnTo>
                <a:cubicBezTo>
                  <a:pt x="4154" y="6858"/>
                  <a:pt x="4015" y="6719"/>
                  <a:pt x="3847" y="6719"/>
                </a:cubicBezTo>
                <a:cubicBezTo>
                  <a:pt x="3652" y="6719"/>
                  <a:pt x="3513" y="6579"/>
                  <a:pt x="3513" y="6412"/>
                </a:cubicBezTo>
                <a:lnTo>
                  <a:pt x="3513" y="4851"/>
                </a:lnTo>
                <a:lnTo>
                  <a:pt x="3513" y="4600"/>
                </a:lnTo>
                <a:cubicBezTo>
                  <a:pt x="3513" y="3875"/>
                  <a:pt x="4043" y="3234"/>
                  <a:pt x="4739" y="3095"/>
                </a:cubicBezTo>
                <a:lnTo>
                  <a:pt x="4739" y="5185"/>
                </a:lnTo>
                <a:cubicBezTo>
                  <a:pt x="4739" y="5381"/>
                  <a:pt x="4879" y="5520"/>
                  <a:pt x="5046" y="5520"/>
                </a:cubicBezTo>
                <a:cubicBezTo>
                  <a:pt x="5241" y="5520"/>
                  <a:pt x="5381" y="5381"/>
                  <a:pt x="5381" y="5185"/>
                </a:cubicBezTo>
                <a:lnTo>
                  <a:pt x="5381" y="3095"/>
                </a:lnTo>
                <a:close/>
                <a:moveTo>
                  <a:pt x="5130" y="1"/>
                </a:moveTo>
                <a:cubicBezTo>
                  <a:pt x="4293" y="1"/>
                  <a:pt x="3624" y="670"/>
                  <a:pt x="3624" y="1506"/>
                </a:cubicBezTo>
                <a:cubicBezTo>
                  <a:pt x="3624" y="1952"/>
                  <a:pt x="3847" y="2370"/>
                  <a:pt x="4154" y="2649"/>
                </a:cubicBezTo>
                <a:cubicBezTo>
                  <a:pt x="3736" y="2872"/>
                  <a:pt x="3373" y="3234"/>
                  <a:pt x="3206" y="3652"/>
                </a:cubicBezTo>
                <a:cubicBezTo>
                  <a:pt x="3067" y="3485"/>
                  <a:pt x="2900" y="3346"/>
                  <a:pt x="2677" y="3234"/>
                </a:cubicBezTo>
                <a:cubicBezTo>
                  <a:pt x="2900" y="3039"/>
                  <a:pt x="3039" y="2732"/>
                  <a:pt x="3039" y="2398"/>
                </a:cubicBezTo>
                <a:cubicBezTo>
                  <a:pt x="3039" y="1757"/>
                  <a:pt x="2481" y="1199"/>
                  <a:pt x="1812" y="1199"/>
                </a:cubicBezTo>
                <a:cubicBezTo>
                  <a:pt x="1143" y="1199"/>
                  <a:pt x="586" y="1757"/>
                  <a:pt x="586" y="2398"/>
                </a:cubicBezTo>
                <a:cubicBezTo>
                  <a:pt x="586" y="2732"/>
                  <a:pt x="725" y="3039"/>
                  <a:pt x="948" y="3234"/>
                </a:cubicBezTo>
                <a:cubicBezTo>
                  <a:pt x="391" y="3569"/>
                  <a:pt x="1" y="4154"/>
                  <a:pt x="1" y="4851"/>
                </a:cubicBezTo>
                <a:lnTo>
                  <a:pt x="1" y="6412"/>
                </a:lnTo>
                <a:cubicBezTo>
                  <a:pt x="1" y="6802"/>
                  <a:pt x="251" y="7137"/>
                  <a:pt x="586" y="7276"/>
                </a:cubicBezTo>
                <a:lnTo>
                  <a:pt x="586" y="8865"/>
                </a:lnTo>
                <a:cubicBezTo>
                  <a:pt x="586" y="9339"/>
                  <a:pt x="1004" y="9757"/>
                  <a:pt x="1506" y="9757"/>
                </a:cubicBezTo>
                <a:lnTo>
                  <a:pt x="2091" y="9757"/>
                </a:lnTo>
                <a:cubicBezTo>
                  <a:pt x="2593" y="9757"/>
                  <a:pt x="3011" y="9339"/>
                  <a:pt x="3011" y="8865"/>
                </a:cubicBezTo>
                <a:lnTo>
                  <a:pt x="3011" y="7276"/>
                </a:lnTo>
                <a:cubicBezTo>
                  <a:pt x="3095" y="7248"/>
                  <a:pt x="3206" y="7192"/>
                  <a:pt x="3318" y="7109"/>
                </a:cubicBezTo>
                <a:cubicBezTo>
                  <a:pt x="3429" y="7192"/>
                  <a:pt x="3485" y="7248"/>
                  <a:pt x="3624" y="7276"/>
                </a:cubicBezTo>
                <a:lnTo>
                  <a:pt x="3624" y="9450"/>
                </a:lnTo>
                <a:cubicBezTo>
                  <a:pt x="3624" y="9924"/>
                  <a:pt x="4043" y="10342"/>
                  <a:pt x="4544" y="10342"/>
                </a:cubicBezTo>
                <a:lnTo>
                  <a:pt x="5799" y="10342"/>
                </a:lnTo>
                <a:cubicBezTo>
                  <a:pt x="6273" y="10342"/>
                  <a:pt x="6691" y="9924"/>
                  <a:pt x="6691" y="9450"/>
                </a:cubicBezTo>
                <a:lnTo>
                  <a:pt x="6691" y="7276"/>
                </a:lnTo>
                <a:cubicBezTo>
                  <a:pt x="6802" y="7248"/>
                  <a:pt x="6914" y="7192"/>
                  <a:pt x="6997" y="7109"/>
                </a:cubicBezTo>
                <a:cubicBezTo>
                  <a:pt x="7109" y="7192"/>
                  <a:pt x="7192" y="7248"/>
                  <a:pt x="7332" y="7276"/>
                </a:cubicBezTo>
                <a:lnTo>
                  <a:pt x="7332" y="8865"/>
                </a:lnTo>
                <a:cubicBezTo>
                  <a:pt x="7332" y="9339"/>
                  <a:pt x="7750" y="9757"/>
                  <a:pt x="8224" y="9757"/>
                </a:cubicBezTo>
                <a:lnTo>
                  <a:pt x="8809" y="9757"/>
                </a:lnTo>
                <a:cubicBezTo>
                  <a:pt x="9311" y="9757"/>
                  <a:pt x="9729" y="9339"/>
                  <a:pt x="9729" y="8865"/>
                </a:cubicBezTo>
                <a:lnTo>
                  <a:pt x="9729" y="7276"/>
                </a:lnTo>
                <a:cubicBezTo>
                  <a:pt x="10064" y="7137"/>
                  <a:pt x="10314" y="6830"/>
                  <a:pt x="10314" y="6412"/>
                </a:cubicBezTo>
                <a:lnTo>
                  <a:pt x="10314" y="4851"/>
                </a:lnTo>
                <a:cubicBezTo>
                  <a:pt x="10287" y="4210"/>
                  <a:pt x="9896" y="3596"/>
                  <a:pt x="9339" y="3318"/>
                </a:cubicBezTo>
                <a:cubicBezTo>
                  <a:pt x="9562" y="3095"/>
                  <a:pt x="9701" y="2788"/>
                  <a:pt x="9701" y="2481"/>
                </a:cubicBezTo>
                <a:cubicBezTo>
                  <a:pt x="9701" y="1812"/>
                  <a:pt x="9144" y="1255"/>
                  <a:pt x="8475" y="1255"/>
                </a:cubicBezTo>
                <a:cubicBezTo>
                  <a:pt x="7806" y="1255"/>
                  <a:pt x="7248" y="1812"/>
                  <a:pt x="7248" y="2481"/>
                </a:cubicBezTo>
                <a:cubicBezTo>
                  <a:pt x="7248" y="2788"/>
                  <a:pt x="7388" y="3095"/>
                  <a:pt x="7611" y="3318"/>
                </a:cubicBezTo>
                <a:cubicBezTo>
                  <a:pt x="7388" y="3429"/>
                  <a:pt x="7220" y="3569"/>
                  <a:pt x="7081" y="3736"/>
                </a:cubicBezTo>
                <a:cubicBezTo>
                  <a:pt x="6969" y="3485"/>
                  <a:pt x="6802" y="3290"/>
                  <a:pt x="6635" y="3067"/>
                </a:cubicBezTo>
                <a:cubicBezTo>
                  <a:pt x="6496" y="2927"/>
                  <a:pt x="6300" y="2788"/>
                  <a:pt x="6105" y="2677"/>
                </a:cubicBezTo>
                <a:cubicBezTo>
                  <a:pt x="6440" y="2370"/>
                  <a:pt x="6663" y="1952"/>
                  <a:pt x="6663" y="1534"/>
                </a:cubicBezTo>
                <a:cubicBezTo>
                  <a:pt x="6663" y="1116"/>
                  <a:pt x="6496" y="725"/>
                  <a:pt x="6217" y="447"/>
                </a:cubicBezTo>
                <a:cubicBezTo>
                  <a:pt x="5938" y="168"/>
                  <a:pt x="5520" y="1"/>
                  <a:pt x="5130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Graphic 6" descr="City with solid fill">
            <a:extLst>
              <a:ext uri="{FF2B5EF4-FFF2-40B4-BE49-F238E27FC236}">
                <a16:creationId xmlns:a16="http://schemas.microsoft.com/office/drawing/2014/main" id="{8617C0A8-0286-F668-7501-D7D9B08EC1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429283" y="1206436"/>
            <a:ext cx="667187" cy="667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5381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48BA7E-B47F-C95F-7272-26F0525EE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45341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62444B-5A8E-0093-AB53-658E80A5AE5B}"/>
              </a:ext>
            </a:extLst>
          </p:cNvPr>
          <p:cNvSpPr txBox="1">
            <a:spLocks/>
          </p:cNvSpPr>
          <p:nvPr/>
        </p:nvSpPr>
        <p:spPr>
          <a:xfrm>
            <a:off x="441786" y="136525"/>
            <a:ext cx="9735526" cy="7898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08386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hangingPunct="0">
              <a:lnSpc>
                <a:spcPct val="100000"/>
              </a:lnSpc>
            </a:pPr>
            <a:r>
              <a:rPr lang="en-US" b="1" dirty="0">
                <a:solidFill>
                  <a:schemeClr val="bg1"/>
                </a:solidFill>
                <a:latin typeface="+mj-lt"/>
                <a:cs typeface="+mj-cs"/>
              </a:rPr>
              <a:t>Outreaches: SSB’s Stakeholder Advisory Council </a:t>
            </a:r>
          </a:p>
        </p:txBody>
      </p:sp>
      <p:sp>
        <p:nvSpPr>
          <p:cNvPr id="6" name="Oval 3">
            <a:extLst>
              <a:ext uri="{FF2B5EF4-FFF2-40B4-BE49-F238E27FC236}">
                <a16:creationId xmlns:a16="http://schemas.microsoft.com/office/drawing/2014/main" id="{E77DE849-35A6-6AB7-08C8-9BAA8E430FB1}"/>
              </a:ext>
            </a:extLst>
          </p:cNvPr>
          <p:cNvSpPr/>
          <p:nvPr/>
        </p:nvSpPr>
        <p:spPr>
          <a:xfrm>
            <a:off x="4730455" y="2693958"/>
            <a:ext cx="2552585" cy="2552584"/>
          </a:xfrm>
          <a:prstGeom prst="ellips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  <a:miter/>
          </a:ln>
        </p:spPr>
        <p:txBody>
          <a:bodyPr lIns="45719" rIns="45719" anchor="ctr"/>
          <a:lstStyle/>
          <a:p>
            <a:pPr algn="ctr"/>
            <a:endParaRPr sz="2400" dirty="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9" name="Picture 8" descr="Picture 8">
            <a:extLst>
              <a:ext uri="{FF2B5EF4-FFF2-40B4-BE49-F238E27FC236}">
                <a16:creationId xmlns:a16="http://schemas.microsoft.com/office/drawing/2014/main" id="{3985FC07-57F4-D03E-CEB3-9642249B1E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1018" y="2858909"/>
            <a:ext cx="2222470" cy="2222468"/>
          </a:xfrm>
          <a:prstGeom prst="rect">
            <a:avLst/>
          </a:prstGeom>
          <a:ln w="12700">
            <a:miter lim="400000"/>
          </a:ln>
          <a:effectLst/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D78B778F-3648-7C38-2D49-54954A4714AF}"/>
              </a:ext>
            </a:extLst>
          </p:cNvPr>
          <p:cNvSpPr/>
          <p:nvPr/>
        </p:nvSpPr>
        <p:spPr>
          <a:xfrm>
            <a:off x="6857368" y="2988330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46000">
                <a:schemeClr val="accent2">
                  <a:lumMod val="95000"/>
                  <a:lumOff val="5000"/>
                </a:schemeClr>
              </a:gs>
              <a:gs pos="10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2" name="Freeform 30">
            <a:extLst>
              <a:ext uri="{FF2B5EF4-FFF2-40B4-BE49-F238E27FC236}">
                <a16:creationId xmlns:a16="http://schemas.microsoft.com/office/drawing/2014/main" id="{1D027925-8282-E595-3571-626618D9A604}"/>
              </a:ext>
            </a:extLst>
          </p:cNvPr>
          <p:cNvSpPr/>
          <p:nvPr/>
        </p:nvSpPr>
        <p:spPr>
          <a:xfrm rot="10789512">
            <a:off x="7052148" y="2435838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3" name="Freeform 31">
            <a:extLst>
              <a:ext uri="{FF2B5EF4-FFF2-40B4-BE49-F238E27FC236}">
                <a16:creationId xmlns:a16="http://schemas.microsoft.com/office/drawing/2014/main" id="{EEEEF0A6-9676-7733-683D-CB12FB75C505}"/>
              </a:ext>
            </a:extLst>
          </p:cNvPr>
          <p:cNvSpPr/>
          <p:nvPr/>
        </p:nvSpPr>
        <p:spPr>
          <a:xfrm rot="16189512" flipH="1">
            <a:off x="7091914" y="2472926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89000"/>
                </a:schemeClr>
              </a:gs>
              <a:gs pos="23000">
                <a:schemeClr val="accent2">
                  <a:lumMod val="89000"/>
                </a:schemeClr>
              </a:gs>
              <a:gs pos="69000">
                <a:schemeClr val="accent2">
                  <a:lumMod val="75000"/>
                </a:schemeClr>
              </a:gs>
              <a:gs pos="9700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8F7D12CD-CC4C-B5E5-2ADB-DF7A1C72C64E}"/>
              </a:ext>
            </a:extLst>
          </p:cNvPr>
          <p:cNvSpPr/>
          <p:nvPr/>
        </p:nvSpPr>
        <p:spPr>
          <a:xfrm>
            <a:off x="7100308" y="2463607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7" name="Oval 37">
            <a:extLst>
              <a:ext uri="{FF2B5EF4-FFF2-40B4-BE49-F238E27FC236}">
                <a16:creationId xmlns:a16="http://schemas.microsoft.com/office/drawing/2014/main" id="{E1C16327-291F-8E5D-A739-476B8A031BE3}"/>
              </a:ext>
            </a:extLst>
          </p:cNvPr>
          <p:cNvSpPr/>
          <p:nvPr/>
        </p:nvSpPr>
        <p:spPr>
          <a:xfrm>
            <a:off x="7210012" y="3933214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40000"/>
                  <a:lumOff val="60000"/>
                </a:schemeClr>
              </a:gs>
              <a:gs pos="46000">
                <a:schemeClr val="accent3">
                  <a:lumMod val="95000"/>
                  <a:lumOff val="5000"/>
                </a:schemeClr>
              </a:gs>
              <a:gs pos="100000">
                <a:schemeClr val="accent3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8" name="Freeform 39">
            <a:extLst>
              <a:ext uri="{FF2B5EF4-FFF2-40B4-BE49-F238E27FC236}">
                <a16:creationId xmlns:a16="http://schemas.microsoft.com/office/drawing/2014/main" id="{C1E37FAA-E183-635E-4532-BC41DEEB33E7}"/>
              </a:ext>
            </a:extLst>
          </p:cNvPr>
          <p:cNvSpPr/>
          <p:nvPr/>
        </p:nvSpPr>
        <p:spPr>
          <a:xfrm rot="13500000">
            <a:off x="7563301" y="3711079"/>
            <a:ext cx="468085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9" name="Freeform 40">
            <a:extLst>
              <a:ext uri="{FF2B5EF4-FFF2-40B4-BE49-F238E27FC236}">
                <a16:creationId xmlns:a16="http://schemas.microsoft.com/office/drawing/2014/main" id="{EC009C07-AA16-4921-0BA0-F0B90E85A145}"/>
              </a:ext>
            </a:extLst>
          </p:cNvPr>
          <p:cNvSpPr/>
          <p:nvPr/>
        </p:nvSpPr>
        <p:spPr>
          <a:xfrm rot="18900000" flipH="1">
            <a:off x="7565029" y="3765428"/>
            <a:ext cx="468085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89000"/>
                </a:schemeClr>
              </a:gs>
              <a:gs pos="23000">
                <a:schemeClr val="accent3">
                  <a:lumMod val="89000"/>
                </a:schemeClr>
              </a:gs>
              <a:gs pos="69000">
                <a:schemeClr val="accent3">
                  <a:lumMod val="75000"/>
                </a:schemeClr>
              </a:gs>
              <a:gs pos="97000">
                <a:schemeClr val="accent3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08C32D7C-FC96-8A20-DD87-F691DC7994CB}"/>
              </a:ext>
            </a:extLst>
          </p:cNvPr>
          <p:cNvSpPr/>
          <p:nvPr/>
        </p:nvSpPr>
        <p:spPr>
          <a:xfrm>
            <a:off x="7608688" y="3775365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F5A4E711-EC91-EAB7-BCC5-9AF6A9633754}"/>
              </a:ext>
            </a:extLst>
          </p:cNvPr>
          <p:cNvSpPr/>
          <p:nvPr/>
        </p:nvSpPr>
        <p:spPr>
          <a:xfrm>
            <a:off x="6877861" y="4751742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46000">
                <a:schemeClr val="accent4">
                  <a:lumMod val="95000"/>
                  <a:lumOff val="5000"/>
                </a:schemeClr>
              </a:gs>
              <a:gs pos="100000">
                <a:schemeClr val="accent4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ECECEC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2" name="Freeform 48">
            <a:extLst>
              <a:ext uri="{FF2B5EF4-FFF2-40B4-BE49-F238E27FC236}">
                <a16:creationId xmlns:a16="http://schemas.microsoft.com/office/drawing/2014/main" id="{0720314A-536C-A076-2007-0EA2FA7E8134}"/>
              </a:ext>
            </a:extLst>
          </p:cNvPr>
          <p:cNvSpPr/>
          <p:nvPr/>
        </p:nvSpPr>
        <p:spPr>
          <a:xfrm rot="16344705">
            <a:off x="7093419" y="4927012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4" name="Freeform 49">
            <a:extLst>
              <a:ext uri="{FF2B5EF4-FFF2-40B4-BE49-F238E27FC236}">
                <a16:creationId xmlns:a16="http://schemas.microsoft.com/office/drawing/2014/main" id="{2790E159-A966-1C86-074C-B73878599E75}"/>
              </a:ext>
            </a:extLst>
          </p:cNvPr>
          <p:cNvSpPr/>
          <p:nvPr/>
        </p:nvSpPr>
        <p:spPr>
          <a:xfrm rot="144705" flipH="1">
            <a:off x="7054574" y="4965063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89000"/>
                </a:schemeClr>
              </a:gs>
              <a:gs pos="23000">
                <a:schemeClr val="accent4">
                  <a:lumMod val="89000"/>
                </a:schemeClr>
              </a:gs>
              <a:gs pos="69000">
                <a:schemeClr val="accent4">
                  <a:lumMod val="75000"/>
                </a:schemeClr>
              </a:gs>
              <a:gs pos="97000">
                <a:schemeClr val="accent4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5" name="Oval 50">
            <a:extLst>
              <a:ext uri="{FF2B5EF4-FFF2-40B4-BE49-F238E27FC236}">
                <a16:creationId xmlns:a16="http://schemas.microsoft.com/office/drawing/2014/main" id="{6E34E66D-4FB3-0160-1E84-8AADA25E21BF}"/>
              </a:ext>
            </a:extLst>
          </p:cNvPr>
          <p:cNvSpPr/>
          <p:nvPr/>
        </p:nvSpPr>
        <p:spPr>
          <a:xfrm>
            <a:off x="7104172" y="5010144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7" name="Oval 64">
            <a:extLst>
              <a:ext uri="{FF2B5EF4-FFF2-40B4-BE49-F238E27FC236}">
                <a16:creationId xmlns:a16="http://schemas.microsoft.com/office/drawing/2014/main" id="{9E8BED30-095E-2DDF-4828-FCD68914A7EB}"/>
              </a:ext>
            </a:extLst>
          </p:cNvPr>
          <p:cNvSpPr/>
          <p:nvPr/>
        </p:nvSpPr>
        <p:spPr>
          <a:xfrm>
            <a:off x="4957993" y="4745627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46000">
                <a:schemeClr val="accent6">
                  <a:lumMod val="95000"/>
                  <a:lumOff val="5000"/>
                </a:schemeClr>
              </a:gs>
              <a:gs pos="100000">
                <a:schemeClr val="accent6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8" name="Freeform 66">
            <a:extLst>
              <a:ext uri="{FF2B5EF4-FFF2-40B4-BE49-F238E27FC236}">
                <a16:creationId xmlns:a16="http://schemas.microsoft.com/office/drawing/2014/main" id="{28DD791E-D735-1D98-9886-0FDDE33689AA}"/>
              </a:ext>
            </a:extLst>
          </p:cNvPr>
          <p:cNvSpPr/>
          <p:nvPr/>
        </p:nvSpPr>
        <p:spPr>
          <a:xfrm rot="21429490">
            <a:off x="4486263" y="4948426"/>
            <a:ext cx="468086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89000"/>
                </a:schemeClr>
              </a:gs>
              <a:gs pos="23000">
                <a:schemeClr val="accent6">
                  <a:lumMod val="89000"/>
                </a:schemeClr>
              </a:gs>
              <a:gs pos="69000">
                <a:schemeClr val="accent6">
                  <a:lumMod val="75000"/>
                </a:schemeClr>
              </a:gs>
              <a:gs pos="97000">
                <a:schemeClr val="accent6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60" name="Freeform 67">
            <a:extLst>
              <a:ext uri="{FF2B5EF4-FFF2-40B4-BE49-F238E27FC236}">
                <a16:creationId xmlns:a16="http://schemas.microsoft.com/office/drawing/2014/main" id="{F87EB194-4DDA-F388-6CD9-EA6DAEB5BD53}"/>
              </a:ext>
            </a:extLst>
          </p:cNvPr>
          <p:cNvSpPr/>
          <p:nvPr/>
        </p:nvSpPr>
        <p:spPr>
          <a:xfrm rot="5229490" flipH="1">
            <a:off x="4444816" y="4913228"/>
            <a:ext cx="468085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61" name="Oval 68">
            <a:extLst>
              <a:ext uri="{FF2B5EF4-FFF2-40B4-BE49-F238E27FC236}">
                <a16:creationId xmlns:a16="http://schemas.microsoft.com/office/drawing/2014/main" id="{D12AE61E-FEA2-DBFC-B9F9-F96385E59886}"/>
              </a:ext>
            </a:extLst>
          </p:cNvPr>
          <p:cNvSpPr/>
          <p:nvPr/>
        </p:nvSpPr>
        <p:spPr>
          <a:xfrm>
            <a:off x="4436550" y="5000955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63" name="Oval 73">
            <a:extLst>
              <a:ext uri="{FF2B5EF4-FFF2-40B4-BE49-F238E27FC236}">
                <a16:creationId xmlns:a16="http://schemas.microsoft.com/office/drawing/2014/main" id="{F5F5C399-1E55-3002-AE51-9582E9BF3503}"/>
              </a:ext>
            </a:extLst>
          </p:cNvPr>
          <p:cNvSpPr/>
          <p:nvPr/>
        </p:nvSpPr>
        <p:spPr>
          <a:xfrm>
            <a:off x="4649522" y="3922383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64" name="Freeform 75">
            <a:extLst>
              <a:ext uri="{FF2B5EF4-FFF2-40B4-BE49-F238E27FC236}">
                <a16:creationId xmlns:a16="http://schemas.microsoft.com/office/drawing/2014/main" id="{71BF4DBD-220C-596F-2919-28C76AD2971D}"/>
              </a:ext>
            </a:extLst>
          </p:cNvPr>
          <p:cNvSpPr/>
          <p:nvPr/>
        </p:nvSpPr>
        <p:spPr>
          <a:xfrm rot="2700000">
            <a:off x="3989130" y="3763980"/>
            <a:ext cx="468085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89000"/>
                </a:schemeClr>
              </a:gs>
              <a:gs pos="23000">
                <a:schemeClr val="accent1">
                  <a:lumMod val="89000"/>
                </a:schemeClr>
              </a:gs>
              <a:gs pos="69000">
                <a:schemeClr val="accent1">
                  <a:lumMod val="75000"/>
                </a:schemeClr>
              </a:gs>
              <a:gs pos="97000">
                <a:schemeClr val="accent1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65" name="Freeform 76">
            <a:extLst>
              <a:ext uri="{FF2B5EF4-FFF2-40B4-BE49-F238E27FC236}">
                <a16:creationId xmlns:a16="http://schemas.microsoft.com/office/drawing/2014/main" id="{EF7D9F87-7ED6-9942-523B-8199B55F31E4}"/>
              </a:ext>
            </a:extLst>
          </p:cNvPr>
          <p:cNvSpPr/>
          <p:nvPr/>
        </p:nvSpPr>
        <p:spPr>
          <a:xfrm rot="8100000" flipH="1">
            <a:off x="3987402" y="3709631"/>
            <a:ext cx="468085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66" name="Oval 77">
            <a:extLst>
              <a:ext uri="{FF2B5EF4-FFF2-40B4-BE49-F238E27FC236}">
                <a16:creationId xmlns:a16="http://schemas.microsoft.com/office/drawing/2014/main" id="{2F404991-BAD7-6337-9DD1-CF07A4847088}"/>
              </a:ext>
            </a:extLst>
          </p:cNvPr>
          <p:cNvSpPr/>
          <p:nvPr/>
        </p:nvSpPr>
        <p:spPr>
          <a:xfrm>
            <a:off x="3944968" y="3769824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67" name="Oval 82">
            <a:extLst>
              <a:ext uri="{FF2B5EF4-FFF2-40B4-BE49-F238E27FC236}">
                <a16:creationId xmlns:a16="http://schemas.microsoft.com/office/drawing/2014/main" id="{10D9564A-CD8C-4E95-8CBA-419E2D8E99EF}"/>
              </a:ext>
            </a:extLst>
          </p:cNvPr>
          <p:cNvSpPr/>
          <p:nvPr/>
        </p:nvSpPr>
        <p:spPr>
          <a:xfrm>
            <a:off x="4957993" y="3006670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46000">
                <a:schemeClr val="accent4">
                  <a:lumMod val="95000"/>
                  <a:lumOff val="5000"/>
                </a:schemeClr>
              </a:gs>
              <a:gs pos="100000">
                <a:schemeClr val="accent4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68" name="Freeform 84">
            <a:extLst>
              <a:ext uri="{FF2B5EF4-FFF2-40B4-BE49-F238E27FC236}">
                <a16:creationId xmlns:a16="http://schemas.microsoft.com/office/drawing/2014/main" id="{2767351E-11E0-CABA-6539-C024C0780E43}"/>
              </a:ext>
            </a:extLst>
          </p:cNvPr>
          <p:cNvSpPr/>
          <p:nvPr/>
        </p:nvSpPr>
        <p:spPr>
          <a:xfrm rot="5054778">
            <a:off x="4422336" y="2562577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89000"/>
                </a:schemeClr>
              </a:gs>
              <a:gs pos="23000">
                <a:schemeClr val="accent4">
                  <a:lumMod val="89000"/>
                </a:schemeClr>
              </a:gs>
              <a:gs pos="69000">
                <a:schemeClr val="accent4">
                  <a:lumMod val="75000"/>
                </a:schemeClr>
              </a:gs>
              <a:gs pos="97000">
                <a:schemeClr val="accent4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69" name="Freeform 85">
            <a:extLst>
              <a:ext uri="{FF2B5EF4-FFF2-40B4-BE49-F238E27FC236}">
                <a16:creationId xmlns:a16="http://schemas.microsoft.com/office/drawing/2014/main" id="{B7A8921B-AAEB-1F75-68A2-B2D2599416C6}"/>
              </a:ext>
            </a:extLst>
          </p:cNvPr>
          <p:cNvSpPr/>
          <p:nvPr/>
        </p:nvSpPr>
        <p:spPr>
          <a:xfrm rot="10454778" flipH="1">
            <a:off x="4455383" y="2519394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0" name="Oval 86">
            <a:extLst>
              <a:ext uri="{FF2B5EF4-FFF2-40B4-BE49-F238E27FC236}">
                <a16:creationId xmlns:a16="http://schemas.microsoft.com/office/drawing/2014/main" id="{DE724B2A-D488-E913-4102-62EF51C69E5B}"/>
              </a:ext>
            </a:extLst>
          </p:cNvPr>
          <p:cNvSpPr/>
          <p:nvPr/>
        </p:nvSpPr>
        <p:spPr>
          <a:xfrm>
            <a:off x="4405430" y="2549668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1" name="TextBox 52">
            <a:extLst>
              <a:ext uri="{FF2B5EF4-FFF2-40B4-BE49-F238E27FC236}">
                <a16:creationId xmlns:a16="http://schemas.microsoft.com/office/drawing/2014/main" id="{5282B9E4-FD90-3F22-9BF3-8001471F212F}"/>
              </a:ext>
            </a:extLst>
          </p:cNvPr>
          <p:cNvSpPr txBox="1"/>
          <p:nvPr/>
        </p:nvSpPr>
        <p:spPr>
          <a:xfrm>
            <a:off x="7681109" y="2184837"/>
            <a:ext cx="3404931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Role of the Profession and Public Interest</a:t>
            </a:r>
            <a:endParaRPr sz="24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2" name="TextBox 52">
            <a:extLst>
              <a:ext uri="{FF2B5EF4-FFF2-40B4-BE49-F238E27FC236}">
                <a16:creationId xmlns:a16="http://schemas.microsoft.com/office/drawing/2014/main" id="{2E9A8691-1510-B690-717C-F08CC72D640D}"/>
              </a:ext>
            </a:extLst>
          </p:cNvPr>
          <p:cNvSpPr txBox="1"/>
          <p:nvPr/>
        </p:nvSpPr>
        <p:spPr>
          <a:xfrm>
            <a:off x="1239308" y="5264120"/>
            <a:ext cx="3073244" cy="677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Regulatory Measures</a:t>
            </a:r>
          </a:p>
          <a:p>
            <a:pPr algn="ctr"/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    - Transparency and Disclosure</a:t>
            </a:r>
            <a:endParaRPr sz="14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3" name="TextBox 52">
            <a:extLst>
              <a:ext uri="{FF2B5EF4-FFF2-40B4-BE49-F238E27FC236}">
                <a16:creationId xmlns:a16="http://schemas.microsoft.com/office/drawing/2014/main" id="{BAC3FBF1-3322-3A49-238D-B35A7E891C4C}"/>
              </a:ext>
            </a:extLst>
          </p:cNvPr>
          <p:cNvSpPr txBox="1"/>
          <p:nvPr/>
        </p:nvSpPr>
        <p:spPr>
          <a:xfrm>
            <a:off x="179578" y="3689829"/>
            <a:ext cx="3724923" cy="677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Rewards and Recognition</a:t>
            </a:r>
          </a:p>
          <a:p>
            <a:pPr algn="ctr"/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- Behavioral Insights</a:t>
            </a:r>
            <a:endParaRPr sz="14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C32124FA-0938-5998-3999-104C484E666D}"/>
              </a:ext>
            </a:extLst>
          </p:cNvPr>
          <p:cNvSpPr txBox="1"/>
          <p:nvPr/>
        </p:nvSpPr>
        <p:spPr>
          <a:xfrm>
            <a:off x="1105960" y="2316339"/>
            <a:ext cx="3163692" cy="1046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Scope and Application of the Code </a:t>
            </a:r>
          </a:p>
          <a:p>
            <a:pPr algn="ctr"/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- Definition of Client</a:t>
            </a:r>
          </a:p>
        </p:txBody>
      </p:sp>
      <p:pic>
        <p:nvPicPr>
          <p:cNvPr id="75" name="Graphic 74" descr="Graphic 74">
            <a:extLst>
              <a:ext uri="{FF2B5EF4-FFF2-40B4-BE49-F238E27FC236}">
                <a16:creationId xmlns:a16="http://schemas.microsoft.com/office/drawing/2014/main" id="{087E1454-4934-A591-4184-E8C8087A3B57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69132"/>
          </a:blip>
          <a:stretch>
            <a:fillRect/>
          </a:stretch>
        </p:blipFill>
        <p:spPr>
          <a:xfrm>
            <a:off x="7197745" y="5103709"/>
            <a:ext cx="299331" cy="299331"/>
          </a:xfrm>
          <a:prstGeom prst="rect">
            <a:avLst/>
          </a:prstGeom>
          <a:ln w="12700">
            <a:miter lim="400000"/>
          </a:ln>
        </p:spPr>
      </p:pic>
      <p:sp>
        <p:nvSpPr>
          <p:cNvPr id="76" name="Google Shape;9168;p73">
            <a:extLst>
              <a:ext uri="{FF2B5EF4-FFF2-40B4-BE49-F238E27FC236}">
                <a16:creationId xmlns:a16="http://schemas.microsoft.com/office/drawing/2014/main" id="{EE253B61-7295-2248-CEBB-10283F4B83F1}"/>
              </a:ext>
            </a:extLst>
          </p:cNvPr>
          <p:cNvSpPr/>
          <p:nvPr/>
        </p:nvSpPr>
        <p:spPr>
          <a:xfrm>
            <a:off x="4510545" y="5084653"/>
            <a:ext cx="310202" cy="304102"/>
          </a:xfrm>
          <a:custGeom>
            <a:avLst/>
            <a:gdLst/>
            <a:ahLst/>
            <a:cxnLst/>
            <a:rect l="l" t="t" r="r" b="b"/>
            <a:pathLst>
              <a:path w="12005" h="11060" extrusionOk="0">
                <a:moveTo>
                  <a:pt x="2049" y="2049"/>
                </a:moveTo>
                <a:cubicBezTo>
                  <a:pt x="2238" y="2049"/>
                  <a:pt x="2395" y="2206"/>
                  <a:pt x="2395" y="2395"/>
                </a:cubicBezTo>
                <a:cubicBezTo>
                  <a:pt x="2395" y="2584"/>
                  <a:pt x="2238" y="2742"/>
                  <a:pt x="2049" y="2742"/>
                </a:cubicBezTo>
                <a:cubicBezTo>
                  <a:pt x="1860" y="2742"/>
                  <a:pt x="1702" y="2584"/>
                  <a:pt x="1702" y="2395"/>
                </a:cubicBezTo>
                <a:cubicBezTo>
                  <a:pt x="1734" y="2206"/>
                  <a:pt x="1860" y="2049"/>
                  <a:pt x="2049" y="2049"/>
                </a:cubicBezTo>
                <a:close/>
                <a:moveTo>
                  <a:pt x="9736" y="2049"/>
                </a:moveTo>
                <a:cubicBezTo>
                  <a:pt x="9925" y="2049"/>
                  <a:pt x="10082" y="2206"/>
                  <a:pt x="10082" y="2395"/>
                </a:cubicBezTo>
                <a:cubicBezTo>
                  <a:pt x="10082" y="2584"/>
                  <a:pt x="9925" y="2742"/>
                  <a:pt x="9736" y="2742"/>
                </a:cubicBezTo>
                <a:cubicBezTo>
                  <a:pt x="9515" y="2742"/>
                  <a:pt x="9358" y="2584"/>
                  <a:pt x="9358" y="2395"/>
                </a:cubicBezTo>
                <a:cubicBezTo>
                  <a:pt x="9358" y="2206"/>
                  <a:pt x="9515" y="2049"/>
                  <a:pt x="9736" y="2049"/>
                </a:cubicBezTo>
                <a:close/>
                <a:moveTo>
                  <a:pt x="2049" y="3719"/>
                </a:moveTo>
                <a:lnTo>
                  <a:pt x="3151" y="5514"/>
                </a:lnTo>
                <a:lnTo>
                  <a:pt x="946" y="5514"/>
                </a:lnTo>
                <a:lnTo>
                  <a:pt x="2049" y="3719"/>
                </a:lnTo>
                <a:close/>
                <a:moveTo>
                  <a:pt x="9736" y="3719"/>
                </a:moveTo>
                <a:lnTo>
                  <a:pt x="10838" y="5514"/>
                </a:lnTo>
                <a:lnTo>
                  <a:pt x="8633" y="5514"/>
                </a:lnTo>
                <a:lnTo>
                  <a:pt x="9736" y="3719"/>
                </a:lnTo>
                <a:close/>
                <a:moveTo>
                  <a:pt x="3435" y="6207"/>
                </a:moveTo>
                <a:cubicBezTo>
                  <a:pt x="3466" y="6964"/>
                  <a:pt x="2836" y="7594"/>
                  <a:pt x="2049" y="7594"/>
                </a:cubicBezTo>
                <a:cubicBezTo>
                  <a:pt x="1292" y="7594"/>
                  <a:pt x="662" y="6964"/>
                  <a:pt x="662" y="6207"/>
                </a:cubicBezTo>
                <a:close/>
                <a:moveTo>
                  <a:pt x="11090" y="6207"/>
                </a:moveTo>
                <a:cubicBezTo>
                  <a:pt x="11090" y="6964"/>
                  <a:pt x="10460" y="7594"/>
                  <a:pt x="9736" y="7594"/>
                </a:cubicBezTo>
                <a:cubicBezTo>
                  <a:pt x="8980" y="7594"/>
                  <a:pt x="8350" y="6964"/>
                  <a:pt x="8350" y="6207"/>
                </a:cubicBezTo>
                <a:close/>
                <a:moveTo>
                  <a:pt x="5892" y="663"/>
                </a:moveTo>
                <a:cubicBezTo>
                  <a:pt x="6113" y="663"/>
                  <a:pt x="6270" y="820"/>
                  <a:pt x="6270" y="1009"/>
                </a:cubicBezTo>
                <a:lnTo>
                  <a:pt x="6270" y="8980"/>
                </a:lnTo>
                <a:lnTo>
                  <a:pt x="5546" y="8980"/>
                </a:lnTo>
                <a:lnTo>
                  <a:pt x="5546" y="1009"/>
                </a:lnTo>
                <a:cubicBezTo>
                  <a:pt x="5546" y="820"/>
                  <a:pt x="5703" y="663"/>
                  <a:pt x="5892" y="663"/>
                </a:cubicBezTo>
                <a:close/>
                <a:moveTo>
                  <a:pt x="8003" y="9673"/>
                </a:moveTo>
                <a:cubicBezTo>
                  <a:pt x="8192" y="9673"/>
                  <a:pt x="8350" y="9830"/>
                  <a:pt x="8350" y="10020"/>
                </a:cubicBezTo>
                <a:lnTo>
                  <a:pt x="8350" y="10398"/>
                </a:lnTo>
                <a:lnTo>
                  <a:pt x="3466" y="10398"/>
                </a:lnTo>
                <a:lnTo>
                  <a:pt x="3466" y="10020"/>
                </a:lnTo>
                <a:cubicBezTo>
                  <a:pt x="3466" y="9830"/>
                  <a:pt x="3624" y="9673"/>
                  <a:pt x="3813" y="9673"/>
                </a:cubicBezTo>
                <a:close/>
                <a:moveTo>
                  <a:pt x="5955" y="1"/>
                </a:moveTo>
                <a:cubicBezTo>
                  <a:pt x="5357" y="1"/>
                  <a:pt x="4916" y="474"/>
                  <a:pt x="4916" y="1009"/>
                </a:cubicBezTo>
                <a:lnTo>
                  <a:pt x="4916" y="1167"/>
                </a:lnTo>
                <a:cubicBezTo>
                  <a:pt x="3970" y="1671"/>
                  <a:pt x="3655" y="1891"/>
                  <a:pt x="3057" y="1954"/>
                </a:cubicBezTo>
                <a:cubicBezTo>
                  <a:pt x="2899" y="1608"/>
                  <a:pt x="2553" y="1324"/>
                  <a:pt x="2112" y="1324"/>
                </a:cubicBezTo>
                <a:cubicBezTo>
                  <a:pt x="1734" y="1324"/>
                  <a:pt x="1387" y="1576"/>
                  <a:pt x="1166" y="1923"/>
                </a:cubicBezTo>
                <a:cubicBezTo>
                  <a:pt x="946" y="1891"/>
                  <a:pt x="694" y="1797"/>
                  <a:pt x="505" y="1734"/>
                </a:cubicBezTo>
                <a:cubicBezTo>
                  <a:pt x="454" y="1708"/>
                  <a:pt x="404" y="1697"/>
                  <a:pt x="355" y="1697"/>
                </a:cubicBezTo>
                <a:cubicBezTo>
                  <a:pt x="224" y="1697"/>
                  <a:pt x="110" y="1784"/>
                  <a:pt x="64" y="1923"/>
                </a:cubicBezTo>
                <a:cubicBezTo>
                  <a:pt x="1" y="2112"/>
                  <a:pt x="64" y="2301"/>
                  <a:pt x="284" y="2364"/>
                </a:cubicBezTo>
                <a:cubicBezTo>
                  <a:pt x="536" y="2458"/>
                  <a:pt x="820" y="2553"/>
                  <a:pt x="1135" y="2616"/>
                </a:cubicBezTo>
                <a:cubicBezTo>
                  <a:pt x="1229" y="2899"/>
                  <a:pt x="1387" y="3151"/>
                  <a:pt x="1607" y="3277"/>
                </a:cubicBezTo>
                <a:lnTo>
                  <a:pt x="127" y="5703"/>
                </a:lnTo>
                <a:cubicBezTo>
                  <a:pt x="64" y="5735"/>
                  <a:pt x="64" y="5829"/>
                  <a:pt x="64" y="5892"/>
                </a:cubicBezTo>
                <a:lnTo>
                  <a:pt x="64" y="6239"/>
                </a:lnTo>
                <a:cubicBezTo>
                  <a:pt x="64" y="7405"/>
                  <a:pt x="1009" y="8350"/>
                  <a:pt x="2175" y="8350"/>
                </a:cubicBezTo>
                <a:cubicBezTo>
                  <a:pt x="3309" y="8350"/>
                  <a:pt x="4254" y="7405"/>
                  <a:pt x="4254" y="6239"/>
                </a:cubicBezTo>
                <a:lnTo>
                  <a:pt x="4254" y="5892"/>
                </a:lnTo>
                <a:cubicBezTo>
                  <a:pt x="4254" y="5829"/>
                  <a:pt x="4254" y="5766"/>
                  <a:pt x="4222" y="5703"/>
                </a:cubicBezTo>
                <a:lnTo>
                  <a:pt x="2710" y="3277"/>
                </a:lnTo>
                <a:cubicBezTo>
                  <a:pt x="2962" y="3183"/>
                  <a:pt x="3120" y="2931"/>
                  <a:pt x="3183" y="2647"/>
                </a:cubicBezTo>
                <a:cubicBezTo>
                  <a:pt x="3844" y="2553"/>
                  <a:pt x="4222" y="2332"/>
                  <a:pt x="4947" y="1954"/>
                </a:cubicBezTo>
                <a:lnTo>
                  <a:pt x="4947" y="8980"/>
                </a:lnTo>
                <a:lnTo>
                  <a:pt x="3939" y="8980"/>
                </a:lnTo>
                <a:cubicBezTo>
                  <a:pt x="3340" y="8980"/>
                  <a:pt x="2899" y="9421"/>
                  <a:pt x="2899" y="9988"/>
                </a:cubicBezTo>
                <a:lnTo>
                  <a:pt x="2899" y="10713"/>
                </a:lnTo>
                <a:cubicBezTo>
                  <a:pt x="2899" y="10902"/>
                  <a:pt x="3057" y="11059"/>
                  <a:pt x="3246" y="11059"/>
                </a:cubicBezTo>
                <a:lnTo>
                  <a:pt x="8822" y="11059"/>
                </a:lnTo>
                <a:cubicBezTo>
                  <a:pt x="9011" y="11059"/>
                  <a:pt x="9169" y="10902"/>
                  <a:pt x="9169" y="10713"/>
                </a:cubicBezTo>
                <a:lnTo>
                  <a:pt x="9169" y="9988"/>
                </a:lnTo>
                <a:cubicBezTo>
                  <a:pt x="9169" y="9389"/>
                  <a:pt x="8696" y="8980"/>
                  <a:pt x="8129" y="8980"/>
                </a:cubicBezTo>
                <a:lnTo>
                  <a:pt x="7089" y="8980"/>
                </a:lnTo>
                <a:lnTo>
                  <a:pt x="7089" y="1954"/>
                </a:lnTo>
                <a:cubicBezTo>
                  <a:pt x="7814" y="2332"/>
                  <a:pt x="8224" y="2553"/>
                  <a:pt x="8885" y="2647"/>
                </a:cubicBezTo>
                <a:cubicBezTo>
                  <a:pt x="8980" y="2931"/>
                  <a:pt x="9137" y="3120"/>
                  <a:pt x="9358" y="3277"/>
                </a:cubicBezTo>
                <a:lnTo>
                  <a:pt x="7877" y="5703"/>
                </a:lnTo>
                <a:cubicBezTo>
                  <a:pt x="7814" y="5735"/>
                  <a:pt x="7814" y="5829"/>
                  <a:pt x="7814" y="5892"/>
                </a:cubicBezTo>
                <a:lnTo>
                  <a:pt x="7814" y="6239"/>
                </a:lnTo>
                <a:cubicBezTo>
                  <a:pt x="7814" y="7405"/>
                  <a:pt x="8759" y="8350"/>
                  <a:pt x="9925" y="8350"/>
                </a:cubicBezTo>
                <a:cubicBezTo>
                  <a:pt x="11059" y="8350"/>
                  <a:pt x="12004" y="7405"/>
                  <a:pt x="12004" y="6239"/>
                </a:cubicBezTo>
                <a:lnTo>
                  <a:pt x="12004" y="5892"/>
                </a:lnTo>
                <a:cubicBezTo>
                  <a:pt x="12004" y="5829"/>
                  <a:pt x="12004" y="5766"/>
                  <a:pt x="11973" y="5703"/>
                </a:cubicBezTo>
                <a:lnTo>
                  <a:pt x="10460" y="3277"/>
                </a:lnTo>
                <a:cubicBezTo>
                  <a:pt x="10523" y="3151"/>
                  <a:pt x="10681" y="2899"/>
                  <a:pt x="10744" y="2616"/>
                </a:cubicBezTo>
                <a:cubicBezTo>
                  <a:pt x="11027" y="2553"/>
                  <a:pt x="11343" y="2458"/>
                  <a:pt x="11626" y="2364"/>
                </a:cubicBezTo>
                <a:cubicBezTo>
                  <a:pt x="11815" y="2269"/>
                  <a:pt x="11878" y="2080"/>
                  <a:pt x="11815" y="1923"/>
                </a:cubicBezTo>
                <a:cubicBezTo>
                  <a:pt x="11746" y="1784"/>
                  <a:pt x="11626" y="1697"/>
                  <a:pt x="11505" y="1697"/>
                </a:cubicBezTo>
                <a:cubicBezTo>
                  <a:pt x="11461" y="1697"/>
                  <a:pt x="11416" y="1708"/>
                  <a:pt x="11374" y="1734"/>
                </a:cubicBezTo>
                <a:cubicBezTo>
                  <a:pt x="11122" y="1797"/>
                  <a:pt x="10933" y="1891"/>
                  <a:pt x="10712" y="1923"/>
                </a:cubicBezTo>
                <a:cubicBezTo>
                  <a:pt x="10555" y="1576"/>
                  <a:pt x="10208" y="1324"/>
                  <a:pt x="9767" y="1324"/>
                </a:cubicBezTo>
                <a:cubicBezTo>
                  <a:pt x="9326" y="1324"/>
                  <a:pt x="8980" y="1576"/>
                  <a:pt x="8822" y="1954"/>
                </a:cubicBezTo>
                <a:cubicBezTo>
                  <a:pt x="8224" y="1828"/>
                  <a:pt x="7908" y="1639"/>
                  <a:pt x="6963" y="1167"/>
                </a:cubicBezTo>
                <a:lnTo>
                  <a:pt x="6963" y="1009"/>
                </a:lnTo>
                <a:cubicBezTo>
                  <a:pt x="6963" y="411"/>
                  <a:pt x="6491" y="1"/>
                  <a:pt x="5955" y="1"/>
                </a:cubicBezTo>
                <a:close/>
              </a:path>
            </a:pathLst>
          </a:custGeom>
          <a:solidFill>
            <a:srgbClr val="0F3745"/>
          </a:solidFill>
          <a:ln>
            <a:solidFill>
              <a:srgbClr val="0F3745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77" name="Google Shape;12604;p89">
            <a:extLst>
              <a:ext uri="{FF2B5EF4-FFF2-40B4-BE49-F238E27FC236}">
                <a16:creationId xmlns:a16="http://schemas.microsoft.com/office/drawing/2014/main" id="{22E6EFD6-F2C3-D49B-42F2-89721A978E34}"/>
              </a:ext>
            </a:extLst>
          </p:cNvPr>
          <p:cNvSpPr/>
          <p:nvPr/>
        </p:nvSpPr>
        <p:spPr>
          <a:xfrm flipH="1">
            <a:off x="7694587" y="3807141"/>
            <a:ext cx="293103" cy="368139"/>
          </a:xfrm>
          <a:custGeom>
            <a:avLst/>
            <a:gdLst/>
            <a:ahLst/>
            <a:cxnLst/>
            <a:rect l="l" t="t" r="r" b="b"/>
            <a:pathLst>
              <a:path w="10315" h="10343" extrusionOk="0">
                <a:moveTo>
                  <a:pt x="5102" y="670"/>
                </a:moveTo>
                <a:cubicBezTo>
                  <a:pt x="5604" y="670"/>
                  <a:pt x="6022" y="1088"/>
                  <a:pt x="6022" y="1562"/>
                </a:cubicBezTo>
                <a:cubicBezTo>
                  <a:pt x="6022" y="2063"/>
                  <a:pt x="5604" y="2481"/>
                  <a:pt x="5102" y="2481"/>
                </a:cubicBezTo>
                <a:cubicBezTo>
                  <a:pt x="4600" y="2481"/>
                  <a:pt x="4182" y="2063"/>
                  <a:pt x="4182" y="1562"/>
                </a:cubicBezTo>
                <a:cubicBezTo>
                  <a:pt x="4182" y="1088"/>
                  <a:pt x="4600" y="670"/>
                  <a:pt x="5102" y="670"/>
                </a:cubicBezTo>
                <a:close/>
                <a:moveTo>
                  <a:pt x="1757" y="1896"/>
                </a:moveTo>
                <a:cubicBezTo>
                  <a:pt x="2063" y="1896"/>
                  <a:pt x="2342" y="2175"/>
                  <a:pt x="2342" y="2481"/>
                </a:cubicBezTo>
                <a:cubicBezTo>
                  <a:pt x="2342" y="2788"/>
                  <a:pt x="2063" y="3067"/>
                  <a:pt x="1757" y="3067"/>
                </a:cubicBezTo>
                <a:cubicBezTo>
                  <a:pt x="1422" y="3067"/>
                  <a:pt x="1143" y="2788"/>
                  <a:pt x="1143" y="2481"/>
                </a:cubicBezTo>
                <a:cubicBezTo>
                  <a:pt x="1143" y="2119"/>
                  <a:pt x="1422" y="1896"/>
                  <a:pt x="1757" y="1896"/>
                </a:cubicBezTo>
                <a:close/>
                <a:moveTo>
                  <a:pt x="8447" y="1896"/>
                </a:moveTo>
                <a:cubicBezTo>
                  <a:pt x="8781" y="1896"/>
                  <a:pt x="9032" y="2175"/>
                  <a:pt x="9032" y="2481"/>
                </a:cubicBezTo>
                <a:cubicBezTo>
                  <a:pt x="9032" y="2788"/>
                  <a:pt x="8753" y="3067"/>
                  <a:pt x="8447" y="3067"/>
                </a:cubicBezTo>
                <a:cubicBezTo>
                  <a:pt x="8112" y="3067"/>
                  <a:pt x="7834" y="2788"/>
                  <a:pt x="7834" y="2481"/>
                </a:cubicBezTo>
                <a:cubicBezTo>
                  <a:pt x="7834" y="2119"/>
                  <a:pt x="8112" y="1896"/>
                  <a:pt x="8447" y="1896"/>
                </a:cubicBezTo>
                <a:close/>
                <a:moveTo>
                  <a:pt x="1701" y="3624"/>
                </a:moveTo>
                <a:cubicBezTo>
                  <a:pt x="2370" y="3624"/>
                  <a:pt x="2927" y="4182"/>
                  <a:pt x="2927" y="4851"/>
                </a:cubicBezTo>
                <a:lnTo>
                  <a:pt x="2927" y="6412"/>
                </a:lnTo>
                <a:cubicBezTo>
                  <a:pt x="2955" y="6635"/>
                  <a:pt x="2816" y="6719"/>
                  <a:pt x="2649" y="6719"/>
                </a:cubicBezTo>
                <a:cubicBezTo>
                  <a:pt x="2481" y="6719"/>
                  <a:pt x="2342" y="6858"/>
                  <a:pt x="2342" y="7053"/>
                </a:cubicBezTo>
                <a:lnTo>
                  <a:pt x="2342" y="8865"/>
                </a:lnTo>
                <a:cubicBezTo>
                  <a:pt x="2342" y="9032"/>
                  <a:pt x="2203" y="9172"/>
                  <a:pt x="2035" y="9172"/>
                </a:cubicBezTo>
                <a:lnTo>
                  <a:pt x="1422" y="9172"/>
                </a:lnTo>
                <a:cubicBezTo>
                  <a:pt x="1255" y="9172"/>
                  <a:pt x="1116" y="9032"/>
                  <a:pt x="1116" y="8865"/>
                </a:cubicBezTo>
                <a:lnTo>
                  <a:pt x="1116" y="7053"/>
                </a:lnTo>
                <a:cubicBezTo>
                  <a:pt x="1116" y="6858"/>
                  <a:pt x="976" y="6719"/>
                  <a:pt x="809" y="6719"/>
                </a:cubicBezTo>
                <a:cubicBezTo>
                  <a:pt x="642" y="6719"/>
                  <a:pt x="502" y="6579"/>
                  <a:pt x="502" y="6412"/>
                </a:cubicBezTo>
                <a:lnTo>
                  <a:pt x="502" y="4851"/>
                </a:lnTo>
                <a:cubicBezTo>
                  <a:pt x="502" y="4182"/>
                  <a:pt x="1060" y="3624"/>
                  <a:pt x="1701" y="3624"/>
                </a:cubicBezTo>
                <a:close/>
                <a:moveTo>
                  <a:pt x="8391" y="3624"/>
                </a:moveTo>
                <a:cubicBezTo>
                  <a:pt x="9060" y="3624"/>
                  <a:pt x="9618" y="4182"/>
                  <a:pt x="9618" y="4851"/>
                </a:cubicBezTo>
                <a:lnTo>
                  <a:pt x="9618" y="6440"/>
                </a:lnTo>
                <a:lnTo>
                  <a:pt x="9645" y="6440"/>
                </a:lnTo>
                <a:cubicBezTo>
                  <a:pt x="9645" y="6635"/>
                  <a:pt x="9506" y="6774"/>
                  <a:pt x="9339" y="6774"/>
                </a:cubicBezTo>
                <a:cubicBezTo>
                  <a:pt x="9172" y="6774"/>
                  <a:pt x="9032" y="6914"/>
                  <a:pt x="9032" y="7081"/>
                </a:cubicBezTo>
                <a:lnTo>
                  <a:pt x="9032" y="8893"/>
                </a:lnTo>
                <a:cubicBezTo>
                  <a:pt x="9032" y="9060"/>
                  <a:pt x="8893" y="9199"/>
                  <a:pt x="8726" y="9199"/>
                </a:cubicBezTo>
                <a:lnTo>
                  <a:pt x="8112" y="9199"/>
                </a:lnTo>
                <a:cubicBezTo>
                  <a:pt x="7945" y="9199"/>
                  <a:pt x="7806" y="9060"/>
                  <a:pt x="7806" y="8893"/>
                </a:cubicBezTo>
                <a:lnTo>
                  <a:pt x="7806" y="7053"/>
                </a:lnTo>
                <a:cubicBezTo>
                  <a:pt x="7806" y="6858"/>
                  <a:pt x="7666" y="6719"/>
                  <a:pt x="7499" y="6719"/>
                </a:cubicBezTo>
                <a:cubicBezTo>
                  <a:pt x="7332" y="6719"/>
                  <a:pt x="7192" y="6579"/>
                  <a:pt x="7192" y="6412"/>
                </a:cubicBezTo>
                <a:lnTo>
                  <a:pt x="7192" y="4851"/>
                </a:lnTo>
                <a:cubicBezTo>
                  <a:pt x="7192" y="4182"/>
                  <a:pt x="7750" y="3624"/>
                  <a:pt x="8391" y="3624"/>
                </a:cubicBezTo>
                <a:close/>
                <a:moveTo>
                  <a:pt x="5381" y="3095"/>
                </a:moveTo>
                <a:cubicBezTo>
                  <a:pt x="6077" y="3234"/>
                  <a:pt x="6635" y="3875"/>
                  <a:pt x="6635" y="4600"/>
                </a:cubicBezTo>
                <a:lnTo>
                  <a:pt x="6635" y="6440"/>
                </a:lnTo>
                <a:cubicBezTo>
                  <a:pt x="6663" y="6635"/>
                  <a:pt x="6523" y="6719"/>
                  <a:pt x="6356" y="6719"/>
                </a:cubicBezTo>
                <a:cubicBezTo>
                  <a:pt x="6161" y="6719"/>
                  <a:pt x="6022" y="6858"/>
                  <a:pt x="6022" y="7053"/>
                </a:cubicBezTo>
                <a:lnTo>
                  <a:pt x="6022" y="9478"/>
                </a:lnTo>
                <a:cubicBezTo>
                  <a:pt x="6022" y="9645"/>
                  <a:pt x="5882" y="9785"/>
                  <a:pt x="5715" y="9785"/>
                </a:cubicBezTo>
                <a:lnTo>
                  <a:pt x="4461" y="9785"/>
                </a:lnTo>
                <a:cubicBezTo>
                  <a:pt x="4293" y="9785"/>
                  <a:pt x="4154" y="9645"/>
                  <a:pt x="4154" y="9478"/>
                </a:cubicBezTo>
                <a:lnTo>
                  <a:pt x="4154" y="7053"/>
                </a:lnTo>
                <a:cubicBezTo>
                  <a:pt x="4154" y="6858"/>
                  <a:pt x="4015" y="6719"/>
                  <a:pt x="3847" y="6719"/>
                </a:cubicBezTo>
                <a:cubicBezTo>
                  <a:pt x="3652" y="6719"/>
                  <a:pt x="3513" y="6579"/>
                  <a:pt x="3513" y="6412"/>
                </a:cubicBezTo>
                <a:lnTo>
                  <a:pt x="3513" y="4851"/>
                </a:lnTo>
                <a:lnTo>
                  <a:pt x="3513" y="4600"/>
                </a:lnTo>
                <a:cubicBezTo>
                  <a:pt x="3513" y="3875"/>
                  <a:pt x="4043" y="3234"/>
                  <a:pt x="4739" y="3095"/>
                </a:cubicBezTo>
                <a:lnTo>
                  <a:pt x="4739" y="5185"/>
                </a:lnTo>
                <a:cubicBezTo>
                  <a:pt x="4739" y="5381"/>
                  <a:pt x="4879" y="5520"/>
                  <a:pt x="5046" y="5520"/>
                </a:cubicBezTo>
                <a:cubicBezTo>
                  <a:pt x="5241" y="5520"/>
                  <a:pt x="5381" y="5381"/>
                  <a:pt x="5381" y="5185"/>
                </a:cubicBezTo>
                <a:lnTo>
                  <a:pt x="5381" y="3095"/>
                </a:lnTo>
                <a:close/>
                <a:moveTo>
                  <a:pt x="5130" y="1"/>
                </a:moveTo>
                <a:cubicBezTo>
                  <a:pt x="4293" y="1"/>
                  <a:pt x="3624" y="670"/>
                  <a:pt x="3624" y="1506"/>
                </a:cubicBezTo>
                <a:cubicBezTo>
                  <a:pt x="3624" y="1952"/>
                  <a:pt x="3847" y="2370"/>
                  <a:pt x="4154" y="2649"/>
                </a:cubicBezTo>
                <a:cubicBezTo>
                  <a:pt x="3736" y="2872"/>
                  <a:pt x="3373" y="3234"/>
                  <a:pt x="3206" y="3652"/>
                </a:cubicBezTo>
                <a:cubicBezTo>
                  <a:pt x="3067" y="3485"/>
                  <a:pt x="2900" y="3346"/>
                  <a:pt x="2677" y="3234"/>
                </a:cubicBezTo>
                <a:cubicBezTo>
                  <a:pt x="2900" y="3039"/>
                  <a:pt x="3039" y="2732"/>
                  <a:pt x="3039" y="2398"/>
                </a:cubicBezTo>
                <a:cubicBezTo>
                  <a:pt x="3039" y="1757"/>
                  <a:pt x="2481" y="1199"/>
                  <a:pt x="1812" y="1199"/>
                </a:cubicBezTo>
                <a:cubicBezTo>
                  <a:pt x="1143" y="1199"/>
                  <a:pt x="586" y="1757"/>
                  <a:pt x="586" y="2398"/>
                </a:cubicBezTo>
                <a:cubicBezTo>
                  <a:pt x="586" y="2732"/>
                  <a:pt x="725" y="3039"/>
                  <a:pt x="948" y="3234"/>
                </a:cubicBezTo>
                <a:cubicBezTo>
                  <a:pt x="391" y="3569"/>
                  <a:pt x="1" y="4154"/>
                  <a:pt x="1" y="4851"/>
                </a:cubicBezTo>
                <a:lnTo>
                  <a:pt x="1" y="6412"/>
                </a:lnTo>
                <a:cubicBezTo>
                  <a:pt x="1" y="6802"/>
                  <a:pt x="251" y="7137"/>
                  <a:pt x="586" y="7276"/>
                </a:cubicBezTo>
                <a:lnTo>
                  <a:pt x="586" y="8865"/>
                </a:lnTo>
                <a:cubicBezTo>
                  <a:pt x="586" y="9339"/>
                  <a:pt x="1004" y="9757"/>
                  <a:pt x="1506" y="9757"/>
                </a:cubicBezTo>
                <a:lnTo>
                  <a:pt x="2091" y="9757"/>
                </a:lnTo>
                <a:cubicBezTo>
                  <a:pt x="2593" y="9757"/>
                  <a:pt x="3011" y="9339"/>
                  <a:pt x="3011" y="8865"/>
                </a:cubicBezTo>
                <a:lnTo>
                  <a:pt x="3011" y="7276"/>
                </a:lnTo>
                <a:cubicBezTo>
                  <a:pt x="3095" y="7248"/>
                  <a:pt x="3206" y="7192"/>
                  <a:pt x="3318" y="7109"/>
                </a:cubicBezTo>
                <a:cubicBezTo>
                  <a:pt x="3429" y="7192"/>
                  <a:pt x="3485" y="7248"/>
                  <a:pt x="3624" y="7276"/>
                </a:cubicBezTo>
                <a:lnTo>
                  <a:pt x="3624" y="9450"/>
                </a:lnTo>
                <a:cubicBezTo>
                  <a:pt x="3624" y="9924"/>
                  <a:pt x="4043" y="10342"/>
                  <a:pt x="4544" y="10342"/>
                </a:cubicBezTo>
                <a:lnTo>
                  <a:pt x="5799" y="10342"/>
                </a:lnTo>
                <a:cubicBezTo>
                  <a:pt x="6273" y="10342"/>
                  <a:pt x="6691" y="9924"/>
                  <a:pt x="6691" y="9450"/>
                </a:cubicBezTo>
                <a:lnTo>
                  <a:pt x="6691" y="7276"/>
                </a:lnTo>
                <a:cubicBezTo>
                  <a:pt x="6802" y="7248"/>
                  <a:pt x="6914" y="7192"/>
                  <a:pt x="6997" y="7109"/>
                </a:cubicBezTo>
                <a:cubicBezTo>
                  <a:pt x="7109" y="7192"/>
                  <a:pt x="7192" y="7248"/>
                  <a:pt x="7332" y="7276"/>
                </a:cubicBezTo>
                <a:lnTo>
                  <a:pt x="7332" y="8865"/>
                </a:lnTo>
                <a:cubicBezTo>
                  <a:pt x="7332" y="9339"/>
                  <a:pt x="7750" y="9757"/>
                  <a:pt x="8224" y="9757"/>
                </a:cubicBezTo>
                <a:lnTo>
                  <a:pt x="8809" y="9757"/>
                </a:lnTo>
                <a:cubicBezTo>
                  <a:pt x="9311" y="9757"/>
                  <a:pt x="9729" y="9339"/>
                  <a:pt x="9729" y="8865"/>
                </a:cubicBezTo>
                <a:lnTo>
                  <a:pt x="9729" y="7276"/>
                </a:lnTo>
                <a:cubicBezTo>
                  <a:pt x="10064" y="7137"/>
                  <a:pt x="10314" y="6830"/>
                  <a:pt x="10314" y="6412"/>
                </a:cubicBezTo>
                <a:lnTo>
                  <a:pt x="10314" y="4851"/>
                </a:lnTo>
                <a:cubicBezTo>
                  <a:pt x="10287" y="4210"/>
                  <a:pt x="9896" y="3596"/>
                  <a:pt x="9339" y="3318"/>
                </a:cubicBezTo>
                <a:cubicBezTo>
                  <a:pt x="9562" y="3095"/>
                  <a:pt x="9701" y="2788"/>
                  <a:pt x="9701" y="2481"/>
                </a:cubicBezTo>
                <a:cubicBezTo>
                  <a:pt x="9701" y="1812"/>
                  <a:pt x="9144" y="1255"/>
                  <a:pt x="8475" y="1255"/>
                </a:cubicBezTo>
                <a:cubicBezTo>
                  <a:pt x="7806" y="1255"/>
                  <a:pt x="7248" y="1812"/>
                  <a:pt x="7248" y="2481"/>
                </a:cubicBezTo>
                <a:cubicBezTo>
                  <a:pt x="7248" y="2788"/>
                  <a:pt x="7388" y="3095"/>
                  <a:pt x="7611" y="3318"/>
                </a:cubicBezTo>
                <a:cubicBezTo>
                  <a:pt x="7388" y="3429"/>
                  <a:pt x="7220" y="3569"/>
                  <a:pt x="7081" y="3736"/>
                </a:cubicBezTo>
                <a:cubicBezTo>
                  <a:pt x="6969" y="3485"/>
                  <a:pt x="6802" y="3290"/>
                  <a:pt x="6635" y="3067"/>
                </a:cubicBezTo>
                <a:cubicBezTo>
                  <a:pt x="6496" y="2927"/>
                  <a:pt x="6300" y="2788"/>
                  <a:pt x="6105" y="2677"/>
                </a:cubicBezTo>
                <a:cubicBezTo>
                  <a:pt x="6440" y="2370"/>
                  <a:pt x="6663" y="1952"/>
                  <a:pt x="6663" y="1534"/>
                </a:cubicBezTo>
                <a:cubicBezTo>
                  <a:pt x="6663" y="1116"/>
                  <a:pt x="6496" y="725"/>
                  <a:pt x="6217" y="447"/>
                </a:cubicBezTo>
                <a:cubicBezTo>
                  <a:pt x="5938" y="168"/>
                  <a:pt x="5520" y="1"/>
                  <a:pt x="5130" y="1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78" name="Google Shape;12426;p89">
            <a:extLst>
              <a:ext uri="{FF2B5EF4-FFF2-40B4-BE49-F238E27FC236}">
                <a16:creationId xmlns:a16="http://schemas.microsoft.com/office/drawing/2014/main" id="{736BBAFB-DCEA-4BB7-2BFB-403E48D27547}"/>
              </a:ext>
            </a:extLst>
          </p:cNvPr>
          <p:cNvSpPr/>
          <p:nvPr/>
        </p:nvSpPr>
        <p:spPr>
          <a:xfrm>
            <a:off x="7186584" y="2565215"/>
            <a:ext cx="271613" cy="266874"/>
          </a:xfrm>
          <a:custGeom>
            <a:avLst/>
            <a:gdLst/>
            <a:ahLst/>
            <a:cxnLst/>
            <a:rect l="l" t="t" r="r" b="b"/>
            <a:pathLst>
              <a:path w="11816" h="11689" extrusionOk="0">
                <a:moveTo>
                  <a:pt x="7026" y="757"/>
                </a:moveTo>
                <a:lnTo>
                  <a:pt x="7026" y="2710"/>
                </a:lnTo>
                <a:lnTo>
                  <a:pt x="5829" y="2710"/>
                </a:lnTo>
                <a:cubicBezTo>
                  <a:pt x="5924" y="2332"/>
                  <a:pt x="6081" y="1954"/>
                  <a:pt x="6176" y="1702"/>
                </a:cubicBezTo>
                <a:cubicBezTo>
                  <a:pt x="6428" y="1229"/>
                  <a:pt x="6711" y="914"/>
                  <a:pt x="7026" y="757"/>
                </a:cubicBezTo>
                <a:close/>
                <a:moveTo>
                  <a:pt x="7688" y="757"/>
                </a:moveTo>
                <a:cubicBezTo>
                  <a:pt x="8003" y="914"/>
                  <a:pt x="8287" y="1229"/>
                  <a:pt x="8507" y="1702"/>
                </a:cubicBezTo>
                <a:cubicBezTo>
                  <a:pt x="8665" y="2017"/>
                  <a:pt x="8791" y="2364"/>
                  <a:pt x="8854" y="2710"/>
                </a:cubicBezTo>
                <a:lnTo>
                  <a:pt x="7688" y="2710"/>
                </a:lnTo>
                <a:lnTo>
                  <a:pt x="7688" y="757"/>
                </a:lnTo>
                <a:close/>
                <a:moveTo>
                  <a:pt x="8917" y="977"/>
                </a:moveTo>
                <a:cubicBezTo>
                  <a:pt x="9704" y="1387"/>
                  <a:pt x="10334" y="1954"/>
                  <a:pt x="10712" y="2710"/>
                </a:cubicBezTo>
                <a:lnTo>
                  <a:pt x="9578" y="2710"/>
                </a:lnTo>
                <a:cubicBezTo>
                  <a:pt x="9452" y="2206"/>
                  <a:pt x="9295" y="1765"/>
                  <a:pt x="9106" y="1387"/>
                </a:cubicBezTo>
                <a:cubicBezTo>
                  <a:pt x="9011" y="1261"/>
                  <a:pt x="8948" y="1103"/>
                  <a:pt x="8917" y="977"/>
                </a:cubicBezTo>
                <a:close/>
                <a:moveTo>
                  <a:pt x="5798" y="1009"/>
                </a:moveTo>
                <a:lnTo>
                  <a:pt x="5798" y="1009"/>
                </a:lnTo>
                <a:cubicBezTo>
                  <a:pt x="5703" y="1135"/>
                  <a:pt x="5640" y="1261"/>
                  <a:pt x="5609" y="1418"/>
                </a:cubicBezTo>
                <a:cubicBezTo>
                  <a:pt x="5388" y="1796"/>
                  <a:pt x="5231" y="2269"/>
                  <a:pt x="5136" y="2742"/>
                </a:cubicBezTo>
                <a:lnTo>
                  <a:pt x="3970" y="2742"/>
                </a:lnTo>
                <a:cubicBezTo>
                  <a:pt x="4380" y="1954"/>
                  <a:pt x="5042" y="1387"/>
                  <a:pt x="5798" y="1009"/>
                </a:cubicBezTo>
                <a:close/>
                <a:moveTo>
                  <a:pt x="5010" y="3435"/>
                </a:moveTo>
                <a:cubicBezTo>
                  <a:pt x="4978" y="3750"/>
                  <a:pt x="4915" y="4096"/>
                  <a:pt x="4915" y="4443"/>
                </a:cubicBezTo>
                <a:cubicBezTo>
                  <a:pt x="4978" y="4789"/>
                  <a:pt x="4978" y="5167"/>
                  <a:pt x="5010" y="5482"/>
                </a:cubicBezTo>
                <a:lnTo>
                  <a:pt x="3718" y="5482"/>
                </a:lnTo>
                <a:cubicBezTo>
                  <a:pt x="3624" y="5167"/>
                  <a:pt x="3561" y="4789"/>
                  <a:pt x="3561" y="4443"/>
                </a:cubicBezTo>
                <a:cubicBezTo>
                  <a:pt x="3561" y="4096"/>
                  <a:pt x="3592" y="3750"/>
                  <a:pt x="3718" y="3435"/>
                </a:cubicBezTo>
                <a:close/>
                <a:moveTo>
                  <a:pt x="7026" y="3435"/>
                </a:moveTo>
                <a:lnTo>
                  <a:pt x="7026" y="5482"/>
                </a:lnTo>
                <a:lnTo>
                  <a:pt x="5703" y="5482"/>
                </a:lnTo>
                <a:cubicBezTo>
                  <a:pt x="5672" y="5136"/>
                  <a:pt x="5640" y="4789"/>
                  <a:pt x="5640" y="4443"/>
                </a:cubicBezTo>
                <a:cubicBezTo>
                  <a:pt x="5640" y="4096"/>
                  <a:pt x="5672" y="3718"/>
                  <a:pt x="5703" y="3435"/>
                </a:cubicBezTo>
                <a:close/>
                <a:moveTo>
                  <a:pt x="8980" y="3435"/>
                </a:moveTo>
                <a:cubicBezTo>
                  <a:pt x="9011" y="3750"/>
                  <a:pt x="9074" y="4096"/>
                  <a:pt x="9074" y="4443"/>
                </a:cubicBezTo>
                <a:cubicBezTo>
                  <a:pt x="9074" y="4789"/>
                  <a:pt x="9011" y="5167"/>
                  <a:pt x="8980" y="5482"/>
                </a:cubicBezTo>
                <a:lnTo>
                  <a:pt x="7688" y="5482"/>
                </a:lnTo>
                <a:lnTo>
                  <a:pt x="7688" y="3435"/>
                </a:lnTo>
                <a:close/>
                <a:moveTo>
                  <a:pt x="10996" y="3435"/>
                </a:moveTo>
                <a:cubicBezTo>
                  <a:pt x="11059" y="3750"/>
                  <a:pt x="11153" y="4096"/>
                  <a:pt x="11153" y="4443"/>
                </a:cubicBezTo>
                <a:cubicBezTo>
                  <a:pt x="11153" y="4789"/>
                  <a:pt x="11122" y="5167"/>
                  <a:pt x="10996" y="5482"/>
                </a:cubicBezTo>
                <a:lnTo>
                  <a:pt x="9704" y="5482"/>
                </a:lnTo>
                <a:cubicBezTo>
                  <a:pt x="9736" y="5136"/>
                  <a:pt x="9767" y="4789"/>
                  <a:pt x="9767" y="4443"/>
                </a:cubicBezTo>
                <a:cubicBezTo>
                  <a:pt x="9736" y="4096"/>
                  <a:pt x="9736" y="3750"/>
                  <a:pt x="9704" y="3435"/>
                </a:cubicBezTo>
                <a:close/>
                <a:moveTo>
                  <a:pt x="5136" y="6144"/>
                </a:moveTo>
                <a:cubicBezTo>
                  <a:pt x="5231" y="6648"/>
                  <a:pt x="5388" y="7089"/>
                  <a:pt x="5609" y="7467"/>
                </a:cubicBezTo>
                <a:cubicBezTo>
                  <a:pt x="5672" y="7593"/>
                  <a:pt x="5766" y="7751"/>
                  <a:pt x="5798" y="7877"/>
                </a:cubicBezTo>
                <a:cubicBezTo>
                  <a:pt x="5042" y="7530"/>
                  <a:pt x="4380" y="6932"/>
                  <a:pt x="3970" y="6144"/>
                </a:cubicBezTo>
                <a:close/>
                <a:moveTo>
                  <a:pt x="10712" y="6144"/>
                </a:moveTo>
                <a:cubicBezTo>
                  <a:pt x="10334" y="6932"/>
                  <a:pt x="9704" y="7530"/>
                  <a:pt x="8917" y="7877"/>
                </a:cubicBezTo>
                <a:cubicBezTo>
                  <a:pt x="8980" y="7751"/>
                  <a:pt x="9074" y="7625"/>
                  <a:pt x="9106" y="7467"/>
                </a:cubicBezTo>
                <a:cubicBezTo>
                  <a:pt x="9295" y="7089"/>
                  <a:pt x="9452" y="6617"/>
                  <a:pt x="9578" y="6144"/>
                </a:cubicBezTo>
                <a:close/>
                <a:moveTo>
                  <a:pt x="7026" y="6144"/>
                </a:moveTo>
                <a:lnTo>
                  <a:pt x="7026" y="8097"/>
                </a:lnTo>
                <a:cubicBezTo>
                  <a:pt x="6743" y="7940"/>
                  <a:pt x="6428" y="7625"/>
                  <a:pt x="6239" y="7152"/>
                </a:cubicBezTo>
                <a:cubicBezTo>
                  <a:pt x="6081" y="6837"/>
                  <a:pt x="5955" y="6491"/>
                  <a:pt x="5861" y="6144"/>
                </a:cubicBezTo>
                <a:close/>
                <a:moveTo>
                  <a:pt x="8854" y="6144"/>
                </a:moveTo>
                <a:cubicBezTo>
                  <a:pt x="8791" y="6522"/>
                  <a:pt x="8633" y="6900"/>
                  <a:pt x="8507" y="7152"/>
                </a:cubicBezTo>
                <a:cubicBezTo>
                  <a:pt x="8287" y="7688"/>
                  <a:pt x="8003" y="8003"/>
                  <a:pt x="7688" y="8097"/>
                </a:cubicBezTo>
                <a:lnTo>
                  <a:pt x="7688" y="6144"/>
                </a:lnTo>
                <a:close/>
                <a:moveTo>
                  <a:pt x="2726" y="8759"/>
                </a:moveTo>
                <a:cubicBezTo>
                  <a:pt x="2813" y="8759"/>
                  <a:pt x="2899" y="8790"/>
                  <a:pt x="2962" y="8853"/>
                </a:cubicBezTo>
                <a:cubicBezTo>
                  <a:pt x="3088" y="8980"/>
                  <a:pt x="3088" y="9169"/>
                  <a:pt x="2962" y="9326"/>
                </a:cubicBezTo>
                <a:lnTo>
                  <a:pt x="1387" y="10901"/>
                </a:lnTo>
                <a:cubicBezTo>
                  <a:pt x="1324" y="10964"/>
                  <a:pt x="1237" y="10996"/>
                  <a:pt x="1151" y="10996"/>
                </a:cubicBezTo>
                <a:cubicBezTo>
                  <a:pt x="1064" y="10996"/>
                  <a:pt x="977" y="10964"/>
                  <a:pt x="914" y="10901"/>
                </a:cubicBezTo>
                <a:cubicBezTo>
                  <a:pt x="788" y="10775"/>
                  <a:pt x="788" y="10555"/>
                  <a:pt x="914" y="10429"/>
                </a:cubicBezTo>
                <a:lnTo>
                  <a:pt x="2490" y="8853"/>
                </a:lnTo>
                <a:cubicBezTo>
                  <a:pt x="2553" y="8790"/>
                  <a:pt x="2639" y="8759"/>
                  <a:pt x="2726" y="8759"/>
                </a:cubicBezTo>
                <a:close/>
                <a:moveTo>
                  <a:pt x="7373" y="1"/>
                </a:moveTo>
                <a:cubicBezTo>
                  <a:pt x="4915" y="1"/>
                  <a:pt x="2931" y="1985"/>
                  <a:pt x="2931" y="4443"/>
                </a:cubicBezTo>
                <a:cubicBezTo>
                  <a:pt x="2931" y="5514"/>
                  <a:pt x="3309" y="6522"/>
                  <a:pt x="4002" y="7310"/>
                </a:cubicBezTo>
                <a:lnTo>
                  <a:pt x="3151" y="8160"/>
                </a:lnTo>
                <a:cubicBezTo>
                  <a:pt x="3011" y="8079"/>
                  <a:pt x="2858" y="8040"/>
                  <a:pt x="2705" y="8040"/>
                </a:cubicBezTo>
                <a:cubicBezTo>
                  <a:pt x="2445" y="8040"/>
                  <a:pt x="2184" y="8151"/>
                  <a:pt x="1986" y="8349"/>
                </a:cubicBezTo>
                <a:lnTo>
                  <a:pt x="410" y="9925"/>
                </a:lnTo>
                <a:cubicBezTo>
                  <a:pt x="1" y="10303"/>
                  <a:pt x="1" y="10996"/>
                  <a:pt x="410" y="11374"/>
                </a:cubicBezTo>
                <a:cubicBezTo>
                  <a:pt x="599" y="11563"/>
                  <a:pt x="883" y="11689"/>
                  <a:pt x="1103" y="11689"/>
                </a:cubicBezTo>
                <a:cubicBezTo>
                  <a:pt x="1387" y="11689"/>
                  <a:pt x="1607" y="11563"/>
                  <a:pt x="1828" y="11374"/>
                </a:cubicBezTo>
                <a:lnTo>
                  <a:pt x="3403" y="9799"/>
                </a:lnTo>
                <a:cubicBezTo>
                  <a:pt x="3718" y="9484"/>
                  <a:pt x="3781" y="9011"/>
                  <a:pt x="3592" y="8633"/>
                </a:cubicBezTo>
                <a:lnTo>
                  <a:pt x="4411" y="7782"/>
                </a:lnTo>
                <a:cubicBezTo>
                  <a:pt x="5199" y="8444"/>
                  <a:pt x="6207" y="8853"/>
                  <a:pt x="7278" y="8853"/>
                </a:cubicBezTo>
                <a:cubicBezTo>
                  <a:pt x="7298" y="8854"/>
                  <a:pt x="7318" y="8854"/>
                  <a:pt x="7338" y="8854"/>
                </a:cubicBezTo>
                <a:cubicBezTo>
                  <a:pt x="9830" y="8854"/>
                  <a:pt x="11815" y="6881"/>
                  <a:pt x="11815" y="4443"/>
                </a:cubicBezTo>
                <a:cubicBezTo>
                  <a:pt x="11815" y="2017"/>
                  <a:pt x="9799" y="1"/>
                  <a:pt x="7373" y="1"/>
                </a:cubicBezTo>
                <a:close/>
              </a:path>
            </a:pathLst>
          </a:custGeom>
          <a:solidFill>
            <a:srgbClr val="0F374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79" name="Oval 4">
            <a:extLst>
              <a:ext uri="{FF2B5EF4-FFF2-40B4-BE49-F238E27FC236}">
                <a16:creationId xmlns:a16="http://schemas.microsoft.com/office/drawing/2014/main" id="{498319A8-EC95-B83A-3AA1-7518BDBD25D7}"/>
              </a:ext>
            </a:extLst>
          </p:cNvPr>
          <p:cNvSpPr/>
          <p:nvPr/>
        </p:nvSpPr>
        <p:spPr>
          <a:xfrm>
            <a:off x="5922122" y="2556899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0" name="Freeform 12">
            <a:extLst>
              <a:ext uri="{FF2B5EF4-FFF2-40B4-BE49-F238E27FC236}">
                <a16:creationId xmlns:a16="http://schemas.microsoft.com/office/drawing/2014/main" id="{C51F73D1-C520-0FDF-D55A-A3ADE2DF3CDE}"/>
              </a:ext>
            </a:extLst>
          </p:cNvPr>
          <p:cNvSpPr/>
          <p:nvPr/>
        </p:nvSpPr>
        <p:spPr>
          <a:xfrm rot="8100000">
            <a:off x="5738215" y="1872616"/>
            <a:ext cx="468085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1" name="Freeform 13">
            <a:extLst>
              <a:ext uri="{FF2B5EF4-FFF2-40B4-BE49-F238E27FC236}">
                <a16:creationId xmlns:a16="http://schemas.microsoft.com/office/drawing/2014/main" id="{2274C404-100C-0F56-EDF2-6ADDD35EBB2C}"/>
              </a:ext>
            </a:extLst>
          </p:cNvPr>
          <p:cNvSpPr/>
          <p:nvPr/>
        </p:nvSpPr>
        <p:spPr>
          <a:xfrm rot="13500000" flipH="1">
            <a:off x="5792564" y="1870889"/>
            <a:ext cx="468085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89000"/>
                </a:schemeClr>
              </a:gs>
              <a:gs pos="23000">
                <a:schemeClr val="accent1">
                  <a:lumMod val="89000"/>
                </a:schemeClr>
              </a:gs>
              <a:gs pos="69000">
                <a:schemeClr val="accent1">
                  <a:lumMod val="75000"/>
                </a:schemeClr>
              </a:gs>
              <a:gs pos="97000">
                <a:schemeClr val="accent1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2" name="Oval 14">
            <a:extLst>
              <a:ext uri="{FF2B5EF4-FFF2-40B4-BE49-F238E27FC236}">
                <a16:creationId xmlns:a16="http://schemas.microsoft.com/office/drawing/2014/main" id="{C93C8925-B8D3-B927-31B0-D9CE56A2D9FF}"/>
              </a:ext>
            </a:extLst>
          </p:cNvPr>
          <p:cNvSpPr/>
          <p:nvPr/>
        </p:nvSpPr>
        <p:spPr>
          <a:xfrm>
            <a:off x="5768554" y="1867629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83" name="Graphic 68" descr="Graphic 68">
            <a:extLst>
              <a:ext uri="{FF2B5EF4-FFF2-40B4-BE49-F238E27FC236}">
                <a16:creationId xmlns:a16="http://schemas.microsoft.com/office/drawing/2014/main" id="{C39F4503-1D24-4590-BB29-9076CD535C4B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69132"/>
          </a:blip>
          <a:stretch>
            <a:fillRect/>
          </a:stretch>
        </p:blipFill>
        <p:spPr>
          <a:xfrm>
            <a:off x="5850756" y="1941441"/>
            <a:ext cx="299331" cy="299331"/>
          </a:xfrm>
          <a:prstGeom prst="rect">
            <a:avLst/>
          </a:prstGeom>
          <a:ln w="12700">
            <a:miter lim="400000"/>
          </a:ln>
        </p:spPr>
      </p:pic>
      <p:sp>
        <p:nvSpPr>
          <p:cNvPr id="84" name="Oval 55">
            <a:extLst>
              <a:ext uri="{FF2B5EF4-FFF2-40B4-BE49-F238E27FC236}">
                <a16:creationId xmlns:a16="http://schemas.microsoft.com/office/drawing/2014/main" id="{2A47E333-E429-76E6-6892-BEC3B55DDC63}"/>
              </a:ext>
            </a:extLst>
          </p:cNvPr>
          <p:cNvSpPr/>
          <p:nvPr/>
        </p:nvSpPr>
        <p:spPr>
          <a:xfrm>
            <a:off x="5984528" y="5185820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</a:schemeClr>
              </a:gs>
              <a:gs pos="46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5" name="Freeform 57">
            <a:extLst>
              <a:ext uri="{FF2B5EF4-FFF2-40B4-BE49-F238E27FC236}">
                <a16:creationId xmlns:a16="http://schemas.microsoft.com/office/drawing/2014/main" id="{4DBFE040-5F0B-5743-ECC5-1CEC8D4768C7}"/>
              </a:ext>
            </a:extLst>
          </p:cNvPr>
          <p:cNvSpPr/>
          <p:nvPr/>
        </p:nvSpPr>
        <p:spPr>
          <a:xfrm rot="18900000">
            <a:off x="5854201" y="5505213"/>
            <a:ext cx="468085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6" name="Freeform 58">
            <a:extLst>
              <a:ext uri="{FF2B5EF4-FFF2-40B4-BE49-F238E27FC236}">
                <a16:creationId xmlns:a16="http://schemas.microsoft.com/office/drawing/2014/main" id="{27AB6CF4-D147-D6DE-92A2-E6F554D0B6C6}"/>
              </a:ext>
            </a:extLst>
          </p:cNvPr>
          <p:cNvSpPr/>
          <p:nvPr/>
        </p:nvSpPr>
        <p:spPr>
          <a:xfrm rot="2700000" flipH="1">
            <a:off x="5799852" y="5506940"/>
            <a:ext cx="468085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7" name="Oval 59">
            <a:extLst>
              <a:ext uri="{FF2B5EF4-FFF2-40B4-BE49-F238E27FC236}">
                <a16:creationId xmlns:a16="http://schemas.microsoft.com/office/drawing/2014/main" id="{CDC05392-6C0B-90F0-258D-646C25496825}"/>
              </a:ext>
            </a:extLst>
          </p:cNvPr>
          <p:cNvSpPr/>
          <p:nvPr/>
        </p:nvSpPr>
        <p:spPr>
          <a:xfrm>
            <a:off x="5826035" y="5581159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8" name="TextBox 52">
            <a:extLst>
              <a:ext uri="{FF2B5EF4-FFF2-40B4-BE49-F238E27FC236}">
                <a16:creationId xmlns:a16="http://schemas.microsoft.com/office/drawing/2014/main" id="{EB63C33A-6877-664F-6F18-4B8C717223B5}"/>
              </a:ext>
            </a:extLst>
          </p:cNvPr>
          <p:cNvSpPr txBox="1"/>
          <p:nvPr/>
        </p:nvSpPr>
        <p:spPr>
          <a:xfrm>
            <a:off x="5347388" y="6198980"/>
            <a:ext cx="1481709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Education</a:t>
            </a:r>
            <a:endParaRPr sz="24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89" name="Graphic 88" descr="Books">
            <a:extLst>
              <a:ext uri="{FF2B5EF4-FFF2-40B4-BE49-F238E27FC236}">
                <a16:creationId xmlns:a16="http://schemas.microsoft.com/office/drawing/2014/main" id="{C0EAF33A-F343-3ACA-F452-B7F76A65A32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845992" y="5598104"/>
            <a:ext cx="424988" cy="437395"/>
          </a:xfrm>
          <a:prstGeom prst="rect">
            <a:avLst/>
          </a:prstGeom>
        </p:spPr>
      </p:pic>
      <p:sp>
        <p:nvSpPr>
          <p:cNvPr id="90" name="Google Shape;9494;p73">
            <a:extLst>
              <a:ext uri="{FF2B5EF4-FFF2-40B4-BE49-F238E27FC236}">
                <a16:creationId xmlns:a16="http://schemas.microsoft.com/office/drawing/2014/main" id="{3437DE4C-6C7C-4F9A-238F-FF43EF9DDDFD}"/>
              </a:ext>
            </a:extLst>
          </p:cNvPr>
          <p:cNvSpPr/>
          <p:nvPr/>
        </p:nvSpPr>
        <p:spPr>
          <a:xfrm>
            <a:off x="4018605" y="3868309"/>
            <a:ext cx="332189" cy="306971"/>
          </a:xfrm>
          <a:custGeom>
            <a:avLst/>
            <a:gdLst/>
            <a:ahLst/>
            <a:cxnLst/>
            <a:rect l="l" t="t" r="r" b="b"/>
            <a:pathLst>
              <a:path w="10807" h="11815" extrusionOk="0">
                <a:moveTo>
                  <a:pt x="6459" y="662"/>
                </a:moveTo>
                <a:cubicBezTo>
                  <a:pt x="6868" y="662"/>
                  <a:pt x="7183" y="977"/>
                  <a:pt x="7183" y="1355"/>
                </a:cubicBezTo>
                <a:cubicBezTo>
                  <a:pt x="7183" y="1765"/>
                  <a:pt x="6868" y="2080"/>
                  <a:pt x="6459" y="2080"/>
                </a:cubicBezTo>
                <a:lnTo>
                  <a:pt x="6459" y="1702"/>
                </a:lnTo>
                <a:cubicBezTo>
                  <a:pt x="6459" y="1513"/>
                  <a:pt x="6301" y="1355"/>
                  <a:pt x="6112" y="1355"/>
                </a:cubicBezTo>
                <a:lnTo>
                  <a:pt x="4726" y="1355"/>
                </a:lnTo>
                <a:cubicBezTo>
                  <a:pt x="4537" y="1355"/>
                  <a:pt x="4379" y="1513"/>
                  <a:pt x="4379" y="1702"/>
                </a:cubicBezTo>
                <a:lnTo>
                  <a:pt x="4379" y="2080"/>
                </a:lnTo>
                <a:cubicBezTo>
                  <a:pt x="3970" y="2017"/>
                  <a:pt x="3655" y="1702"/>
                  <a:pt x="3655" y="1355"/>
                </a:cubicBezTo>
                <a:cubicBezTo>
                  <a:pt x="3655" y="977"/>
                  <a:pt x="3970" y="662"/>
                  <a:pt x="4379" y="662"/>
                </a:cubicBezTo>
                <a:close/>
                <a:moveTo>
                  <a:pt x="5387" y="4128"/>
                </a:moveTo>
                <a:cubicBezTo>
                  <a:pt x="5608" y="4128"/>
                  <a:pt x="5766" y="4285"/>
                  <a:pt x="5766" y="4474"/>
                </a:cubicBezTo>
                <a:lnTo>
                  <a:pt x="5766" y="4821"/>
                </a:lnTo>
                <a:lnTo>
                  <a:pt x="6112" y="4821"/>
                </a:lnTo>
                <a:cubicBezTo>
                  <a:pt x="6711" y="4821"/>
                  <a:pt x="7120" y="5293"/>
                  <a:pt x="7120" y="5860"/>
                </a:cubicBezTo>
                <a:cubicBezTo>
                  <a:pt x="7120" y="6049"/>
                  <a:pt x="6963" y="6207"/>
                  <a:pt x="6774" y="6207"/>
                </a:cubicBezTo>
                <a:cubicBezTo>
                  <a:pt x="6585" y="6207"/>
                  <a:pt x="6427" y="6049"/>
                  <a:pt x="6427" y="5860"/>
                </a:cubicBezTo>
                <a:cubicBezTo>
                  <a:pt x="6427" y="5640"/>
                  <a:pt x="6270" y="5482"/>
                  <a:pt x="6081" y="5482"/>
                </a:cubicBezTo>
                <a:lnTo>
                  <a:pt x="5703" y="5482"/>
                </a:lnTo>
                <a:lnTo>
                  <a:pt x="5703" y="6868"/>
                </a:lnTo>
                <a:lnTo>
                  <a:pt x="6081" y="6868"/>
                </a:lnTo>
                <a:cubicBezTo>
                  <a:pt x="6648" y="6868"/>
                  <a:pt x="7089" y="7341"/>
                  <a:pt x="7089" y="7908"/>
                </a:cubicBezTo>
                <a:lnTo>
                  <a:pt x="7089" y="8601"/>
                </a:lnTo>
                <a:cubicBezTo>
                  <a:pt x="7089" y="9200"/>
                  <a:pt x="6616" y="9641"/>
                  <a:pt x="6081" y="9641"/>
                </a:cubicBezTo>
                <a:lnTo>
                  <a:pt x="5703" y="9641"/>
                </a:lnTo>
                <a:lnTo>
                  <a:pt x="5703" y="9987"/>
                </a:lnTo>
                <a:cubicBezTo>
                  <a:pt x="5703" y="10176"/>
                  <a:pt x="5545" y="10334"/>
                  <a:pt x="5356" y="10334"/>
                </a:cubicBezTo>
                <a:cubicBezTo>
                  <a:pt x="5167" y="10334"/>
                  <a:pt x="5009" y="10176"/>
                  <a:pt x="5009" y="9987"/>
                </a:cubicBezTo>
                <a:lnTo>
                  <a:pt x="5009" y="9704"/>
                </a:lnTo>
                <a:lnTo>
                  <a:pt x="4631" y="9704"/>
                </a:lnTo>
                <a:cubicBezTo>
                  <a:pt x="4064" y="9704"/>
                  <a:pt x="3623" y="9231"/>
                  <a:pt x="3623" y="8664"/>
                </a:cubicBezTo>
                <a:cubicBezTo>
                  <a:pt x="3623" y="8475"/>
                  <a:pt x="3781" y="8318"/>
                  <a:pt x="3970" y="8318"/>
                </a:cubicBezTo>
                <a:cubicBezTo>
                  <a:pt x="4159" y="8318"/>
                  <a:pt x="4316" y="8475"/>
                  <a:pt x="4316" y="8664"/>
                </a:cubicBezTo>
                <a:cubicBezTo>
                  <a:pt x="4316" y="8885"/>
                  <a:pt x="4505" y="9042"/>
                  <a:pt x="4694" y="9042"/>
                </a:cubicBezTo>
                <a:lnTo>
                  <a:pt x="5041" y="9042"/>
                </a:lnTo>
                <a:lnTo>
                  <a:pt x="5041" y="7625"/>
                </a:lnTo>
                <a:lnTo>
                  <a:pt x="4694" y="7625"/>
                </a:lnTo>
                <a:lnTo>
                  <a:pt x="4694" y="7593"/>
                </a:lnTo>
                <a:cubicBezTo>
                  <a:pt x="4096" y="7593"/>
                  <a:pt x="3655" y="7120"/>
                  <a:pt x="3655" y="6553"/>
                </a:cubicBezTo>
                <a:lnTo>
                  <a:pt x="3655" y="5860"/>
                </a:lnTo>
                <a:cubicBezTo>
                  <a:pt x="3655" y="5262"/>
                  <a:pt x="4127" y="4821"/>
                  <a:pt x="4694" y="4821"/>
                </a:cubicBezTo>
                <a:lnTo>
                  <a:pt x="5041" y="4821"/>
                </a:lnTo>
                <a:lnTo>
                  <a:pt x="5041" y="4474"/>
                </a:lnTo>
                <a:cubicBezTo>
                  <a:pt x="5041" y="4285"/>
                  <a:pt x="5198" y="4128"/>
                  <a:pt x="5387" y="4128"/>
                </a:cubicBezTo>
                <a:close/>
                <a:moveTo>
                  <a:pt x="4379" y="0"/>
                </a:moveTo>
                <a:cubicBezTo>
                  <a:pt x="3623" y="0"/>
                  <a:pt x="2993" y="662"/>
                  <a:pt x="2993" y="1387"/>
                </a:cubicBezTo>
                <a:cubicBezTo>
                  <a:pt x="2993" y="2143"/>
                  <a:pt x="3623" y="2773"/>
                  <a:pt x="4379" y="2773"/>
                </a:cubicBezTo>
                <a:lnTo>
                  <a:pt x="4379" y="2899"/>
                </a:lnTo>
                <a:cubicBezTo>
                  <a:pt x="3781" y="3025"/>
                  <a:pt x="3277" y="3277"/>
                  <a:pt x="2804" y="3592"/>
                </a:cubicBezTo>
                <a:lnTo>
                  <a:pt x="2332" y="3056"/>
                </a:lnTo>
                <a:lnTo>
                  <a:pt x="2584" y="2804"/>
                </a:lnTo>
                <a:cubicBezTo>
                  <a:pt x="2710" y="2710"/>
                  <a:pt x="2710" y="2458"/>
                  <a:pt x="2615" y="2332"/>
                </a:cubicBezTo>
                <a:lnTo>
                  <a:pt x="1701" y="1292"/>
                </a:lnTo>
                <a:cubicBezTo>
                  <a:pt x="1630" y="1203"/>
                  <a:pt x="1529" y="1165"/>
                  <a:pt x="1432" y="1165"/>
                </a:cubicBezTo>
                <a:cubicBezTo>
                  <a:pt x="1357" y="1165"/>
                  <a:pt x="1284" y="1188"/>
                  <a:pt x="1229" y="1229"/>
                </a:cubicBezTo>
                <a:lnTo>
                  <a:pt x="158" y="2143"/>
                </a:lnTo>
                <a:cubicBezTo>
                  <a:pt x="0" y="2269"/>
                  <a:pt x="0" y="2489"/>
                  <a:pt x="126" y="2615"/>
                </a:cubicBezTo>
                <a:lnTo>
                  <a:pt x="1040" y="3686"/>
                </a:lnTo>
                <a:cubicBezTo>
                  <a:pt x="1090" y="3770"/>
                  <a:pt x="1183" y="3809"/>
                  <a:pt x="1279" y="3809"/>
                </a:cubicBezTo>
                <a:cubicBezTo>
                  <a:pt x="1365" y="3809"/>
                  <a:pt x="1453" y="3777"/>
                  <a:pt x="1512" y="3718"/>
                </a:cubicBezTo>
                <a:lnTo>
                  <a:pt x="1764" y="3497"/>
                </a:lnTo>
                <a:lnTo>
                  <a:pt x="2237" y="4033"/>
                </a:lnTo>
                <a:cubicBezTo>
                  <a:pt x="1418" y="4852"/>
                  <a:pt x="914" y="5986"/>
                  <a:pt x="914" y="7247"/>
                </a:cubicBezTo>
                <a:cubicBezTo>
                  <a:pt x="914" y="9735"/>
                  <a:pt x="2930" y="11815"/>
                  <a:pt x="5387" y="11815"/>
                </a:cubicBezTo>
                <a:cubicBezTo>
                  <a:pt x="7876" y="11815"/>
                  <a:pt x="9893" y="9798"/>
                  <a:pt x="9893" y="7247"/>
                </a:cubicBezTo>
                <a:cubicBezTo>
                  <a:pt x="9893" y="5986"/>
                  <a:pt x="9389" y="4852"/>
                  <a:pt x="8538" y="4033"/>
                </a:cubicBezTo>
                <a:lnTo>
                  <a:pt x="9011" y="3497"/>
                </a:lnTo>
                <a:lnTo>
                  <a:pt x="9294" y="3718"/>
                </a:lnTo>
                <a:cubicBezTo>
                  <a:pt x="9368" y="3777"/>
                  <a:pt x="9450" y="3809"/>
                  <a:pt x="9528" y="3809"/>
                </a:cubicBezTo>
                <a:cubicBezTo>
                  <a:pt x="9616" y="3809"/>
                  <a:pt x="9700" y="3770"/>
                  <a:pt x="9767" y="3686"/>
                </a:cubicBezTo>
                <a:lnTo>
                  <a:pt x="10680" y="2615"/>
                </a:lnTo>
                <a:cubicBezTo>
                  <a:pt x="10806" y="2458"/>
                  <a:pt x="10806" y="2269"/>
                  <a:pt x="10649" y="2143"/>
                </a:cubicBezTo>
                <a:lnTo>
                  <a:pt x="9578" y="1229"/>
                </a:lnTo>
                <a:cubicBezTo>
                  <a:pt x="9509" y="1188"/>
                  <a:pt x="9434" y="1165"/>
                  <a:pt x="9361" y="1165"/>
                </a:cubicBezTo>
                <a:cubicBezTo>
                  <a:pt x="9267" y="1165"/>
                  <a:pt x="9176" y="1203"/>
                  <a:pt x="9105" y="1292"/>
                </a:cubicBezTo>
                <a:lnTo>
                  <a:pt x="8191" y="2332"/>
                </a:lnTo>
                <a:cubicBezTo>
                  <a:pt x="8065" y="2489"/>
                  <a:pt x="8065" y="2710"/>
                  <a:pt x="8223" y="2804"/>
                </a:cubicBezTo>
                <a:lnTo>
                  <a:pt x="8506" y="3056"/>
                </a:lnTo>
                <a:lnTo>
                  <a:pt x="8034" y="3592"/>
                </a:lnTo>
                <a:cubicBezTo>
                  <a:pt x="7561" y="3245"/>
                  <a:pt x="7057" y="3025"/>
                  <a:pt x="6459" y="2899"/>
                </a:cubicBezTo>
                <a:lnTo>
                  <a:pt x="6459" y="2773"/>
                </a:lnTo>
                <a:cubicBezTo>
                  <a:pt x="7215" y="2773"/>
                  <a:pt x="7845" y="2143"/>
                  <a:pt x="7845" y="1387"/>
                </a:cubicBezTo>
                <a:cubicBezTo>
                  <a:pt x="7845" y="662"/>
                  <a:pt x="7215" y="0"/>
                  <a:pt x="645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65FDA70D-BC3E-EBA3-C514-140958F3AD8D}"/>
              </a:ext>
            </a:extLst>
          </p:cNvPr>
          <p:cNvSpPr txBox="1"/>
          <p:nvPr/>
        </p:nvSpPr>
        <p:spPr>
          <a:xfrm>
            <a:off x="8099397" y="3572143"/>
            <a:ext cx="3827996" cy="1046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Firm Leadership, Governance and Oversight</a:t>
            </a:r>
          </a:p>
          <a:p>
            <a:pPr algn="ctr"/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- culture formation</a:t>
            </a:r>
          </a:p>
        </p:txBody>
      </p:sp>
      <p:sp>
        <p:nvSpPr>
          <p:cNvPr id="92" name="TextBox 52">
            <a:extLst>
              <a:ext uri="{FF2B5EF4-FFF2-40B4-BE49-F238E27FC236}">
                <a16:creationId xmlns:a16="http://schemas.microsoft.com/office/drawing/2014/main" id="{E7839C3C-4C9F-81B0-42B5-93D6C4E7AB20}"/>
              </a:ext>
            </a:extLst>
          </p:cNvPr>
          <p:cNvSpPr txBox="1"/>
          <p:nvPr/>
        </p:nvSpPr>
        <p:spPr>
          <a:xfrm>
            <a:off x="3260354" y="1261634"/>
            <a:ext cx="5480134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Private Equity and Investment Impact</a:t>
            </a:r>
            <a:endParaRPr sz="24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93" name="Picture 92">
            <a:extLst>
              <a:ext uri="{FF2B5EF4-FFF2-40B4-BE49-F238E27FC236}">
                <a16:creationId xmlns:a16="http://schemas.microsoft.com/office/drawing/2014/main" id="{4CF858E8-DD39-F6F7-976A-D7BC8F43025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37846" y="2614055"/>
            <a:ext cx="227289" cy="337571"/>
          </a:xfrm>
          <a:prstGeom prst="rect">
            <a:avLst/>
          </a:prstGeom>
        </p:spPr>
      </p:pic>
      <p:sp>
        <p:nvSpPr>
          <p:cNvPr id="94" name="TextBox 52">
            <a:extLst>
              <a:ext uri="{FF2B5EF4-FFF2-40B4-BE49-F238E27FC236}">
                <a16:creationId xmlns:a16="http://schemas.microsoft.com/office/drawing/2014/main" id="{CC7E9E96-3FE2-69C3-A740-A7DE97E70439}"/>
              </a:ext>
            </a:extLst>
          </p:cNvPr>
          <p:cNvSpPr txBox="1"/>
          <p:nvPr/>
        </p:nvSpPr>
        <p:spPr>
          <a:xfrm>
            <a:off x="7470515" y="5172970"/>
            <a:ext cx="3945011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Audit and Consultancy Conflicts</a:t>
            </a:r>
            <a:endParaRPr sz="24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98980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62444B-5A8E-0093-AB53-658E80A5AE5B}"/>
              </a:ext>
            </a:extLst>
          </p:cNvPr>
          <p:cNvSpPr txBox="1">
            <a:spLocks/>
          </p:cNvSpPr>
          <p:nvPr/>
        </p:nvSpPr>
        <p:spPr>
          <a:xfrm>
            <a:off x="641372" y="126520"/>
            <a:ext cx="7969227" cy="7898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08386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hangingPunct="0">
              <a:lnSpc>
                <a:spcPct val="100000"/>
              </a:lnSpc>
            </a:pPr>
            <a:r>
              <a:rPr lang="en-US" b="1" dirty="0">
                <a:solidFill>
                  <a:schemeClr val="bg1"/>
                </a:solidFill>
                <a:latin typeface="+mj-lt"/>
                <a:cs typeface="+mj-cs"/>
              </a:rPr>
              <a:t>Outreaches: National Standard Setters</a:t>
            </a:r>
          </a:p>
        </p:txBody>
      </p:sp>
      <p:sp>
        <p:nvSpPr>
          <p:cNvPr id="62" name="Oval 3">
            <a:extLst>
              <a:ext uri="{FF2B5EF4-FFF2-40B4-BE49-F238E27FC236}">
                <a16:creationId xmlns:a16="http://schemas.microsoft.com/office/drawing/2014/main" id="{88756FD6-E007-F432-1A33-27D07DA827A2}"/>
              </a:ext>
            </a:extLst>
          </p:cNvPr>
          <p:cNvSpPr/>
          <p:nvPr/>
        </p:nvSpPr>
        <p:spPr>
          <a:xfrm>
            <a:off x="5229126" y="2635675"/>
            <a:ext cx="2552585" cy="2552584"/>
          </a:xfrm>
          <a:prstGeom prst="ellips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  <a:miter/>
          </a:ln>
        </p:spPr>
        <p:txBody>
          <a:bodyPr lIns="45719" rIns="45719" anchor="ctr"/>
          <a:lstStyle/>
          <a:p>
            <a:pPr algn="ctr"/>
            <a:endParaRPr sz="2400" dirty="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63" name="Picture 8" descr="Picture 8">
            <a:extLst>
              <a:ext uri="{FF2B5EF4-FFF2-40B4-BE49-F238E27FC236}">
                <a16:creationId xmlns:a16="http://schemas.microsoft.com/office/drawing/2014/main" id="{0DB2CF5D-AA2B-08D5-205C-F3AD5F4A41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9689" y="2800626"/>
            <a:ext cx="2222470" cy="2222468"/>
          </a:xfrm>
          <a:prstGeom prst="rect">
            <a:avLst/>
          </a:prstGeom>
          <a:ln w="12700">
            <a:miter lim="400000"/>
          </a:ln>
          <a:effectLst/>
        </p:spPr>
      </p:pic>
      <p:sp>
        <p:nvSpPr>
          <p:cNvPr id="64" name="Oval 63">
            <a:extLst>
              <a:ext uri="{FF2B5EF4-FFF2-40B4-BE49-F238E27FC236}">
                <a16:creationId xmlns:a16="http://schemas.microsoft.com/office/drawing/2014/main" id="{1669A1AF-9D52-3692-C7AD-1DC58C9B1C80}"/>
              </a:ext>
            </a:extLst>
          </p:cNvPr>
          <p:cNvSpPr/>
          <p:nvPr/>
        </p:nvSpPr>
        <p:spPr>
          <a:xfrm>
            <a:off x="7356039" y="2930047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46000">
                <a:schemeClr val="accent2">
                  <a:lumMod val="95000"/>
                  <a:lumOff val="5000"/>
                </a:schemeClr>
              </a:gs>
              <a:gs pos="10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65" name="Freeform 30">
            <a:extLst>
              <a:ext uri="{FF2B5EF4-FFF2-40B4-BE49-F238E27FC236}">
                <a16:creationId xmlns:a16="http://schemas.microsoft.com/office/drawing/2014/main" id="{1F8523A4-2901-921E-01F3-1CFDE1D15A6C}"/>
              </a:ext>
            </a:extLst>
          </p:cNvPr>
          <p:cNvSpPr/>
          <p:nvPr/>
        </p:nvSpPr>
        <p:spPr>
          <a:xfrm rot="10789512">
            <a:off x="7550819" y="2377555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66" name="Freeform 31">
            <a:extLst>
              <a:ext uri="{FF2B5EF4-FFF2-40B4-BE49-F238E27FC236}">
                <a16:creationId xmlns:a16="http://schemas.microsoft.com/office/drawing/2014/main" id="{9961F3D1-A55E-E544-1D53-944D613D8E55}"/>
              </a:ext>
            </a:extLst>
          </p:cNvPr>
          <p:cNvSpPr/>
          <p:nvPr/>
        </p:nvSpPr>
        <p:spPr>
          <a:xfrm rot="16189512" flipH="1">
            <a:off x="7590585" y="2414643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89000"/>
                </a:schemeClr>
              </a:gs>
              <a:gs pos="23000">
                <a:schemeClr val="accent2">
                  <a:lumMod val="89000"/>
                </a:schemeClr>
              </a:gs>
              <a:gs pos="69000">
                <a:schemeClr val="accent2">
                  <a:lumMod val="75000"/>
                </a:schemeClr>
              </a:gs>
              <a:gs pos="9700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556A28F5-C40C-276A-DC5F-BDE0E126C83A}"/>
              </a:ext>
            </a:extLst>
          </p:cNvPr>
          <p:cNvSpPr/>
          <p:nvPr/>
        </p:nvSpPr>
        <p:spPr>
          <a:xfrm>
            <a:off x="7598979" y="2405324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68" name="Oval 37">
            <a:extLst>
              <a:ext uri="{FF2B5EF4-FFF2-40B4-BE49-F238E27FC236}">
                <a16:creationId xmlns:a16="http://schemas.microsoft.com/office/drawing/2014/main" id="{B5FE85EE-537D-73B9-855D-DE36D54C2F8A}"/>
              </a:ext>
            </a:extLst>
          </p:cNvPr>
          <p:cNvSpPr/>
          <p:nvPr/>
        </p:nvSpPr>
        <p:spPr>
          <a:xfrm>
            <a:off x="7708683" y="3874931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40000"/>
                  <a:lumOff val="60000"/>
                </a:schemeClr>
              </a:gs>
              <a:gs pos="46000">
                <a:schemeClr val="accent3">
                  <a:lumMod val="95000"/>
                  <a:lumOff val="5000"/>
                </a:schemeClr>
              </a:gs>
              <a:gs pos="100000">
                <a:schemeClr val="accent3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69" name="Freeform 39">
            <a:extLst>
              <a:ext uri="{FF2B5EF4-FFF2-40B4-BE49-F238E27FC236}">
                <a16:creationId xmlns:a16="http://schemas.microsoft.com/office/drawing/2014/main" id="{D836FAEC-9363-A263-48DD-78A52F7A980A}"/>
              </a:ext>
            </a:extLst>
          </p:cNvPr>
          <p:cNvSpPr/>
          <p:nvPr/>
        </p:nvSpPr>
        <p:spPr>
          <a:xfrm rot="13500000">
            <a:off x="8061972" y="3652796"/>
            <a:ext cx="468085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0" name="Freeform 40">
            <a:extLst>
              <a:ext uri="{FF2B5EF4-FFF2-40B4-BE49-F238E27FC236}">
                <a16:creationId xmlns:a16="http://schemas.microsoft.com/office/drawing/2014/main" id="{59F37B09-BC5A-6422-EA2F-6F32069CEDA0}"/>
              </a:ext>
            </a:extLst>
          </p:cNvPr>
          <p:cNvSpPr/>
          <p:nvPr/>
        </p:nvSpPr>
        <p:spPr>
          <a:xfrm rot="18900000" flipH="1">
            <a:off x="8063700" y="3707145"/>
            <a:ext cx="468085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89000"/>
                </a:schemeClr>
              </a:gs>
              <a:gs pos="23000">
                <a:schemeClr val="accent3">
                  <a:lumMod val="89000"/>
                </a:schemeClr>
              </a:gs>
              <a:gs pos="69000">
                <a:schemeClr val="accent3">
                  <a:lumMod val="75000"/>
                </a:schemeClr>
              </a:gs>
              <a:gs pos="97000">
                <a:schemeClr val="accent3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1" name="Oval 41">
            <a:extLst>
              <a:ext uri="{FF2B5EF4-FFF2-40B4-BE49-F238E27FC236}">
                <a16:creationId xmlns:a16="http://schemas.microsoft.com/office/drawing/2014/main" id="{20547452-9AB9-FC0B-6293-45FB65BD14F1}"/>
              </a:ext>
            </a:extLst>
          </p:cNvPr>
          <p:cNvSpPr/>
          <p:nvPr/>
        </p:nvSpPr>
        <p:spPr>
          <a:xfrm>
            <a:off x="8107359" y="3717082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2" name="Oval 46">
            <a:extLst>
              <a:ext uri="{FF2B5EF4-FFF2-40B4-BE49-F238E27FC236}">
                <a16:creationId xmlns:a16="http://schemas.microsoft.com/office/drawing/2014/main" id="{69F549FC-EC85-D313-5988-333B8439243A}"/>
              </a:ext>
            </a:extLst>
          </p:cNvPr>
          <p:cNvSpPr/>
          <p:nvPr/>
        </p:nvSpPr>
        <p:spPr>
          <a:xfrm>
            <a:off x="7376532" y="4693459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46000">
                <a:schemeClr val="accent4">
                  <a:lumMod val="95000"/>
                  <a:lumOff val="5000"/>
                </a:schemeClr>
              </a:gs>
              <a:gs pos="100000">
                <a:schemeClr val="accent4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ECECEC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3" name="Freeform 48">
            <a:extLst>
              <a:ext uri="{FF2B5EF4-FFF2-40B4-BE49-F238E27FC236}">
                <a16:creationId xmlns:a16="http://schemas.microsoft.com/office/drawing/2014/main" id="{0A94CC32-E29F-D14B-5F0A-BAAB10F9BEA2}"/>
              </a:ext>
            </a:extLst>
          </p:cNvPr>
          <p:cNvSpPr/>
          <p:nvPr/>
        </p:nvSpPr>
        <p:spPr>
          <a:xfrm rot="16344705">
            <a:off x="7592090" y="4868729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4" name="Freeform 49">
            <a:extLst>
              <a:ext uri="{FF2B5EF4-FFF2-40B4-BE49-F238E27FC236}">
                <a16:creationId xmlns:a16="http://schemas.microsoft.com/office/drawing/2014/main" id="{DFF6C084-0D9A-01D9-6113-E3CEDF05FFEE}"/>
              </a:ext>
            </a:extLst>
          </p:cNvPr>
          <p:cNvSpPr/>
          <p:nvPr/>
        </p:nvSpPr>
        <p:spPr>
          <a:xfrm rot="144705" flipH="1">
            <a:off x="7553245" y="4906780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89000"/>
                </a:schemeClr>
              </a:gs>
              <a:gs pos="23000">
                <a:schemeClr val="accent4">
                  <a:lumMod val="89000"/>
                </a:schemeClr>
              </a:gs>
              <a:gs pos="69000">
                <a:schemeClr val="accent4">
                  <a:lumMod val="75000"/>
                </a:schemeClr>
              </a:gs>
              <a:gs pos="97000">
                <a:schemeClr val="accent4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5" name="Oval 50">
            <a:extLst>
              <a:ext uri="{FF2B5EF4-FFF2-40B4-BE49-F238E27FC236}">
                <a16:creationId xmlns:a16="http://schemas.microsoft.com/office/drawing/2014/main" id="{036DB4F4-2359-E363-0B85-4EF54E643C2F}"/>
              </a:ext>
            </a:extLst>
          </p:cNvPr>
          <p:cNvSpPr/>
          <p:nvPr/>
        </p:nvSpPr>
        <p:spPr>
          <a:xfrm>
            <a:off x="7602843" y="4951861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6" name="Oval 64">
            <a:extLst>
              <a:ext uri="{FF2B5EF4-FFF2-40B4-BE49-F238E27FC236}">
                <a16:creationId xmlns:a16="http://schemas.microsoft.com/office/drawing/2014/main" id="{CE9FE2C9-8E2F-4FB8-C038-26EE42E2D882}"/>
              </a:ext>
            </a:extLst>
          </p:cNvPr>
          <p:cNvSpPr/>
          <p:nvPr/>
        </p:nvSpPr>
        <p:spPr>
          <a:xfrm>
            <a:off x="5456664" y="4687344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46000">
                <a:schemeClr val="accent6">
                  <a:lumMod val="95000"/>
                  <a:lumOff val="5000"/>
                </a:schemeClr>
              </a:gs>
              <a:gs pos="100000">
                <a:schemeClr val="accent6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7" name="Freeform 66">
            <a:extLst>
              <a:ext uri="{FF2B5EF4-FFF2-40B4-BE49-F238E27FC236}">
                <a16:creationId xmlns:a16="http://schemas.microsoft.com/office/drawing/2014/main" id="{AA09CC63-6394-A096-A5BF-E02A4E591908}"/>
              </a:ext>
            </a:extLst>
          </p:cNvPr>
          <p:cNvSpPr/>
          <p:nvPr/>
        </p:nvSpPr>
        <p:spPr>
          <a:xfrm rot="21429490">
            <a:off x="4984934" y="4890143"/>
            <a:ext cx="468086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89000"/>
                </a:schemeClr>
              </a:gs>
              <a:gs pos="23000">
                <a:schemeClr val="accent6">
                  <a:lumMod val="89000"/>
                </a:schemeClr>
              </a:gs>
              <a:gs pos="69000">
                <a:schemeClr val="accent6">
                  <a:lumMod val="75000"/>
                </a:schemeClr>
              </a:gs>
              <a:gs pos="97000">
                <a:schemeClr val="accent6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8" name="Freeform 67">
            <a:extLst>
              <a:ext uri="{FF2B5EF4-FFF2-40B4-BE49-F238E27FC236}">
                <a16:creationId xmlns:a16="http://schemas.microsoft.com/office/drawing/2014/main" id="{4A31383C-AEEB-559A-C0E6-038A6A454E68}"/>
              </a:ext>
            </a:extLst>
          </p:cNvPr>
          <p:cNvSpPr/>
          <p:nvPr/>
        </p:nvSpPr>
        <p:spPr>
          <a:xfrm rot="5229490" flipH="1">
            <a:off x="4943487" y="4854945"/>
            <a:ext cx="468085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9" name="Oval 68">
            <a:extLst>
              <a:ext uri="{FF2B5EF4-FFF2-40B4-BE49-F238E27FC236}">
                <a16:creationId xmlns:a16="http://schemas.microsoft.com/office/drawing/2014/main" id="{F6A3AB2E-9C4E-93EA-474B-2A0E62DB34E8}"/>
              </a:ext>
            </a:extLst>
          </p:cNvPr>
          <p:cNvSpPr/>
          <p:nvPr/>
        </p:nvSpPr>
        <p:spPr>
          <a:xfrm>
            <a:off x="4935221" y="4942672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0" name="Oval 73">
            <a:extLst>
              <a:ext uri="{FF2B5EF4-FFF2-40B4-BE49-F238E27FC236}">
                <a16:creationId xmlns:a16="http://schemas.microsoft.com/office/drawing/2014/main" id="{AE2B4001-8E68-80ED-980C-0E40D40F354B}"/>
              </a:ext>
            </a:extLst>
          </p:cNvPr>
          <p:cNvSpPr/>
          <p:nvPr/>
        </p:nvSpPr>
        <p:spPr>
          <a:xfrm>
            <a:off x="5148193" y="3864100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1" name="Freeform 75">
            <a:extLst>
              <a:ext uri="{FF2B5EF4-FFF2-40B4-BE49-F238E27FC236}">
                <a16:creationId xmlns:a16="http://schemas.microsoft.com/office/drawing/2014/main" id="{C1A9E806-CC6F-0777-6925-976287582022}"/>
              </a:ext>
            </a:extLst>
          </p:cNvPr>
          <p:cNvSpPr/>
          <p:nvPr/>
        </p:nvSpPr>
        <p:spPr>
          <a:xfrm rot="2700000">
            <a:off x="4487801" y="3705697"/>
            <a:ext cx="468085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89000"/>
                </a:schemeClr>
              </a:gs>
              <a:gs pos="23000">
                <a:schemeClr val="accent1">
                  <a:lumMod val="89000"/>
                </a:schemeClr>
              </a:gs>
              <a:gs pos="69000">
                <a:schemeClr val="accent1">
                  <a:lumMod val="75000"/>
                </a:schemeClr>
              </a:gs>
              <a:gs pos="97000">
                <a:schemeClr val="accent1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2" name="Freeform 76">
            <a:extLst>
              <a:ext uri="{FF2B5EF4-FFF2-40B4-BE49-F238E27FC236}">
                <a16:creationId xmlns:a16="http://schemas.microsoft.com/office/drawing/2014/main" id="{C8112FD4-09D8-0245-3DA4-8B8E5CC3CDC1}"/>
              </a:ext>
            </a:extLst>
          </p:cNvPr>
          <p:cNvSpPr/>
          <p:nvPr/>
        </p:nvSpPr>
        <p:spPr>
          <a:xfrm rot="8100000" flipH="1">
            <a:off x="4486073" y="3651348"/>
            <a:ext cx="468085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3" name="Oval 77">
            <a:extLst>
              <a:ext uri="{FF2B5EF4-FFF2-40B4-BE49-F238E27FC236}">
                <a16:creationId xmlns:a16="http://schemas.microsoft.com/office/drawing/2014/main" id="{4892F709-4B73-FC81-908C-A2C87381233E}"/>
              </a:ext>
            </a:extLst>
          </p:cNvPr>
          <p:cNvSpPr/>
          <p:nvPr/>
        </p:nvSpPr>
        <p:spPr>
          <a:xfrm>
            <a:off x="4443639" y="3711541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4" name="Oval 82">
            <a:extLst>
              <a:ext uri="{FF2B5EF4-FFF2-40B4-BE49-F238E27FC236}">
                <a16:creationId xmlns:a16="http://schemas.microsoft.com/office/drawing/2014/main" id="{72543B86-83EB-F286-919D-A639F4169F9C}"/>
              </a:ext>
            </a:extLst>
          </p:cNvPr>
          <p:cNvSpPr/>
          <p:nvPr/>
        </p:nvSpPr>
        <p:spPr>
          <a:xfrm>
            <a:off x="5456664" y="2948387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46000">
                <a:schemeClr val="accent4">
                  <a:lumMod val="95000"/>
                  <a:lumOff val="5000"/>
                </a:schemeClr>
              </a:gs>
              <a:gs pos="100000">
                <a:schemeClr val="accent4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5" name="Freeform 84">
            <a:extLst>
              <a:ext uri="{FF2B5EF4-FFF2-40B4-BE49-F238E27FC236}">
                <a16:creationId xmlns:a16="http://schemas.microsoft.com/office/drawing/2014/main" id="{DC6913E3-3D10-07C7-CFDC-FB7DA9A3175C}"/>
              </a:ext>
            </a:extLst>
          </p:cNvPr>
          <p:cNvSpPr/>
          <p:nvPr/>
        </p:nvSpPr>
        <p:spPr>
          <a:xfrm rot="5054778">
            <a:off x="4921007" y="2504294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89000"/>
                </a:schemeClr>
              </a:gs>
              <a:gs pos="23000">
                <a:schemeClr val="accent4">
                  <a:lumMod val="89000"/>
                </a:schemeClr>
              </a:gs>
              <a:gs pos="69000">
                <a:schemeClr val="accent4">
                  <a:lumMod val="75000"/>
                </a:schemeClr>
              </a:gs>
              <a:gs pos="97000">
                <a:schemeClr val="accent4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6" name="Freeform 85">
            <a:extLst>
              <a:ext uri="{FF2B5EF4-FFF2-40B4-BE49-F238E27FC236}">
                <a16:creationId xmlns:a16="http://schemas.microsoft.com/office/drawing/2014/main" id="{A55D7BED-587B-E03D-CF60-2213B92E1839}"/>
              </a:ext>
            </a:extLst>
          </p:cNvPr>
          <p:cNvSpPr/>
          <p:nvPr/>
        </p:nvSpPr>
        <p:spPr>
          <a:xfrm rot="10454778" flipH="1">
            <a:off x="4954054" y="2461111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66891F6E-B9CA-5961-4CA1-1B114E0C8F48}"/>
              </a:ext>
            </a:extLst>
          </p:cNvPr>
          <p:cNvSpPr/>
          <p:nvPr/>
        </p:nvSpPr>
        <p:spPr>
          <a:xfrm>
            <a:off x="4904101" y="2491385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8" name="TextBox 52">
            <a:extLst>
              <a:ext uri="{FF2B5EF4-FFF2-40B4-BE49-F238E27FC236}">
                <a16:creationId xmlns:a16="http://schemas.microsoft.com/office/drawing/2014/main" id="{2932B976-9B86-2667-BF86-11A405DCD36B}"/>
              </a:ext>
            </a:extLst>
          </p:cNvPr>
          <p:cNvSpPr txBox="1"/>
          <p:nvPr/>
        </p:nvSpPr>
        <p:spPr>
          <a:xfrm>
            <a:off x="8032555" y="1777356"/>
            <a:ext cx="3151747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Understanding and Identifying the Issue</a:t>
            </a:r>
            <a:endParaRPr sz="24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9" name="TextBox 52">
            <a:extLst>
              <a:ext uri="{FF2B5EF4-FFF2-40B4-BE49-F238E27FC236}">
                <a16:creationId xmlns:a16="http://schemas.microsoft.com/office/drawing/2014/main" id="{98FAA950-B79F-7654-0FB1-D8413166F654}"/>
              </a:ext>
            </a:extLst>
          </p:cNvPr>
          <p:cNvSpPr txBox="1"/>
          <p:nvPr/>
        </p:nvSpPr>
        <p:spPr>
          <a:xfrm>
            <a:off x="8165343" y="5236400"/>
            <a:ext cx="2588235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Local Definition of “Firm”</a:t>
            </a:r>
            <a:endParaRPr sz="24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90" name="TextBox 52">
            <a:extLst>
              <a:ext uri="{FF2B5EF4-FFF2-40B4-BE49-F238E27FC236}">
                <a16:creationId xmlns:a16="http://schemas.microsoft.com/office/drawing/2014/main" id="{17C141E8-3D2F-82E5-55EC-B0AEBC9C0FCF}"/>
              </a:ext>
            </a:extLst>
          </p:cNvPr>
          <p:cNvSpPr txBox="1"/>
          <p:nvPr/>
        </p:nvSpPr>
        <p:spPr>
          <a:xfrm>
            <a:off x="2392125" y="5519616"/>
            <a:ext cx="3439909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Regulatory and Enforcement Challenges</a:t>
            </a:r>
            <a:endParaRPr sz="24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91" name="TextBox 52">
            <a:extLst>
              <a:ext uri="{FF2B5EF4-FFF2-40B4-BE49-F238E27FC236}">
                <a16:creationId xmlns:a16="http://schemas.microsoft.com/office/drawing/2014/main" id="{6FD2432D-C4C5-C6D0-66B5-26A1C6D8E683}"/>
              </a:ext>
            </a:extLst>
          </p:cNvPr>
          <p:cNvSpPr txBox="1"/>
          <p:nvPr/>
        </p:nvSpPr>
        <p:spPr>
          <a:xfrm>
            <a:off x="2392125" y="3315932"/>
            <a:ext cx="2123478" cy="15696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Tension between Public Interest and Revenue</a:t>
            </a:r>
            <a:endParaRPr sz="24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B69618AA-ACCB-DC28-C001-5DBAE49334B4}"/>
              </a:ext>
            </a:extLst>
          </p:cNvPr>
          <p:cNvSpPr txBox="1"/>
          <p:nvPr/>
        </p:nvSpPr>
        <p:spPr>
          <a:xfrm>
            <a:off x="2650028" y="1522566"/>
            <a:ext cx="2431355" cy="12003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Code Compliance and Training</a:t>
            </a:r>
            <a:endParaRPr sz="24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93" name="Graphic 66" descr="Graphic 66">
            <a:extLst>
              <a:ext uri="{FF2B5EF4-FFF2-40B4-BE49-F238E27FC236}">
                <a16:creationId xmlns:a16="http://schemas.microsoft.com/office/drawing/2014/main" id="{26B8AD2F-41DB-07BA-6AF4-CE898043599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69132"/>
          </a:blip>
          <a:stretch>
            <a:fillRect/>
          </a:stretch>
        </p:blipFill>
        <p:spPr>
          <a:xfrm>
            <a:off x="4521362" y="3792734"/>
            <a:ext cx="299331" cy="299331"/>
          </a:xfrm>
          <a:prstGeom prst="rect">
            <a:avLst/>
          </a:prstGeom>
          <a:ln w="12700">
            <a:miter lim="400000"/>
          </a:ln>
        </p:spPr>
      </p:pic>
      <p:sp>
        <p:nvSpPr>
          <p:cNvPr id="94" name="Google Shape;9168;p73">
            <a:extLst>
              <a:ext uri="{FF2B5EF4-FFF2-40B4-BE49-F238E27FC236}">
                <a16:creationId xmlns:a16="http://schemas.microsoft.com/office/drawing/2014/main" id="{640C54D8-5D1F-3BFD-EFC7-DF61892FA638}"/>
              </a:ext>
            </a:extLst>
          </p:cNvPr>
          <p:cNvSpPr/>
          <p:nvPr/>
        </p:nvSpPr>
        <p:spPr>
          <a:xfrm>
            <a:off x="5009216" y="5026370"/>
            <a:ext cx="310202" cy="304102"/>
          </a:xfrm>
          <a:custGeom>
            <a:avLst/>
            <a:gdLst/>
            <a:ahLst/>
            <a:cxnLst/>
            <a:rect l="l" t="t" r="r" b="b"/>
            <a:pathLst>
              <a:path w="12005" h="11060" extrusionOk="0">
                <a:moveTo>
                  <a:pt x="2049" y="2049"/>
                </a:moveTo>
                <a:cubicBezTo>
                  <a:pt x="2238" y="2049"/>
                  <a:pt x="2395" y="2206"/>
                  <a:pt x="2395" y="2395"/>
                </a:cubicBezTo>
                <a:cubicBezTo>
                  <a:pt x="2395" y="2584"/>
                  <a:pt x="2238" y="2742"/>
                  <a:pt x="2049" y="2742"/>
                </a:cubicBezTo>
                <a:cubicBezTo>
                  <a:pt x="1860" y="2742"/>
                  <a:pt x="1702" y="2584"/>
                  <a:pt x="1702" y="2395"/>
                </a:cubicBezTo>
                <a:cubicBezTo>
                  <a:pt x="1734" y="2206"/>
                  <a:pt x="1860" y="2049"/>
                  <a:pt x="2049" y="2049"/>
                </a:cubicBezTo>
                <a:close/>
                <a:moveTo>
                  <a:pt x="9736" y="2049"/>
                </a:moveTo>
                <a:cubicBezTo>
                  <a:pt x="9925" y="2049"/>
                  <a:pt x="10082" y="2206"/>
                  <a:pt x="10082" y="2395"/>
                </a:cubicBezTo>
                <a:cubicBezTo>
                  <a:pt x="10082" y="2584"/>
                  <a:pt x="9925" y="2742"/>
                  <a:pt x="9736" y="2742"/>
                </a:cubicBezTo>
                <a:cubicBezTo>
                  <a:pt x="9515" y="2742"/>
                  <a:pt x="9358" y="2584"/>
                  <a:pt x="9358" y="2395"/>
                </a:cubicBezTo>
                <a:cubicBezTo>
                  <a:pt x="9358" y="2206"/>
                  <a:pt x="9515" y="2049"/>
                  <a:pt x="9736" y="2049"/>
                </a:cubicBezTo>
                <a:close/>
                <a:moveTo>
                  <a:pt x="2049" y="3719"/>
                </a:moveTo>
                <a:lnTo>
                  <a:pt x="3151" y="5514"/>
                </a:lnTo>
                <a:lnTo>
                  <a:pt x="946" y="5514"/>
                </a:lnTo>
                <a:lnTo>
                  <a:pt x="2049" y="3719"/>
                </a:lnTo>
                <a:close/>
                <a:moveTo>
                  <a:pt x="9736" y="3719"/>
                </a:moveTo>
                <a:lnTo>
                  <a:pt x="10838" y="5514"/>
                </a:lnTo>
                <a:lnTo>
                  <a:pt x="8633" y="5514"/>
                </a:lnTo>
                <a:lnTo>
                  <a:pt x="9736" y="3719"/>
                </a:lnTo>
                <a:close/>
                <a:moveTo>
                  <a:pt x="3435" y="6207"/>
                </a:moveTo>
                <a:cubicBezTo>
                  <a:pt x="3466" y="6964"/>
                  <a:pt x="2836" y="7594"/>
                  <a:pt x="2049" y="7594"/>
                </a:cubicBezTo>
                <a:cubicBezTo>
                  <a:pt x="1292" y="7594"/>
                  <a:pt x="662" y="6964"/>
                  <a:pt x="662" y="6207"/>
                </a:cubicBezTo>
                <a:close/>
                <a:moveTo>
                  <a:pt x="11090" y="6207"/>
                </a:moveTo>
                <a:cubicBezTo>
                  <a:pt x="11090" y="6964"/>
                  <a:pt x="10460" y="7594"/>
                  <a:pt x="9736" y="7594"/>
                </a:cubicBezTo>
                <a:cubicBezTo>
                  <a:pt x="8980" y="7594"/>
                  <a:pt x="8350" y="6964"/>
                  <a:pt x="8350" y="6207"/>
                </a:cubicBezTo>
                <a:close/>
                <a:moveTo>
                  <a:pt x="5892" y="663"/>
                </a:moveTo>
                <a:cubicBezTo>
                  <a:pt x="6113" y="663"/>
                  <a:pt x="6270" y="820"/>
                  <a:pt x="6270" y="1009"/>
                </a:cubicBezTo>
                <a:lnTo>
                  <a:pt x="6270" y="8980"/>
                </a:lnTo>
                <a:lnTo>
                  <a:pt x="5546" y="8980"/>
                </a:lnTo>
                <a:lnTo>
                  <a:pt x="5546" y="1009"/>
                </a:lnTo>
                <a:cubicBezTo>
                  <a:pt x="5546" y="820"/>
                  <a:pt x="5703" y="663"/>
                  <a:pt x="5892" y="663"/>
                </a:cubicBezTo>
                <a:close/>
                <a:moveTo>
                  <a:pt x="8003" y="9673"/>
                </a:moveTo>
                <a:cubicBezTo>
                  <a:pt x="8192" y="9673"/>
                  <a:pt x="8350" y="9830"/>
                  <a:pt x="8350" y="10020"/>
                </a:cubicBezTo>
                <a:lnTo>
                  <a:pt x="8350" y="10398"/>
                </a:lnTo>
                <a:lnTo>
                  <a:pt x="3466" y="10398"/>
                </a:lnTo>
                <a:lnTo>
                  <a:pt x="3466" y="10020"/>
                </a:lnTo>
                <a:cubicBezTo>
                  <a:pt x="3466" y="9830"/>
                  <a:pt x="3624" y="9673"/>
                  <a:pt x="3813" y="9673"/>
                </a:cubicBezTo>
                <a:close/>
                <a:moveTo>
                  <a:pt x="5955" y="1"/>
                </a:moveTo>
                <a:cubicBezTo>
                  <a:pt x="5357" y="1"/>
                  <a:pt x="4916" y="474"/>
                  <a:pt x="4916" y="1009"/>
                </a:cubicBezTo>
                <a:lnTo>
                  <a:pt x="4916" y="1167"/>
                </a:lnTo>
                <a:cubicBezTo>
                  <a:pt x="3970" y="1671"/>
                  <a:pt x="3655" y="1891"/>
                  <a:pt x="3057" y="1954"/>
                </a:cubicBezTo>
                <a:cubicBezTo>
                  <a:pt x="2899" y="1608"/>
                  <a:pt x="2553" y="1324"/>
                  <a:pt x="2112" y="1324"/>
                </a:cubicBezTo>
                <a:cubicBezTo>
                  <a:pt x="1734" y="1324"/>
                  <a:pt x="1387" y="1576"/>
                  <a:pt x="1166" y="1923"/>
                </a:cubicBezTo>
                <a:cubicBezTo>
                  <a:pt x="946" y="1891"/>
                  <a:pt x="694" y="1797"/>
                  <a:pt x="505" y="1734"/>
                </a:cubicBezTo>
                <a:cubicBezTo>
                  <a:pt x="454" y="1708"/>
                  <a:pt x="404" y="1697"/>
                  <a:pt x="355" y="1697"/>
                </a:cubicBezTo>
                <a:cubicBezTo>
                  <a:pt x="224" y="1697"/>
                  <a:pt x="110" y="1784"/>
                  <a:pt x="64" y="1923"/>
                </a:cubicBezTo>
                <a:cubicBezTo>
                  <a:pt x="1" y="2112"/>
                  <a:pt x="64" y="2301"/>
                  <a:pt x="284" y="2364"/>
                </a:cubicBezTo>
                <a:cubicBezTo>
                  <a:pt x="536" y="2458"/>
                  <a:pt x="820" y="2553"/>
                  <a:pt x="1135" y="2616"/>
                </a:cubicBezTo>
                <a:cubicBezTo>
                  <a:pt x="1229" y="2899"/>
                  <a:pt x="1387" y="3151"/>
                  <a:pt x="1607" y="3277"/>
                </a:cubicBezTo>
                <a:lnTo>
                  <a:pt x="127" y="5703"/>
                </a:lnTo>
                <a:cubicBezTo>
                  <a:pt x="64" y="5735"/>
                  <a:pt x="64" y="5829"/>
                  <a:pt x="64" y="5892"/>
                </a:cubicBezTo>
                <a:lnTo>
                  <a:pt x="64" y="6239"/>
                </a:lnTo>
                <a:cubicBezTo>
                  <a:pt x="64" y="7405"/>
                  <a:pt x="1009" y="8350"/>
                  <a:pt x="2175" y="8350"/>
                </a:cubicBezTo>
                <a:cubicBezTo>
                  <a:pt x="3309" y="8350"/>
                  <a:pt x="4254" y="7405"/>
                  <a:pt x="4254" y="6239"/>
                </a:cubicBezTo>
                <a:lnTo>
                  <a:pt x="4254" y="5892"/>
                </a:lnTo>
                <a:cubicBezTo>
                  <a:pt x="4254" y="5829"/>
                  <a:pt x="4254" y="5766"/>
                  <a:pt x="4222" y="5703"/>
                </a:cubicBezTo>
                <a:lnTo>
                  <a:pt x="2710" y="3277"/>
                </a:lnTo>
                <a:cubicBezTo>
                  <a:pt x="2962" y="3183"/>
                  <a:pt x="3120" y="2931"/>
                  <a:pt x="3183" y="2647"/>
                </a:cubicBezTo>
                <a:cubicBezTo>
                  <a:pt x="3844" y="2553"/>
                  <a:pt x="4222" y="2332"/>
                  <a:pt x="4947" y="1954"/>
                </a:cubicBezTo>
                <a:lnTo>
                  <a:pt x="4947" y="8980"/>
                </a:lnTo>
                <a:lnTo>
                  <a:pt x="3939" y="8980"/>
                </a:lnTo>
                <a:cubicBezTo>
                  <a:pt x="3340" y="8980"/>
                  <a:pt x="2899" y="9421"/>
                  <a:pt x="2899" y="9988"/>
                </a:cubicBezTo>
                <a:lnTo>
                  <a:pt x="2899" y="10713"/>
                </a:lnTo>
                <a:cubicBezTo>
                  <a:pt x="2899" y="10902"/>
                  <a:pt x="3057" y="11059"/>
                  <a:pt x="3246" y="11059"/>
                </a:cubicBezTo>
                <a:lnTo>
                  <a:pt x="8822" y="11059"/>
                </a:lnTo>
                <a:cubicBezTo>
                  <a:pt x="9011" y="11059"/>
                  <a:pt x="9169" y="10902"/>
                  <a:pt x="9169" y="10713"/>
                </a:cubicBezTo>
                <a:lnTo>
                  <a:pt x="9169" y="9988"/>
                </a:lnTo>
                <a:cubicBezTo>
                  <a:pt x="9169" y="9389"/>
                  <a:pt x="8696" y="8980"/>
                  <a:pt x="8129" y="8980"/>
                </a:cubicBezTo>
                <a:lnTo>
                  <a:pt x="7089" y="8980"/>
                </a:lnTo>
                <a:lnTo>
                  <a:pt x="7089" y="1954"/>
                </a:lnTo>
                <a:cubicBezTo>
                  <a:pt x="7814" y="2332"/>
                  <a:pt x="8224" y="2553"/>
                  <a:pt x="8885" y="2647"/>
                </a:cubicBezTo>
                <a:cubicBezTo>
                  <a:pt x="8980" y="2931"/>
                  <a:pt x="9137" y="3120"/>
                  <a:pt x="9358" y="3277"/>
                </a:cubicBezTo>
                <a:lnTo>
                  <a:pt x="7877" y="5703"/>
                </a:lnTo>
                <a:cubicBezTo>
                  <a:pt x="7814" y="5735"/>
                  <a:pt x="7814" y="5829"/>
                  <a:pt x="7814" y="5892"/>
                </a:cubicBezTo>
                <a:lnTo>
                  <a:pt x="7814" y="6239"/>
                </a:lnTo>
                <a:cubicBezTo>
                  <a:pt x="7814" y="7405"/>
                  <a:pt x="8759" y="8350"/>
                  <a:pt x="9925" y="8350"/>
                </a:cubicBezTo>
                <a:cubicBezTo>
                  <a:pt x="11059" y="8350"/>
                  <a:pt x="12004" y="7405"/>
                  <a:pt x="12004" y="6239"/>
                </a:cubicBezTo>
                <a:lnTo>
                  <a:pt x="12004" y="5892"/>
                </a:lnTo>
                <a:cubicBezTo>
                  <a:pt x="12004" y="5829"/>
                  <a:pt x="12004" y="5766"/>
                  <a:pt x="11973" y="5703"/>
                </a:cubicBezTo>
                <a:lnTo>
                  <a:pt x="10460" y="3277"/>
                </a:lnTo>
                <a:cubicBezTo>
                  <a:pt x="10523" y="3151"/>
                  <a:pt x="10681" y="2899"/>
                  <a:pt x="10744" y="2616"/>
                </a:cubicBezTo>
                <a:cubicBezTo>
                  <a:pt x="11027" y="2553"/>
                  <a:pt x="11343" y="2458"/>
                  <a:pt x="11626" y="2364"/>
                </a:cubicBezTo>
                <a:cubicBezTo>
                  <a:pt x="11815" y="2269"/>
                  <a:pt x="11878" y="2080"/>
                  <a:pt x="11815" y="1923"/>
                </a:cubicBezTo>
                <a:cubicBezTo>
                  <a:pt x="11746" y="1784"/>
                  <a:pt x="11626" y="1697"/>
                  <a:pt x="11505" y="1697"/>
                </a:cubicBezTo>
                <a:cubicBezTo>
                  <a:pt x="11461" y="1697"/>
                  <a:pt x="11416" y="1708"/>
                  <a:pt x="11374" y="1734"/>
                </a:cubicBezTo>
                <a:cubicBezTo>
                  <a:pt x="11122" y="1797"/>
                  <a:pt x="10933" y="1891"/>
                  <a:pt x="10712" y="1923"/>
                </a:cubicBezTo>
                <a:cubicBezTo>
                  <a:pt x="10555" y="1576"/>
                  <a:pt x="10208" y="1324"/>
                  <a:pt x="9767" y="1324"/>
                </a:cubicBezTo>
                <a:cubicBezTo>
                  <a:pt x="9326" y="1324"/>
                  <a:pt x="8980" y="1576"/>
                  <a:pt x="8822" y="1954"/>
                </a:cubicBezTo>
                <a:cubicBezTo>
                  <a:pt x="8224" y="1828"/>
                  <a:pt x="7908" y="1639"/>
                  <a:pt x="6963" y="1167"/>
                </a:cubicBezTo>
                <a:lnTo>
                  <a:pt x="6963" y="1009"/>
                </a:lnTo>
                <a:cubicBezTo>
                  <a:pt x="6963" y="411"/>
                  <a:pt x="6491" y="1"/>
                  <a:pt x="5955" y="1"/>
                </a:cubicBezTo>
                <a:close/>
              </a:path>
            </a:pathLst>
          </a:custGeom>
          <a:solidFill>
            <a:srgbClr val="0F3745"/>
          </a:solidFill>
          <a:ln>
            <a:solidFill>
              <a:srgbClr val="0F3745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5" name="Google Shape;12604;p89">
            <a:extLst>
              <a:ext uri="{FF2B5EF4-FFF2-40B4-BE49-F238E27FC236}">
                <a16:creationId xmlns:a16="http://schemas.microsoft.com/office/drawing/2014/main" id="{7A22AD03-A56B-D811-2F38-DFD6763ECC1D}"/>
              </a:ext>
            </a:extLst>
          </p:cNvPr>
          <p:cNvSpPr/>
          <p:nvPr/>
        </p:nvSpPr>
        <p:spPr>
          <a:xfrm flipH="1">
            <a:off x="8193258" y="3748858"/>
            <a:ext cx="293103" cy="368139"/>
          </a:xfrm>
          <a:custGeom>
            <a:avLst/>
            <a:gdLst/>
            <a:ahLst/>
            <a:cxnLst/>
            <a:rect l="l" t="t" r="r" b="b"/>
            <a:pathLst>
              <a:path w="10315" h="10343" extrusionOk="0">
                <a:moveTo>
                  <a:pt x="5102" y="670"/>
                </a:moveTo>
                <a:cubicBezTo>
                  <a:pt x="5604" y="670"/>
                  <a:pt x="6022" y="1088"/>
                  <a:pt x="6022" y="1562"/>
                </a:cubicBezTo>
                <a:cubicBezTo>
                  <a:pt x="6022" y="2063"/>
                  <a:pt x="5604" y="2481"/>
                  <a:pt x="5102" y="2481"/>
                </a:cubicBezTo>
                <a:cubicBezTo>
                  <a:pt x="4600" y="2481"/>
                  <a:pt x="4182" y="2063"/>
                  <a:pt x="4182" y="1562"/>
                </a:cubicBezTo>
                <a:cubicBezTo>
                  <a:pt x="4182" y="1088"/>
                  <a:pt x="4600" y="670"/>
                  <a:pt x="5102" y="670"/>
                </a:cubicBezTo>
                <a:close/>
                <a:moveTo>
                  <a:pt x="1757" y="1896"/>
                </a:moveTo>
                <a:cubicBezTo>
                  <a:pt x="2063" y="1896"/>
                  <a:pt x="2342" y="2175"/>
                  <a:pt x="2342" y="2481"/>
                </a:cubicBezTo>
                <a:cubicBezTo>
                  <a:pt x="2342" y="2788"/>
                  <a:pt x="2063" y="3067"/>
                  <a:pt x="1757" y="3067"/>
                </a:cubicBezTo>
                <a:cubicBezTo>
                  <a:pt x="1422" y="3067"/>
                  <a:pt x="1143" y="2788"/>
                  <a:pt x="1143" y="2481"/>
                </a:cubicBezTo>
                <a:cubicBezTo>
                  <a:pt x="1143" y="2119"/>
                  <a:pt x="1422" y="1896"/>
                  <a:pt x="1757" y="1896"/>
                </a:cubicBezTo>
                <a:close/>
                <a:moveTo>
                  <a:pt x="8447" y="1896"/>
                </a:moveTo>
                <a:cubicBezTo>
                  <a:pt x="8781" y="1896"/>
                  <a:pt x="9032" y="2175"/>
                  <a:pt x="9032" y="2481"/>
                </a:cubicBezTo>
                <a:cubicBezTo>
                  <a:pt x="9032" y="2788"/>
                  <a:pt x="8753" y="3067"/>
                  <a:pt x="8447" y="3067"/>
                </a:cubicBezTo>
                <a:cubicBezTo>
                  <a:pt x="8112" y="3067"/>
                  <a:pt x="7834" y="2788"/>
                  <a:pt x="7834" y="2481"/>
                </a:cubicBezTo>
                <a:cubicBezTo>
                  <a:pt x="7834" y="2119"/>
                  <a:pt x="8112" y="1896"/>
                  <a:pt x="8447" y="1896"/>
                </a:cubicBezTo>
                <a:close/>
                <a:moveTo>
                  <a:pt x="1701" y="3624"/>
                </a:moveTo>
                <a:cubicBezTo>
                  <a:pt x="2370" y="3624"/>
                  <a:pt x="2927" y="4182"/>
                  <a:pt x="2927" y="4851"/>
                </a:cubicBezTo>
                <a:lnTo>
                  <a:pt x="2927" y="6412"/>
                </a:lnTo>
                <a:cubicBezTo>
                  <a:pt x="2955" y="6635"/>
                  <a:pt x="2816" y="6719"/>
                  <a:pt x="2649" y="6719"/>
                </a:cubicBezTo>
                <a:cubicBezTo>
                  <a:pt x="2481" y="6719"/>
                  <a:pt x="2342" y="6858"/>
                  <a:pt x="2342" y="7053"/>
                </a:cubicBezTo>
                <a:lnTo>
                  <a:pt x="2342" y="8865"/>
                </a:lnTo>
                <a:cubicBezTo>
                  <a:pt x="2342" y="9032"/>
                  <a:pt x="2203" y="9172"/>
                  <a:pt x="2035" y="9172"/>
                </a:cubicBezTo>
                <a:lnTo>
                  <a:pt x="1422" y="9172"/>
                </a:lnTo>
                <a:cubicBezTo>
                  <a:pt x="1255" y="9172"/>
                  <a:pt x="1116" y="9032"/>
                  <a:pt x="1116" y="8865"/>
                </a:cubicBezTo>
                <a:lnTo>
                  <a:pt x="1116" y="7053"/>
                </a:lnTo>
                <a:cubicBezTo>
                  <a:pt x="1116" y="6858"/>
                  <a:pt x="976" y="6719"/>
                  <a:pt x="809" y="6719"/>
                </a:cubicBezTo>
                <a:cubicBezTo>
                  <a:pt x="642" y="6719"/>
                  <a:pt x="502" y="6579"/>
                  <a:pt x="502" y="6412"/>
                </a:cubicBezTo>
                <a:lnTo>
                  <a:pt x="502" y="4851"/>
                </a:lnTo>
                <a:cubicBezTo>
                  <a:pt x="502" y="4182"/>
                  <a:pt x="1060" y="3624"/>
                  <a:pt x="1701" y="3624"/>
                </a:cubicBezTo>
                <a:close/>
                <a:moveTo>
                  <a:pt x="8391" y="3624"/>
                </a:moveTo>
                <a:cubicBezTo>
                  <a:pt x="9060" y="3624"/>
                  <a:pt x="9618" y="4182"/>
                  <a:pt x="9618" y="4851"/>
                </a:cubicBezTo>
                <a:lnTo>
                  <a:pt x="9618" y="6440"/>
                </a:lnTo>
                <a:lnTo>
                  <a:pt x="9645" y="6440"/>
                </a:lnTo>
                <a:cubicBezTo>
                  <a:pt x="9645" y="6635"/>
                  <a:pt x="9506" y="6774"/>
                  <a:pt x="9339" y="6774"/>
                </a:cubicBezTo>
                <a:cubicBezTo>
                  <a:pt x="9172" y="6774"/>
                  <a:pt x="9032" y="6914"/>
                  <a:pt x="9032" y="7081"/>
                </a:cubicBezTo>
                <a:lnTo>
                  <a:pt x="9032" y="8893"/>
                </a:lnTo>
                <a:cubicBezTo>
                  <a:pt x="9032" y="9060"/>
                  <a:pt x="8893" y="9199"/>
                  <a:pt x="8726" y="9199"/>
                </a:cubicBezTo>
                <a:lnTo>
                  <a:pt x="8112" y="9199"/>
                </a:lnTo>
                <a:cubicBezTo>
                  <a:pt x="7945" y="9199"/>
                  <a:pt x="7806" y="9060"/>
                  <a:pt x="7806" y="8893"/>
                </a:cubicBezTo>
                <a:lnTo>
                  <a:pt x="7806" y="7053"/>
                </a:lnTo>
                <a:cubicBezTo>
                  <a:pt x="7806" y="6858"/>
                  <a:pt x="7666" y="6719"/>
                  <a:pt x="7499" y="6719"/>
                </a:cubicBezTo>
                <a:cubicBezTo>
                  <a:pt x="7332" y="6719"/>
                  <a:pt x="7192" y="6579"/>
                  <a:pt x="7192" y="6412"/>
                </a:cubicBezTo>
                <a:lnTo>
                  <a:pt x="7192" y="4851"/>
                </a:lnTo>
                <a:cubicBezTo>
                  <a:pt x="7192" y="4182"/>
                  <a:pt x="7750" y="3624"/>
                  <a:pt x="8391" y="3624"/>
                </a:cubicBezTo>
                <a:close/>
                <a:moveTo>
                  <a:pt x="5381" y="3095"/>
                </a:moveTo>
                <a:cubicBezTo>
                  <a:pt x="6077" y="3234"/>
                  <a:pt x="6635" y="3875"/>
                  <a:pt x="6635" y="4600"/>
                </a:cubicBezTo>
                <a:lnTo>
                  <a:pt x="6635" y="6440"/>
                </a:lnTo>
                <a:cubicBezTo>
                  <a:pt x="6663" y="6635"/>
                  <a:pt x="6523" y="6719"/>
                  <a:pt x="6356" y="6719"/>
                </a:cubicBezTo>
                <a:cubicBezTo>
                  <a:pt x="6161" y="6719"/>
                  <a:pt x="6022" y="6858"/>
                  <a:pt x="6022" y="7053"/>
                </a:cubicBezTo>
                <a:lnTo>
                  <a:pt x="6022" y="9478"/>
                </a:lnTo>
                <a:cubicBezTo>
                  <a:pt x="6022" y="9645"/>
                  <a:pt x="5882" y="9785"/>
                  <a:pt x="5715" y="9785"/>
                </a:cubicBezTo>
                <a:lnTo>
                  <a:pt x="4461" y="9785"/>
                </a:lnTo>
                <a:cubicBezTo>
                  <a:pt x="4293" y="9785"/>
                  <a:pt x="4154" y="9645"/>
                  <a:pt x="4154" y="9478"/>
                </a:cubicBezTo>
                <a:lnTo>
                  <a:pt x="4154" y="7053"/>
                </a:lnTo>
                <a:cubicBezTo>
                  <a:pt x="4154" y="6858"/>
                  <a:pt x="4015" y="6719"/>
                  <a:pt x="3847" y="6719"/>
                </a:cubicBezTo>
                <a:cubicBezTo>
                  <a:pt x="3652" y="6719"/>
                  <a:pt x="3513" y="6579"/>
                  <a:pt x="3513" y="6412"/>
                </a:cubicBezTo>
                <a:lnTo>
                  <a:pt x="3513" y="4851"/>
                </a:lnTo>
                <a:lnTo>
                  <a:pt x="3513" y="4600"/>
                </a:lnTo>
                <a:cubicBezTo>
                  <a:pt x="3513" y="3875"/>
                  <a:pt x="4043" y="3234"/>
                  <a:pt x="4739" y="3095"/>
                </a:cubicBezTo>
                <a:lnTo>
                  <a:pt x="4739" y="5185"/>
                </a:lnTo>
                <a:cubicBezTo>
                  <a:pt x="4739" y="5381"/>
                  <a:pt x="4879" y="5520"/>
                  <a:pt x="5046" y="5520"/>
                </a:cubicBezTo>
                <a:cubicBezTo>
                  <a:pt x="5241" y="5520"/>
                  <a:pt x="5381" y="5381"/>
                  <a:pt x="5381" y="5185"/>
                </a:cubicBezTo>
                <a:lnTo>
                  <a:pt x="5381" y="3095"/>
                </a:lnTo>
                <a:close/>
                <a:moveTo>
                  <a:pt x="5130" y="1"/>
                </a:moveTo>
                <a:cubicBezTo>
                  <a:pt x="4293" y="1"/>
                  <a:pt x="3624" y="670"/>
                  <a:pt x="3624" y="1506"/>
                </a:cubicBezTo>
                <a:cubicBezTo>
                  <a:pt x="3624" y="1952"/>
                  <a:pt x="3847" y="2370"/>
                  <a:pt x="4154" y="2649"/>
                </a:cubicBezTo>
                <a:cubicBezTo>
                  <a:pt x="3736" y="2872"/>
                  <a:pt x="3373" y="3234"/>
                  <a:pt x="3206" y="3652"/>
                </a:cubicBezTo>
                <a:cubicBezTo>
                  <a:pt x="3067" y="3485"/>
                  <a:pt x="2900" y="3346"/>
                  <a:pt x="2677" y="3234"/>
                </a:cubicBezTo>
                <a:cubicBezTo>
                  <a:pt x="2900" y="3039"/>
                  <a:pt x="3039" y="2732"/>
                  <a:pt x="3039" y="2398"/>
                </a:cubicBezTo>
                <a:cubicBezTo>
                  <a:pt x="3039" y="1757"/>
                  <a:pt x="2481" y="1199"/>
                  <a:pt x="1812" y="1199"/>
                </a:cubicBezTo>
                <a:cubicBezTo>
                  <a:pt x="1143" y="1199"/>
                  <a:pt x="586" y="1757"/>
                  <a:pt x="586" y="2398"/>
                </a:cubicBezTo>
                <a:cubicBezTo>
                  <a:pt x="586" y="2732"/>
                  <a:pt x="725" y="3039"/>
                  <a:pt x="948" y="3234"/>
                </a:cubicBezTo>
                <a:cubicBezTo>
                  <a:pt x="391" y="3569"/>
                  <a:pt x="1" y="4154"/>
                  <a:pt x="1" y="4851"/>
                </a:cubicBezTo>
                <a:lnTo>
                  <a:pt x="1" y="6412"/>
                </a:lnTo>
                <a:cubicBezTo>
                  <a:pt x="1" y="6802"/>
                  <a:pt x="251" y="7137"/>
                  <a:pt x="586" y="7276"/>
                </a:cubicBezTo>
                <a:lnTo>
                  <a:pt x="586" y="8865"/>
                </a:lnTo>
                <a:cubicBezTo>
                  <a:pt x="586" y="9339"/>
                  <a:pt x="1004" y="9757"/>
                  <a:pt x="1506" y="9757"/>
                </a:cubicBezTo>
                <a:lnTo>
                  <a:pt x="2091" y="9757"/>
                </a:lnTo>
                <a:cubicBezTo>
                  <a:pt x="2593" y="9757"/>
                  <a:pt x="3011" y="9339"/>
                  <a:pt x="3011" y="8865"/>
                </a:cubicBezTo>
                <a:lnTo>
                  <a:pt x="3011" y="7276"/>
                </a:lnTo>
                <a:cubicBezTo>
                  <a:pt x="3095" y="7248"/>
                  <a:pt x="3206" y="7192"/>
                  <a:pt x="3318" y="7109"/>
                </a:cubicBezTo>
                <a:cubicBezTo>
                  <a:pt x="3429" y="7192"/>
                  <a:pt x="3485" y="7248"/>
                  <a:pt x="3624" y="7276"/>
                </a:cubicBezTo>
                <a:lnTo>
                  <a:pt x="3624" y="9450"/>
                </a:lnTo>
                <a:cubicBezTo>
                  <a:pt x="3624" y="9924"/>
                  <a:pt x="4043" y="10342"/>
                  <a:pt x="4544" y="10342"/>
                </a:cubicBezTo>
                <a:lnTo>
                  <a:pt x="5799" y="10342"/>
                </a:lnTo>
                <a:cubicBezTo>
                  <a:pt x="6273" y="10342"/>
                  <a:pt x="6691" y="9924"/>
                  <a:pt x="6691" y="9450"/>
                </a:cubicBezTo>
                <a:lnTo>
                  <a:pt x="6691" y="7276"/>
                </a:lnTo>
                <a:cubicBezTo>
                  <a:pt x="6802" y="7248"/>
                  <a:pt x="6914" y="7192"/>
                  <a:pt x="6997" y="7109"/>
                </a:cubicBezTo>
                <a:cubicBezTo>
                  <a:pt x="7109" y="7192"/>
                  <a:pt x="7192" y="7248"/>
                  <a:pt x="7332" y="7276"/>
                </a:cubicBezTo>
                <a:lnTo>
                  <a:pt x="7332" y="8865"/>
                </a:lnTo>
                <a:cubicBezTo>
                  <a:pt x="7332" y="9339"/>
                  <a:pt x="7750" y="9757"/>
                  <a:pt x="8224" y="9757"/>
                </a:cubicBezTo>
                <a:lnTo>
                  <a:pt x="8809" y="9757"/>
                </a:lnTo>
                <a:cubicBezTo>
                  <a:pt x="9311" y="9757"/>
                  <a:pt x="9729" y="9339"/>
                  <a:pt x="9729" y="8865"/>
                </a:cubicBezTo>
                <a:lnTo>
                  <a:pt x="9729" y="7276"/>
                </a:lnTo>
                <a:cubicBezTo>
                  <a:pt x="10064" y="7137"/>
                  <a:pt x="10314" y="6830"/>
                  <a:pt x="10314" y="6412"/>
                </a:cubicBezTo>
                <a:lnTo>
                  <a:pt x="10314" y="4851"/>
                </a:lnTo>
                <a:cubicBezTo>
                  <a:pt x="10287" y="4210"/>
                  <a:pt x="9896" y="3596"/>
                  <a:pt x="9339" y="3318"/>
                </a:cubicBezTo>
                <a:cubicBezTo>
                  <a:pt x="9562" y="3095"/>
                  <a:pt x="9701" y="2788"/>
                  <a:pt x="9701" y="2481"/>
                </a:cubicBezTo>
                <a:cubicBezTo>
                  <a:pt x="9701" y="1812"/>
                  <a:pt x="9144" y="1255"/>
                  <a:pt x="8475" y="1255"/>
                </a:cubicBezTo>
                <a:cubicBezTo>
                  <a:pt x="7806" y="1255"/>
                  <a:pt x="7248" y="1812"/>
                  <a:pt x="7248" y="2481"/>
                </a:cubicBezTo>
                <a:cubicBezTo>
                  <a:pt x="7248" y="2788"/>
                  <a:pt x="7388" y="3095"/>
                  <a:pt x="7611" y="3318"/>
                </a:cubicBezTo>
                <a:cubicBezTo>
                  <a:pt x="7388" y="3429"/>
                  <a:pt x="7220" y="3569"/>
                  <a:pt x="7081" y="3736"/>
                </a:cubicBezTo>
                <a:cubicBezTo>
                  <a:pt x="6969" y="3485"/>
                  <a:pt x="6802" y="3290"/>
                  <a:pt x="6635" y="3067"/>
                </a:cubicBezTo>
                <a:cubicBezTo>
                  <a:pt x="6496" y="2927"/>
                  <a:pt x="6300" y="2788"/>
                  <a:pt x="6105" y="2677"/>
                </a:cubicBezTo>
                <a:cubicBezTo>
                  <a:pt x="6440" y="2370"/>
                  <a:pt x="6663" y="1952"/>
                  <a:pt x="6663" y="1534"/>
                </a:cubicBezTo>
                <a:cubicBezTo>
                  <a:pt x="6663" y="1116"/>
                  <a:pt x="6496" y="725"/>
                  <a:pt x="6217" y="447"/>
                </a:cubicBezTo>
                <a:cubicBezTo>
                  <a:pt x="5938" y="168"/>
                  <a:pt x="5520" y="1"/>
                  <a:pt x="5130" y="1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6" name="Google Shape;12426;p89">
            <a:extLst>
              <a:ext uri="{FF2B5EF4-FFF2-40B4-BE49-F238E27FC236}">
                <a16:creationId xmlns:a16="http://schemas.microsoft.com/office/drawing/2014/main" id="{C756D997-DBCA-CFEA-7537-930703E32323}"/>
              </a:ext>
            </a:extLst>
          </p:cNvPr>
          <p:cNvSpPr/>
          <p:nvPr/>
        </p:nvSpPr>
        <p:spPr>
          <a:xfrm>
            <a:off x="7685255" y="2506932"/>
            <a:ext cx="271613" cy="266874"/>
          </a:xfrm>
          <a:custGeom>
            <a:avLst/>
            <a:gdLst/>
            <a:ahLst/>
            <a:cxnLst/>
            <a:rect l="l" t="t" r="r" b="b"/>
            <a:pathLst>
              <a:path w="11816" h="11689" extrusionOk="0">
                <a:moveTo>
                  <a:pt x="7026" y="757"/>
                </a:moveTo>
                <a:lnTo>
                  <a:pt x="7026" y="2710"/>
                </a:lnTo>
                <a:lnTo>
                  <a:pt x="5829" y="2710"/>
                </a:lnTo>
                <a:cubicBezTo>
                  <a:pt x="5924" y="2332"/>
                  <a:pt x="6081" y="1954"/>
                  <a:pt x="6176" y="1702"/>
                </a:cubicBezTo>
                <a:cubicBezTo>
                  <a:pt x="6428" y="1229"/>
                  <a:pt x="6711" y="914"/>
                  <a:pt x="7026" y="757"/>
                </a:cubicBezTo>
                <a:close/>
                <a:moveTo>
                  <a:pt x="7688" y="757"/>
                </a:moveTo>
                <a:cubicBezTo>
                  <a:pt x="8003" y="914"/>
                  <a:pt x="8287" y="1229"/>
                  <a:pt x="8507" y="1702"/>
                </a:cubicBezTo>
                <a:cubicBezTo>
                  <a:pt x="8665" y="2017"/>
                  <a:pt x="8791" y="2364"/>
                  <a:pt x="8854" y="2710"/>
                </a:cubicBezTo>
                <a:lnTo>
                  <a:pt x="7688" y="2710"/>
                </a:lnTo>
                <a:lnTo>
                  <a:pt x="7688" y="757"/>
                </a:lnTo>
                <a:close/>
                <a:moveTo>
                  <a:pt x="8917" y="977"/>
                </a:moveTo>
                <a:cubicBezTo>
                  <a:pt x="9704" y="1387"/>
                  <a:pt x="10334" y="1954"/>
                  <a:pt x="10712" y="2710"/>
                </a:cubicBezTo>
                <a:lnTo>
                  <a:pt x="9578" y="2710"/>
                </a:lnTo>
                <a:cubicBezTo>
                  <a:pt x="9452" y="2206"/>
                  <a:pt x="9295" y="1765"/>
                  <a:pt x="9106" y="1387"/>
                </a:cubicBezTo>
                <a:cubicBezTo>
                  <a:pt x="9011" y="1261"/>
                  <a:pt x="8948" y="1103"/>
                  <a:pt x="8917" y="977"/>
                </a:cubicBezTo>
                <a:close/>
                <a:moveTo>
                  <a:pt x="5798" y="1009"/>
                </a:moveTo>
                <a:lnTo>
                  <a:pt x="5798" y="1009"/>
                </a:lnTo>
                <a:cubicBezTo>
                  <a:pt x="5703" y="1135"/>
                  <a:pt x="5640" y="1261"/>
                  <a:pt x="5609" y="1418"/>
                </a:cubicBezTo>
                <a:cubicBezTo>
                  <a:pt x="5388" y="1796"/>
                  <a:pt x="5231" y="2269"/>
                  <a:pt x="5136" y="2742"/>
                </a:cubicBezTo>
                <a:lnTo>
                  <a:pt x="3970" y="2742"/>
                </a:lnTo>
                <a:cubicBezTo>
                  <a:pt x="4380" y="1954"/>
                  <a:pt x="5042" y="1387"/>
                  <a:pt x="5798" y="1009"/>
                </a:cubicBezTo>
                <a:close/>
                <a:moveTo>
                  <a:pt x="5010" y="3435"/>
                </a:moveTo>
                <a:cubicBezTo>
                  <a:pt x="4978" y="3750"/>
                  <a:pt x="4915" y="4096"/>
                  <a:pt x="4915" y="4443"/>
                </a:cubicBezTo>
                <a:cubicBezTo>
                  <a:pt x="4978" y="4789"/>
                  <a:pt x="4978" y="5167"/>
                  <a:pt x="5010" y="5482"/>
                </a:cubicBezTo>
                <a:lnTo>
                  <a:pt x="3718" y="5482"/>
                </a:lnTo>
                <a:cubicBezTo>
                  <a:pt x="3624" y="5167"/>
                  <a:pt x="3561" y="4789"/>
                  <a:pt x="3561" y="4443"/>
                </a:cubicBezTo>
                <a:cubicBezTo>
                  <a:pt x="3561" y="4096"/>
                  <a:pt x="3592" y="3750"/>
                  <a:pt x="3718" y="3435"/>
                </a:cubicBezTo>
                <a:close/>
                <a:moveTo>
                  <a:pt x="7026" y="3435"/>
                </a:moveTo>
                <a:lnTo>
                  <a:pt x="7026" y="5482"/>
                </a:lnTo>
                <a:lnTo>
                  <a:pt x="5703" y="5482"/>
                </a:lnTo>
                <a:cubicBezTo>
                  <a:pt x="5672" y="5136"/>
                  <a:pt x="5640" y="4789"/>
                  <a:pt x="5640" y="4443"/>
                </a:cubicBezTo>
                <a:cubicBezTo>
                  <a:pt x="5640" y="4096"/>
                  <a:pt x="5672" y="3718"/>
                  <a:pt x="5703" y="3435"/>
                </a:cubicBezTo>
                <a:close/>
                <a:moveTo>
                  <a:pt x="8980" y="3435"/>
                </a:moveTo>
                <a:cubicBezTo>
                  <a:pt x="9011" y="3750"/>
                  <a:pt x="9074" y="4096"/>
                  <a:pt x="9074" y="4443"/>
                </a:cubicBezTo>
                <a:cubicBezTo>
                  <a:pt x="9074" y="4789"/>
                  <a:pt x="9011" y="5167"/>
                  <a:pt x="8980" y="5482"/>
                </a:cubicBezTo>
                <a:lnTo>
                  <a:pt x="7688" y="5482"/>
                </a:lnTo>
                <a:lnTo>
                  <a:pt x="7688" y="3435"/>
                </a:lnTo>
                <a:close/>
                <a:moveTo>
                  <a:pt x="10996" y="3435"/>
                </a:moveTo>
                <a:cubicBezTo>
                  <a:pt x="11059" y="3750"/>
                  <a:pt x="11153" y="4096"/>
                  <a:pt x="11153" y="4443"/>
                </a:cubicBezTo>
                <a:cubicBezTo>
                  <a:pt x="11153" y="4789"/>
                  <a:pt x="11122" y="5167"/>
                  <a:pt x="10996" y="5482"/>
                </a:cubicBezTo>
                <a:lnTo>
                  <a:pt x="9704" y="5482"/>
                </a:lnTo>
                <a:cubicBezTo>
                  <a:pt x="9736" y="5136"/>
                  <a:pt x="9767" y="4789"/>
                  <a:pt x="9767" y="4443"/>
                </a:cubicBezTo>
                <a:cubicBezTo>
                  <a:pt x="9736" y="4096"/>
                  <a:pt x="9736" y="3750"/>
                  <a:pt x="9704" y="3435"/>
                </a:cubicBezTo>
                <a:close/>
                <a:moveTo>
                  <a:pt x="5136" y="6144"/>
                </a:moveTo>
                <a:cubicBezTo>
                  <a:pt x="5231" y="6648"/>
                  <a:pt x="5388" y="7089"/>
                  <a:pt x="5609" y="7467"/>
                </a:cubicBezTo>
                <a:cubicBezTo>
                  <a:pt x="5672" y="7593"/>
                  <a:pt x="5766" y="7751"/>
                  <a:pt x="5798" y="7877"/>
                </a:cubicBezTo>
                <a:cubicBezTo>
                  <a:pt x="5042" y="7530"/>
                  <a:pt x="4380" y="6932"/>
                  <a:pt x="3970" y="6144"/>
                </a:cubicBezTo>
                <a:close/>
                <a:moveTo>
                  <a:pt x="10712" y="6144"/>
                </a:moveTo>
                <a:cubicBezTo>
                  <a:pt x="10334" y="6932"/>
                  <a:pt x="9704" y="7530"/>
                  <a:pt x="8917" y="7877"/>
                </a:cubicBezTo>
                <a:cubicBezTo>
                  <a:pt x="8980" y="7751"/>
                  <a:pt x="9074" y="7625"/>
                  <a:pt x="9106" y="7467"/>
                </a:cubicBezTo>
                <a:cubicBezTo>
                  <a:pt x="9295" y="7089"/>
                  <a:pt x="9452" y="6617"/>
                  <a:pt x="9578" y="6144"/>
                </a:cubicBezTo>
                <a:close/>
                <a:moveTo>
                  <a:pt x="7026" y="6144"/>
                </a:moveTo>
                <a:lnTo>
                  <a:pt x="7026" y="8097"/>
                </a:lnTo>
                <a:cubicBezTo>
                  <a:pt x="6743" y="7940"/>
                  <a:pt x="6428" y="7625"/>
                  <a:pt x="6239" y="7152"/>
                </a:cubicBezTo>
                <a:cubicBezTo>
                  <a:pt x="6081" y="6837"/>
                  <a:pt x="5955" y="6491"/>
                  <a:pt x="5861" y="6144"/>
                </a:cubicBezTo>
                <a:close/>
                <a:moveTo>
                  <a:pt x="8854" y="6144"/>
                </a:moveTo>
                <a:cubicBezTo>
                  <a:pt x="8791" y="6522"/>
                  <a:pt x="8633" y="6900"/>
                  <a:pt x="8507" y="7152"/>
                </a:cubicBezTo>
                <a:cubicBezTo>
                  <a:pt x="8287" y="7688"/>
                  <a:pt x="8003" y="8003"/>
                  <a:pt x="7688" y="8097"/>
                </a:cubicBezTo>
                <a:lnTo>
                  <a:pt x="7688" y="6144"/>
                </a:lnTo>
                <a:close/>
                <a:moveTo>
                  <a:pt x="2726" y="8759"/>
                </a:moveTo>
                <a:cubicBezTo>
                  <a:pt x="2813" y="8759"/>
                  <a:pt x="2899" y="8790"/>
                  <a:pt x="2962" y="8853"/>
                </a:cubicBezTo>
                <a:cubicBezTo>
                  <a:pt x="3088" y="8980"/>
                  <a:pt x="3088" y="9169"/>
                  <a:pt x="2962" y="9326"/>
                </a:cubicBezTo>
                <a:lnTo>
                  <a:pt x="1387" y="10901"/>
                </a:lnTo>
                <a:cubicBezTo>
                  <a:pt x="1324" y="10964"/>
                  <a:pt x="1237" y="10996"/>
                  <a:pt x="1151" y="10996"/>
                </a:cubicBezTo>
                <a:cubicBezTo>
                  <a:pt x="1064" y="10996"/>
                  <a:pt x="977" y="10964"/>
                  <a:pt x="914" y="10901"/>
                </a:cubicBezTo>
                <a:cubicBezTo>
                  <a:pt x="788" y="10775"/>
                  <a:pt x="788" y="10555"/>
                  <a:pt x="914" y="10429"/>
                </a:cubicBezTo>
                <a:lnTo>
                  <a:pt x="2490" y="8853"/>
                </a:lnTo>
                <a:cubicBezTo>
                  <a:pt x="2553" y="8790"/>
                  <a:pt x="2639" y="8759"/>
                  <a:pt x="2726" y="8759"/>
                </a:cubicBezTo>
                <a:close/>
                <a:moveTo>
                  <a:pt x="7373" y="1"/>
                </a:moveTo>
                <a:cubicBezTo>
                  <a:pt x="4915" y="1"/>
                  <a:pt x="2931" y="1985"/>
                  <a:pt x="2931" y="4443"/>
                </a:cubicBezTo>
                <a:cubicBezTo>
                  <a:pt x="2931" y="5514"/>
                  <a:pt x="3309" y="6522"/>
                  <a:pt x="4002" y="7310"/>
                </a:cubicBezTo>
                <a:lnTo>
                  <a:pt x="3151" y="8160"/>
                </a:lnTo>
                <a:cubicBezTo>
                  <a:pt x="3011" y="8079"/>
                  <a:pt x="2858" y="8040"/>
                  <a:pt x="2705" y="8040"/>
                </a:cubicBezTo>
                <a:cubicBezTo>
                  <a:pt x="2445" y="8040"/>
                  <a:pt x="2184" y="8151"/>
                  <a:pt x="1986" y="8349"/>
                </a:cubicBezTo>
                <a:lnTo>
                  <a:pt x="410" y="9925"/>
                </a:lnTo>
                <a:cubicBezTo>
                  <a:pt x="1" y="10303"/>
                  <a:pt x="1" y="10996"/>
                  <a:pt x="410" y="11374"/>
                </a:cubicBezTo>
                <a:cubicBezTo>
                  <a:pt x="599" y="11563"/>
                  <a:pt x="883" y="11689"/>
                  <a:pt x="1103" y="11689"/>
                </a:cubicBezTo>
                <a:cubicBezTo>
                  <a:pt x="1387" y="11689"/>
                  <a:pt x="1607" y="11563"/>
                  <a:pt x="1828" y="11374"/>
                </a:cubicBezTo>
                <a:lnTo>
                  <a:pt x="3403" y="9799"/>
                </a:lnTo>
                <a:cubicBezTo>
                  <a:pt x="3718" y="9484"/>
                  <a:pt x="3781" y="9011"/>
                  <a:pt x="3592" y="8633"/>
                </a:cubicBezTo>
                <a:lnTo>
                  <a:pt x="4411" y="7782"/>
                </a:lnTo>
                <a:cubicBezTo>
                  <a:pt x="5199" y="8444"/>
                  <a:pt x="6207" y="8853"/>
                  <a:pt x="7278" y="8853"/>
                </a:cubicBezTo>
                <a:cubicBezTo>
                  <a:pt x="7298" y="8854"/>
                  <a:pt x="7318" y="8854"/>
                  <a:pt x="7338" y="8854"/>
                </a:cubicBezTo>
                <a:cubicBezTo>
                  <a:pt x="9830" y="8854"/>
                  <a:pt x="11815" y="6881"/>
                  <a:pt x="11815" y="4443"/>
                </a:cubicBezTo>
                <a:cubicBezTo>
                  <a:pt x="11815" y="2017"/>
                  <a:pt x="9799" y="1"/>
                  <a:pt x="7373" y="1"/>
                </a:cubicBezTo>
                <a:close/>
              </a:path>
            </a:pathLst>
          </a:custGeom>
          <a:solidFill>
            <a:srgbClr val="0F374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7" name="Picture 96">
            <a:extLst>
              <a:ext uri="{FF2B5EF4-FFF2-40B4-BE49-F238E27FC236}">
                <a16:creationId xmlns:a16="http://schemas.microsoft.com/office/drawing/2014/main" id="{7B04350B-9F2E-FA03-221F-33D02D41F4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9570" y="2562016"/>
            <a:ext cx="227289" cy="337571"/>
          </a:xfrm>
          <a:prstGeom prst="rect">
            <a:avLst/>
          </a:prstGeom>
        </p:spPr>
      </p:pic>
      <p:pic>
        <p:nvPicPr>
          <p:cNvPr id="98" name="Graphic 97" descr="Books">
            <a:extLst>
              <a:ext uri="{FF2B5EF4-FFF2-40B4-BE49-F238E27FC236}">
                <a16:creationId xmlns:a16="http://schemas.microsoft.com/office/drawing/2014/main" id="{2C5FC422-9898-43FF-ED13-B84017FE6C0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627177" y="4981232"/>
            <a:ext cx="424988" cy="437395"/>
          </a:xfrm>
          <a:prstGeom prst="rect">
            <a:avLst/>
          </a:prstGeom>
        </p:spPr>
      </p:pic>
      <p:sp>
        <p:nvSpPr>
          <p:cNvPr id="99" name="TextBox 52">
            <a:extLst>
              <a:ext uri="{FF2B5EF4-FFF2-40B4-BE49-F238E27FC236}">
                <a16:creationId xmlns:a16="http://schemas.microsoft.com/office/drawing/2014/main" id="{06A620E5-61B7-66A1-7F70-E162CAD09A20}"/>
              </a:ext>
            </a:extLst>
          </p:cNvPr>
          <p:cNvSpPr txBox="1"/>
          <p:nvPr/>
        </p:nvSpPr>
        <p:spPr>
          <a:xfrm>
            <a:off x="8495234" y="3506878"/>
            <a:ext cx="2835499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Firm Culture and Governance</a:t>
            </a:r>
            <a:endParaRPr sz="24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52CC53E6-CD76-2E97-945C-C101778270B1}"/>
              </a:ext>
            </a:extLst>
          </p:cNvPr>
          <p:cNvSpPr txBox="1"/>
          <p:nvPr/>
        </p:nvSpPr>
        <p:spPr>
          <a:xfrm>
            <a:off x="174258" y="1274307"/>
            <a:ext cx="2205281" cy="2668092"/>
          </a:xfrm>
          <a:prstGeom prst="roundRect">
            <a:avLst/>
          </a:prstGeom>
          <a:noFill/>
          <a:ln>
            <a:solidFill>
              <a:schemeClr val="tx1"/>
            </a:solidFill>
          </a:ln>
          <a:effectLst/>
        </p:spPr>
        <p:txBody>
          <a:bodyPr wrap="square">
            <a:spAutoFit/>
          </a:bodyPr>
          <a:lstStyle/>
          <a:p>
            <a:pPr marR="0" lv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tabLst>
                <a:tab pos="457200" algn="l"/>
              </a:tabLst>
            </a:pPr>
            <a:r>
              <a:rPr lang="en-US" sz="1200" b="1" kern="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Australian Senate Inquiries</a:t>
            </a:r>
          </a:p>
          <a:p>
            <a:pPr marR="0" lv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tabLst>
                <a:tab pos="457200" algn="l"/>
              </a:tabLst>
            </a:pPr>
            <a:r>
              <a:rPr lang="en-US" sz="12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  <a:hlinkClick r:id="rId7"/>
              </a:rPr>
              <a:t>Inquiry into management and assurance of integrity by consulting services</a:t>
            </a:r>
            <a:endParaRPr lang="en-US" sz="1200" u="sng" dirty="0">
              <a:solidFill>
                <a:srgbClr val="0000FF"/>
              </a:solidFill>
              <a:latin typeface="Arial" panose="020B060402020202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marR="0" lv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tabLst>
                <a:tab pos="457200" algn="l"/>
              </a:tabLst>
            </a:pPr>
            <a:r>
              <a:rPr lang="en-US" sz="12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  <a:hlinkClick r:id="rId8"/>
              </a:rPr>
              <a:t>Ethics and Professional Accountability: Structural Challenges in the Audit, Assurance, and Consultancy Industry</a:t>
            </a:r>
            <a:endParaRPr lang="en-US" sz="1200" kern="4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81167DB-8E9B-D712-DD0A-9FFCC98E0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82872" y="6292895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113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Puzzles in brain">
            <a:extLst>
              <a:ext uri="{FF2B5EF4-FFF2-40B4-BE49-F238E27FC236}">
                <a16:creationId xmlns:a16="http://schemas.microsoft.com/office/drawing/2014/main" id="{32602591-49A7-4AD6-9DA6-C8BAEB121AC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20" y="10"/>
            <a:ext cx="6116549" cy="6857990"/>
          </a:xfrm>
          <a:custGeom>
            <a:avLst/>
            <a:gdLst/>
            <a:ahLst/>
            <a:cxnLst/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74A9C4F-F651-4C37-A8F7-6732A6835F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99414" y="2712624"/>
            <a:ext cx="4840010" cy="3843666"/>
          </a:xfr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3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</a:rPr>
              <a:t>Do IESBA members </a:t>
            </a:r>
            <a:r>
              <a:rPr lang="en-US" sz="3300" dirty="0">
                <a:latin typeface="+mj-lt"/>
              </a:rPr>
              <a:t>have any questions or comments</a:t>
            </a:r>
            <a:r>
              <a:rPr kumimoji="0" lang="en-US" sz="33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</a:rPr>
              <a:t>?</a:t>
            </a:r>
          </a:p>
          <a:p>
            <a:pPr marL="0" marR="0" lvl="0" indent="0" algn="ctr" defTabSz="914400" rtl="0" eaLnBrk="1" fontAlgn="auto" latinLnBrk="0" hangingPunct="1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3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051D04B-130B-C451-9185-31B1BB8B8F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4140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48BA7E-B47F-C95F-7272-26F0525EE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98617" y="6457891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>
                <a:solidFill>
                  <a:schemeClr val="tx1"/>
                </a:solidFill>
              </a:rPr>
              <a:pPr/>
              <a:t>19</a:t>
            </a:fld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62444B-5A8E-0093-AB53-658E80A5AE5B}"/>
              </a:ext>
            </a:extLst>
          </p:cNvPr>
          <p:cNvSpPr txBox="1">
            <a:spLocks/>
          </p:cNvSpPr>
          <p:nvPr/>
        </p:nvSpPr>
        <p:spPr>
          <a:xfrm>
            <a:off x="641373" y="136525"/>
            <a:ext cx="9334834" cy="7898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08386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hangingPunct="0">
              <a:lnSpc>
                <a:spcPct val="100000"/>
              </a:lnSpc>
            </a:pPr>
            <a:r>
              <a:rPr lang="en-US" b="1" dirty="0">
                <a:solidFill>
                  <a:schemeClr val="bg1"/>
                </a:solidFill>
                <a:latin typeface="+mj-lt"/>
                <a:cs typeface="+mj-cs"/>
              </a:rPr>
              <a:t>WG PRELIMINARY VIEWS: KEY THEMES</a:t>
            </a:r>
          </a:p>
        </p:txBody>
      </p:sp>
      <p:sp>
        <p:nvSpPr>
          <p:cNvPr id="3" name="Oval 3">
            <a:extLst>
              <a:ext uri="{FF2B5EF4-FFF2-40B4-BE49-F238E27FC236}">
                <a16:creationId xmlns:a16="http://schemas.microsoft.com/office/drawing/2014/main" id="{7D6CCFD9-F937-9AF0-3BA7-8FF8C0CED30C}"/>
              </a:ext>
            </a:extLst>
          </p:cNvPr>
          <p:cNvSpPr/>
          <p:nvPr/>
        </p:nvSpPr>
        <p:spPr>
          <a:xfrm>
            <a:off x="4433581" y="2687324"/>
            <a:ext cx="2552585" cy="2552584"/>
          </a:xfrm>
          <a:prstGeom prst="ellips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  <a:miter/>
          </a:ln>
        </p:spPr>
        <p:txBody>
          <a:bodyPr lIns="45719" rIns="45719" anchor="ctr"/>
          <a:lstStyle/>
          <a:p>
            <a:pPr algn="ctr"/>
            <a:endParaRPr sz="2400" dirty="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5" name="Picture 8" descr="Picture 8">
            <a:extLst>
              <a:ext uri="{FF2B5EF4-FFF2-40B4-BE49-F238E27FC236}">
                <a16:creationId xmlns:a16="http://schemas.microsoft.com/office/drawing/2014/main" id="{7ABA63AF-29E5-0722-B9AA-7F338B7BF3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4144" y="2852275"/>
            <a:ext cx="2222470" cy="2222468"/>
          </a:xfrm>
          <a:prstGeom prst="rect">
            <a:avLst/>
          </a:prstGeom>
          <a:ln w="12700">
            <a:miter lim="400000"/>
          </a:ln>
          <a:effectLst/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753BCCAF-9172-ECA2-ED5D-B85A85871E64}"/>
              </a:ext>
            </a:extLst>
          </p:cNvPr>
          <p:cNvSpPr/>
          <p:nvPr/>
        </p:nvSpPr>
        <p:spPr>
          <a:xfrm>
            <a:off x="6560494" y="2981696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46000">
                <a:schemeClr val="accent2">
                  <a:lumMod val="95000"/>
                  <a:lumOff val="5000"/>
                </a:schemeClr>
              </a:gs>
              <a:gs pos="10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" name="Freeform 30">
            <a:extLst>
              <a:ext uri="{FF2B5EF4-FFF2-40B4-BE49-F238E27FC236}">
                <a16:creationId xmlns:a16="http://schemas.microsoft.com/office/drawing/2014/main" id="{F4D868CF-AC47-8CE7-FA4D-5D2608B0980A}"/>
              </a:ext>
            </a:extLst>
          </p:cNvPr>
          <p:cNvSpPr/>
          <p:nvPr/>
        </p:nvSpPr>
        <p:spPr>
          <a:xfrm rot="10789512">
            <a:off x="6755274" y="2429204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" name="Freeform 31">
            <a:extLst>
              <a:ext uri="{FF2B5EF4-FFF2-40B4-BE49-F238E27FC236}">
                <a16:creationId xmlns:a16="http://schemas.microsoft.com/office/drawing/2014/main" id="{8DB9776C-09E7-AF6B-82ED-CC1F4ABF95BF}"/>
              </a:ext>
            </a:extLst>
          </p:cNvPr>
          <p:cNvSpPr/>
          <p:nvPr/>
        </p:nvSpPr>
        <p:spPr>
          <a:xfrm rot="16189512" flipH="1">
            <a:off x="6795040" y="2466292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89000"/>
                </a:schemeClr>
              </a:gs>
              <a:gs pos="23000">
                <a:schemeClr val="accent2">
                  <a:lumMod val="89000"/>
                </a:schemeClr>
              </a:gs>
              <a:gs pos="69000">
                <a:schemeClr val="accent2">
                  <a:lumMod val="75000"/>
                </a:schemeClr>
              </a:gs>
              <a:gs pos="9700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D064B61-47E1-0FE9-B206-F6CF1F733564}"/>
              </a:ext>
            </a:extLst>
          </p:cNvPr>
          <p:cNvSpPr/>
          <p:nvPr/>
        </p:nvSpPr>
        <p:spPr>
          <a:xfrm>
            <a:off x="6803434" y="2456973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0" name="Oval 37">
            <a:extLst>
              <a:ext uri="{FF2B5EF4-FFF2-40B4-BE49-F238E27FC236}">
                <a16:creationId xmlns:a16="http://schemas.microsoft.com/office/drawing/2014/main" id="{E9B2F08B-73CC-D4F1-C068-39F690A57FBD}"/>
              </a:ext>
            </a:extLst>
          </p:cNvPr>
          <p:cNvSpPr/>
          <p:nvPr/>
        </p:nvSpPr>
        <p:spPr>
          <a:xfrm>
            <a:off x="6913138" y="3926580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40000"/>
                  <a:lumOff val="60000"/>
                </a:schemeClr>
              </a:gs>
              <a:gs pos="46000">
                <a:schemeClr val="accent3">
                  <a:lumMod val="95000"/>
                  <a:lumOff val="5000"/>
                </a:schemeClr>
              </a:gs>
              <a:gs pos="100000">
                <a:schemeClr val="accent3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1" name="Freeform 39">
            <a:extLst>
              <a:ext uri="{FF2B5EF4-FFF2-40B4-BE49-F238E27FC236}">
                <a16:creationId xmlns:a16="http://schemas.microsoft.com/office/drawing/2014/main" id="{0F049ED6-B0F4-201E-720F-439101292C4B}"/>
              </a:ext>
            </a:extLst>
          </p:cNvPr>
          <p:cNvSpPr/>
          <p:nvPr/>
        </p:nvSpPr>
        <p:spPr>
          <a:xfrm rot="13500000">
            <a:off x="7266427" y="3704445"/>
            <a:ext cx="468085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2" name="Freeform 40">
            <a:extLst>
              <a:ext uri="{FF2B5EF4-FFF2-40B4-BE49-F238E27FC236}">
                <a16:creationId xmlns:a16="http://schemas.microsoft.com/office/drawing/2014/main" id="{CD52D464-548F-4BE9-F8D5-A7D4E8A333D2}"/>
              </a:ext>
            </a:extLst>
          </p:cNvPr>
          <p:cNvSpPr/>
          <p:nvPr/>
        </p:nvSpPr>
        <p:spPr>
          <a:xfrm rot="18900000" flipH="1">
            <a:off x="7268155" y="3758794"/>
            <a:ext cx="468085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89000"/>
                </a:schemeClr>
              </a:gs>
              <a:gs pos="23000">
                <a:schemeClr val="accent3">
                  <a:lumMod val="89000"/>
                </a:schemeClr>
              </a:gs>
              <a:gs pos="69000">
                <a:schemeClr val="accent3">
                  <a:lumMod val="75000"/>
                </a:schemeClr>
              </a:gs>
              <a:gs pos="97000">
                <a:schemeClr val="accent3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3" name="Oval 41">
            <a:extLst>
              <a:ext uri="{FF2B5EF4-FFF2-40B4-BE49-F238E27FC236}">
                <a16:creationId xmlns:a16="http://schemas.microsoft.com/office/drawing/2014/main" id="{EC74D4AC-1AB7-8C0A-FB45-D586ADB508BE}"/>
              </a:ext>
            </a:extLst>
          </p:cNvPr>
          <p:cNvSpPr/>
          <p:nvPr/>
        </p:nvSpPr>
        <p:spPr>
          <a:xfrm>
            <a:off x="7311814" y="3768731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4" name="Oval 46">
            <a:extLst>
              <a:ext uri="{FF2B5EF4-FFF2-40B4-BE49-F238E27FC236}">
                <a16:creationId xmlns:a16="http://schemas.microsoft.com/office/drawing/2014/main" id="{AB6780C5-64F7-8CE6-105F-B3A519FE27D3}"/>
              </a:ext>
            </a:extLst>
          </p:cNvPr>
          <p:cNvSpPr/>
          <p:nvPr/>
        </p:nvSpPr>
        <p:spPr>
          <a:xfrm>
            <a:off x="6580987" y="4745108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46000">
                <a:schemeClr val="accent4">
                  <a:lumMod val="95000"/>
                  <a:lumOff val="5000"/>
                </a:schemeClr>
              </a:gs>
              <a:gs pos="100000">
                <a:schemeClr val="accent4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ECECEC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5" name="Freeform 48">
            <a:extLst>
              <a:ext uri="{FF2B5EF4-FFF2-40B4-BE49-F238E27FC236}">
                <a16:creationId xmlns:a16="http://schemas.microsoft.com/office/drawing/2014/main" id="{3E3F68B3-3C26-9CBE-DCFB-B5CEBBB33DD3}"/>
              </a:ext>
            </a:extLst>
          </p:cNvPr>
          <p:cNvSpPr/>
          <p:nvPr/>
        </p:nvSpPr>
        <p:spPr>
          <a:xfrm rot="16344705">
            <a:off x="6796545" y="4920378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6" name="Freeform 49">
            <a:extLst>
              <a:ext uri="{FF2B5EF4-FFF2-40B4-BE49-F238E27FC236}">
                <a16:creationId xmlns:a16="http://schemas.microsoft.com/office/drawing/2014/main" id="{80B8398A-D691-676A-01C2-064915AB68BC}"/>
              </a:ext>
            </a:extLst>
          </p:cNvPr>
          <p:cNvSpPr/>
          <p:nvPr/>
        </p:nvSpPr>
        <p:spPr>
          <a:xfrm rot="144705" flipH="1">
            <a:off x="6757700" y="4958429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89000"/>
                </a:schemeClr>
              </a:gs>
              <a:gs pos="23000">
                <a:schemeClr val="accent4">
                  <a:lumMod val="89000"/>
                </a:schemeClr>
              </a:gs>
              <a:gs pos="69000">
                <a:schemeClr val="accent4">
                  <a:lumMod val="75000"/>
                </a:schemeClr>
              </a:gs>
              <a:gs pos="97000">
                <a:schemeClr val="accent4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7" name="Oval 50">
            <a:extLst>
              <a:ext uri="{FF2B5EF4-FFF2-40B4-BE49-F238E27FC236}">
                <a16:creationId xmlns:a16="http://schemas.microsoft.com/office/drawing/2014/main" id="{02F2A82C-F298-EC04-0A94-C9AC5E0132D1}"/>
              </a:ext>
            </a:extLst>
          </p:cNvPr>
          <p:cNvSpPr/>
          <p:nvPr/>
        </p:nvSpPr>
        <p:spPr>
          <a:xfrm>
            <a:off x="6807298" y="5003510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8" name="Oval 64">
            <a:extLst>
              <a:ext uri="{FF2B5EF4-FFF2-40B4-BE49-F238E27FC236}">
                <a16:creationId xmlns:a16="http://schemas.microsoft.com/office/drawing/2014/main" id="{10440F7F-34F7-4AF1-DCF2-0FF72BA2B288}"/>
              </a:ext>
            </a:extLst>
          </p:cNvPr>
          <p:cNvSpPr/>
          <p:nvPr/>
        </p:nvSpPr>
        <p:spPr>
          <a:xfrm>
            <a:off x="4661119" y="4738993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46000">
                <a:schemeClr val="accent6">
                  <a:lumMod val="95000"/>
                  <a:lumOff val="5000"/>
                </a:schemeClr>
              </a:gs>
              <a:gs pos="100000">
                <a:schemeClr val="accent6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9" name="Freeform 66">
            <a:extLst>
              <a:ext uri="{FF2B5EF4-FFF2-40B4-BE49-F238E27FC236}">
                <a16:creationId xmlns:a16="http://schemas.microsoft.com/office/drawing/2014/main" id="{FA4C33B2-C31C-46BD-8C19-833C159099B9}"/>
              </a:ext>
            </a:extLst>
          </p:cNvPr>
          <p:cNvSpPr/>
          <p:nvPr/>
        </p:nvSpPr>
        <p:spPr>
          <a:xfrm rot="21429490">
            <a:off x="4189389" y="4941792"/>
            <a:ext cx="468086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89000"/>
                </a:schemeClr>
              </a:gs>
              <a:gs pos="23000">
                <a:schemeClr val="accent6">
                  <a:lumMod val="89000"/>
                </a:schemeClr>
              </a:gs>
              <a:gs pos="69000">
                <a:schemeClr val="accent6">
                  <a:lumMod val="75000"/>
                </a:schemeClr>
              </a:gs>
              <a:gs pos="97000">
                <a:schemeClr val="accent6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0" name="Freeform 67">
            <a:extLst>
              <a:ext uri="{FF2B5EF4-FFF2-40B4-BE49-F238E27FC236}">
                <a16:creationId xmlns:a16="http://schemas.microsoft.com/office/drawing/2014/main" id="{0BB419F1-ADDB-678E-3FDA-BFABD67973AD}"/>
              </a:ext>
            </a:extLst>
          </p:cNvPr>
          <p:cNvSpPr/>
          <p:nvPr/>
        </p:nvSpPr>
        <p:spPr>
          <a:xfrm rot="5229490" flipH="1">
            <a:off x="4147942" y="4906594"/>
            <a:ext cx="468085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1" name="Oval 68">
            <a:extLst>
              <a:ext uri="{FF2B5EF4-FFF2-40B4-BE49-F238E27FC236}">
                <a16:creationId xmlns:a16="http://schemas.microsoft.com/office/drawing/2014/main" id="{292EA2FF-4D8B-D889-00A7-62CD10EFE86F}"/>
              </a:ext>
            </a:extLst>
          </p:cNvPr>
          <p:cNvSpPr/>
          <p:nvPr/>
        </p:nvSpPr>
        <p:spPr>
          <a:xfrm>
            <a:off x="4139676" y="4994321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2" name="Oval 73">
            <a:extLst>
              <a:ext uri="{FF2B5EF4-FFF2-40B4-BE49-F238E27FC236}">
                <a16:creationId xmlns:a16="http://schemas.microsoft.com/office/drawing/2014/main" id="{F60BD908-37AB-8F76-86F7-487E4190D733}"/>
              </a:ext>
            </a:extLst>
          </p:cNvPr>
          <p:cNvSpPr/>
          <p:nvPr/>
        </p:nvSpPr>
        <p:spPr>
          <a:xfrm>
            <a:off x="4352648" y="3915749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3" name="Freeform 75">
            <a:extLst>
              <a:ext uri="{FF2B5EF4-FFF2-40B4-BE49-F238E27FC236}">
                <a16:creationId xmlns:a16="http://schemas.microsoft.com/office/drawing/2014/main" id="{4FDE9AC0-369B-BF5D-7707-6B60E96A5404}"/>
              </a:ext>
            </a:extLst>
          </p:cNvPr>
          <p:cNvSpPr/>
          <p:nvPr/>
        </p:nvSpPr>
        <p:spPr>
          <a:xfrm rot="2700000">
            <a:off x="3692256" y="3757346"/>
            <a:ext cx="468085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89000"/>
                </a:schemeClr>
              </a:gs>
              <a:gs pos="23000">
                <a:schemeClr val="accent1">
                  <a:lumMod val="89000"/>
                </a:schemeClr>
              </a:gs>
              <a:gs pos="69000">
                <a:schemeClr val="accent1">
                  <a:lumMod val="75000"/>
                </a:schemeClr>
              </a:gs>
              <a:gs pos="97000">
                <a:schemeClr val="accent1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4" name="Freeform 76">
            <a:extLst>
              <a:ext uri="{FF2B5EF4-FFF2-40B4-BE49-F238E27FC236}">
                <a16:creationId xmlns:a16="http://schemas.microsoft.com/office/drawing/2014/main" id="{7CFB3A22-CBBF-9BB2-3A6A-54121E6B3ECD}"/>
              </a:ext>
            </a:extLst>
          </p:cNvPr>
          <p:cNvSpPr/>
          <p:nvPr/>
        </p:nvSpPr>
        <p:spPr>
          <a:xfrm rot="8100000" flipH="1">
            <a:off x="3690528" y="3702997"/>
            <a:ext cx="468085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5" name="Oval 77">
            <a:extLst>
              <a:ext uri="{FF2B5EF4-FFF2-40B4-BE49-F238E27FC236}">
                <a16:creationId xmlns:a16="http://schemas.microsoft.com/office/drawing/2014/main" id="{A40E4260-120B-9084-7F0E-571D0A8ABE3B}"/>
              </a:ext>
            </a:extLst>
          </p:cNvPr>
          <p:cNvSpPr/>
          <p:nvPr/>
        </p:nvSpPr>
        <p:spPr>
          <a:xfrm>
            <a:off x="3648094" y="3763190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6" name="Oval 82">
            <a:extLst>
              <a:ext uri="{FF2B5EF4-FFF2-40B4-BE49-F238E27FC236}">
                <a16:creationId xmlns:a16="http://schemas.microsoft.com/office/drawing/2014/main" id="{BAEB000C-1E8C-3DCF-D62C-85C0350EACC7}"/>
              </a:ext>
            </a:extLst>
          </p:cNvPr>
          <p:cNvSpPr/>
          <p:nvPr/>
        </p:nvSpPr>
        <p:spPr>
          <a:xfrm>
            <a:off x="4661119" y="3000036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46000">
                <a:schemeClr val="accent4">
                  <a:lumMod val="95000"/>
                  <a:lumOff val="5000"/>
                </a:schemeClr>
              </a:gs>
              <a:gs pos="100000">
                <a:schemeClr val="accent4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7" name="Freeform 84">
            <a:extLst>
              <a:ext uri="{FF2B5EF4-FFF2-40B4-BE49-F238E27FC236}">
                <a16:creationId xmlns:a16="http://schemas.microsoft.com/office/drawing/2014/main" id="{30BFE82B-6388-4802-A9FA-4AAB896C8FA8}"/>
              </a:ext>
            </a:extLst>
          </p:cNvPr>
          <p:cNvSpPr/>
          <p:nvPr/>
        </p:nvSpPr>
        <p:spPr>
          <a:xfrm rot="5054778">
            <a:off x="4125462" y="2555943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89000"/>
                </a:schemeClr>
              </a:gs>
              <a:gs pos="23000">
                <a:schemeClr val="accent4">
                  <a:lumMod val="89000"/>
                </a:schemeClr>
              </a:gs>
              <a:gs pos="69000">
                <a:schemeClr val="accent4">
                  <a:lumMod val="75000"/>
                </a:schemeClr>
              </a:gs>
              <a:gs pos="97000">
                <a:schemeClr val="accent4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8" name="Freeform 85">
            <a:extLst>
              <a:ext uri="{FF2B5EF4-FFF2-40B4-BE49-F238E27FC236}">
                <a16:creationId xmlns:a16="http://schemas.microsoft.com/office/drawing/2014/main" id="{E5CBB9AA-742C-88B8-0E68-6F0FF5188337}"/>
              </a:ext>
            </a:extLst>
          </p:cNvPr>
          <p:cNvSpPr/>
          <p:nvPr/>
        </p:nvSpPr>
        <p:spPr>
          <a:xfrm rot="10454778" flipH="1">
            <a:off x="4158509" y="2512760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9" name="Oval 86">
            <a:extLst>
              <a:ext uri="{FF2B5EF4-FFF2-40B4-BE49-F238E27FC236}">
                <a16:creationId xmlns:a16="http://schemas.microsoft.com/office/drawing/2014/main" id="{D9F05997-C17D-FA35-5AAD-2E70B4E9535A}"/>
              </a:ext>
            </a:extLst>
          </p:cNvPr>
          <p:cNvSpPr/>
          <p:nvPr/>
        </p:nvSpPr>
        <p:spPr>
          <a:xfrm>
            <a:off x="4108556" y="2543034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0" name="TextBox 52">
            <a:extLst>
              <a:ext uri="{FF2B5EF4-FFF2-40B4-BE49-F238E27FC236}">
                <a16:creationId xmlns:a16="http://schemas.microsoft.com/office/drawing/2014/main" id="{D90B8E89-8EA8-34DE-5135-4BCF847A429D}"/>
              </a:ext>
            </a:extLst>
          </p:cNvPr>
          <p:cNvSpPr txBox="1"/>
          <p:nvPr/>
        </p:nvSpPr>
        <p:spPr>
          <a:xfrm>
            <a:off x="6960518" y="2203296"/>
            <a:ext cx="3865802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Role of the Profession </a:t>
            </a:r>
          </a:p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and Public Interest</a:t>
            </a:r>
            <a:endParaRPr sz="2400" dirty="0">
              <a:solidFill>
                <a:schemeClr val="tx1"/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1" name="TextBox 52">
            <a:extLst>
              <a:ext uri="{FF2B5EF4-FFF2-40B4-BE49-F238E27FC236}">
                <a16:creationId xmlns:a16="http://schemas.microsoft.com/office/drawing/2014/main" id="{C585D91E-24CE-4AD0-9090-B7092DC12AD5}"/>
              </a:ext>
            </a:extLst>
          </p:cNvPr>
          <p:cNvSpPr txBox="1"/>
          <p:nvPr/>
        </p:nvSpPr>
        <p:spPr>
          <a:xfrm>
            <a:off x="7858042" y="3645510"/>
            <a:ext cx="3865803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r>
              <a:rPr lang="en-US" sz="2400" dirty="0">
                <a:solidFill>
                  <a:schemeClr val="tx1"/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Role of Leadership </a:t>
            </a:r>
          </a:p>
          <a:p>
            <a:r>
              <a:rPr lang="en-US" sz="2400" dirty="0">
                <a:solidFill>
                  <a:schemeClr val="tx1"/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and Governance</a:t>
            </a:r>
            <a:endParaRPr sz="2400" dirty="0">
              <a:solidFill>
                <a:schemeClr val="tx1"/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2" name="TextBox 52">
            <a:extLst>
              <a:ext uri="{FF2B5EF4-FFF2-40B4-BE49-F238E27FC236}">
                <a16:creationId xmlns:a16="http://schemas.microsoft.com/office/drawing/2014/main" id="{471C88F8-BAF7-0C60-E2D5-77A43DDB2DAC}"/>
              </a:ext>
            </a:extLst>
          </p:cNvPr>
          <p:cNvSpPr txBox="1"/>
          <p:nvPr/>
        </p:nvSpPr>
        <p:spPr>
          <a:xfrm>
            <a:off x="7372660" y="5149818"/>
            <a:ext cx="4040853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Accountability of Leadership</a:t>
            </a:r>
            <a:endParaRPr sz="2400" dirty="0">
              <a:solidFill>
                <a:schemeClr val="tx1"/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3" name="TextBox 52">
            <a:extLst>
              <a:ext uri="{FF2B5EF4-FFF2-40B4-BE49-F238E27FC236}">
                <a16:creationId xmlns:a16="http://schemas.microsoft.com/office/drawing/2014/main" id="{5CDB6F8F-A920-537D-2F3A-96E342F011D9}"/>
              </a:ext>
            </a:extLst>
          </p:cNvPr>
          <p:cNvSpPr txBox="1"/>
          <p:nvPr/>
        </p:nvSpPr>
        <p:spPr>
          <a:xfrm>
            <a:off x="1968481" y="5256682"/>
            <a:ext cx="1990039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Transparency</a:t>
            </a:r>
            <a:endParaRPr sz="2400" dirty="0">
              <a:solidFill>
                <a:schemeClr val="tx1"/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4" name="TextBox 52">
            <a:extLst>
              <a:ext uri="{FF2B5EF4-FFF2-40B4-BE49-F238E27FC236}">
                <a16:creationId xmlns:a16="http://schemas.microsoft.com/office/drawing/2014/main" id="{EE473CE3-FE1A-EAF1-5A8F-B96E1B947CB9}"/>
              </a:ext>
            </a:extLst>
          </p:cNvPr>
          <p:cNvSpPr txBox="1"/>
          <p:nvPr/>
        </p:nvSpPr>
        <p:spPr>
          <a:xfrm>
            <a:off x="1655926" y="3793601"/>
            <a:ext cx="2295737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Education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1553EEC-BB70-AA01-6BA1-95DF8EB5D5DD}"/>
              </a:ext>
            </a:extLst>
          </p:cNvPr>
          <p:cNvSpPr txBox="1"/>
          <p:nvPr/>
        </p:nvSpPr>
        <p:spPr>
          <a:xfrm>
            <a:off x="1510267" y="2437886"/>
            <a:ext cx="2501153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Speak Up Culture</a:t>
            </a:r>
            <a:endParaRPr sz="2400" dirty="0">
              <a:solidFill>
                <a:schemeClr val="tx1"/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36" name="Graphic 56" descr="Graphic 56">
            <a:extLst>
              <a:ext uri="{FF2B5EF4-FFF2-40B4-BE49-F238E27FC236}">
                <a16:creationId xmlns:a16="http://schemas.microsoft.com/office/drawing/2014/main" id="{5C946C91-8C0D-C4BE-9402-CFC60FC8AAE5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69132"/>
          </a:blip>
          <a:stretch>
            <a:fillRect/>
          </a:stretch>
        </p:blipFill>
        <p:spPr>
          <a:xfrm>
            <a:off x="4216456" y="2637189"/>
            <a:ext cx="299331" cy="299331"/>
          </a:xfrm>
          <a:prstGeom prst="rect">
            <a:avLst/>
          </a:prstGeom>
          <a:ln w="12700">
            <a:miter lim="400000"/>
          </a:ln>
        </p:spPr>
      </p:pic>
      <p:pic>
        <p:nvPicPr>
          <p:cNvPr id="38" name="Graphic 74" descr="Graphic 74">
            <a:extLst>
              <a:ext uri="{FF2B5EF4-FFF2-40B4-BE49-F238E27FC236}">
                <a16:creationId xmlns:a16="http://schemas.microsoft.com/office/drawing/2014/main" id="{88EBFDED-0DB3-D717-E252-0ADD5BAD078D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69132"/>
          </a:blip>
          <a:stretch>
            <a:fillRect/>
          </a:stretch>
        </p:blipFill>
        <p:spPr>
          <a:xfrm>
            <a:off x="6900871" y="5097075"/>
            <a:ext cx="299331" cy="299331"/>
          </a:xfrm>
          <a:prstGeom prst="rect">
            <a:avLst/>
          </a:prstGeom>
          <a:ln w="12700">
            <a:miter lim="400000"/>
          </a:ln>
        </p:spPr>
      </p:pic>
      <p:sp>
        <p:nvSpPr>
          <p:cNvPr id="39" name="Google Shape;9168;p73">
            <a:extLst>
              <a:ext uri="{FF2B5EF4-FFF2-40B4-BE49-F238E27FC236}">
                <a16:creationId xmlns:a16="http://schemas.microsoft.com/office/drawing/2014/main" id="{3D7B006C-D275-299C-89E2-FC5C4DFA8268}"/>
              </a:ext>
            </a:extLst>
          </p:cNvPr>
          <p:cNvSpPr/>
          <p:nvPr/>
        </p:nvSpPr>
        <p:spPr>
          <a:xfrm>
            <a:off x="4213671" y="5078019"/>
            <a:ext cx="310202" cy="304102"/>
          </a:xfrm>
          <a:custGeom>
            <a:avLst/>
            <a:gdLst/>
            <a:ahLst/>
            <a:cxnLst/>
            <a:rect l="l" t="t" r="r" b="b"/>
            <a:pathLst>
              <a:path w="12005" h="11060" extrusionOk="0">
                <a:moveTo>
                  <a:pt x="2049" y="2049"/>
                </a:moveTo>
                <a:cubicBezTo>
                  <a:pt x="2238" y="2049"/>
                  <a:pt x="2395" y="2206"/>
                  <a:pt x="2395" y="2395"/>
                </a:cubicBezTo>
                <a:cubicBezTo>
                  <a:pt x="2395" y="2584"/>
                  <a:pt x="2238" y="2742"/>
                  <a:pt x="2049" y="2742"/>
                </a:cubicBezTo>
                <a:cubicBezTo>
                  <a:pt x="1860" y="2742"/>
                  <a:pt x="1702" y="2584"/>
                  <a:pt x="1702" y="2395"/>
                </a:cubicBezTo>
                <a:cubicBezTo>
                  <a:pt x="1734" y="2206"/>
                  <a:pt x="1860" y="2049"/>
                  <a:pt x="2049" y="2049"/>
                </a:cubicBezTo>
                <a:close/>
                <a:moveTo>
                  <a:pt x="9736" y="2049"/>
                </a:moveTo>
                <a:cubicBezTo>
                  <a:pt x="9925" y="2049"/>
                  <a:pt x="10082" y="2206"/>
                  <a:pt x="10082" y="2395"/>
                </a:cubicBezTo>
                <a:cubicBezTo>
                  <a:pt x="10082" y="2584"/>
                  <a:pt x="9925" y="2742"/>
                  <a:pt x="9736" y="2742"/>
                </a:cubicBezTo>
                <a:cubicBezTo>
                  <a:pt x="9515" y="2742"/>
                  <a:pt x="9358" y="2584"/>
                  <a:pt x="9358" y="2395"/>
                </a:cubicBezTo>
                <a:cubicBezTo>
                  <a:pt x="9358" y="2206"/>
                  <a:pt x="9515" y="2049"/>
                  <a:pt x="9736" y="2049"/>
                </a:cubicBezTo>
                <a:close/>
                <a:moveTo>
                  <a:pt x="2049" y="3719"/>
                </a:moveTo>
                <a:lnTo>
                  <a:pt x="3151" y="5514"/>
                </a:lnTo>
                <a:lnTo>
                  <a:pt x="946" y="5514"/>
                </a:lnTo>
                <a:lnTo>
                  <a:pt x="2049" y="3719"/>
                </a:lnTo>
                <a:close/>
                <a:moveTo>
                  <a:pt x="9736" y="3719"/>
                </a:moveTo>
                <a:lnTo>
                  <a:pt x="10838" y="5514"/>
                </a:lnTo>
                <a:lnTo>
                  <a:pt x="8633" y="5514"/>
                </a:lnTo>
                <a:lnTo>
                  <a:pt x="9736" y="3719"/>
                </a:lnTo>
                <a:close/>
                <a:moveTo>
                  <a:pt x="3435" y="6207"/>
                </a:moveTo>
                <a:cubicBezTo>
                  <a:pt x="3466" y="6964"/>
                  <a:pt x="2836" y="7594"/>
                  <a:pt x="2049" y="7594"/>
                </a:cubicBezTo>
                <a:cubicBezTo>
                  <a:pt x="1292" y="7594"/>
                  <a:pt x="662" y="6964"/>
                  <a:pt x="662" y="6207"/>
                </a:cubicBezTo>
                <a:close/>
                <a:moveTo>
                  <a:pt x="11090" y="6207"/>
                </a:moveTo>
                <a:cubicBezTo>
                  <a:pt x="11090" y="6964"/>
                  <a:pt x="10460" y="7594"/>
                  <a:pt x="9736" y="7594"/>
                </a:cubicBezTo>
                <a:cubicBezTo>
                  <a:pt x="8980" y="7594"/>
                  <a:pt x="8350" y="6964"/>
                  <a:pt x="8350" y="6207"/>
                </a:cubicBezTo>
                <a:close/>
                <a:moveTo>
                  <a:pt x="5892" y="663"/>
                </a:moveTo>
                <a:cubicBezTo>
                  <a:pt x="6113" y="663"/>
                  <a:pt x="6270" y="820"/>
                  <a:pt x="6270" y="1009"/>
                </a:cubicBezTo>
                <a:lnTo>
                  <a:pt x="6270" y="8980"/>
                </a:lnTo>
                <a:lnTo>
                  <a:pt x="5546" y="8980"/>
                </a:lnTo>
                <a:lnTo>
                  <a:pt x="5546" y="1009"/>
                </a:lnTo>
                <a:cubicBezTo>
                  <a:pt x="5546" y="820"/>
                  <a:pt x="5703" y="663"/>
                  <a:pt x="5892" y="663"/>
                </a:cubicBezTo>
                <a:close/>
                <a:moveTo>
                  <a:pt x="8003" y="9673"/>
                </a:moveTo>
                <a:cubicBezTo>
                  <a:pt x="8192" y="9673"/>
                  <a:pt x="8350" y="9830"/>
                  <a:pt x="8350" y="10020"/>
                </a:cubicBezTo>
                <a:lnTo>
                  <a:pt x="8350" y="10398"/>
                </a:lnTo>
                <a:lnTo>
                  <a:pt x="3466" y="10398"/>
                </a:lnTo>
                <a:lnTo>
                  <a:pt x="3466" y="10020"/>
                </a:lnTo>
                <a:cubicBezTo>
                  <a:pt x="3466" y="9830"/>
                  <a:pt x="3624" y="9673"/>
                  <a:pt x="3813" y="9673"/>
                </a:cubicBezTo>
                <a:close/>
                <a:moveTo>
                  <a:pt x="5955" y="1"/>
                </a:moveTo>
                <a:cubicBezTo>
                  <a:pt x="5357" y="1"/>
                  <a:pt x="4916" y="474"/>
                  <a:pt x="4916" y="1009"/>
                </a:cubicBezTo>
                <a:lnTo>
                  <a:pt x="4916" y="1167"/>
                </a:lnTo>
                <a:cubicBezTo>
                  <a:pt x="3970" y="1671"/>
                  <a:pt x="3655" y="1891"/>
                  <a:pt x="3057" y="1954"/>
                </a:cubicBezTo>
                <a:cubicBezTo>
                  <a:pt x="2899" y="1608"/>
                  <a:pt x="2553" y="1324"/>
                  <a:pt x="2112" y="1324"/>
                </a:cubicBezTo>
                <a:cubicBezTo>
                  <a:pt x="1734" y="1324"/>
                  <a:pt x="1387" y="1576"/>
                  <a:pt x="1166" y="1923"/>
                </a:cubicBezTo>
                <a:cubicBezTo>
                  <a:pt x="946" y="1891"/>
                  <a:pt x="694" y="1797"/>
                  <a:pt x="505" y="1734"/>
                </a:cubicBezTo>
                <a:cubicBezTo>
                  <a:pt x="454" y="1708"/>
                  <a:pt x="404" y="1697"/>
                  <a:pt x="355" y="1697"/>
                </a:cubicBezTo>
                <a:cubicBezTo>
                  <a:pt x="224" y="1697"/>
                  <a:pt x="110" y="1784"/>
                  <a:pt x="64" y="1923"/>
                </a:cubicBezTo>
                <a:cubicBezTo>
                  <a:pt x="1" y="2112"/>
                  <a:pt x="64" y="2301"/>
                  <a:pt x="284" y="2364"/>
                </a:cubicBezTo>
                <a:cubicBezTo>
                  <a:pt x="536" y="2458"/>
                  <a:pt x="820" y="2553"/>
                  <a:pt x="1135" y="2616"/>
                </a:cubicBezTo>
                <a:cubicBezTo>
                  <a:pt x="1229" y="2899"/>
                  <a:pt x="1387" y="3151"/>
                  <a:pt x="1607" y="3277"/>
                </a:cubicBezTo>
                <a:lnTo>
                  <a:pt x="127" y="5703"/>
                </a:lnTo>
                <a:cubicBezTo>
                  <a:pt x="64" y="5735"/>
                  <a:pt x="64" y="5829"/>
                  <a:pt x="64" y="5892"/>
                </a:cubicBezTo>
                <a:lnTo>
                  <a:pt x="64" y="6239"/>
                </a:lnTo>
                <a:cubicBezTo>
                  <a:pt x="64" y="7405"/>
                  <a:pt x="1009" y="8350"/>
                  <a:pt x="2175" y="8350"/>
                </a:cubicBezTo>
                <a:cubicBezTo>
                  <a:pt x="3309" y="8350"/>
                  <a:pt x="4254" y="7405"/>
                  <a:pt x="4254" y="6239"/>
                </a:cubicBezTo>
                <a:lnTo>
                  <a:pt x="4254" y="5892"/>
                </a:lnTo>
                <a:cubicBezTo>
                  <a:pt x="4254" y="5829"/>
                  <a:pt x="4254" y="5766"/>
                  <a:pt x="4222" y="5703"/>
                </a:cubicBezTo>
                <a:lnTo>
                  <a:pt x="2710" y="3277"/>
                </a:lnTo>
                <a:cubicBezTo>
                  <a:pt x="2962" y="3183"/>
                  <a:pt x="3120" y="2931"/>
                  <a:pt x="3183" y="2647"/>
                </a:cubicBezTo>
                <a:cubicBezTo>
                  <a:pt x="3844" y="2553"/>
                  <a:pt x="4222" y="2332"/>
                  <a:pt x="4947" y="1954"/>
                </a:cubicBezTo>
                <a:lnTo>
                  <a:pt x="4947" y="8980"/>
                </a:lnTo>
                <a:lnTo>
                  <a:pt x="3939" y="8980"/>
                </a:lnTo>
                <a:cubicBezTo>
                  <a:pt x="3340" y="8980"/>
                  <a:pt x="2899" y="9421"/>
                  <a:pt x="2899" y="9988"/>
                </a:cubicBezTo>
                <a:lnTo>
                  <a:pt x="2899" y="10713"/>
                </a:lnTo>
                <a:cubicBezTo>
                  <a:pt x="2899" y="10902"/>
                  <a:pt x="3057" y="11059"/>
                  <a:pt x="3246" y="11059"/>
                </a:cubicBezTo>
                <a:lnTo>
                  <a:pt x="8822" y="11059"/>
                </a:lnTo>
                <a:cubicBezTo>
                  <a:pt x="9011" y="11059"/>
                  <a:pt x="9169" y="10902"/>
                  <a:pt x="9169" y="10713"/>
                </a:cubicBezTo>
                <a:lnTo>
                  <a:pt x="9169" y="9988"/>
                </a:lnTo>
                <a:cubicBezTo>
                  <a:pt x="9169" y="9389"/>
                  <a:pt x="8696" y="8980"/>
                  <a:pt x="8129" y="8980"/>
                </a:cubicBezTo>
                <a:lnTo>
                  <a:pt x="7089" y="8980"/>
                </a:lnTo>
                <a:lnTo>
                  <a:pt x="7089" y="1954"/>
                </a:lnTo>
                <a:cubicBezTo>
                  <a:pt x="7814" y="2332"/>
                  <a:pt x="8224" y="2553"/>
                  <a:pt x="8885" y="2647"/>
                </a:cubicBezTo>
                <a:cubicBezTo>
                  <a:pt x="8980" y="2931"/>
                  <a:pt x="9137" y="3120"/>
                  <a:pt x="9358" y="3277"/>
                </a:cubicBezTo>
                <a:lnTo>
                  <a:pt x="7877" y="5703"/>
                </a:lnTo>
                <a:cubicBezTo>
                  <a:pt x="7814" y="5735"/>
                  <a:pt x="7814" y="5829"/>
                  <a:pt x="7814" y="5892"/>
                </a:cubicBezTo>
                <a:lnTo>
                  <a:pt x="7814" y="6239"/>
                </a:lnTo>
                <a:cubicBezTo>
                  <a:pt x="7814" y="7405"/>
                  <a:pt x="8759" y="8350"/>
                  <a:pt x="9925" y="8350"/>
                </a:cubicBezTo>
                <a:cubicBezTo>
                  <a:pt x="11059" y="8350"/>
                  <a:pt x="12004" y="7405"/>
                  <a:pt x="12004" y="6239"/>
                </a:cubicBezTo>
                <a:lnTo>
                  <a:pt x="12004" y="5892"/>
                </a:lnTo>
                <a:cubicBezTo>
                  <a:pt x="12004" y="5829"/>
                  <a:pt x="12004" y="5766"/>
                  <a:pt x="11973" y="5703"/>
                </a:cubicBezTo>
                <a:lnTo>
                  <a:pt x="10460" y="3277"/>
                </a:lnTo>
                <a:cubicBezTo>
                  <a:pt x="10523" y="3151"/>
                  <a:pt x="10681" y="2899"/>
                  <a:pt x="10744" y="2616"/>
                </a:cubicBezTo>
                <a:cubicBezTo>
                  <a:pt x="11027" y="2553"/>
                  <a:pt x="11343" y="2458"/>
                  <a:pt x="11626" y="2364"/>
                </a:cubicBezTo>
                <a:cubicBezTo>
                  <a:pt x="11815" y="2269"/>
                  <a:pt x="11878" y="2080"/>
                  <a:pt x="11815" y="1923"/>
                </a:cubicBezTo>
                <a:cubicBezTo>
                  <a:pt x="11746" y="1784"/>
                  <a:pt x="11626" y="1697"/>
                  <a:pt x="11505" y="1697"/>
                </a:cubicBezTo>
                <a:cubicBezTo>
                  <a:pt x="11461" y="1697"/>
                  <a:pt x="11416" y="1708"/>
                  <a:pt x="11374" y="1734"/>
                </a:cubicBezTo>
                <a:cubicBezTo>
                  <a:pt x="11122" y="1797"/>
                  <a:pt x="10933" y="1891"/>
                  <a:pt x="10712" y="1923"/>
                </a:cubicBezTo>
                <a:cubicBezTo>
                  <a:pt x="10555" y="1576"/>
                  <a:pt x="10208" y="1324"/>
                  <a:pt x="9767" y="1324"/>
                </a:cubicBezTo>
                <a:cubicBezTo>
                  <a:pt x="9326" y="1324"/>
                  <a:pt x="8980" y="1576"/>
                  <a:pt x="8822" y="1954"/>
                </a:cubicBezTo>
                <a:cubicBezTo>
                  <a:pt x="8224" y="1828"/>
                  <a:pt x="7908" y="1639"/>
                  <a:pt x="6963" y="1167"/>
                </a:cubicBezTo>
                <a:lnTo>
                  <a:pt x="6963" y="1009"/>
                </a:lnTo>
                <a:cubicBezTo>
                  <a:pt x="6963" y="411"/>
                  <a:pt x="6491" y="1"/>
                  <a:pt x="5955" y="1"/>
                </a:cubicBezTo>
                <a:close/>
              </a:path>
            </a:pathLst>
          </a:custGeom>
          <a:solidFill>
            <a:srgbClr val="0F3745"/>
          </a:solidFill>
          <a:ln>
            <a:solidFill>
              <a:srgbClr val="0F3745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0" name="Google Shape;12604;p89">
            <a:extLst>
              <a:ext uri="{FF2B5EF4-FFF2-40B4-BE49-F238E27FC236}">
                <a16:creationId xmlns:a16="http://schemas.microsoft.com/office/drawing/2014/main" id="{46CD3546-A62A-C507-8A47-6BD4284934A6}"/>
              </a:ext>
            </a:extLst>
          </p:cNvPr>
          <p:cNvSpPr/>
          <p:nvPr/>
        </p:nvSpPr>
        <p:spPr>
          <a:xfrm flipH="1">
            <a:off x="7397713" y="3800507"/>
            <a:ext cx="293103" cy="368139"/>
          </a:xfrm>
          <a:custGeom>
            <a:avLst/>
            <a:gdLst/>
            <a:ahLst/>
            <a:cxnLst/>
            <a:rect l="l" t="t" r="r" b="b"/>
            <a:pathLst>
              <a:path w="10315" h="10343" extrusionOk="0">
                <a:moveTo>
                  <a:pt x="5102" y="670"/>
                </a:moveTo>
                <a:cubicBezTo>
                  <a:pt x="5604" y="670"/>
                  <a:pt x="6022" y="1088"/>
                  <a:pt x="6022" y="1562"/>
                </a:cubicBezTo>
                <a:cubicBezTo>
                  <a:pt x="6022" y="2063"/>
                  <a:pt x="5604" y="2481"/>
                  <a:pt x="5102" y="2481"/>
                </a:cubicBezTo>
                <a:cubicBezTo>
                  <a:pt x="4600" y="2481"/>
                  <a:pt x="4182" y="2063"/>
                  <a:pt x="4182" y="1562"/>
                </a:cubicBezTo>
                <a:cubicBezTo>
                  <a:pt x="4182" y="1088"/>
                  <a:pt x="4600" y="670"/>
                  <a:pt x="5102" y="670"/>
                </a:cubicBezTo>
                <a:close/>
                <a:moveTo>
                  <a:pt x="1757" y="1896"/>
                </a:moveTo>
                <a:cubicBezTo>
                  <a:pt x="2063" y="1896"/>
                  <a:pt x="2342" y="2175"/>
                  <a:pt x="2342" y="2481"/>
                </a:cubicBezTo>
                <a:cubicBezTo>
                  <a:pt x="2342" y="2788"/>
                  <a:pt x="2063" y="3067"/>
                  <a:pt x="1757" y="3067"/>
                </a:cubicBezTo>
                <a:cubicBezTo>
                  <a:pt x="1422" y="3067"/>
                  <a:pt x="1143" y="2788"/>
                  <a:pt x="1143" y="2481"/>
                </a:cubicBezTo>
                <a:cubicBezTo>
                  <a:pt x="1143" y="2119"/>
                  <a:pt x="1422" y="1896"/>
                  <a:pt x="1757" y="1896"/>
                </a:cubicBezTo>
                <a:close/>
                <a:moveTo>
                  <a:pt x="8447" y="1896"/>
                </a:moveTo>
                <a:cubicBezTo>
                  <a:pt x="8781" y="1896"/>
                  <a:pt x="9032" y="2175"/>
                  <a:pt x="9032" y="2481"/>
                </a:cubicBezTo>
                <a:cubicBezTo>
                  <a:pt x="9032" y="2788"/>
                  <a:pt x="8753" y="3067"/>
                  <a:pt x="8447" y="3067"/>
                </a:cubicBezTo>
                <a:cubicBezTo>
                  <a:pt x="8112" y="3067"/>
                  <a:pt x="7834" y="2788"/>
                  <a:pt x="7834" y="2481"/>
                </a:cubicBezTo>
                <a:cubicBezTo>
                  <a:pt x="7834" y="2119"/>
                  <a:pt x="8112" y="1896"/>
                  <a:pt x="8447" y="1896"/>
                </a:cubicBezTo>
                <a:close/>
                <a:moveTo>
                  <a:pt x="1701" y="3624"/>
                </a:moveTo>
                <a:cubicBezTo>
                  <a:pt x="2370" y="3624"/>
                  <a:pt x="2927" y="4182"/>
                  <a:pt x="2927" y="4851"/>
                </a:cubicBezTo>
                <a:lnTo>
                  <a:pt x="2927" y="6412"/>
                </a:lnTo>
                <a:cubicBezTo>
                  <a:pt x="2955" y="6635"/>
                  <a:pt x="2816" y="6719"/>
                  <a:pt x="2649" y="6719"/>
                </a:cubicBezTo>
                <a:cubicBezTo>
                  <a:pt x="2481" y="6719"/>
                  <a:pt x="2342" y="6858"/>
                  <a:pt x="2342" y="7053"/>
                </a:cubicBezTo>
                <a:lnTo>
                  <a:pt x="2342" y="8865"/>
                </a:lnTo>
                <a:cubicBezTo>
                  <a:pt x="2342" y="9032"/>
                  <a:pt x="2203" y="9172"/>
                  <a:pt x="2035" y="9172"/>
                </a:cubicBezTo>
                <a:lnTo>
                  <a:pt x="1422" y="9172"/>
                </a:lnTo>
                <a:cubicBezTo>
                  <a:pt x="1255" y="9172"/>
                  <a:pt x="1116" y="9032"/>
                  <a:pt x="1116" y="8865"/>
                </a:cubicBezTo>
                <a:lnTo>
                  <a:pt x="1116" y="7053"/>
                </a:lnTo>
                <a:cubicBezTo>
                  <a:pt x="1116" y="6858"/>
                  <a:pt x="976" y="6719"/>
                  <a:pt x="809" y="6719"/>
                </a:cubicBezTo>
                <a:cubicBezTo>
                  <a:pt x="642" y="6719"/>
                  <a:pt x="502" y="6579"/>
                  <a:pt x="502" y="6412"/>
                </a:cubicBezTo>
                <a:lnTo>
                  <a:pt x="502" y="4851"/>
                </a:lnTo>
                <a:cubicBezTo>
                  <a:pt x="502" y="4182"/>
                  <a:pt x="1060" y="3624"/>
                  <a:pt x="1701" y="3624"/>
                </a:cubicBezTo>
                <a:close/>
                <a:moveTo>
                  <a:pt x="8391" y="3624"/>
                </a:moveTo>
                <a:cubicBezTo>
                  <a:pt x="9060" y="3624"/>
                  <a:pt x="9618" y="4182"/>
                  <a:pt x="9618" y="4851"/>
                </a:cubicBezTo>
                <a:lnTo>
                  <a:pt x="9618" y="6440"/>
                </a:lnTo>
                <a:lnTo>
                  <a:pt x="9645" y="6440"/>
                </a:lnTo>
                <a:cubicBezTo>
                  <a:pt x="9645" y="6635"/>
                  <a:pt x="9506" y="6774"/>
                  <a:pt x="9339" y="6774"/>
                </a:cubicBezTo>
                <a:cubicBezTo>
                  <a:pt x="9172" y="6774"/>
                  <a:pt x="9032" y="6914"/>
                  <a:pt x="9032" y="7081"/>
                </a:cubicBezTo>
                <a:lnTo>
                  <a:pt x="9032" y="8893"/>
                </a:lnTo>
                <a:cubicBezTo>
                  <a:pt x="9032" y="9060"/>
                  <a:pt x="8893" y="9199"/>
                  <a:pt x="8726" y="9199"/>
                </a:cubicBezTo>
                <a:lnTo>
                  <a:pt x="8112" y="9199"/>
                </a:lnTo>
                <a:cubicBezTo>
                  <a:pt x="7945" y="9199"/>
                  <a:pt x="7806" y="9060"/>
                  <a:pt x="7806" y="8893"/>
                </a:cubicBezTo>
                <a:lnTo>
                  <a:pt x="7806" y="7053"/>
                </a:lnTo>
                <a:cubicBezTo>
                  <a:pt x="7806" y="6858"/>
                  <a:pt x="7666" y="6719"/>
                  <a:pt x="7499" y="6719"/>
                </a:cubicBezTo>
                <a:cubicBezTo>
                  <a:pt x="7332" y="6719"/>
                  <a:pt x="7192" y="6579"/>
                  <a:pt x="7192" y="6412"/>
                </a:cubicBezTo>
                <a:lnTo>
                  <a:pt x="7192" y="4851"/>
                </a:lnTo>
                <a:cubicBezTo>
                  <a:pt x="7192" y="4182"/>
                  <a:pt x="7750" y="3624"/>
                  <a:pt x="8391" y="3624"/>
                </a:cubicBezTo>
                <a:close/>
                <a:moveTo>
                  <a:pt x="5381" y="3095"/>
                </a:moveTo>
                <a:cubicBezTo>
                  <a:pt x="6077" y="3234"/>
                  <a:pt x="6635" y="3875"/>
                  <a:pt x="6635" y="4600"/>
                </a:cubicBezTo>
                <a:lnTo>
                  <a:pt x="6635" y="6440"/>
                </a:lnTo>
                <a:cubicBezTo>
                  <a:pt x="6663" y="6635"/>
                  <a:pt x="6523" y="6719"/>
                  <a:pt x="6356" y="6719"/>
                </a:cubicBezTo>
                <a:cubicBezTo>
                  <a:pt x="6161" y="6719"/>
                  <a:pt x="6022" y="6858"/>
                  <a:pt x="6022" y="7053"/>
                </a:cubicBezTo>
                <a:lnTo>
                  <a:pt x="6022" y="9478"/>
                </a:lnTo>
                <a:cubicBezTo>
                  <a:pt x="6022" y="9645"/>
                  <a:pt x="5882" y="9785"/>
                  <a:pt x="5715" y="9785"/>
                </a:cubicBezTo>
                <a:lnTo>
                  <a:pt x="4461" y="9785"/>
                </a:lnTo>
                <a:cubicBezTo>
                  <a:pt x="4293" y="9785"/>
                  <a:pt x="4154" y="9645"/>
                  <a:pt x="4154" y="9478"/>
                </a:cubicBezTo>
                <a:lnTo>
                  <a:pt x="4154" y="7053"/>
                </a:lnTo>
                <a:cubicBezTo>
                  <a:pt x="4154" y="6858"/>
                  <a:pt x="4015" y="6719"/>
                  <a:pt x="3847" y="6719"/>
                </a:cubicBezTo>
                <a:cubicBezTo>
                  <a:pt x="3652" y="6719"/>
                  <a:pt x="3513" y="6579"/>
                  <a:pt x="3513" y="6412"/>
                </a:cubicBezTo>
                <a:lnTo>
                  <a:pt x="3513" y="4851"/>
                </a:lnTo>
                <a:lnTo>
                  <a:pt x="3513" y="4600"/>
                </a:lnTo>
                <a:cubicBezTo>
                  <a:pt x="3513" y="3875"/>
                  <a:pt x="4043" y="3234"/>
                  <a:pt x="4739" y="3095"/>
                </a:cubicBezTo>
                <a:lnTo>
                  <a:pt x="4739" y="5185"/>
                </a:lnTo>
                <a:cubicBezTo>
                  <a:pt x="4739" y="5381"/>
                  <a:pt x="4879" y="5520"/>
                  <a:pt x="5046" y="5520"/>
                </a:cubicBezTo>
                <a:cubicBezTo>
                  <a:pt x="5241" y="5520"/>
                  <a:pt x="5381" y="5381"/>
                  <a:pt x="5381" y="5185"/>
                </a:cubicBezTo>
                <a:lnTo>
                  <a:pt x="5381" y="3095"/>
                </a:lnTo>
                <a:close/>
                <a:moveTo>
                  <a:pt x="5130" y="1"/>
                </a:moveTo>
                <a:cubicBezTo>
                  <a:pt x="4293" y="1"/>
                  <a:pt x="3624" y="670"/>
                  <a:pt x="3624" y="1506"/>
                </a:cubicBezTo>
                <a:cubicBezTo>
                  <a:pt x="3624" y="1952"/>
                  <a:pt x="3847" y="2370"/>
                  <a:pt x="4154" y="2649"/>
                </a:cubicBezTo>
                <a:cubicBezTo>
                  <a:pt x="3736" y="2872"/>
                  <a:pt x="3373" y="3234"/>
                  <a:pt x="3206" y="3652"/>
                </a:cubicBezTo>
                <a:cubicBezTo>
                  <a:pt x="3067" y="3485"/>
                  <a:pt x="2900" y="3346"/>
                  <a:pt x="2677" y="3234"/>
                </a:cubicBezTo>
                <a:cubicBezTo>
                  <a:pt x="2900" y="3039"/>
                  <a:pt x="3039" y="2732"/>
                  <a:pt x="3039" y="2398"/>
                </a:cubicBezTo>
                <a:cubicBezTo>
                  <a:pt x="3039" y="1757"/>
                  <a:pt x="2481" y="1199"/>
                  <a:pt x="1812" y="1199"/>
                </a:cubicBezTo>
                <a:cubicBezTo>
                  <a:pt x="1143" y="1199"/>
                  <a:pt x="586" y="1757"/>
                  <a:pt x="586" y="2398"/>
                </a:cubicBezTo>
                <a:cubicBezTo>
                  <a:pt x="586" y="2732"/>
                  <a:pt x="725" y="3039"/>
                  <a:pt x="948" y="3234"/>
                </a:cubicBezTo>
                <a:cubicBezTo>
                  <a:pt x="391" y="3569"/>
                  <a:pt x="1" y="4154"/>
                  <a:pt x="1" y="4851"/>
                </a:cubicBezTo>
                <a:lnTo>
                  <a:pt x="1" y="6412"/>
                </a:lnTo>
                <a:cubicBezTo>
                  <a:pt x="1" y="6802"/>
                  <a:pt x="251" y="7137"/>
                  <a:pt x="586" y="7276"/>
                </a:cubicBezTo>
                <a:lnTo>
                  <a:pt x="586" y="8865"/>
                </a:lnTo>
                <a:cubicBezTo>
                  <a:pt x="586" y="9339"/>
                  <a:pt x="1004" y="9757"/>
                  <a:pt x="1506" y="9757"/>
                </a:cubicBezTo>
                <a:lnTo>
                  <a:pt x="2091" y="9757"/>
                </a:lnTo>
                <a:cubicBezTo>
                  <a:pt x="2593" y="9757"/>
                  <a:pt x="3011" y="9339"/>
                  <a:pt x="3011" y="8865"/>
                </a:cubicBezTo>
                <a:lnTo>
                  <a:pt x="3011" y="7276"/>
                </a:lnTo>
                <a:cubicBezTo>
                  <a:pt x="3095" y="7248"/>
                  <a:pt x="3206" y="7192"/>
                  <a:pt x="3318" y="7109"/>
                </a:cubicBezTo>
                <a:cubicBezTo>
                  <a:pt x="3429" y="7192"/>
                  <a:pt x="3485" y="7248"/>
                  <a:pt x="3624" y="7276"/>
                </a:cubicBezTo>
                <a:lnTo>
                  <a:pt x="3624" y="9450"/>
                </a:lnTo>
                <a:cubicBezTo>
                  <a:pt x="3624" y="9924"/>
                  <a:pt x="4043" y="10342"/>
                  <a:pt x="4544" y="10342"/>
                </a:cubicBezTo>
                <a:lnTo>
                  <a:pt x="5799" y="10342"/>
                </a:lnTo>
                <a:cubicBezTo>
                  <a:pt x="6273" y="10342"/>
                  <a:pt x="6691" y="9924"/>
                  <a:pt x="6691" y="9450"/>
                </a:cubicBezTo>
                <a:lnTo>
                  <a:pt x="6691" y="7276"/>
                </a:lnTo>
                <a:cubicBezTo>
                  <a:pt x="6802" y="7248"/>
                  <a:pt x="6914" y="7192"/>
                  <a:pt x="6997" y="7109"/>
                </a:cubicBezTo>
                <a:cubicBezTo>
                  <a:pt x="7109" y="7192"/>
                  <a:pt x="7192" y="7248"/>
                  <a:pt x="7332" y="7276"/>
                </a:cubicBezTo>
                <a:lnTo>
                  <a:pt x="7332" y="8865"/>
                </a:lnTo>
                <a:cubicBezTo>
                  <a:pt x="7332" y="9339"/>
                  <a:pt x="7750" y="9757"/>
                  <a:pt x="8224" y="9757"/>
                </a:cubicBezTo>
                <a:lnTo>
                  <a:pt x="8809" y="9757"/>
                </a:lnTo>
                <a:cubicBezTo>
                  <a:pt x="9311" y="9757"/>
                  <a:pt x="9729" y="9339"/>
                  <a:pt x="9729" y="8865"/>
                </a:cubicBezTo>
                <a:lnTo>
                  <a:pt x="9729" y="7276"/>
                </a:lnTo>
                <a:cubicBezTo>
                  <a:pt x="10064" y="7137"/>
                  <a:pt x="10314" y="6830"/>
                  <a:pt x="10314" y="6412"/>
                </a:cubicBezTo>
                <a:lnTo>
                  <a:pt x="10314" y="4851"/>
                </a:lnTo>
                <a:cubicBezTo>
                  <a:pt x="10287" y="4210"/>
                  <a:pt x="9896" y="3596"/>
                  <a:pt x="9339" y="3318"/>
                </a:cubicBezTo>
                <a:cubicBezTo>
                  <a:pt x="9562" y="3095"/>
                  <a:pt x="9701" y="2788"/>
                  <a:pt x="9701" y="2481"/>
                </a:cubicBezTo>
                <a:cubicBezTo>
                  <a:pt x="9701" y="1812"/>
                  <a:pt x="9144" y="1255"/>
                  <a:pt x="8475" y="1255"/>
                </a:cubicBezTo>
                <a:cubicBezTo>
                  <a:pt x="7806" y="1255"/>
                  <a:pt x="7248" y="1812"/>
                  <a:pt x="7248" y="2481"/>
                </a:cubicBezTo>
                <a:cubicBezTo>
                  <a:pt x="7248" y="2788"/>
                  <a:pt x="7388" y="3095"/>
                  <a:pt x="7611" y="3318"/>
                </a:cubicBezTo>
                <a:cubicBezTo>
                  <a:pt x="7388" y="3429"/>
                  <a:pt x="7220" y="3569"/>
                  <a:pt x="7081" y="3736"/>
                </a:cubicBezTo>
                <a:cubicBezTo>
                  <a:pt x="6969" y="3485"/>
                  <a:pt x="6802" y="3290"/>
                  <a:pt x="6635" y="3067"/>
                </a:cubicBezTo>
                <a:cubicBezTo>
                  <a:pt x="6496" y="2927"/>
                  <a:pt x="6300" y="2788"/>
                  <a:pt x="6105" y="2677"/>
                </a:cubicBezTo>
                <a:cubicBezTo>
                  <a:pt x="6440" y="2370"/>
                  <a:pt x="6663" y="1952"/>
                  <a:pt x="6663" y="1534"/>
                </a:cubicBezTo>
                <a:cubicBezTo>
                  <a:pt x="6663" y="1116"/>
                  <a:pt x="6496" y="725"/>
                  <a:pt x="6217" y="447"/>
                </a:cubicBezTo>
                <a:cubicBezTo>
                  <a:pt x="5938" y="168"/>
                  <a:pt x="5520" y="1"/>
                  <a:pt x="5130" y="1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1" name="Google Shape;12426;p89">
            <a:extLst>
              <a:ext uri="{FF2B5EF4-FFF2-40B4-BE49-F238E27FC236}">
                <a16:creationId xmlns:a16="http://schemas.microsoft.com/office/drawing/2014/main" id="{C7C8F60F-A103-8D20-098E-62BEBA2F09E5}"/>
              </a:ext>
            </a:extLst>
          </p:cNvPr>
          <p:cNvSpPr/>
          <p:nvPr/>
        </p:nvSpPr>
        <p:spPr>
          <a:xfrm>
            <a:off x="6889710" y="2558581"/>
            <a:ext cx="271613" cy="266874"/>
          </a:xfrm>
          <a:custGeom>
            <a:avLst/>
            <a:gdLst/>
            <a:ahLst/>
            <a:cxnLst/>
            <a:rect l="l" t="t" r="r" b="b"/>
            <a:pathLst>
              <a:path w="11816" h="11689" extrusionOk="0">
                <a:moveTo>
                  <a:pt x="7026" y="757"/>
                </a:moveTo>
                <a:lnTo>
                  <a:pt x="7026" y="2710"/>
                </a:lnTo>
                <a:lnTo>
                  <a:pt x="5829" y="2710"/>
                </a:lnTo>
                <a:cubicBezTo>
                  <a:pt x="5924" y="2332"/>
                  <a:pt x="6081" y="1954"/>
                  <a:pt x="6176" y="1702"/>
                </a:cubicBezTo>
                <a:cubicBezTo>
                  <a:pt x="6428" y="1229"/>
                  <a:pt x="6711" y="914"/>
                  <a:pt x="7026" y="757"/>
                </a:cubicBezTo>
                <a:close/>
                <a:moveTo>
                  <a:pt x="7688" y="757"/>
                </a:moveTo>
                <a:cubicBezTo>
                  <a:pt x="8003" y="914"/>
                  <a:pt x="8287" y="1229"/>
                  <a:pt x="8507" y="1702"/>
                </a:cubicBezTo>
                <a:cubicBezTo>
                  <a:pt x="8665" y="2017"/>
                  <a:pt x="8791" y="2364"/>
                  <a:pt x="8854" y="2710"/>
                </a:cubicBezTo>
                <a:lnTo>
                  <a:pt x="7688" y="2710"/>
                </a:lnTo>
                <a:lnTo>
                  <a:pt x="7688" y="757"/>
                </a:lnTo>
                <a:close/>
                <a:moveTo>
                  <a:pt x="8917" y="977"/>
                </a:moveTo>
                <a:cubicBezTo>
                  <a:pt x="9704" y="1387"/>
                  <a:pt x="10334" y="1954"/>
                  <a:pt x="10712" y="2710"/>
                </a:cubicBezTo>
                <a:lnTo>
                  <a:pt x="9578" y="2710"/>
                </a:lnTo>
                <a:cubicBezTo>
                  <a:pt x="9452" y="2206"/>
                  <a:pt x="9295" y="1765"/>
                  <a:pt x="9106" y="1387"/>
                </a:cubicBezTo>
                <a:cubicBezTo>
                  <a:pt x="9011" y="1261"/>
                  <a:pt x="8948" y="1103"/>
                  <a:pt x="8917" y="977"/>
                </a:cubicBezTo>
                <a:close/>
                <a:moveTo>
                  <a:pt x="5798" y="1009"/>
                </a:moveTo>
                <a:lnTo>
                  <a:pt x="5798" y="1009"/>
                </a:lnTo>
                <a:cubicBezTo>
                  <a:pt x="5703" y="1135"/>
                  <a:pt x="5640" y="1261"/>
                  <a:pt x="5609" y="1418"/>
                </a:cubicBezTo>
                <a:cubicBezTo>
                  <a:pt x="5388" y="1796"/>
                  <a:pt x="5231" y="2269"/>
                  <a:pt x="5136" y="2742"/>
                </a:cubicBezTo>
                <a:lnTo>
                  <a:pt x="3970" y="2742"/>
                </a:lnTo>
                <a:cubicBezTo>
                  <a:pt x="4380" y="1954"/>
                  <a:pt x="5042" y="1387"/>
                  <a:pt x="5798" y="1009"/>
                </a:cubicBezTo>
                <a:close/>
                <a:moveTo>
                  <a:pt x="5010" y="3435"/>
                </a:moveTo>
                <a:cubicBezTo>
                  <a:pt x="4978" y="3750"/>
                  <a:pt x="4915" y="4096"/>
                  <a:pt x="4915" y="4443"/>
                </a:cubicBezTo>
                <a:cubicBezTo>
                  <a:pt x="4978" y="4789"/>
                  <a:pt x="4978" y="5167"/>
                  <a:pt x="5010" y="5482"/>
                </a:cubicBezTo>
                <a:lnTo>
                  <a:pt x="3718" y="5482"/>
                </a:lnTo>
                <a:cubicBezTo>
                  <a:pt x="3624" y="5167"/>
                  <a:pt x="3561" y="4789"/>
                  <a:pt x="3561" y="4443"/>
                </a:cubicBezTo>
                <a:cubicBezTo>
                  <a:pt x="3561" y="4096"/>
                  <a:pt x="3592" y="3750"/>
                  <a:pt x="3718" y="3435"/>
                </a:cubicBezTo>
                <a:close/>
                <a:moveTo>
                  <a:pt x="7026" y="3435"/>
                </a:moveTo>
                <a:lnTo>
                  <a:pt x="7026" y="5482"/>
                </a:lnTo>
                <a:lnTo>
                  <a:pt x="5703" y="5482"/>
                </a:lnTo>
                <a:cubicBezTo>
                  <a:pt x="5672" y="5136"/>
                  <a:pt x="5640" y="4789"/>
                  <a:pt x="5640" y="4443"/>
                </a:cubicBezTo>
                <a:cubicBezTo>
                  <a:pt x="5640" y="4096"/>
                  <a:pt x="5672" y="3718"/>
                  <a:pt x="5703" y="3435"/>
                </a:cubicBezTo>
                <a:close/>
                <a:moveTo>
                  <a:pt x="8980" y="3435"/>
                </a:moveTo>
                <a:cubicBezTo>
                  <a:pt x="9011" y="3750"/>
                  <a:pt x="9074" y="4096"/>
                  <a:pt x="9074" y="4443"/>
                </a:cubicBezTo>
                <a:cubicBezTo>
                  <a:pt x="9074" y="4789"/>
                  <a:pt x="9011" y="5167"/>
                  <a:pt x="8980" y="5482"/>
                </a:cubicBezTo>
                <a:lnTo>
                  <a:pt x="7688" y="5482"/>
                </a:lnTo>
                <a:lnTo>
                  <a:pt x="7688" y="3435"/>
                </a:lnTo>
                <a:close/>
                <a:moveTo>
                  <a:pt x="10996" y="3435"/>
                </a:moveTo>
                <a:cubicBezTo>
                  <a:pt x="11059" y="3750"/>
                  <a:pt x="11153" y="4096"/>
                  <a:pt x="11153" y="4443"/>
                </a:cubicBezTo>
                <a:cubicBezTo>
                  <a:pt x="11153" y="4789"/>
                  <a:pt x="11122" y="5167"/>
                  <a:pt x="10996" y="5482"/>
                </a:cubicBezTo>
                <a:lnTo>
                  <a:pt x="9704" y="5482"/>
                </a:lnTo>
                <a:cubicBezTo>
                  <a:pt x="9736" y="5136"/>
                  <a:pt x="9767" y="4789"/>
                  <a:pt x="9767" y="4443"/>
                </a:cubicBezTo>
                <a:cubicBezTo>
                  <a:pt x="9736" y="4096"/>
                  <a:pt x="9736" y="3750"/>
                  <a:pt x="9704" y="3435"/>
                </a:cubicBezTo>
                <a:close/>
                <a:moveTo>
                  <a:pt x="5136" y="6144"/>
                </a:moveTo>
                <a:cubicBezTo>
                  <a:pt x="5231" y="6648"/>
                  <a:pt x="5388" y="7089"/>
                  <a:pt x="5609" y="7467"/>
                </a:cubicBezTo>
                <a:cubicBezTo>
                  <a:pt x="5672" y="7593"/>
                  <a:pt x="5766" y="7751"/>
                  <a:pt x="5798" y="7877"/>
                </a:cubicBezTo>
                <a:cubicBezTo>
                  <a:pt x="5042" y="7530"/>
                  <a:pt x="4380" y="6932"/>
                  <a:pt x="3970" y="6144"/>
                </a:cubicBezTo>
                <a:close/>
                <a:moveTo>
                  <a:pt x="10712" y="6144"/>
                </a:moveTo>
                <a:cubicBezTo>
                  <a:pt x="10334" y="6932"/>
                  <a:pt x="9704" y="7530"/>
                  <a:pt x="8917" y="7877"/>
                </a:cubicBezTo>
                <a:cubicBezTo>
                  <a:pt x="8980" y="7751"/>
                  <a:pt x="9074" y="7625"/>
                  <a:pt x="9106" y="7467"/>
                </a:cubicBezTo>
                <a:cubicBezTo>
                  <a:pt x="9295" y="7089"/>
                  <a:pt x="9452" y="6617"/>
                  <a:pt x="9578" y="6144"/>
                </a:cubicBezTo>
                <a:close/>
                <a:moveTo>
                  <a:pt x="7026" y="6144"/>
                </a:moveTo>
                <a:lnTo>
                  <a:pt x="7026" y="8097"/>
                </a:lnTo>
                <a:cubicBezTo>
                  <a:pt x="6743" y="7940"/>
                  <a:pt x="6428" y="7625"/>
                  <a:pt x="6239" y="7152"/>
                </a:cubicBezTo>
                <a:cubicBezTo>
                  <a:pt x="6081" y="6837"/>
                  <a:pt x="5955" y="6491"/>
                  <a:pt x="5861" y="6144"/>
                </a:cubicBezTo>
                <a:close/>
                <a:moveTo>
                  <a:pt x="8854" y="6144"/>
                </a:moveTo>
                <a:cubicBezTo>
                  <a:pt x="8791" y="6522"/>
                  <a:pt x="8633" y="6900"/>
                  <a:pt x="8507" y="7152"/>
                </a:cubicBezTo>
                <a:cubicBezTo>
                  <a:pt x="8287" y="7688"/>
                  <a:pt x="8003" y="8003"/>
                  <a:pt x="7688" y="8097"/>
                </a:cubicBezTo>
                <a:lnTo>
                  <a:pt x="7688" y="6144"/>
                </a:lnTo>
                <a:close/>
                <a:moveTo>
                  <a:pt x="2726" y="8759"/>
                </a:moveTo>
                <a:cubicBezTo>
                  <a:pt x="2813" y="8759"/>
                  <a:pt x="2899" y="8790"/>
                  <a:pt x="2962" y="8853"/>
                </a:cubicBezTo>
                <a:cubicBezTo>
                  <a:pt x="3088" y="8980"/>
                  <a:pt x="3088" y="9169"/>
                  <a:pt x="2962" y="9326"/>
                </a:cubicBezTo>
                <a:lnTo>
                  <a:pt x="1387" y="10901"/>
                </a:lnTo>
                <a:cubicBezTo>
                  <a:pt x="1324" y="10964"/>
                  <a:pt x="1237" y="10996"/>
                  <a:pt x="1151" y="10996"/>
                </a:cubicBezTo>
                <a:cubicBezTo>
                  <a:pt x="1064" y="10996"/>
                  <a:pt x="977" y="10964"/>
                  <a:pt x="914" y="10901"/>
                </a:cubicBezTo>
                <a:cubicBezTo>
                  <a:pt x="788" y="10775"/>
                  <a:pt x="788" y="10555"/>
                  <a:pt x="914" y="10429"/>
                </a:cubicBezTo>
                <a:lnTo>
                  <a:pt x="2490" y="8853"/>
                </a:lnTo>
                <a:cubicBezTo>
                  <a:pt x="2553" y="8790"/>
                  <a:pt x="2639" y="8759"/>
                  <a:pt x="2726" y="8759"/>
                </a:cubicBezTo>
                <a:close/>
                <a:moveTo>
                  <a:pt x="7373" y="1"/>
                </a:moveTo>
                <a:cubicBezTo>
                  <a:pt x="4915" y="1"/>
                  <a:pt x="2931" y="1985"/>
                  <a:pt x="2931" y="4443"/>
                </a:cubicBezTo>
                <a:cubicBezTo>
                  <a:pt x="2931" y="5514"/>
                  <a:pt x="3309" y="6522"/>
                  <a:pt x="4002" y="7310"/>
                </a:cubicBezTo>
                <a:lnTo>
                  <a:pt x="3151" y="8160"/>
                </a:lnTo>
                <a:cubicBezTo>
                  <a:pt x="3011" y="8079"/>
                  <a:pt x="2858" y="8040"/>
                  <a:pt x="2705" y="8040"/>
                </a:cubicBezTo>
                <a:cubicBezTo>
                  <a:pt x="2445" y="8040"/>
                  <a:pt x="2184" y="8151"/>
                  <a:pt x="1986" y="8349"/>
                </a:cubicBezTo>
                <a:lnTo>
                  <a:pt x="410" y="9925"/>
                </a:lnTo>
                <a:cubicBezTo>
                  <a:pt x="1" y="10303"/>
                  <a:pt x="1" y="10996"/>
                  <a:pt x="410" y="11374"/>
                </a:cubicBezTo>
                <a:cubicBezTo>
                  <a:pt x="599" y="11563"/>
                  <a:pt x="883" y="11689"/>
                  <a:pt x="1103" y="11689"/>
                </a:cubicBezTo>
                <a:cubicBezTo>
                  <a:pt x="1387" y="11689"/>
                  <a:pt x="1607" y="11563"/>
                  <a:pt x="1828" y="11374"/>
                </a:cubicBezTo>
                <a:lnTo>
                  <a:pt x="3403" y="9799"/>
                </a:lnTo>
                <a:cubicBezTo>
                  <a:pt x="3718" y="9484"/>
                  <a:pt x="3781" y="9011"/>
                  <a:pt x="3592" y="8633"/>
                </a:cubicBezTo>
                <a:lnTo>
                  <a:pt x="4411" y="7782"/>
                </a:lnTo>
                <a:cubicBezTo>
                  <a:pt x="5199" y="8444"/>
                  <a:pt x="6207" y="8853"/>
                  <a:pt x="7278" y="8853"/>
                </a:cubicBezTo>
                <a:cubicBezTo>
                  <a:pt x="7298" y="8854"/>
                  <a:pt x="7318" y="8854"/>
                  <a:pt x="7338" y="8854"/>
                </a:cubicBezTo>
                <a:cubicBezTo>
                  <a:pt x="9830" y="8854"/>
                  <a:pt x="11815" y="6881"/>
                  <a:pt x="11815" y="4443"/>
                </a:cubicBezTo>
                <a:cubicBezTo>
                  <a:pt x="11815" y="2017"/>
                  <a:pt x="9799" y="1"/>
                  <a:pt x="7373" y="1"/>
                </a:cubicBezTo>
                <a:close/>
              </a:path>
            </a:pathLst>
          </a:custGeom>
          <a:solidFill>
            <a:srgbClr val="0F374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3" name="Oval 4">
            <a:extLst>
              <a:ext uri="{FF2B5EF4-FFF2-40B4-BE49-F238E27FC236}">
                <a16:creationId xmlns:a16="http://schemas.microsoft.com/office/drawing/2014/main" id="{4466BD99-70C3-EECA-DE06-F4C5633E7B1B}"/>
              </a:ext>
            </a:extLst>
          </p:cNvPr>
          <p:cNvSpPr/>
          <p:nvPr/>
        </p:nvSpPr>
        <p:spPr>
          <a:xfrm>
            <a:off x="5625248" y="2550265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4" name="Freeform 12">
            <a:extLst>
              <a:ext uri="{FF2B5EF4-FFF2-40B4-BE49-F238E27FC236}">
                <a16:creationId xmlns:a16="http://schemas.microsoft.com/office/drawing/2014/main" id="{AD6A8CCD-FA03-3D96-7ACF-79703B90C483}"/>
              </a:ext>
            </a:extLst>
          </p:cNvPr>
          <p:cNvSpPr/>
          <p:nvPr/>
        </p:nvSpPr>
        <p:spPr>
          <a:xfrm rot="8100000">
            <a:off x="5441341" y="1865982"/>
            <a:ext cx="468085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5" name="Freeform 13">
            <a:extLst>
              <a:ext uri="{FF2B5EF4-FFF2-40B4-BE49-F238E27FC236}">
                <a16:creationId xmlns:a16="http://schemas.microsoft.com/office/drawing/2014/main" id="{5888580A-6762-B834-50B8-7A841E213F81}"/>
              </a:ext>
            </a:extLst>
          </p:cNvPr>
          <p:cNvSpPr/>
          <p:nvPr/>
        </p:nvSpPr>
        <p:spPr>
          <a:xfrm rot="13500000" flipH="1">
            <a:off x="5495690" y="1864255"/>
            <a:ext cx="468085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89000"/>
                </a:schemeClr>
              </a:gs>
              <a:gs pos="23000">
                <a:schemeClr val="accent1">
                  <a:lumMod val="89000"/>
                </a:schemeClr>
              </a:gs>
              <a:gs pos="69000">
                <a:schemeClr val="accent1">
                  <a:lumMod val="75000"/>
                </a:schemeClr>
              </a:gs>
              <a:gs pos="97000">
                <a:schemeClr val="accent1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6" name="Oval 14">
            <a:extLst>
              <a:ext uri="{FF2B5EF4-FFF2-40B4-BE49-F238E27FC236}">
                <a16:creationId xmlns:a16="http://schemas.microsoft.com/office/drawing/2014/main" id="{3B192316-72FD-7B12-6760-10A2576D5E63}"/>
              </a:ext>
            </a:extLst>
          </p:cNvPr>
          <p:cNvSpPr/>
          <p:nvPr/>
        </p:nvSpPr>
        <p:spPr>
          <a:xfrm>
            <a:off x="5471680" y="1860995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7" name="TextBox 52">
            <a:extLst>
              <a:ext uri="{FF2B5EF4-FFF2-40B4-BE49-F238E27FC236}">
                <a16:creationId xmlns:a16="http://schemas.microsoft.com/office/drawing/2014/main" id="{B83975F7-B66D-4825-1EC9-EE3998D295E2}"/>
              </a:ext>
            </a:extLst>
          </p:cNvPr>
          <p:cNvSpPr txBox="1"/>
          <p:nvPr/>
        </p:nvSpPr>
        <p:spPr>
          <a:xfrm>
            <a:off x="2999017" y="1235909"/>
            <a:ext cx="5377274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The Ecosystem</a:t>
            </a:r>
          </a:p>
        </p:txBody>
      </p:sp>
      <p:pic>
        <p:nvPicPr>
          <p:cNvPr id="48" name="Graphic 68" descr="Graphic 68">
            <a:extLst>
              <a:ext uri="{FF2B5EF4-FFF2-40B4-BE49-F238E27FC236}">
                <a16:creationId xmlns:a16="http://schemas.microsoft.com/office/drawing/2014/main" id="{B8DAAED4-E7DC-7132-ADEB-3400373A81AE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69132"/>
          </a:blip>
          <a:stretch>
            <a:fillRect/>
          </a:stretch>
        </p:blipFill>
        <p:spPr>
          <a:xfrm>
            <a:off x="5553882" y="1934807"/>
            <a:ext cx="299331" cy="299331"/>
          </a:xfrm>
          <a:prstGeom prst="rect">
            <a:avLst/>
          </a:prstGeom>
          <a:ln w="12700">
            <a:miter lim="400000"/>
          </a:ln>
        </p:spPr>
      </p:pic>
      <p:sp>
        <p:nvSpPr>
          <p:cNvPr id="55" name="Oval 55">
            <a:extLst>
              <a:ext uri="{FF2B5EF4-FFF2-40B4-BE49-F238E27FC236}">
                <a16:creationId xmlns:a16="http://schemas.microsoft.com/office/drawing/2014/main" id="{7FD4E4F5-47DF-F250-0157-2C63CA32579B}"/>
              </a:ext>
            </a:extLst>
          </p:cNvPr>
          <p:cNvSpPr/>
          <p:nvPr/>
        </p:nvSpPr>
        <p:spPr>
          <a:xfrm>
            <a:off x="5687654" y="5179186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</a:schemeClr>
              </a:gs>
              <a:gs pos="46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6" name="Freeform 57">
            <a:extLst>
              <a:ext uri="{FF2B5EF4-FFF2-40B4-BE49-F238E27FC236}">
                <a16:creationId xmlns:a16="http://schemas.microsoft.com/office/drawing/2014/main" id="{39A38128-642A-83FA-8327-5E238B3E8B7E}"/>
              </a:ext>
            </a:extLst>
          </p:cNvPr>
          <p:cNvSpPr/>
          <p:nvPr/>
        </p:nvSpPr>
        <p:spPr>
          <a:xfrm rot="18900000">
            <a:off x="5557327" y="5498579"/>
            <a:ext cx="468085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7" name="Freeform 58">
            <a:extLst>
              <a:ext uri="{FF2B5EF4-FFF2-40B4-BE49-F238E27FC236}">
                <a16:creationId xmlns:a16="http://schemas.microsoft.com/office/drawing/2014/main" id="{C6838096-861E-E516-D647-6169F923E47B}"/>
              </a:ext>
            </a:extLst>
          </p:cNvPr>
          <p:cNvSpPr/>
          <p:nvPr/>
        </p:nvSpPr>
        <p:spPr>
          <a:xfrm rot="2700000" flipH="1">
            <a:off x="5502978" y="5500306"/>
            <a:ext cx="468085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8" name="Oval 59">
            <a:extLst>
              <a:ext uri="{FF2B5EF4-FFF2-40B4-BE49-F238E27FC236}">
                <a16:creationId xmlns:a16="http://schemas.microsoft.com/office/drawing/2014/main" id="{FD9C4522-DDD6-4297-1305-2302EF85F47D}"/>
              </a:ext>
            </a:extLst>
          </p:cNvPr>
          <p:cNvSpPr/>
          <p:nvPr/>
        </p:nvSpPr>
        <p:spPr>
          <a:xfrm>
            <a:off x="5529161" y="5574525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4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9" name="TextBox 52">
            <a:extLst>
              <a:ext uri="{FF2B5EF4-FFF2-40B4-BE49-F238E27FC236}">
                <a16:creationId xmlns:a16="http://schemas.microsoft.com/office/drawing/2014/main" id="{9E33180A-4E01-CBDE-B6C7-2DA55510634E}"/>
              </a:ext>
            </a:extLst>
          </p:cNvPr>
          <p:cNvSpPr txBox="1"/>
          <p:nvPr/>
        </p:nvSpPr>
        <p:spPr>
          <a:xfrm>
            <a:off x="3648714" y="6246117"/>
            <a:ext cx="4266268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Rewards and Recognition</a:t>
            </a:r>
          </a:p>
        </p:txBody>
      </p:sp>
      <p:pic>
        <p:nvPicPr>
          <p:cNvPr id="62" name="Graphic 61" descr="Books">
            <a:extLst>
              <a:ext uri="{FF2B5EF4-FFF2-40B4-BE49-F238E27FC236}">
                <a16:creationId xmlns:a16="http://schemas.microsoft.com/office/drawing/2014/main" id="{ECC43613-1D7D-C187-D7E3-067CB4FDB09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674778" y="3793773"/>
            <a:ext cx="424988" cy="437395"/>
          </a:xfrm>
          <a:prstGeom prst="rect">
            <a:avLst/>
          </a:prstGeom>
        </p:spPr>
      </p:pic>
      <p:sp>
        <p:nvSpPr>
          <p:cNvPr id="63" name="Google Shape;9494;p73">
            <a:extLst>
              <a:ext uri="{FF2B5EF4-FFF2-40B4-BE49-F238E27FC236}">
                <a16:creationId xmlns:a16="http://schemas.microsoft.com/office/drawing/2014/main" id="{5105E5AE-724B-1B5D-A9F2-B36B8B689A03}"/>
              </a:ext>
            </a:extLst>
          </p:cNvPr>
          <p:cNvSpPr/>
          <p:nvPr/>
        </p:nvSpPr>
        <p:spPr>
          <a:xfrm>
            <a:off x="5595517" y="5668200"/>
            <a:ext cx="332189" cy="306971"/>
          </a:xfrm>
          <a:custGeom>
            <a:avLst/>
            <a:gdLst/>
            <a:ahLst/>
            <a:cxnLst/>
            <a:rect l="l" t="t" r="r" b="b"/>
            <a:pathLst>
              <a:path w="10807" h="11815" extrusionOk="0">
                <a:moveTo>
                  <a:pt x="6459" y="662"/>
                </a:moveTo>
                <a:cubicBezTo>
                  <a:pt x="6868" y="662"/>
                  <a:pt x="7183" y="977"/>
                  <a:pt x="7183" y="1355"/>
                </a:cubicBezTo>
                <a:cubicBezTo>
                  <a:pt x="7183" y="1765"/>
                  <a:pt x="6868" y="2080"/>
                  <a:pt x="6459" y="2080"/>
                </a:cubicBezTo>
                <a:lnTo>
                  <a:pt x="6459" y="1702"/>
                </a:lnTo>
                <a:cubicBezTo>
                  <a:pt x="6459" y="1513"/>
                  <a:pt x="6301" y="1355"/>
                  <a:pt x="6112" y="1355"/>
                </a:cubicBezTo>
                <a:lnTo>
                  <a:pt x="4726" y="1355"/>
                </a:lnTo>
                <a:cubicBezTo>
                  <a:pt x="4537" y="1355"/>
                  <a:pt x="4379" y="1513"/>
                  <a:pt x="4379" y="1702"/>
                </a:cubicBezTo>
                <a:lnTo>
                  <a:pt x="4379" y="2080"/>
                </a:lnTo>
                <a:cubicBezTo>
                  <a:pt x="3970" y="2017"/>
                  <a:pt x="3655" y="1702"/>
                  <a:pt x="3655" y="1355"/>
                </a:cubicBezTo>
                <a:cubicBezTo>
                  <a:pt x="3655" y="977"/>
                  <a:pt x="3970" y="662"/>
                  <a:pt x="4379" y="662"/>
                </a:cubicBezTo>
                <a:close/>
                <a:moveTo>
                  <a:pt x="5387" y="4128"/>
                </a:moveTo>
                <a:cubicBezTo>
                  <a:pt x="5608" y="4128"/>
                  <a:pt x="5766" y="4285"/>
                  <a:pt x="5766" y="4474"/>
                </a:cubicBezTo>
                <a:lnTo>
                  <a:pt x="5766" y="4821"/>
                </a:lnTo>
                <a:lnTo>
                  <a:pt x="6112" y="4821"/>
                </a:lnTo>
                <a:cubicBezTo>
                  <a:pt x="6711" y="4821"/>
                  <a:pt x="7120" y="5293"/>
                  <a:pt x="7120" y="5860"/>
                </a:cubicBezTo>
                <a:cubicBezTo>
                  <a:pt x="7120" y="6049"/>
                  <a:pt x="6963" y="6207"/>
                  <a:pt x="6774" y="6207"/>
                </a:cubicBezTo>
                <a:cubicBezTo>
                  <a:pt x="6585" y="6207"/>
                  <a:pt x="6427" y="6049"/>
                  <a:pt x="6427" y="5860"/>
                </a:cubicBezTo>
                <a:cubicBezTo>
                  <a:pt x="6427" y="5640"/>
                  <a:pt x="6270" y="5482"/>
                  <a:pt x="6081" y="5482"/>
                </a:cubicBezTo>
                <a:lnTo>
                  <a:pt x="5703" y="5482"/>
                </a:lnTo>
                <a:lnTo>
                  <a:pt x="5703" y="6868"/>
                </a:lnTo>
                <a:lnTo>
                  <a:pt x="6081" y="6868"/>
                </a:lnTo>
                <a:cubicBezTo>
                  <a:pt x="6648" y="6868"/>
                  <a:pt x="7089" y="7341"/>
                  <a:pt x="7089" y="7908"/>
                </a:cubicBezTo>
                <a:lnTo>
                  <a:pt x="7089" y="8601"/>
                </a:lnTo>
                <a:cubicBezTo>
                  <a:pt x="7089" y="9200"/>
                  <a:pt x="6616" y="9641"/>
                  <a:pt x="6081" y="9641"/>
                </a:cubicBezTo>
                <a:lnTo>
                  <a:pt x="5703" y="9641"/>
                </a:lnTo>
                <a:lnTo>
                  <a:pt x="5703" y="9987"/>
                </a:lnTo>
                <a:cubicBezTo>
                  <a:pt x="5703" y="10176"/>
                  <a:pt x="5545" y="10334"/>
                  <a:pt x="5356" y="10334"/>
                </a:cubicBezTo>
                <a:cubicBezTo>
                  <a:pt x="5167" y="10334"/>
                  <a:pt x="5009" y="10176"/>
                  <a:pt x="5009" y="9987"/>
                </a:cubicBezTo>
                <a:lnTo>
                  <a:pt x="5009" y="9704"/>
                </a:lnTo>
                <a:lnTo>
                  <a:pt x="4631" y="9704"/>
                </a:lnTo>
                <a:cubicBezTo>
                  <a:pt x="4064" y="9704"/>
                  <a:pt x="3623" y="9231"/>
                  <a:pt x="3623" y="8664"/>
                </a:cubicBezTo>
                <a:cubicBezTo>
                  <a:pt x="3623" y="8475"/>
                  <a:pt x="3781" y="8318"/>
                  <a:pt x="3970" y="8318"/>
                </a:cubicBezTo>
                <a:cubicBezTo>
                  <a:pt x="4159" y="8318"/>
                  <a:pt x="4316" y="8475"/>
                  <a:pt x="4316" y="8664"/>
                </a:cubicBezTo>
                <a:cubicBezTo>
                  <a:pt x="4316" y="8885"/>
                  <a:pt x="4505" y="9042"/>
                  <a:pt x="4694" y="9042"/>
                </a:cubicBezTo>
                <a:lnTo>
                  <a:pt x="5041" y="9042"/>
                </a:lnTo>
                <a:lnTo>
                  <a:pt x="5041" y="7625"/>
                </a:lnTo>
                <a:lnTo>
                  <a:pt x="4694" y="7625"/>
                </a:lnTo>
                <a:lnTo>
                  <a:pt x="4694" y="7593"/>
                </a:lnTo>
                <a:cubicBezTo>
                  <a:pt x="4096" y="7593"/>
                  <a:pt x="3655" y="7120"/>
                  <a:pt x="3655" y="6553"/>
                </a:cubicBezTo>
                <a:lnTo>
                  <a:pt x="3655" y="5860"/>
                </a:lnTo>
                <a:cubicBezTo>
                  <a:pt x="3655" y="5262"/>
                  <a:pt x="4127" y="4821"/>
                  <a:pt x="4694" y="4821"/>
                </a:cubicBezTo>
                <a:lnTo>
                  <a:pt x="5041" y="4821"/>
                </a:lnTo>
                <a:lnTo>
                  <a:pt x="5041" y="4474"/>
                </a:lnTo>
                <a:cubicBezTo>
                  <a:pt x="5041" y="4285"/>
                  <a:pt x="5198" y="4128"/>
                  <a:pt x="5387" y="4128"/>
                </a:cubicBezTo>
                <a:close/>
                <a:moveTo>
                  <a:pt x="4379" y="0"/>
                </a:moveTo>
                <a:cubicBezTo>
                  <a:pt x="3623" y="0"/>
                  <a:pt x="2993" y="662"/>
                  <a:pt x="2993" y="1387"/>
                </a:cubicBezTo>
                <a:cubicBezTo>
                  <a:pt x="2993" y="2143"/>
                  <a:pt x="3623" y="2773"/>
                  <a:pt x="4379" y="2773"/>
                </a:cubicBezTo>
                <a:lnTo>
                  <a:pt x="4379" y="2899"/>
                </a:lnTo>
                <a:cubicBezTo>
                  <a:pt x="3781" y="3025"/>
                  <a:pt x="3277" y="3277"/>
                  <a:pt x="2804" y="3592"/>
                </a:cubicBezTo>
                <a:lnTo>
                  <a:pt x="2332" y="3056"/>
                </a:lnTo>
                <a:lnTo>
                  <a:pt x="2584" y="2804"/>
                </a:lnTo>
                <a:cubicBezTo>
                  <a:pt x="2710" y="2710"/>
                  <a:pt x="2710" y="2458"/>
                  <a:pt x="2615" y="2332"/>
                </a:cubicBezTo>
                <a:lnTo>
                  <a:pt x="1701" y="1292"/>
                </a:lnTo>
                <a:cubicBezTo>
                  <a:pt x="1630" y="1203"/>
                  <a:pt x="1529" y="1165"/>
                  <a:pt x="1432" y="1165"/>
                </a:cubicBezTo>
                <a:cubicBezTo>
                  <a:pt x="1357" y="1165"/>
                  <a:pt x="1284" y="1188"/>
                  <a:pt x="1229" y="1229"/>
                </a:cubicBezTo>
                <a:lnTo>
                  <a:pt x="158" y="2143"/>
                </a:lnTo>
                <a:cubicBezTo>
                  <a:pt x="0" y="2269"/>
                  <a:pt x="0" y="2489"/>
                  <a:pt x="126" y="2615"/>
                </a:cubicBezTo>
                <a:lnTo>
                  <a:pt x="1040" y="3686"/>
                </a:lnTo>
                <a:cubicBezTo>
                  <a:pt x="1090" y="3770"/>
                  <a:pt x="1183" y="3809"/>
                  <a:pt x="1279" y="3809"/>
                </a:cubicBezTo>
                <a:cubicBezTo>
                  <a:pt x="1365" y="3809"/>
                  <a:pt x="1453" y="3777"/>
                  <a:pt x="1512" y="3718"/>
                </a:cubicBezTo>
                <a:lnTo>
                  <a:pt x="1764" y="3497"/>
                </a:lnTo>
                <a:lnTo>
                  <a:pt x="2237" y="4033"/>
                </a:lnTo>
                <a:cubicBezTo>
                  <a:pt x="1418" y="4852"/>
                  <a:pt x="914" y="5986"/>
                  <a:pt x="914" y="7247"/>
                </a:cubicBezTo>
                <a:cubicBezTo>
                  <a:pt x="914" y="9735"/>
                  <a:pt x="2930" y="11815"/>
                  <a:pt x="5387" y="11815"/>
                </a:cubicBezTo>
                <a:cubicBezTo>
                  <a:pt x="7876" y="11815"/>
                  <a:pt x="9893" y="9798"/>
                  <a:pt x="9893" y="7247"/>
                </a:cubicBezTo>
                <a:cubicBezTo>
                  <a:pt x="9893" y="5986"/>
                  <a:pt x="9389" y="4852"/>
                  <a:pt x="8538" y="4033"/>
                </a:cubicBezTo>
                <a:lnTo>
                  <a:pt x="9011" y="3497"/>
                </a:lnTo>
                <a:lnTo>
                  <a:pt x="9294" y="3718"/>
                </a:lnTo>
                <a:cubicBezTo>
                  <a:pt x="9368" y="3777"/>
                  <a:pt x="9450" y="3809"/>
                  <a:pt x="9528" y="3809"/>
                </a:cubicBezTo>
                <a:cubicBezTo>
                  <a:pt x="9616" y="3809"/>
                  <a:pt x="9700" y="3770"/>
                  <a:pt x="9767" y="3686"/>
                </a:cubicBezTo>
                <a:lnTo>
                  <a:pt x="10680" y="2615"/>
                </a:lnTo>
                <a:cubicBezTo>
                  <a:pt x="10806" y="2458"/>
                  <a:pt x="10806" y="2269"/>
                  <a:pt x="10649" y="2143"/>
                </a:cubicBezTo>
                <a:lnTo>
                  <a:pt x="9578" y="1229"/>
                </a:lnTo>
                <a:cubicBezTo>
                  <a:pt x="9509" y="1188"/>
                  <a:pt x="9434" y="1165"/>
                  <a:pt x="9361" y="1165"/>
                </a:cubicBezTo>
                <a:cubicBezTo>
                  <a:pt x="9267" y="1165"/>
                  <a:pt x="9176" y="1203"/>
                  <a:pt x="9105" y="1292"/>
                </a:cubicBezTo>
                <a:lnTo>
                  <a:pt x="8191" y="2332"/>
                </a:lnTo>
                <a:cubicBezTo>
                  <a:pt x="8065" y="2489"/>
                  <a:pt x="8065" y="2710"/>
                  <a:pt x="8223" y="2804"/>
                </a:cubicBezTo>
                <a:lnTo>
                  <a:pt x="8506" y="3056"/>
                </a:lnTo>
                <a:lnTo>
                  <a:pt x="8034" y="3592"/>
                </a:lnTo>
                <a:cubicBezTo>
                  <a:pt x="7561" y="3245"/>
                  <a:pt x="7057" y="3025"/>
                  <a:pt x="6459" y="2899"/>
                </a:cubicBezTo>
                <a:lnTo>
                  <a:pt x="6459" y="2773"/>
                </a:lnTo>
                <a:cubicBezTo>
                  <a:pt x="7215" y="2773"/>
                  <a:pt x="7845" y="2143"/>
                  <a:pt x="7845" y="1387"/>
                </a:cubicBezTo>
                <a:cubicBezTo>
                  <a:pt x="7845" y="662"/>
                  <a:pt x="7215" y="0"/>
                  <a:pt x="645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56627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EDAF27E-90F6-13DE-D8A3-F66792D1D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22A17F8-B514-9440-3D3B-53A070CC06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830" y="0"/>
            <a:ext cx="10515600" cy="1068518"/>
          </a:xfrm>
        </p:spPr>
        <p:txBody>
          <a:bodyPr/>
          <a:lstStyle/>
          <a:p>
            <a:r>
              <a:rPr lang="en-US" b="1" dirty="0">
                <a:latin typeface="+mj-lt"/>
              </a:rPr>
              <a:t>AGENDA</a:t>
            </a:r>
          </a:p>
        </p:txBody>
      </p:sp>
      <p:graphicFrame>
        <p:nvGraphicFramePr>
          <p:cNvPr id="22" name="Content Placeholder 2">
            <a:extLst>
              <a:ext uri="{FF2B5EF4-FFF2-40B4-BE49-F238E27FC236}">
                <a16:creationId xmlns:a16="http://schemas.microsoft.com/office/drawing/2014/main" id="{100B2FD2-14DE-07FF-21A4-1770C4D34FF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4991725"/>
              </p:ext>
            </p:extLst>
          </p:nvPr>
        </p:nvGraphicFramePr>
        <p:xfrm>
          <a:off x="342074" y="1517777"/>
          <a:ext cx="6579079" cy="42008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679204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62444B-5A8E-0093-AB53-658E80A5AE5B}"/>
              </a:ext>
            </a:extLst>
          </p:cNvPr>
          <p:cNvSpPr txBox="1">
            <a:spLocks/>
          </p:cNvSpPr>
          <p:nvPr/>
        </p:nvSpPr>
        <p:spPr>
          <a:xfrm>
            <a:off x="641373" y="136525"/>
            <a:ext cx="9334834" cy="7898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08386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hangingPunct="0">
              <a:lnSpc>
                <a:spcPct val="100000"/>
              </a:lnSpc>
            </a:pPr>
            <a:r>
              <a:rPr lang="en-US" b="1" dirty="0">
                <a:solidFill>
                  <a:schemeClr val="bg1"/>
                </a:solidFill>
                <a:latin typeface="+mj-lt"/>
                <a:cs typeface="+mj-cs"/>
              </a:rPr>
              <a:t>WG PRELIMINARY VIEWS: KEY THEMES</a:t>
            </a:r>
          </a:p>
        </p:txBody>
      </p:sp>
      <p:sp>
        <p:nvSpPr>
          <p:cNvPr id="3" name="Oval 3">
            <a:extLst>
              <a:ext uri="{FF2B5EF4-FFF2-40B4-BE49-F238E27FC236}">
                <a16:creationId xmlns:a16="http://schemas.microsoft.com/office/drawing/2014/main" id="{7D6CCFD9-F937-9AF0-3BA7-8FF8C0CED30C}"/>
              </a:ext>
            </a:extLst>
          </p:cNvPr>
          <p:cNvSpPr/>
          <p:nvPr/>
        </p:nvSpPr>
        <p:spPr>
          <a:xfrm>
            <a:off x="2501589" y="2800076"/>
            <a:ext cx="2552585" cy="2552584"/>
          </a:xfrm>
          <a:prstGeom prst="ellips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  <a:miter/>
          </a:ln>
        </p:spPr>
        <p:txBody>
          <a:bodyPr lIns="45719" rIns="45719" anchor="ctr"/>
          <a:lstStyle/>
          <a:p>
            <a:pPr algn="ctr"/>
            <a:endParaRPr sz="2000" dirty="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5" name="Picture 8" descr="Picture 8">
            <a:extLst>
              <a:ext uri="{FF2B5EF4-FFF2-40B4-BE49-F238E27FC236}">
                <a16:creationId xmlns:a16="http://schemas.microsoft.com/office/drawing/2014/main" id="{7ABA63AF-29E5-0722-B9AA-7F338B7BF3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2152" y="2965027"/>
            <a:ext cx="2222470" cy="2222468"/>
          </a:xfrm>
          <a:prstGeom prst="rect">
            <a:avLst/>
          </a:prstGeom>
          <a:ln w="12700">
            <a:miter lim="400000"/>
          </a:ln>
          <a:effectLst/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753BCCAF-9172-ECA2-ED5D-B85A85871E64}"/>
              </a:ext>
            </a:extLst>
          </p:cNvPr>
          <p:cNvSpPr/>
          <p:nvPr/>
        </p:nvSpPr>
        <p:spPr>
          <a:xfrm>
            <a:off x="4628502" y="3094448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46000">
                <a:schemeClr val="accent2">
                  <a:lumMod val="95000"/>
                  <a:lumOff val="5000"/>
                </a:schemeClr>
              </a:gs>
              <a:gs pos="10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" name="Freeform 30">
            <a:extLst>
              <a:ext uri="{FF2B5EF4-FFF2-40B4-BE49-F238E27FC236}">
                <a16:creationId xmlns:a16="http://schemas.microsoft.com/office/drawing/2014/main" id="{F4D868CF-AC47-8CE7-FA4D-5D2608B0980A}"/>
              </a:ext>
            </a:extLst>
          </p:cNvPr>
          <p:cNvSpPr/>
          <p:nvPr/>
        </p:nvSpPr>
        <p:spPr>
          <a:xfrm rot="10789512">
            <a:off x="4823282" y="2541956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" name="Freeform 31">
            <a:extLst>
              <a:ext uri="{FF2B5EF4-FFF2-40B4-BE49-F238E27FC236}">
                <a16:creationId xmlns:a16="http://schemas.microsoft.com/office/drawing/2014/main" id="{8DB9776C-09E7-AF6B-82ED-CC1F4ABF95BF}"/>
              </a:ext>
            </a:extLst>
          </p:cNvPr>
          <p:cNvSpPr/>
          <p:nvPr/>
        </p:nvSpPr>
        <p:spPr>
          <a:xfrm rot="16189512" flipH="1">
            <a:off x="4863048" y="2579044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89000"/>
                </a:schemeClr>
              </a:gs>
              <a:gs pos="23000">
                <a:schemeClr val="accent2">
                  <a:lumMod val="89000"/>
                </a:schemeClr>
              </a:gs>
              <a:gs pos="69000">
                <a:schemeClr val="accent2">
                  <a:lumMod val="75000"/>
                </a:schemeClr>
              </a:gs>
              <a:gs pos="9700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D064B61-47E1-0FE9-B206-F6CF1F733564}"/>
              </a:ext>
            </a:extLst>
          </p:cNvPr>
          <p:cNvSpPr/>
          <p:nvPr/>
        </p:nvSpPr>
        <p:spPr>
          <a:xfrm>
            <a:off x="4871442" y="2569725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0" name="Oval 37">
            <a:extLst>
              <a:ext uri="{FF2B5EF4-FFF2-40B4-BE49-F238E27FC236}">
                <a16:creationId xmlns:a16="http://schemas.microsoft.com/office/drawing/2014/main" id="{E9B2F08B-73CC-D4F1-C068-39F690A57FBD}"/>
              </a:ext>
            </a:extLst>
          </p:cNvPr>
          <p:cNvSpPr/>
          <p:nvPr/>
        </p:nvSpPr>
        <p:spPr>
          <a:xfrm>
            <a:off x="4981146" y="4039332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40000"/>
                  <a:lumOff val="60000"/>
                </a:schemeClr>
              </a:gs>
              <a:gs pos="46000">
                <a:schemeClr val="accent3">
                  <a:lumMod val="95000"/>
                  <a:lumOff val="5000"/>
                </a:schemeClr>
              </a:gs>
              <a:gs pos="100000">
                <a:schemeClr val="accent3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1" name="Freeform 39">
            <a:extLst>
              <a:ext uri="{FF2B5EF4-FFF2-40B4-BE49-F238E27FC236}">
                <a16:creationId xmlns:a16="http://schemas.microsoft.com/office/drawing/2014/main" id="{0F049ED6-B0F4-201E-720F-439101292C4B}"/>
              </a:ext>
            </a:extLst>
          </p:cNvPr>
          <p:cNvSpPr/>
          <p:nvPr/>
        </p:nvSpPr>
        <p:spPr>
          <a:xfrm rot="13500000">
            <a:off x="5334435" y="3817197"/>
            <a:ext cx="468085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2" name="Freeform 40">
            <a:extLst>
              <a:ext uri="{FF2B5EF4-FFF2-40B4-BE49-F238E27FC236}">
                <a16:creationId xmlns:a16="http://schemas.microsoft.com/office/drawing/2014/main" id="{CD52D464-548F-4BE9-F8D5-A7D4E8A333D2}"/>
              </a:ext>
            </a:extLst>
          </p:cNvPr>
          <p:cNvSpPr/>
          <p:nvPr/>
        </p:nvSpPr>
        <p:spPr>
          <a:xfrm rot="18900000" flipH="1">
            <a:off x="5336163" y="3871546"/>
            <a:ext cx="468085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89000"/>
                </a:schemeClr>
              </a:gs>
              <a:gs pos="23000">
                <a:schemeClr val="accent3">
                  <a:lumMod val="89000"/>
                </a:schemeClr>
              </a:gs>
              <a:gs pos="69000">
                <a:schemeClr val="accent3">
                  <a:lumMod val="75000"/>
                </a:schemeClr>
              </a:gs>
              <a:gs pos="97000">
                <a:schemeClr val="accent3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3" name="Oval 41">
            <a:extLst>
              <a:ext uri="{FF2B5EF4-FFF2-40B4-BE49-F238E27FC236}">
                <a16:creationId xmlns:a16="http://schemas.microsoft.com/office/drawing/2014/main" id="{EC74D4AC-1AB7-8C0A-FB45-D586ADB508BE}"/>
              </a:ext>
            </a:extLst>
          </p:cNvPr>
          <p:cNvSpPr/>
          <p:nvPr/>
        </p:nvSpPr>
        <p:spPr>
          <a:xfrm>
            <a:off x="5379822" y="3881483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4" name="Oval 46">
            <a:extLst>
              <a:ext uri="{FF2B5EF4-FFF2-40B4-BE49-F238E27FC236}">
                <a16:creationId xmlns:a16="http://schemas.microsoft.com/office/drawing/2014/main" id="{AB6780C5-64F7-8CE6-105F-B3A519FE27D3}"/>
              </a:ext>
            </a:extLst>
          </p:cNvPr>
          <p:cNvSpPr/>
          <p:nvPr/>
        </p:nvSpPr>
        <p:spPr>
          <a:xfrm>
            <a:off x="4648995" y="4857860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46000">
                <a:schemeClr val="accent4">
                  <a:lumMod val="95000"/>
                  <a:lumOff val="5000"/>
                </a:schemeClr>
              </a:gs>
              <a:gs pos="100000">
                <a:schemeClr val="accent4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ECECEC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5" name="Freeform 48">
            <a:extLst>
              <a:ext uri="{FF2B5EF4-FFF2-40B4-BE49-F238E27FC236}">
                <a16:creationId xmlns:a16="http://schemas.microsoft.com/office/drawing/2014/main" id="{3E3F68B3-3C26-9CBE-DCFB-B5CEBBB33DD3}"/>
              </a:ext>
            </a:extLst>
          </p:cNvPr>
          <p:cNvSpPr/>
          <p:nvPr/>
        </p:nvSpPr>
        <p:spPr>
          <a:xfrm rot="16344705">
            <a:off x="4864553" y="5033130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6" name="Freeform 49">
            <a:extLst>
              <a:ext uri="{FF2B5EF4-FFF2-40B4-BE49-F238E27FC236}">
                <a16:creationId xmlns:a16="http://schemas.microsoft.com/office/drawing/2014/main" id="{80B8398A-D691-676A-01C2-064915AB68BC}"/>
              </a:ext>
            </a:extLst>
          </p:cNvPr>
          <p:cNvSpPr/>
          <p:nvPr/>
        </p:nvSpPr>
        <p:spPr>
          <a:xfrm rot="144705" flipH="1">
            <a:off x="4825708" y="5071181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89000"/>
                </a:schemeClr>
              </a:gs>
              <a:gs pos="23000">
                <a:schemeClr val="accent4">
                  <a:lumMod val="89000"/>
                </a:schemeClr>
              </a:gs>
              <a:gs pos="69000">
                <a:schemeClr val="accent4">
                  <a:lumMod val="75000"/>
                </a:schemeClr>
              </a:gs>
              <a:gs pos="97000">
                <a:schemeClr val="accent4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7" name="Oval 50">
            <a:extLst>
              <a:ext uri="{FF2B5EF4-FFF2-40B4-BE49-F238E27FC236}">
                <a16:creationId xmlns:a16="http://schemas.microsoft.com/office/drawing/2014/main" id="{02F2A82C-F298-EC04-0A94-C9AC5E0132D1}"/>
              </a:ext>
            </a:extLst>
          </p:cNvPr>
          <p:cNvSpPr/>
          <p:nvPr/>
        </p:nvSpPr>
        <p:spPr>
          <a:xfrm>
            <a:off x="4875306" y="5116262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8" name="Oval 64">
            <a:extLst>
              <a:ext uri="{FF2B5EF4-FFF2-40B4-BE49-F238E27FC236}">
                <a16:creationId xmlns:a16="http://schemas.microsoft.com/office/drawing/2014/main" id="{10440F7F-34F7-4AF1-DCF2-0FF72BA2B288}"/>
              </a:ext>
            </a:extLst>
          </p:cNvPr>
          <p:cNvSpPr/>
          <p:nvPr/>
        </p:nvSpPr>
        <p:spPr>
          <a:xfrm>
            <a:off x="2729127" y="4851745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46000">
                <a:schemeClr val="accent6">
                  <a:lumMod val="95000"/>
                  <a:lumOff val="5000"/>
                </a:schemeClr>
              </a:gs>
              <a:gs pos="100000">
                <a:schemeClr val="accent6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9" name="Freeform 66">
            <a:extLst>
              <a:ext uri="{FF2B5EF4-FFF2-40B4-BE49-F238E27FC236}">
                <a16:creationId xmlns:a16="http://schemas.microsoft.com/office/drawing/2014/main" id="{FA4C33B2-C31C-46BD-8C19-833C159099B9}"/>
              </a:ext>
            </a:extLst>
          </p:cNvPr>
          <p:cNvSpPr/>
          <p:nvPr/>
        </p:nvSpPr>
        <p:spPr>
          <a:xfrm rot="21429490">
            <a:off x="2257397" y="5054544"/>
            <a:ext cx="468086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89000"/>
                </a:schemeClr>
              </a:gs>
              <a:gs pos="23000">
                <a:schemeClr val="accent6">
                  <a:lumMod val="89000"/>
                </a:schemeClr>
              </a:gs>
              <a:gs pos="69000">
                <a:schemeClr val="accent6">
                  <a:lumMod val="75000"/>
                </a:schemeClr>
              </a:gs>
              <a:gs pos="97000">
                <a:schemeClr val="accent6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0" name="Freeform 67">
            <a:extLst>
              <a:ext uri="{FF2B5EF4-FFF2-40B4-BE49-F238E27FC236}">
                <a16:creationId xmlns:a16="http://schemas.microsoft.com/office/drawing/2014/main" id="{0BB419F1-ADDB-678E-3FDA-BFABD67973AD}"/>
              </a:ext>
            </a:extLst>
          </p:cNvPr>
          <p:cNvSpPr/>
          <p:nvPr/>
        </p:nvSpPr>
        <p:spPr>
          <a:xfrm rot="5229490" flipH="1">
            <a:off x="2215950" y="5019346"/>
            <a:ext cx="468085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1" name="Oval 68">
            <a:extLst>
              <a:ext uri="{FF2B5EF4-FFF2-40B4-BE49-F238E27FC236}">
                <a16:creationId xmlns:a16="http://schemas.microsoft.com/office/drawing/2014/main" id="{292EA2FF-4D8B-D889-00A7-62CD10EFE86F}"/>
              </a:ext>
            </a:extLst>
          </p:cNvPr>
          <p:cNvSpPr/>
          <p:nvPr/>
        </p:nvSpPr>
        <p:spPr>
          <a:xfrm>
            <a:off x="2207684" y="5107073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2" name="Oval 73">
            <a:extLst>
              <a:ext uri="{FF2B5EF4-FFF2-40B4-BE49-F238E27FC236}">
                <a16:creationId xmlns:a16="http://schemas.microsoft.com/office/drawing/2014/main" id="{F60BD908-37AB-8F76-86F7-487E4190D733}"/>
              </a:ext>
            </a:extLst>
          </p:cNvPr>
          <p:cNvSpPr/>
          <p:nvPr/>
        </p:nvSpPr>
        <p:spPr>
          <a:xfrm>
            <a:off x="2420656" y="4028501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3" name="Freeform 75">
            <a:extLst>
              <a:ext uri="{FF2B5EF4-FFF2-40B4-BE49-F238E27FC236}">
                <a16:creationId xmlns:a16="http://schemas.microsoft.com/office/drawing/2014/main" id="{4FDE9AC0-369B-BF5D-7707-6B60E96A5404}"/>
              </a:ext>
            </a:extLst>
          </p:cNvPr>
          <p:cNvSpPr/>
          <p:nvPr/>
        </p:nvSpPr>
        <p:spPr>
          <a:xfrm rot="2700000">
            <a:off x="1760264" y="3870098"/>
            <a:ext cx="468085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89000"/>
                </a:schemeClr>
              </a:gs>
              <a:gs pos="23000">
                <a:schemeClr val="accent1">
                  <a:lumMod val="89000"/>
                </a:schemeClr>
              </a:gs>
              <a:gs pos="69000">
                <a:schemeClr val="accent1">
                  <a:lumMod val="75000"/>
                </a:schemeClr>
              </a:gs>
              <a:gs pos="97000">
                <a:schemeClr val="accent1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4" name="Freeform 76">
            <a:extLst>
              <a:ext uri="{FF2B5EF4-FFF2-40B4-BE49-F238E27FC236}">
                <a16:creationId xmlns:a16="http://schemas.microsoft.com/office/drawing/2014/main" id="{7CFB3A22-CBBF-9BB2-3A6A-54121E6B3ECD}"/>
              </a:ext>
            </a:extLst>
          </p:cNvPr>
          <p:cNvSpPr/>
          <p:nvPr/>
        </p:nvSpPr>
        <p:spPr>
          <a:xfrm rot="8100000" flipH="1">
            <a:off x="1758536" y="3815749"/>
            <a:ext cx="468085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5" name="Oval 77">
            <a:extLst>
              <a:ext uri="{FF2B5EF4-FFF2-40B4-BE49-F238E27FC236}">
                <a16:creationId xmlns:a16="http://schemas.microsoft.com/office/drawing/2014/main" id="{A40E4260-120B-9084-7F0E-571D0A8ABE3B}"/>
              </a:ext>
            </a:extLst>
          </p:cNvPr>
          <p:cNvSpPr/>
          <p:nvPr/>
        </p:nvSpPr>
        <p:spPr>
          <a:xfrm>
            <a:off x="1716102" y="3875942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6" name="Oval 82">
            <a:extLst>
              <a:ext uri="{FF2B5EF4-FFF2-40B4-BE49-F238E27FC236}">
                <a16:creationId xmlns:a16="http://schemas.microsoft.com/office/drawing/2014/main" id="{BAEB000C-1E8C-3DCF-D62C-85C0350EACC7}"/>
              </a:ext>
            </a:extLst>
          </p:cNvPr>
          <p:cNvSpPr/>
          <p:nvPr/>
        </p:nvSpPr>
        <p:spPr>
          <a:xfrm>
            <a:off x="2729127" y="3112788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46000">
                <a:schemeClr val="accent4">
                  <a:lumMod val="95000"/>
                  <a:lumOff val="5000"/>
                </a:schemeClr>
              </a:gs>
              <a:gs pos="100000">
                <a:schemeClr val="accent4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7" name="Freeform 84">
            <a:extLst>
              <a:ext uri="{FF2B5EF4-FFF2-40B4-BE49-F238E27FC236}">
                <a16:creationId xmlns:a16="http://schemas.microsoft.com/office/drawing/2014/main" id="{30BFE82B-6388-4802-A9FA-4AAB896C8FA8}"/>
              </a:ext>
            </a:extLst>
          </p:cNvPr>
          <p:cNvSpPr/>
          <p:nvPr/>
        </p:nvSpPr>
        <p:spPr>
          <a:xfrm rot="5054778">
            <a:off x="2193470" y="2668695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89000"/>
                </a:schemeClr>
              </a:gs>
              <a:gs pos="23000">
                <a:schemeClr val="accent4">
                  <a:lumMod val="89000"/>
                </a:schemeClr>
              </a:gs>
              <a:gs pos="69000">
                <a:schemeClr val="accent4">
                  <a:lumMod val="75000"/>
                </a:schemeClr>
              </a:gs>
              <a:gs pos="97000">
                <a:schemeClr val="accent4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8" name="Freeform 85">
            <a:extLst>
              <a:ext uri="{FF2B5EF4-FFF2-40B4-BE49-F238E27FC236}">
                <a16:creationId xmlns:a16="http://schemas.microsoft.com/office/drawing/2014/main" id="{E5CBB9AA-742C-88B8-0E68-6F0FF5188337}"/>
              </a:ext>
            </a:extLst>
          </p:cNvPr>
          <p:cNvSpPr/>
          <p:nvPr/>
        </p:nvSpPr>
        <p:spPr>
          <a:xfrm rot="10454778" flipH="1">
            <a:off x="2226517" y="2625512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9" name="Oval 86">
            <a:extLst>
              <a:ext uri="{FF2B5EF4-FFF2-40B4-BE49-F238E27FC236}">
                <a16:creationId xmlns:a16="http://schemas.microsoft.com/office/drawing/2014/main" id="{D9F05997-C17D-FA35-5AAD-2E70B4E9535A}"/>
              </a:ext>
            </a:extLst>
          </p:cNvPr>
          <p:cNvSpPr/>
          <p:nvPr/>
        </p:nvSpPr>
        <p:spPr>
          <a:xfrm>
            <a:off x="2176564" y="2655786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0" name="TextBox 52">
            <a:extLst>
              <a:ext uri="{FF2B5EF4-FFF2-40B4-BE49-F238E27FC236}">
                <a16:creationId xmlns:a16="http://schemas.microsoft.com/office/drawing/2014/main" id="{D90B8E89-8EA8-34DE-5135-4BCF847A429D}"/>
              </a:ext>
            </a:extLst>
          </p:cNvPr>
          <p:cNvSpPr txBox="1"/>
          <p:nvPr/>
        </p:nvSpPr>
        <p:spPr>
          <a:xfrm>
            <a:off x="5365181" y="1941937"/>
            <a:ext cx="1895379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ROLE OF THE PROFESSION AND PUBLIC INTEREST</a:t>
            </a:r>
          </a:p>
        </p:txBody>
      </p:sp>
      <p:sp>
        <p:nvSpPr>
          <p:cNvPr id="31" name="TextBox 52">
            <a:extLst>
              <a:ext uri="{FF2B5EF4-FFF2-40B4-BE49-F238E27FC236}">
                <a16:creationId xmlns:a16="http://schemas.microsoft.com/office/drawing/2014/main" id="{C585D91E-24CE-4AD0-9090-B7092DC12AD5}"/>
              </a:ext>
            </a:extLst>
          </p:cNvPr>
          <p:cNvSpPr txBox="1"/>
          <p:nvPr/>
        </p:nvSpPr>
        <p:spPr>
          <a:xfrm>
            <a:off x="5935354" y="3606102"/>
            <a:ext cx="1895378" cy="10156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r>
              <a:rPr lang="en-US" sz="2000" dirty="0">
                <a:solidFill>
                  <a:schemeClr val="tx1"/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Role of Leadership and Governance</a:t>
            </a:r>
          </a:p>
        </p:txBody>
      </p:sp>
      <p:sp>
        <p:nvSpPr>
          <p:cNvPr id="32" name="TextBox 52">
            <a:extLst>
              <a:ext uri="{FF2B5EF4-FFF2-40B4-BE49-F238E27FC236}">
                <a16:creationId xmlns:a16="http://schemas.microsoft.com/office/drawing/2014/main" id="{471C88F8-BAF7-0C60-E2D5-77A43DDB2DAC}"/>
              </a:ext>
            </a:extLst>
          </p:cNvPr>
          <p:cNvSpPr txBox="1"/>
          <p:nvPr/>
        </p:nvSpPr>
        <p:spPr>
          <a:xfrm>
            <a:off x="5421986" y="5100945"/>
            <a:ext cx="1794697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Accountability of Leadership</a:t>
            </a:r>
            <a:endParaRPr sz="20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3" name="TextBox 52">
            <a:extLst>
              <a:ext uri="{FF2B5EF4-FFF2-40B4-BE49-F238E27FC236}">
                <a16:creationId xmlns:a16="http://schemas.microsoft.com/office/drawing/2014/main" id="{5CDB6F8F-A920-537D-2F3A-96E342F011D9}"/>
              </a:ext>
            </a:extLst>
          </p:cNvPr>
          <p:cNvSpPr txBox="1"/>
          <p:nvPr/>
        </p:nvSpPr>
        <p:spPr>
          <a:xfrm>
            <a:off x="657332" y="5568283"/>
            <a:ext cx="1758926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Transparency</a:t>
            </a:r>
            <a:endParaRPr sz="20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4" name="TextBox 52">
            <a:extLst>
              <a:ext uri="{FF2B5EF4-FFF2-40B4-BE49-F238E27FC236}">
                <a16:creationId xmlns:a16="http://schemas.microsoft.com/office/drawing/2014/main" id="{EE473CE3-FE1A-EAF1-5A8F-B96E1B947CB9}"/>
              </a:ext>
            </a:extLst>
          </p:cNvPr>
          <p:cNvSpPr txBox="1"/>
          <p:nvPr/>
        </p:nvSpPr>
        <p:spPr>
          <a:xfrm>
            <a:off x="201138" y="3910557"/>
            <a:ext cx="1593824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Education</a:t>
            </a:r>
            <a:endParaRPr sz="20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1553EEC-BB70-AA01-6BA1-95DF8EB5D5DD}"/>
              </a:ext>
            </a:extLst>
          </p:cNvPr>
          <p:cNvSpPr txBox="1"/>
          <p:nvPr/>
        </p:nvSpPr>
        <p:spPr>
          <a:xfrm>
            <a:off x="845721" y="2292157"/>
            <a:ext cx="1254713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Speak Up Culture</a:t>
            </a:r>
            <a:endParaRPr sz="20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36" name="Graphic 56" descr="Graphic 56">
            <a:extLst>
              <a:ext uri="{FF2B5EF4-FFF2-40B4-BE49-F238E27FC236}">
                <a16:creationId xmlns:a16="http://schemas.microsoft.com/office/drawing/2014/main" id="{5C946C91-8C0D-C4BE-9402-CFC60FC8AAE5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69132"/>
          </a:blip>
          <a:stretch>
            <a:fillRect/>
          </a:stretch>
        </p:blipFill>
        <p:spPr>
          <a:xfrm>
            <a:off x="2284464" y="2749941"/>
            <a:ext cx="299331" cy="299331"/>
          </a:xfrm>
          <a:prstGeom prst="rect">
            <a:avLst/>
          </a:prstGeom>
          <a:ln w="12700">
            <a:miter lim="400000"/>
          </a:ln>
        </p:spPr>
      </p:pic>
      <p:pic>
        <p:nvPicPr>
          <p:cNvPr id="38" name="Graphic 74" descr="Graphic 74">
            <a:extLst>
              <a:ext uri="{FF2B5EF4-FFF2-40B4-BE49-F238E27FC236}">
                <a16:creationId xmlns:a16="http://schemas.microsoft.com/office/drawing/2014/main" id="{88EBFDED-0DB3-D717-E252-0ADD5BAD078D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69132"/>
          </a:blip>
          <a:stretch>
            <a:fillRect/>
          </a:stretch>
        </p:blipFill>
        <p:spPr>
          <a:xfrm>
            <a:off x="4968879" y="5209827"/>
            <a:ext cx="299331" cy="299331"/>
          </a:xfrm>
          <a:prstGeom prst="rect">
            <a:avLst/>
          </a:prstGeom>
          <a:ln w="12700">
            <a:miter lim="400000"/>
          </a:ln>
        </p:spPr>
      </p:pic>
      <p:sp>
        <p:nvSpPr>
          <p:cNvPr id="39" name="Google Shape;9168;p73">
            <a:extLst>
              <a:ext uri="{FF2B5EF4-FFF2-40B4-BE49-F238E27FC236}">
                <a16:creationId xmlns:a16="http://schemas.microsoft.com/office/drawing/2014/main" id="{3D7B006C-D275-299C-89E2-FC5C4DFA8268}"/>
              </a:ext>
            </a:extLst>
          </p:cNvPr>
          <p:cNvSpPr/>
          <p:nvPr/>
        </p:nvSpPr>
        <p:spPr>
          <a:xfrm>
            <a:off x="2281679" y="5190771"/>
            <a:ext cx="310202" cy="304102"/>
          </a:xfrm>
          <a:custGeom>
            <a:avLst/>
            <a:gdLst/>
            <a:ahLst/>
            <a:cxnLst/>
            <a:rect l="l" t="t" r="r" b="b"/>
            <a:pathLst>
              <a:path w="12005" h="11060" extrusionOk="0">
                <a:moveTo>
                  <a:pt x="2049" y="2049"/>
                </a:moveTo>
                <a:cubicBezTo>
                  <a:pt x="2238" y="2049"/>
                  <a:pt x="2395" y="2206"/>
                  <a:pt x="2395" y="2395"/>
                </a:cubicBezTo>
                <a:cubicBezTo>
                  <a:pt x="2395" y="2584"/>
                  <a:pt x="2238" y="2742"/>
                  <a:pt x="2049" y="2742"/>
                </a:cubicBezTo>
                <a:cubicBezTo>
                  <a:pt x="1860" y="2742"/>
                  <a:pt x="1702" y="2584"/>
                  <a:pt x="1702" y="2395"/>
                </a:cubicBezTo>
                <a:cubicBezTo>
                  <a:pt x="1734" y="2206"/>
                  <a:pt x="1860" y="2049"/>
                  <a:pt x="2049" y="2049"/>
                </a:cubicBezTo>
                <a:close/>
                <a:moveTo>
                  <a:pt x="9736" y="2049"/>
                </a:moveTo>
                <a:cubicBezTo>
                  <a:pt x="9925" y="2049"/>
                  <a:pt x="10082" y="2206"/>
                  <a:pt x="10082" y="2395"/>
                </a:cubicBezTo>
                <a:cubicBezTo>
                  <a:pt x="10082" y="2584"/>
                  <a:pt x="9925" y="2742"/>
                  <a:pt x="9736" y="2742"/>
                </a:cubicBezTo>
                <a:cubicBezTo>
                  <a:pt x="9515" y="2742"/>
                  <a:pt x="9358" y="2584"/>
                  <a:pt x="9358" y="2395"/>
                </a:cubicBezTo>
                <a:cubicBezTo>
                  <a:pt x="9358" y="2206"/>
                  <a:pt x="9515" y="2049"/>
                  <a:pt x="9736" y="2049"/>
                </a:cubicBezTo>
                <a:close/>
                <a:moveTo>
                  <a:pt x="2049" y="3719"/>
                </a:moveTo>
                <a:lnTo>
                  <a:pt x="3151" y="5514"/>
                </a:lnTo>
                <a:lnTo>
                  <a:pt x="946" y="5514"/>
                </a:lnTo>
                <a:lnTo>
                  <a:pt x="2049" y="3719"/>
                </a:lnTo>
                <a:close/>
                <a:moveTo>
                  <a:pt x="9736" y="3719"/>
                </a:moveTo>
                <a:lnTo>
                  <a:pt x="10838" y="5514"/>
                </a:lnTo>
                <a:lnTo>
                  <a:pt x="8633" y="5514"/>
                </a:lnTo>
                <a:lnTo>
                  <a:pt x="9736" y="3719"/>
                </a:lnTo>
                <a:close/>
                <a:moveTo>
                  <a:pt x="3435" y="6207"/>
                </a:moveTo>
                <a:cubicBezTo>
                  <a:pt x="3466" y="6964"/>
                  <a:pt x="2836" y="7594"/>
                  <a:pt x="2049" y="7594"/>
                </a:cubicBezTo>
                <a:cubicBezTo>
                  <a:pt x="1292" y="7594"/>
                  <a:pt x="662" y="6964"/>
                  <a:pt x="662" y="6207"/>
                </a:cubicBezTo>
                <a:close/>
                <a:moveTo>
                  <a:pt x="11090" y="6207"/>
                </a:moveTo>
                <a:cubicBezTo>
                  <a:pt x="11090" y="6964"/>
                  <a:pt x="10460" y="7594"/>
                  <a:pt x="9736" y="7594"/>
                </a:cubicBezTo>
                <a:cubicBezTo>
                  <a:pt x="8980" y="7594"/>
                  <a:pt x="8350" y="6964"/>
                  <a:pt x="8350" y="6207"/>
                </a:cubicBezTo>
                <a:close/>
                <a:moveTo>
                  <a:pt x="5892" y="663"/>
                </a:moveTo>
                <a:cubicBezTo>
                  <a:pt x="6113" y="663"/>
                  <a:pt x="6270" y="820"/>
                  <a:pt x="6270" y="1009"/>
                </a:cubicBezTo>
                <a:lnTo>
                  <a:pt x="6270" y="8980"/>
                </a:lnTo>
                <a:lnTo>
                  <a:pt x="5546" y="8980"/>
                </a:lnTo>
                <a:lnTo>
                  <a:pt x="5546" y="1009"/>
                </a:lnTo>
                <a:cubicBezTo>
                  <a:pt x="5546" y="820"/>
                  <a:pt x="5703" y="663"/>
                  <a:pt x="5892" y="663"/>
                </a:cubicBezTo>
                <a:close/>
                <a:moveTo>
                  <a:pt x="8003" y="9673"/>
                </a:moveTo>
                <a:cubicBezTo>
                  <a:pt x="8192" y="9673"/>
                  <a:pt x="8350" y="9830"/>
                  <a:pt x="8350" y="10020"/>
                </a:cubicBezTo>
                <a:lnTo>
                  <a:pt x="8350" y="10398"/>
                </a:lnTo>
                <a:lnTo>
                  <a:pt x="3466" y="10398"/>
                </a:lnTo>
                <a:lnTo>
                  <a:pt x="3466" y="10020"/>
                </a:lnTo>
                <a:cubicBezTo>
                  <a:pt x="3466" y="9830"/>
                  <a:pt x="3624" y="9673"/>
                  <a:pt x="3813" y="9673"/>
                </a:cubicBezTo>
                <a:close/>
                <a:moveTo>
                  <a:pt x="5955" y="1"/>
                </a:moveTo>
                <a:cubicBezTo>
                  <a:pt x="5357" y="1"/>
                  <a:pt x="4916" y="474"/>
                  <a:pt x="4916" y="1009"/>
                </a:cubicBezTo>
                <a:lnTo>
                  <a:pt x="4916" y="1167"/>
                </a:lnTo>
                <a:cubicBezTo>
                  <a:pt x="3970" y="1671"/>
                  <a:pt x="3655" y="1891"/>
                  <a:pt x="3057" y="1954"/>
                </a:cubicBezTo>
                <a:cubicBezTo>
                  <a:pt x="2899" y="1608"/>
                  <a:pt x="2553" y="1324"/>
                  <a:pt x="2112" y="1324"/>
                </a:cubicBezTo>
                <a:cubicBezTo>
                  <a:pt x="1734" y="1324"/>
                  <a:pt x="1387" y="1576"/>
                  <a:pt x="1166" y="1923"/>
                </a:cubicBezTo>
                <a:cubicBezTo>
                  <a:pt x="946" y="1891"/>
                  <a:pt x="694" y="1797"/>
                  <a:pt x="505" y="1734"/>
                </a:cubicBezTo>
                <a:cubicBezTo>
                  <a:pt x="454" y="1708"/>
                  <a:pt x="404" y="1697"/>
                  <a:pt x="355" y="1697"/>
                </a:cubicBezTo>
                <a:cubicBezTo>
                  <a:pt x="224" y="1697"/>
                  <a:pt x="110" y="1784"/>
                  <a:pt x="64" y="1923"/>
                </a:cubicBezTo>
                <a:cubicBezTo>
                  <a:pt x="1" y="2112"/>
                  <a:pt x="64" y="2301"/>
                  <a:pt x="284" y="2364"/>
                </a:cubicBezTo>
                <a:cubicBezTo>
                  <a:pt x="536" y="2458"/>
                  <a:pt x="820" y="2553"/>
                  <a:pt x="1135" y="2616"/>
                </a:cubicBezTo>
                <a:cubicBezTo>
                  <a:pt x="1229" y="2899"/>
                  <a:pt x="1387" y="3151"/>
                  <a:pt x="1607" y="3277"/>
                </a:cubicBezTo>
                <a:lnTo>
                  <a:pt x="127" y="5703"/>
                </a:lnTo>
                <a:cubicBezTo>
                  <a:pt x="64" y="5735"/>
                  <a:pt x="64" y="5829"/>
                  <a:pt x="64" y="5892"/>
                </a:cubicBezTo>
                <a:lnTo>
                  <a:pt x="64" y="6239"/>
                </a:lnTo>
                <a:cubicBezTo>
                  <a:pt x="64" y="7405"/>
                  <a:pt x="1009" y="8350"/>
                  <a:pt x="2175" y="8350"/>
                </a:cubicBezTo>
                <a:cubicBezTo>
                  <a:pt x="3309" y="8350"/>
                  <a:pt x="4254" y="7405"/>
                  <a:pt x="4254" y="6239"/>
                </a:cubicBezTo>
                <a:lnTo>
                  <a:pt x="4254" y="5892"/>
                </a:lnTo>
                <a:cubicBezTo>
                  <a:pt x="4254" y="5829"/>
                  <a:pt x="4254" y="5766"/>
                  <a:pt x="4222" y="5703"/>
                </a:cubicBezTo>
                <a:lnTo>
                  <a:pt x="2710" y="3277"/>
                </a:lnTo>
                <a:cubicBezTo>
                  <a:pt x="2962" y="3183"/>
                  <a:pt x="3120" y="2931"/>
                  <a:pt x="3183" y="2647"/>
                </a:cubicBezTo>
                <a:cubicBezTo>
                  <a:pt x="3844" y="2553"/>
                  <a:pt x="4222" y="2332"/>
                  <a:pt x="4947" y="1954"/>
                </a:cubicBezTo>
                <a:lnTo>
                  <a:pt x="4947" y="8980"/>
                </a:lnTo>
                <a:lnTo>
                  <a:pt x="3939" y="8980"/>
                </a:lnTo>
                <a:cubicBezTo>
                  <a:pt x="3340" y="8980"/>
                  <a:pt x="2899" y="9421"/>
                  <a:pt x="2899" y="9988"/>
                </a:cubicBezTo>
                <a:lnTo>
                  <a:pt x="2899" y="10713"/>
                </a:lnTo>
                <a:cubicBezTo>
                  <a:pt x="2899" y="10902"/>
                  <a:pt x="3057" y="11059"/>
                  <a:pt x="3246" y="11059"/>
                </a:cubicBezTo>
                <a:lnTo>
                  <a:pt x="8822" y="11059"/>
                </a:lnTo>
                <a:cubicBezTo>
                  <a:pt x="9011" y="11059"/>
                  <a:pt x="9169" y="10902"/>
                  <a:pt x="9169" y="10713"/>
                </a:cubicBezTo>
                <a:lnTo>
                  <a:pt x="9169" y="9988"/>
                </a:lnTo>
                <a:cubicBezTo>
                  <a:pt x="9169" y="9389"/>
                  <a:pt x="8696" y="8980"/>
                  <a:pt x="8129" y="8980"/>
                </a:cubicBezTo>
                <a:lnTo>
                  <a:pt x="7089" y="8980"/>
                </a:lnTo>
                <a:lnTo>
                  <a:pt x="7089" y="1954"/>
                </a:lnTo>
                <a:cubicBezTo>
                  <a:pt x="7814" y="2332"/>
                  <a:pt x="8224" y="2553"/>
                  <a:pt x="8885" y="2647"/>
                </a:cubicBezTo>
                <a:cubicBezTo>
                  <a:pt x="8980" y="2931"/>
                  <a:pt x="9137" y="3120"/>
                  <a:pt x="9358" y="3277"/>
                </a:cubicBezTo>
                <a:lnTo>
                  <a:pt x="7877" y="5703"/>
                </a:lnTo>
                <a:cubicBezTo>
                  <a:pt x="7814" y="5735"/>
                  <a:pt x="7814" y="5829"/>
                  <a:pt x="7814" y="5892"/>
                </a:cubicBezTo>
                <a:lnTo>
                  <a:pt x="7814" y="6239"/>
                </a:lnTo>
                <a:cubicBezTo>
                  <a:pt x="7814" y="7405"/>
                  <a:pt x="8759" y="8350"/>
                  <a:pt x="9925" y="8350"/>
                </a:cubicBezTo>
                <a:cubicBezTo>
                  <a:pt x="11059" y="8350"/>
                  <a:pt x="12004" y="7405"/>
                  <a:pt x="12004" y="6239"/>
                </a:cubicBezTo>
                <a:lnTo>
                  <a:pt x="12004" y="5892"/>
                </a:lnTo>
                <a:cubicBezTo>
                  <a:pt x="12004" y="5829"/>
                  <a:pt x="12004" y="5766"/>
                  <a:pt x="11973" y="5703"/>
                </a:cubicBezTo>
                <a:lnTo>
                  <a:pt x="10460" y="3277"/>
                </a:lnTo>
                <a:cubicBezTo>
                  <a:pt x="10523" y="3151"/>
                  <a:pt x="10681" y="2899"/>
                  <a:pt x="10744" y="2616"/>
                </a:cubicBezTo>
                <a:cubicBezTo>
                  <a:pt x="11027" y="2553"/>
                  <a:pt x="11343" y="2458"/>
                  <a:pt x="11626" y="2364"/>
                </a:cubicBezTo>
                <a:cubicBezTo>
                  <a:pt x="11815" y="2269"/>
                  <a:pt x="11878" y="2080"/>
                  <a:pt x="11815" y="1923"/>
                </a:cubicBezTo>
                <a:cubicBezTo>
                  <a:pt x="11746" y="1784"/>
                  <a:pt x="11626" y="1697"/>
                  <a:pt x="11505" y="1697"/>
                </a:cubicBezTo>
                <a:cubicBezTo>
                  <a:pt x="11461" y="1697"/>
                  <a:pt x="11416" y="1708"/>
                  <a:pt x="11374" y="1734"/>
                </a:cubicBezTo>
                <a:cubicBezTo>
                  <a:pt x="11122" y="1797"/>
                  <a:pt x="10933" y="1891"/>
                  <a:pt x="10712" y="1923"/>
                </a:cubicBezTo>
                <a:cubicBezTo>
                  <a:pt x="10555" y="1576"/>
                  <a:pt x="10208" y="1324"/>
                  <a:pt x="9767" y="1324"/>
                </a:cubicBezTo>
                <a:cubicBezTo>
                  <a:pt x="9326" y="1324"/>
                  <a:pt x="8980" y="1576"/>
                  <a:pt x="8822" y="1954"/>
                </a:cubicBezTo>
                <a:cubicBezTo>
                  <a:pt x="8224" y="1828"/>
                  <a:pt x="7908" y="1639"/>
                  <a:pt x="6963" y="1167"/>
                </a:cubicBezTo>
                <a:lnTo>
                  <a:pt x="6963" y="1009"/>
                </a:lnTo>
                <a:cubicBezTo>
                  <a:pt x="6963" y="411"/>
                  <a:pt x="6491" y="1"/>
                  <a:pt x="5955" y="1"/>
                </a:cubicBezTo>
                <a:close/>
              </a:path>
            </a:pathLst>
          </a:custGeom>
          <a:solidFill>
            <a:srgbClr val="0F3745"/>
          </a:solidFill>
          <a:ln>
            <a:solidFill>
              <a:srgbClr val="0F3745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0" name="Google Shape;12604;p89">
            <a:extLst>
              <a:ext uri="{FF2B5EF4-FFF2-40B4-BE49-F238E27FC236}">
                <a16:creationId xmlns:a16="http://schemas.microsoft.com/office/drawing/2014/main" id="{46CD3546-A62A-C507-8A47-6BD4284934A6}"/>
              </a:ext>
            </a:extLst>
          </p:cNvPr>
          <p:cNvSpPr/>
          <p:nvPr/>
        </p:nvSpPr>
        <p:spPr>
          <a:xfrm flipH="1">
            <a:off x="5465721" y="3913259"/>
            <a:ext cx="293103" cy="368139"/>
          </a:xfrm>
          <a:custGeom>
            <a:avLst/>
            <a:gdLst/>
            <a:ahLst/>
            <a:cxnLst/>
            <a:rect l="l" t="t" r="r" b="b"/>
            <a:pathLst>
              <a:path w="10315" h="10343" extrusionOk="0">
                <a:moveTo>
                  <a:pt x="5102" y="670"/>
                </a:moveTo>
                <a:cubicBezTo>
                  <a:pt x="5604" y="670"/>
                  <a:pt x="6022" y="1088"/>
                  <a:pt x="6022" y="1562"/>
                </a:cubicBezTo>
                <a:cubicBezTo>
                  <a:pt x="6022" y="2063"/>
                  <a:pt x="5604" y="2481"/>
                  <a:pt x="5102" y="2481"/>
                </a:cubicBezTo>
                <a:cubicBezTo>
                  <a:pt x="4600" y="2481"/>
                  <a:pt x="4182" y="2063"/>
                  <a:pt x="4182" y="1562"/>
                </a:cubicBezTo>
                <a:cubicBezTo>
                  <a:pt x="4182" y="1088"/>
                  <a:pt x="4600" y="670"/>
                  <a:pt x="5102" y="670"/>
                </a:cubicBezTo>
                <a:close/>
                <a:moveTo>
                  <a:pt x="1757" y="1896"/>
                </a:moveTo>
                <a:cubicBezTo>
                  <a:pt x="2063" y="1896"/>
                  <a:pt x="2342" y="2175"/>
                  <a:pt x="2342" y="2481"/>
                </a:cubicBezTo>
                <a:cubicBezTo>
                  <a:pt x="2342" y="2788"/>
                  <a:pt x="2063" y="3067"/>
                  <a:pt x="1757" y="3067"/>
                </a:cubicBezTo>
                <a:cubicBezTo>
                  <a:pt x="1422" y="3067"/>
                  <a:pt x="1143" y="2788"/>
                  <a:pt x="1143" y="2481"/>
                </a:cubicBezTo>
                <a:cubicBezTo>
                  <a:pt x="1143" y="2119"/>
                  <a:pt x="1422" y="1896"/>
                  <a:pt x="1757" y="1896"/>
                </a:cubicBezTo>
                <a:close/>
                <a:moveTo>
                  <a:pt x="8447" y="1896"/>
                </a:moveTo>
                <a:cubicBezTo>
                  <a:pt x="8781" y="1896"/>
                  <a:pt x="9032" y="2175"/>
                  <a:pt x="9032" y="2481"/>
                </a:cubicBezTo>
                <a:cubicBezTo>
                  <a:pt x="9032" y="2788"/>
                  <a:pt x="8753" y="3067"/>
                  <a:pt x="8447" y="3067"/>
                </a:cubicBezTo>
                <a:cubicBezTo>
                  <a:pt x="8112" y="3067"/>
                  <a:pt x="7834" y="2788"/>
                  <a:pt x="7834" y="2481"/>
                </a:cubicBezTo>
                <a:cubicBezTo>
                  <a:pt x="7834" y="2119"/>
                  <a:pt x="8112" y="1896"/>
                  <a:pt x="8447" y="1896"/>
                </a:cubicBezTo>
                <a:close/>
                <a:moveTo>
                  <a:pt x="1701" y="3624"/>
                </a:moveTo>
                <a:cubicBezTo>
                  <a:pt x="2370" y="3624"/>
                  <a:pt x="2927" y="4182"/>
                  <a:pt x="2927" y="4851"/>
                </a:cubicBezTo>
                <a:lnTo>
                  <a:pt x="2927" y="6412"/>
                </a:lnTo>
                <a:cubicBezTo>
                  <a:pt x="2955" y="6635"/>
                  <a:pt x="2816" y="6719"/>
                  <a:pt x="2649" y="6719"/>
                </a:cubicBezTo>
                <a:cubicBezTo>
                  <a:pt x="2481" y="6719"/>
                  <a:pt x="2342" y="6858"/>
                  <a:pt x="2342" y="7053"/>
                </a:cubicBezTo>
                <a:lnTo>
                  <a:pt x="2342" y="8865"/>
                </a:lnTo>
                <a:cubicBezTo>
                  <a:pt x="2342" y="9032"/>
                  <a:pt x="2203" y="9172"/>
                  <a:pt x="2035" y="9172"/>
                </a:cubicBezTo>
                <a:lnTo>
                  <a:pt x="1422" y="9172"/>
                </a:lnTo>
                <a:cubicBezTo>
                  <a:pt x="1255" y="9172"/>
                  <a:pt x="1116" y="9032"/>
                  <a:pt x="1116" y="8865"/>
                </a:cubicBezTo>
                <a:lnTo>
                  <a:pt x="1116" y="7053"/>
                </a:lnTo>
                <a:cubicBezTo>
                  <a:pt x="1116" y="6858"/>
                  <a:pt x="976" y="6719"/>
                  <a:pt x="809" y="6719"/>
                </a:cubicBezTo>
                <a:cubicBezTo>
                  <a:pt x="642" y="6719"/>
                  <a:pt x="502" y="6579"/>
                  <a:pt x="502" y="6412"/>
                </a:cubicBezTo>
                <a:lnTo>
                  <a:pt x="502" y="4851"/>
                </a:lnTo>
                <a:cubicBezTo>
                  <a:pt x="502" y="4182"/>
                  <a:pt x="1060" y="3624"/>
                  <a:pt x="1701" y="3624"/>
                </a:cubicBezTo>
                <a:close/>
                <a:moveTo>
                  <a:pt x="8391" y="3624"/>
                </a:moveTo>
                <a:cubicBezTo>
                  <a:pt x="9060" y="3624"/>
                  <a:pt x="9618" y="4182"/>
                  <a:pt x="9618" y="4851"/>
                </a:cubicBezTo>
                <a:lnTo>
                  <a:pt x="9618" y="6440"/>
                </a:lnTo>
                <a:lnTo>
                  <a:pt x="9645" y="6440"/>
                </a:lnTo>
                <a:cubicBezTo>
                  <a:pt x="9645" y="6635"/>
                  <a:pt x="9506" y="6774"/>
                  <a:pt x="9339" y="6774"/>
                </a:cubicBezTo>
                <a:cubicBezTo>
                  <a:pt x="9172" y="6774"/>
                  <a:pt x="9032" y="6914"/>
                  <a:pt x="9032" y="7081"/>
                </a:cubicBezTo>
                <a:lnTo>
                  <a:pt x="9032" y="8893"/>
                </a:lnTo>
                <a:cubicBezTo>
                  <a:pt x="9032" y="9060"/>
                  <a:pt x="8893" y="9199"/>
                  <a:pt x="8726" y="9199"/>
                </a:cubicBezTo>
                <a:lnTo>
                  <a:pt x="8112" y="9199"/>
                </a:lnTo>
                <a:cubicBezTo>
                  <a:pt x="7945" y="9199"/>
                  <a:pt x="7806" y="9060"/>
                  <a:pt x="7806" y="8893"/>
                </a:cubicBezTo>
                <a:lnTo>
                  <a:pt x="7806" y="7053"/>
                </a:lnTo>
                <a:cubicBezTo>
                  <a:pt x="7806" y="6858"/>
                  <a:pt x="7666" y="6719"/>
                  <a:pt x="7499" y="6719"/>
                </a:cubicBezTo>
                <a:cubicBezTo>
                  <a:pt x="7332" y="6719"/>
                  <a:pt x="7192" y="6579"/>
                  <a:pt x="7192" y="6412"/>
                </a:cubicBezTo>
                <a:lnTo>
                  <a:pt x="7192" y="4851"/>
                </a:lnTo>
                <a:cubicBezTo>
                  <a:pt x="7192" y="4182"/>
                  <a:pt x="7750" y="3624"/>
                  <a:pt x="8391" y="3624"/>
                </a:cubicBezTo>
                <a:close/>
                <a:moveTo>
                  <a:pt x="5381" y="3095"/>
                </a:moveTo>
                <a:cubicBezTo>
                  <a:pt x="6077" y="3234"/>
                  <a:pt x="6635" y="3875"/>
                  <a:pt x="6635" y="4600"/>
                </a:cubicBezTo>
                <a:lnTo>
                  <a:pt x="6635" y="6440"/>
                </a:lnTo>
                <a:cubicBezTo>
                  <a:pt x="6663" y="6635"/>
                  <a:pt x="6523" y="6719"/>
                  <a:pt x="6356" y="6719"/>
                </a:cubicBezTo>
                <a:cubicBezTo>
                  <a:pt x="6161" y="6719"/>
                  <a:pt x="6022" y="6858"/>
                  <a:pt x="6022" y="7053"/>
                </a:cubicBezTo>
                <a:lnTo>
                  <a:pt x="6022" y="9478"/>
                </a:lnTo>
                <a:cubicBezTo>
                  <a:pt x="6022" y="9645"/>
                  <a:pt x="5882" y="9785"/>
                  <a:pt x="5715" y="9785"/>
                </a:cubicBezTo>
                <a:lnTo>
                  <a:pt x="4461" y="9785"/>
                </a:lnTo>
                <a:cubicBezTo>
                  <a:pt x="4293" y="9785"/>
                  <a:pt x="4154" y="9645"/>
                  <a:pt x="4154" y="9478"/>
                </a:cubicBezTo>
                <a:lnTo>
                  <a:pt x="4154" y="7053"/>
                </a:lnTo>
                <a:cubicBezTo>
                  <a:pt x="4154" y="6858"/>
                  <a:pt x="4015" y="6719"/>
                  <a:pt x="3847" y="6719"/>
                </a:cubicBezTo>
                <a:cubicBezTo>
                  <a:pt x="3652" y="6719"/>
                  <a:pt x="3513" y="6579"/>
                  <a:pt x="3513" y="6412"/>
                </a:cubicBezTo>
                <a:lnTo>
                  <a:pt x="3513" y="4851"/>
                </a:lnTo>
                <a:lnTo>
                  <a:pt x="3513" y="4600"/>
                </a:lnTo>
                <a:cubicBezTo>
                  <a:pt x="3513" y="3875"/>
                  <a:pt x="4043" y="3234"/>
                  <a:pt x="4739" y="3095"/>
                </a:cubicBezTo>
                <a:lnTo>
                  <a:pt x="4739" y="5185"/>
                </a:lnTo>
                <a:cubicBezTo>
                  <a:pt x="4739" y="5381"/>
                  <a:pt x="4879" y="5520"/>
                  <a:pt x="5046" y="5520"/>
                </a:cubicBezTo>
                <a:cubicBezTo>
                  <a:pt x="5241" y="5520"/>
                  <a:pt x="5381" y="5381"/>
                  <a:pt x="5381" y="5185"/>
                </a:cubicBezTo>
                <a:lnTo>
                  <a:pt x="5381" y="3095"/>
                </a:lnTo>
                <a:close/>
                <a:moveTo>
                  <a:pt x="5130" y="1"/>
                </a:moveTo>
                <a:cubicBezTo>
                  <a:pt x="4293" y="1"/>
                  <a:pt x="3624" y="670"/>
                  <a:pt x="3624" y="1506"/>
                </a:cubicBezTo>
                <a:cubicBezTo>
                  <a:pt x="3624" y="1952"/>
                  <a:pt x="3847" y="2370"/>
                  <a:pt x="4154" y="2649"/>
                </a:cubicBezTo>
                <a:cubicBezTo>
                  <a:pt x="3736" y="2872"/>
                  <a:pt x="3373" y="3234"/>
                  <a:pt x="3206" y="3652"/>
                </a:cubicBezTo>
                <a:cubicBezTo>
                  <a:pt x="3067" y="3485"/>
                  <a:pt x="2900" y="3346"/>
                  <a:pt x="2677" y="3234"/>
                </a:cubicBezTo>
                <a:cubicBezTo>
                  <a:pt x="2900" y="3039"/>
                  <a:pt x="3039" y="2732"/>
                  <a:pt x="3039" y="2398"/>
                </a:cubicBezTo>
                <a:cubicBezTo>
                  <a:pt x="3039" y="1757"/>
                  <a:pt x="2481" y="1199"/>
                  <a:pt x="1812" y="1199"/>
                </a:cubicBezTo>
                <a:cubicBezTo>
                  <a:pt x="1143" y="1199"/>
                  <a:pt x="586" y="1757"/>
                  <a:pt x="586" y="2398"/>
                </a:cubicBezTo>
                <a:cubicBezTo>
                  <a:pt x="586" y="2732"/>
                  <a:pt x="725" y="3039"/>
                  <a:pt x="948" y="3234"/>
                </a:cubicBezTo>
                <a:cubicBezTo>
                  <a:pt x="391" y="3569"/>
                  <a:pt x="1" y="4154"/>
                  <a:pt x="1" y="4851"/>
                </a:cubicBezTo>
                <a:lnTo>
                  <a:pt x="1" y="6412"/>
                </a:lnTo>
                <a:cubicBezTo>
                  <a:pt x="1" y="6802"/>
                  <a:pt x="251" y="7137"/>
                  <a:pt x="586" y="7276"/>
                </a:cubicBezTo>
                <a:lnTo>
                  <a:pt x="586" y="8865"/>
                </a:lnTo>
                <a:cubicBezTo>
                  <a:pt x="586" y="9339"/>
                  <a:pt x="1004" y="9757"/>
                  <a:pt x="1506" y="9757"/>
                </a:cubicBezTo>
                <a:lnTo>
                  <a:pt x="2091" y="9757"/>
                </a:lnTo>
                <a:cubicBezTo>
                  <a:pt x="2593" y="9757"/>
                  <a:pt x="3011" y="9339"/>
                  <a:pt x="3011" y="8865"/>
                </a:cubicBezTo>
                <a:lnTo>
                  <a:pt x="3011" y="7276"/>
                </a:lnTo>
                <a:cubicBezTo>
                  <a:pt x="3095" y="7248"/>
                  <a:pt x="3206" y="7192"/>
                  <a:pt x="3318" y="7109"/>
                </a:cubicBezTo>
                <a:cubicBezTo>
                  <a:pt x="3429" y="7192"/>
                  <a:pt x="3485" y="7248"/>
                  <a:pt x="3624" y="7276"/>
                </a:cubicBezTo>
                <a:lnTo>
                  <a:pt x="3624" y="9450"/>
                </a:lnTo>
                <a:cubicBezTo>
                  <a:pt x="3624" y="9924"/>
                  <a:pt x="4043" y="10342"/>
                  <a:pt x="4544" y="10342"/>
                </a:cubicBezTo>
                <a:lnTo>
                  <a:pt x="5799" y="10342"/>
                </a:lnTo>
                <a:cubicBezTo>
                  <a:pt x="6273" y="10342"/>
                  <a:pt x="6691" y="9924"/>
                  <a:pt x="6691" y="9450"/>
                </a:cubicBezTo>
                <a:lnTo>
                  <a:pt x="6691" y="7276"/>
                </a:lnTo>
                <a:cubicBezTo>
                  <a:pt x="6802" y="7248"/>
                  <a:pt x="6914" y="7192"/>
                  <a:pt x="6997" y="7109"/>
                </a:cubicBezTo>
                <a:cubicBezTo>
                  <a:pt x="7109" y="7192"/>
                  <a:pt x="7192" y="7248"/>
                  <a:pt x="7332" y="7276"/>
                </a:cubicBezTo>
                <a:lnTo>
                  <a:pt x="7332" y="8865"/>
                </a:lnTo>
                <a:cubicBezTo>
                  <a:pt x="7332" y="9339"/>
                  <a:pt x="7750" y="9757"/>
                  <a:pt x="8224" y="9757"/>
                </a:cubicBezTo>
                <a:lnTo>
                  <a:pt x="8809" y="9757"/>
                </a:lnTo>
                <a:cubicBezTo>
                  <a:pt x="9311" y="9757"/>
                  <a:pt x="9729" y="9339"/>
                  <a:pt x="9729" y="8865"/>
                </a:cubicBezTo>
                <a:lnTo>
                  <a:pt x="9729" y="7276"/>
                </a:lnTo>
                <a:cubicBezTo>
                  <a:pt x="10064" y="7137"/>
                  <a:pt x="10314" y="6830"/>
                  <a:pt x="10314" y="6412"/>
                </a:cubicBezTo>
                <a:lnTo>
                  <a:pt x="10314" y="4851"/>
                </a:lnTo>
                <a:cubicBezTo>
                  <a:pt x="10287" y="4210"/>
                  <a:pt x="9896" y="3596"/>
                  <a:pt x="9339" y="3318"/>
                </a:cubicBezTo>
                <a:cubicBezTo>
                  <a:pt x="9562" y="3095"/>
                  <a:pt x="9701" y="2788"/>
                  <a:pt x="9701" y="2481"/>
                </a:cubicBezTo>
                <a:cubicBezTo>
                  <a:pt x="9701" y="1812"/>
                  <a:pt x="9144" y="1255"/>
                  <a:pt x="8475" y="1255"/>
                </a:cubicBezTo>
                <a:cubicBezTo>
                  <a:pt x="7806" y="1255"/>
                  <a:pt x="7248" y="1812"/>
                  <a:pt x="7248" y="2481"/>
                </a:cubicBezTo>
                <a:cubicBezTo>
                  <a:pt x="7248" y="2788"/>
                  <a:pt x="7388" y="3095"/>
                  <a:pt x="7611" y="3318"/>
                </a:cubicBezTo>
                <a:cubicBezTo>
                  <a:pt x="7388" y="3429"/>
                  <a:pt x="7220" y="3569"/>
                  <a:pt x="7081" y="3736"/>
                </a:cubicBezTo>
                <a:cubicBezTo>
                  <a:pt x="6969" y="3485"/>
                  <a:pt x="6802" y="3290"/>
                  <a:pt x="6635" y="3067"/>
                </a:cubicBezTo>
                <a:cubicBezTo>
                  <a:pt x="6496" y="2927"/>
                  <a:pt x="6300" y="2788"/>
                  <a:pt x="6105" y="2677"/>
                </a:cubicBezTo>
                <a:cubicBezTo>
                  <a:pt x="6440" y="2370"/>
                  <a:pt x="6663" y="1952"/>
                  <a:pt x="6663" y="1534"/>
                </a:cubicBezTo>
                <a:cubicBezTo>
                  <a:pt x="6663" y="1116"/>
                  <a:pt x="6496" y="725"/>
                  <a:pt x="6217" y="447"/>
                </a:cubicBezTo>
                <a:cubicBezTo>
                  <a:pt x="5938" y="168"/>
                  <a:pt x="5520" y="1"/>
                  <a:pt x="5130" y="1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1" name="Google Shape;12426;p89">
            <a:extLst>
              <a:ext uri="{FF2B5EF4-FFF2-40B4-BE49-F238E27FC236}">
                <a16:creationId xmlns:a16="http://schemas.microsoft.com/office/drawing/2014/main" id="{C7C8F60F-A103-8D20-098E-62BEBA2F09E5}"/>
              </a:ext>
            </a:extLst>
          </p:cNvPr>
          <p:cNvSpPr/>
          <p:nvPr/>
        </p:nvSpPr>
        <p:spPr>
          <a:xfrm>
            <a:off x="4957718" y="2671333"/>
            <a:ext cx="271613" cy="266874"/>
          </a:xfrm>
          <a:custGeom>
            <a:avLst/>
            <a:gdLst/>
            <a:ahLst/>
            <a:cxnLst/>
            <a:rect l="l" t="t" r="r" b="b"/>
            <a:pathLst>
              <a:path w="11816" h="11689" extrusionOk="0">
                <a:moveTo>
                  <a:pt x="7026" y="757"/>
                </a:moveTo>
                <a:lnTo>
                  <a:pt x="7026" y="2710"/>
                </a:lnTo>
                <a:lnTo>
                  <a:pt x="5829" y="2710"/>
                </a:lnTo>
                <a:cubicBezTo>
                  <a:pt x="5924" y="2332"/>
                  <a:pt x="6081" y="1954"/>
                  <a:pt x="6176" y="1702"/>
                </a:cubicBezTo>
                <a:cubicBezTo>
                  <a:pt x="6428" y="1229"/>
                  <a:pt x="6711" y="914"/>
                  <a:pt x="7026" y="757"/>
                </a:cubicBezTo>
                <a:close/>
                <a:moveTo>
                  <a:pt x="7688" y="757"/>
                </a:moveTo>
                <a:cubicBezTo>
                  <a:pt x="8003" y="914"/>
                  <a:pt x="8287" y="1229"/>
                  <a:pt x="8507" y="1702"/>
                </a:cubicBezTo>
                <a:cubicBezTo>
                  <a:pt x="8665" y="2017"/>
                  <a:pt x="8791" y="2364"/>
                  <a:pt x="8854" y="2710"/>
                </a:cubicBezTo>
                <a:lnTo>
                  <a:pt x="7688" y="2710"/>
                </a:lnTo>
                <a:lnTo>
                  <a:pt x="7688" y="757"/>
                </a:lnTo>
                <a:close/>
                <a:moveTo>
                  <a:pt x="8917" y="977"/>
                </a:moveTo>
                <a:cubicBezTo>
                  <a:pt x="9704" y="1387"/>
                  <a:pt x="10334" y="1954"/>
                  <a:pt x="10712" y="2710"/>
                </a:cubicBezTo>
                <a:lnTo>
                  <a:pt x="9578" y="2710"/>
                </a:lnTo>
                <a:cubicBezTo>
                  <a:pt x="9452" y="2206"/>
                  <a:pt x="9295" y="1765"/>
                  <a:pt x="9106" y="1387"/>
                </a:cubicBezTo>
                <a:cubicBezTo>
                  <a:pt x="9011" y="1261"/>
                  <a:pt x="8948" y="1103"/>
                  <a:pt x="8917" y="977"/>
                </a:cubicBezTo>
                <a:close/>
                <a:moveTo>
                  <a:pt x="5798" y="1009"/>
                </a:moveTo>
                <a:lnTo>
                  <a:pt x="5798" y="1009"/>
                </a:lnTo>
                <a:cubicBezTo>
                  <a:pt x="5703" y="1135"/>
                  <a:pt x="5640" y="1261"/>
                  <a:pt x="5609" y="1418"/>
                </a:cubicBezTo>
                <a:cubicBezTo>
                  <a:pt x="5388" y="1796"/>
                  <a:pt x="5231" y="2269"/>
                  <a:pt x="5136" y="2742"/>
                </a:cubicBezTo>
                <a:lnTo>
                  <a:pt x="3970" y="2742"/>
                </a:lnTo>
                <a:cubicBezTo>
                  <a:pt x="4380" y="1954"/>
                  <a:pt x="5042" y="1387"/>
                  <a:pt x="5798" y="1009"/>
                </a:cubicBezTo>
                <a:close/>
                <a:moveTo>
                  <a:pt x="5010" y="3435"/>
                </a:moveTo>
                <a:cubicBezTo>
                  <a:pt x="4978" y="3750"/>
                  <a:pt x="4915" y="4096"/>
                  <a:pt x="4915" y="4443"/>
                </a:cubicBezTo>
                <a:cubicBezTo>
                  <a:pt x="4978" y="4789"/>
                  <a:pt x="4978" y="5167"/>
                  <a:pt x="5010" y="5482"/>
                </a:cubicBezTo>
                <a:lnTo>
                  <a:pt x="3718" y="5482"/>
                </a:lnTo>
                <a:cubicBezTo>
                  <a:pt x="3624" y="5167"/>
                  <a:pt x="3561" y="4789"/>
                  <a:pt x="3561" y="4443"/>
                </a:cubicBezTo>
                <a:cubicBezTo>
                  <a:pt x="3561" y="4096"/>
                  <a:pt x="3592" y="3750"/>
                  <a:pt x="3718" y="3435"/>
                </a:cubicBezTo>
                <a:close/>
                <a:moveTo>
                  <a:pt x="7026" y="3435"/>
                </a:moveTo>
                <a:lnTo>
                  <a:pt x="7026" y="5482"/>
                </a:lnTo>
                <a:lnTo>
                  <a:pt x="5703" y="5482"/>
                </a:lnTo>
                <a:cubicBezTo>
                  <a:pt x="5672" y="5136"/>
                  <a:pt x="5640" y="4789"/>
                  <a:pt x="5640" y="4443"/>
                </a:cubicBezTo>
                <a:cubicBezTo>
                  <a:pt x="5640" y="4096"/>
                  <a:pt x="5672" y="3718"/>
                  <a:pt x="5703" y="3435"/>
                </a:cubicBezTo>
                <a:close/>
                <a:moveTo>
                  <a:pt x="8980" y="3435"/>
                </a:moveTo>
                <a:cubicBezTo>
                  <a:pt x="9011" y="3750"/>
                  <a:pt x="9074" y="4096"/>
                  <a:pt x="9074" y="4443"/>
                </a:cubicBezTo>
                <a:cubicBezTo>
                  <a:pt x="9074" y="4789"/>
                  <a:pt x="9011" y="5167"/>
                  <a:pt x="8980" y="5482"/>
                </a:cubicBezTo>
                <a:lnTo>
                  <a:pt x="7688" y="5482"/>
                </a:lnTo>
                <a:lnTo>
                  <a:pt x="7688" y="3435"/>
                </a:lnTo>
                <a:close/>
                <a:moveTo>
                  <a:pt x="10996" y="3435"/>
                </a:moveTo>
                <a:cubicBezTo>
                  <a:pt x="11059" y="3750"/>
                  <a:pt x="11153" y="4096"/>
                  <a:pt x="11153" y="4443"/>
                </a:cubicBezTo>
                <a:cubicBezTo>
                  <a:pt x="11153" y="4789"/>
                  <a:pt x="11122" y="5167"/>
                  <a:pt x="10996" y="5482"/>
                </a:cubicBezTo>
                <a:lnTo>
                  <a:pt x="9704" y="5482"/>
                </a:lnTo>
                <a:cubicBezTo>
                  <a:pt x="9736" y="5136"/>
                  <a:pt x="9767" y="4789"/>
                  <a:pt x="9767" y="4443"/>
                </a:cubicBezTo>
                <a:cubicBezTo>
                  <a:pt x="9736" y="4096"/>
                  <a:pt x="9736" y="3750"/>
                  <a:pt x="9704" y="3435"/>
                </a:cubicBezTo>
                <a:close/>
                <a:moveTo>
                  <a:pt x="5136" y="6144"/>
                </a:moveTo>
                <a:cubicBezTo>
                  <a:pt x="5231" y="6648"/>
                  <a:pt x="5388" y="7089"/>
                  <a:pt x="5609" y="7467"/>
                </a:cubicBezTo>
                <a:cubicBezTo>
                  <a:pt x="5672" y="7593"/>
                  <a:pt x="5766" y="7751"/>
                  <a:pt x="5798" y="7877"/>
                </a:cubicBezTo>
                <a:cubicBezTo>
                  <a:pt x="5042" y="7530"/>
                  <a:pt x="4380" y="6932"/>
                  <a:pt x="3970" y="6144"/>
                </a:cubicBezTo>
                <a:close/>
                <a:moveTo>
                  <a:pt x="10712" y="6144"/>
                </a:moveTo>
                <a:cubicBezTo>
                  <a:pt x="10334" y="6932"/>
                  <a:pt x="9704" y="7530"/>
                  <a:pt x="8917" y="7877"/>
                </a:cubicBezTo>
                <a:cubicBezTo>
                  <a:pt x="8980" y="7751"/>
                  <a:pt x="9074" y="7625"/>
                  <a:pt x="9106" y="7467"/>
                </a:cubicBezTo>
                <a:cubicBezTo>
                  <a:pt x="9295" y="7089"/>
                  <a:pt x="9452" y="6617"/>
                  <a:pt x="9578" y="6144"/>
                </a:cubicBezTo>
                <a:close/>
                <a:moveTo>
                  <a:pt x="7026" y="6144"/>
                </a:moveTo>
                <a:lnTo>
                  <a:pt x="7026" y="8097"/>
                </a:lnTo>
                <a:cubicBezTo>
                  <a:pt x="6743" y="7940"/>
                  <a:pt x="6428" y="7625"/>
                  <a:pt x="6239" y="7152"/>
                </a:cubicBezTo>
                <a:cubicBezTo>
                  <a:pt x="6081" y="6837"/>
                  <a:pt x="5955" y="6491"/>
                  <a:pt x="5861" y="6144"/>
                </a:cubicBezTo>
                <a:close/>
                <a:moveTo>
                  <a:pt x="8854" y="6144"/>
                </a:moveTo>
                <a:cubicBezTo>
                  <a:pt x="8791" y="6522"/>
                  <a:pt x="8633" y="6900"/>
                  <a:pt x="8507" y="7152"/>
                </a:cubicBezTo>
                <a:cubicBezTo>
                  <a:pt x="8287" y="7688"/>
                  <a:pt x="8003" y="8003"/>
                  <a:pt x="7688" y="8097"/>
                </a:cubicBezTo>
                <a:lnTo>
                  <a:pt x="7688" y="6144"/>
                </a:lnTo>
                <a:close/>
                <a:moveTo>
                  <a:pt x="2726" y="8759"/>
                </a:moveTo>
                <a:cubicBezTo>
                  <a:pt x="2813" y="8759"/>
                  <a:pt x="2899" y="8790"/>
                  <a:pt x="2962" y="8853"/>
                </a:cubicBezTo>
                <a:cubicBezTo>
                  <a:pt x="3088" y="8980"/>
                  <a:pt x="3088" y="9169"/>
                  <a:pt x="2962" y="9326"/>
                </a:cubicBezTo>
                <a:lnTo>
                  <a:pt x="1387" y="10901"/>
                </a:lnTo>
                <a:cubicBezTo>
                  <a:pt x="1324" y="10964"/>
                  <a:pt x="1237" y="10996"/>
                  <a:pt x="1151" y="10996"/>
                </a:cubicBezTo>
                <a:cubicBezTo>
                  <a:pt x="1064" y="10996"/>
                  <a:pt x="977" y="10964"/>
                  <a:pt x="914" y="10901"/>
                </a:cubicBezTo>
                <a:cubicBezTo>
                  <a:pt x="788" y="10775"/>
                  <a:pt x="788" y="10555"/>
                  <a:pt x="914" y="10429"/>
                </a:cubicBezTo>
                <a:lnTo>
                  <a:pt x="2490" y="8853"/>
                </a:lnTo>
                <a:cubicBezTo>
                  <a:pt x="2553" y="8790"/>
                  <a:pt x="2639" y="8759"/>
                  <a:pt x="2726" y="8759"/>
                </a:cubicBezTo>
                <a:close/>
                <a:moveTo>
                  <a:pt x="7373" y="1"/>
                </a:moveTo>
                <a:cubicBezTo>
                  <a:pt x="4915" y="1"/>
                  <a:pt x="2931" y="1985"/>
                  <a:pt x="2931" y="4443"/>
                </a:cubicBezTo>
                <a:cubicBezTo>
                  <a:pt x="2931" y="5514"/>
                  <a:pt x="3309" y="6522"/>
                  <a:pt x="4002" y="7310"/>
                </a:cubicBezTo>
                <a:lnTo>
                  <a:pt x="3151" y="8160"/>
                </a:lnTo>
                <a:cubicBezTo>
                  <a:pt x="3011" y="8079"/>
                  <a:pt x="2858" y="8040"/>
                  <a:pt x="2705" y="8040"/>
                </a:cubicBezTo>
                <a:cubicBezTo>
                  <a:pt x="2445" y="8040"/>
                  <a:pt x="2184" y="8151"/>
                  <a:pt x="1986" y="8349"/>
                </a:cubicBezTo>
                <a:lnTo>
                  <a:pt x="410" y="9925"/>
                </a:lnTo>
                <a:cubicBezTo>
                  <a:pt x="1" y="10303"/>
                  <a:pt x="1" y="10996"/>
                  <a:pt x="410" y="11374"/>
                </a:cubicBezTo>
                <a:cubicBezTo>
                  <a:pt x="599" y="11563"/>
                  <a:pt x="883" y="11689"/>
                  <a:pt x="1103" y="11689"/>
                </a:cubicBezTo>
                <a:cubicBezTo>
                  <a:pt x="1387" y="11689"/>
                  <a:pt x="1607" y="11563"/>
                  <a:pt x="1828" y="11374"/>
                </a:cubicBezTo>
                <a:lnTo>
                  <a:pt x="3403" y="9799"/>
                </a:lnTo>
                <a:cubicBezTo>
                  <a:pt x="3718" y="9484"/>
                  <a:pt x="3781" y="9011"/>
                  <a:pt x="3592" y="8633"/>
                </a:cubicBezTo>
                <a:lnTo>
                  <a:pt x="4411" y="7782"/>
                </a:lnTo>
                <a:cubicBezTo>
                  <a:pt x="5199" y="8444"/>
                  <a:pt x="6207" y="8853"/>
                  <a:pt x="7278" y="8853"/>
                </a:cubicBezTo>
                <a:cubicBezTo>
                  <a:pt x="7298" y="8854"/>
                  <a:pt x="7318" y="8854"/>
                  <a:pt x="7338" y="8854"/>
                </a:cubicBezTo>
                <a:cubicBezTo>
                  <a:pt x="9830" y="8854"/>
                  <a:pt x="11815" y="6881"/>
                  <a:pt x="11815" y="4443"/>
                </a:cubicBezTo>
                <a:cubicBezTo>
                  <a:pt x="11815" y="2017"/>
                  <a:pt x="9799" y="1"/>
                  <a:pt x="7373" y="1"/>
                </a:cubicBezTo>
                <a:close/>
              </a:path>
            </a:pathLst>
          </a:custGeom>
          <a:solidFill>
            <a:srgbClr val="0F374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3" name="Oval 4">
            <a:extLst>
              <a:ext uri="{FF2B5EF4-FFF2-40B4-BE49-F238E27FC236}">
                <a16:creationId xmlns:a16="http://schemas.microsoft.com/office/drawing/2014/main" id="{4466BD99-70C3-EECA-DE06-F4C5633E7B1B}"/>
              </a:ext>
            </a:extLst>
          </p:cNvPr>
          <p:cNvSpPr/>
          <p:nvPr/>
        </p:nvSpPr>
        <p:spPr>
          <a:xfrm>
            <a:off x="3693256" y="2663017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4" name="Freeform 12">
            <a:extLst>
              <a:ext uri="{FF2B5EF4-FFF2-40B4-BE49-F238E27FC236}">
                <a16:creationId xmlns:a16="http://schemas.microsoft.com/office/drawing/2014/main" id="{AD6A8CCD-FA03-3D96-7ACF-79703B90C483}"/>
              </a:ext>
            </a:extLst>
          </p:cNvPr>
          <p:cNvSpPr/>
          <p:nvPr/>
        </p:nvSpPr>
        <p:spPr>
          <a:xfrm rot="8100000">
            <a:off x="3509349" y="1978734"/>
            <a:ext cx="468085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5" name="Freeform 13">
            <a:extLst>
              <a:ext uri="{FF2B5EF4-FFF2-40B4-BE49-F238E27FC236}">
                <a16:creationId xmlns:a16="http://schemas.microsoft.com/office/drawing/2014/main" id="{5888580A-6762-B834-50B8-7A841E213F81}"/>
              </a:ext>
            </a:extLst>
          </p:cNvPr>
          <p:cNvSpPr/>
          <p:nvPr/>
        </p:nvSpPr>
        <p:spPr>
          <a:xfrm rot="13500000" flipH="1">
            <a:off x="3563698" y="1977007"/>
            <a:ext cx="468085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89000"/>
                </a:schemeClr>
              </a:gs>
              <a:gs pos="23000">
                <a:schemeClr val="accent1">
                  <a:lumMod val="89000"/>
                </a:schemeClr>
              </a:gs>
              <a:gs pos="69000">
                <a:schemeClr val="accent1">
                  <a:lumMod val="75000"/>
                </a:schemeClr>
              </a:gs>
              <a:gs pos="97000">
                <a:schemeClr val="accent1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6" name="Oval 14">
            <a:extLst>
              <a:ext uri="{FF2B5EF4-FFF2-40B4-BE49-F238E27FC236}">
                <a16:creationId xmlns:a16="http://schemas.microsoft.com/office/drawing/2014/main" id="{3B192316-72FD-7B12-6760-10A2576D5E63}"/>
              </a:ext>
            </a:extLst>
          </p:cNvPr>
          <p:cNvSpPr/>
          <p:nvPr/>
        </p:nvSpPr>
        <p:spPr>
          <a:xfrm>
            <a:off x="3539688" y="1973747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7" name="TextBox 52">
            <a:extLst>
              <a:ext uri="{FF2B5EF4-FFF2-40B4-BE49-F238E27FC236}">
                <a16:creationId xmlns:a16="http://schemas.microsoft.com/office/drawing/2014/main" id="{B83975F7-B66D-4825-1EC9-EE3998D295E2}"/>
              </a:ext>
            </a:extLst>
          </p:cNvPr>
          <p:cNvSpPr txBox="1"/>
          <p:nvPr/>
        </p:nvSpPr>
        <p:spPr>
          <a:xfrm>
            <a:off x="1054754" y="1286771"/>
            <a:ext cx="5377274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The Ecosystem</a:t>
            </a:r>
          </a:p>
        </p:txBody>
      </p:sp>
      <p:pic>
        <p:nvPicPr>
          <p:cNvPr id="48" name="Graphic 68" descr="Graphic 68">
            <a:extLst>
              <a:ext uri="{FF2B5EF4-FFF2-40B4-BE49-F238E27FC236}">
                <a16:creationId xmlns:a16="http://schemas.microsoft.com/office/drawing/2014/main" id="{B8DAAED4-E7DC-7132-ADEB-3400373A81AE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69132"/>
          </a:blip>
          <a:stretch>
            <a:fillRect/>
          </a:stretch>
        </p:blipFill>
        <p:spPr>
          <a:xfrm>
            <a:off x="3621890" y="2047559"/>
            <a:ext cx="299331" cy="299331"/>
          </a:xfrm>
          <a:prstGeom prst="rect">
            <a:avLst/>
          </a:prstGeom>
          <a:ln w="12700">
            <a:miter lim="400000"/>
          </a:ln>
        </p:spPr>
      </p:pic>
      <p:sp>
        <p:nvSpPr>
          <p:cNvPr id="55" name="Oval 55">
            <a:extLst>
              <a:ext uri="{FF2B5EF4-FFF2-40B4-BE49-F238E27FC236}">
                <a16:creationId xmlns:a16="http://schemas.microsoft.com/office/drawing/2014/main" id="{7FD4E4F5-47DF-F250-0157-2C63CA32579B}"/>
              </a:ext>
            </a:extLst>
          </p:cNvPr>
          <p:cNvSpPr/>
          <p:nvPr/>
        </p:nvSpPr>
        <p:spPr>
          <a:xfrm>
            <a:off x="3755662" y="5291938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</a:schemeClr>
              </a:gs>
              <a:gs pos="46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6" name="Freeform 57">
            <a:extLst>
              <a:ext uri="{FF2B5EF4-FFF2-40B4-BE49-F238E27FC236}">
                <a16:creationId xmlns:a16="http://schemas.microsoft.com/office/drawing/2014/main" id="{39A38128-642A-83FA-8327-5E238B3E8B7E}"/>
              </a:ext>
            </a:extLst>
          </p:cNvPr>
          <p:cNvSpPr/>
          <p:nvPr/>
        </p:nvSpPr>
        <p:spPr>
          <a:xfrm rot="18900000">
            <a:off x="3625335" y="5611331"/>
            <a:ext cx="468085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7" name="Freeform 58">
            <a:extLst>
              <a:ext uri="{FF2B5EF4-FFF2-40B4-BE49-F238E27FC236}">
                <a16:creationId xmlns:a16="http://schemas.microsoft.com/office/drawing/2014/main" id="{C6838096-861E-E516-D647-6169F923E47B}"/>
              </a:ext>
            </a:extLst>
          </p:cNvPr>
          <p:cNvSpPr/>
          <p:nvPr/>
        </p:nvSpPr>
        <p:spPr>
          <a:xfrm rot="2700000" flipH="1">
            <a:off x="3570986" y="5613058"/>
            <a:ext cx="468085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8" name="Oval 59">
            <a:extLst>
              <a:ext uri="{FF2B5EF4-FFF2-40B4-BE49-F238E27FC236}">
                <a16:creationId xmlns:a16="http://schemas.microsoft.com/office/drawing/2014/main" id="{FD9C4522-DDD6-4297-1305-2302EF85F47D}"/>
              </a:ext>
            </a:extLst>
          </p:cNvPr>
          <p:cNvSpPr/>
          <p:nvPr/>
        </p:nvSpPr>
        <p:spPr>
          <a:xfrm>
            <a:off x="3597169" y="5687277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9" name="TextBox 52">
            <a:extLst>
              <a:ext uri="{FF2B5EF4-FFF2-40B4-BE49-F238E27FC236}">
                <a16:creationId xmlns:a16="http://schemas.microsoft.com/office/drawing/2014/main" id="{9E33180A-4E01-CBDE-B6C7-2DA55510634E}"/>
              </a:ext>
            </a:extLst>
          </p:cNvPr>
          <p:cNvSpPr txBox="1"/>
          <p:nvPr/>
        </p:nvSpPr>
        <p:spPr>
          <a:xfrm>
            <a:off x="2232076" y="6253671"/>
            <a:ext cx="3195086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Rewards and Recognition</a:t>
            </a:r>
          </a:p>
        </p:txBody>
      </p:sp>
      <p:pic>
        <p:nvPicPr>
          <p:cNvPr id="62" name="Graphic 61" descr="Books">
            <a:extLst>
              <a:ext uri="{FF2B5EF4-FFF2-40B4-BE49-F238E27FC236}">
                <a16:creationId xmlns:a16="http://schemas.microsoft.com/office/drawing/2014/main" id="{ECC43613-1D7D-C187-D7E3-067CB4FDB09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753880" y="3910557"/>
            <a:ext cx="424988" cy="437395"/>
          </a:xfrm>
          <a:prstGeom prst="rect">
            <a:avLst/>
          </a:prstGeom>
        </p:spPr>
      </p:pic>
      <p:sp>
        <p:nvSpPr>
          <p:cNvPr id="63" name="Google Shape;9494;p73">
            <a:extLst>
              <a:ext uri="{FF2B5EF4-FFF2-40B4-BE49-F238E27FC236}">
                <a16:creationId xmlns:a16="http://schemas.microsoft.com/office/drawing/2014/main" id="{5105E5AE-724B-1B5D-A9F2-B36B8B689A03}"/>
              </a:ext>
            </a:extLst>
          </p:cNvPr>
          <p:cNvSpPr/>
          <p:nvPr/>
        </p:nvSpPr>
        <p:spPr>
          <a:xfrm>
            <a:off x="3663525" y="5761827"/>
            <a:ext cx="332189" cy="306971"/>
          </a:xfrm>
          <a:custGeom>
            <a:avLst/>
            <a:gdLst/>
            <a:ahLst/>
            <a:cxnLst/>
            <a:rect l="l" t="t" r="r" b="b"/>
            <a:pathLst>
              <a:path w="10807" h="11815" extrusionOk="0">
                <a:moveTo>
                  <a:pt x="6459" y="662"/>
                </a:moveTo>
                <a:cubicBezTo>
                  <a:pt x="6868" y="662"/>
                  <a:pt x="7183" y="977"/>
                  <a:pt x="7183" y="1355"/>
                </a:cubicBezTo>
                <a:cubicBezTo>
                  <a:pt x="7183" y="1765"/>
                  <a:pt x="6868" y="2080"/>
                  <a:pt x="6459" y="2080"/>
                </a:cubicBezTo>
                <a:lnTo>
                  <a:pt x="6459" y="1702"/>
                </a:lnTo>
                <a:cubicBezTo>
                  <a:pt x="6459" y="1513"/>
                  <a:pt x="6301" y="1355"/>
                  <a:pt x="6112" y="1355"/>
                </a:cubicBezTo>
                <a:lnTo>
                  <a:pt x="4726" y="1355"/>
                </a:lnTo>
                <a:cubicBezTo>
                  <a:pt x="4537" y="1355"/>
                  <a:pt x="4379" y="1513"/>
                  <a:pt x="4379" y="1702"/>
                </a:cubicBezTo>
                <a:lnTo>
                  <a:pt x="4379" y="2080"/>
                </a:lnTo>
                <a:cubicBezTo>
                  <a:pt x="3970" y="2017"/>
                  <a:pt x="3655" y="1702"/>
                  <a:pt x="3655" y="1355"/>
                </a:cubicBezTo>
                <a:cubicBezTo>
                  <a:pt x="3655" y="977"/>
                  <a:pt x="3970" y="662"/>
                  <a:pt x="4379" y="662"/>
                </a:cubicBezTo>
                <a:close/>
                <a:moveTo>
                  <a:pt x="5387" y="4128"/>
                </a:moveTo>
                <a:cubicBezTo>
                  <a:pt x="5608" y="4128"/>
                  <a:pt x="5766" y="4285"/>
                  <a:pt x="5766" y="4474"/>
                </a:cubicBezTo>
                <a:lnTo>
                  <a:pt x="5766" y="4821"/>
                </a:lnTo>
                <a:lnTo>
                  <a:pt x="6112" y="4821"/>
                </a:lnTo>
                <a:cubicBezTo>
                  <a:pt x="6711" y="4821"/>
                  <a:pt x="7120" y="5293"/>
                  <a:pt x="7120" y="5860"/>
                </a:cubicBezTo>
                <a:cubicBezTo>
                  <a:pt x="7120" y="6049"/>
                  <a:pt x="6963" y="6207"/>
                  <a:pt x="6774" y="6207"/>
                </a:cubicBezTo>
                <a:cubicBezTo>
                  <a:pt x="6585" y="6207"/>
                  <a:pt x="6427" y="6049"/>
                  <a:pt x="6427" y="5860"/>
                </a:cubicBezTo>
                <a:cubicBezTo>
                  <a:pt x="6427" y="5640"/>
                  <a:pt x="6270" y="5482"/>
                  <a:pt x="6081" y="5482"/>
                </a:cubicBezTo>
                <a:lnTo>
                  <a:pt x="5703" y="5482"/>
                </a:lnTo>
                <a:lnTo>
                  <a:pt x="5703" y="6868"/>
                </a:lnTo>
                <a:lnTo>
                  <a:pt x="6081" y="6868"/>
                </a:lnTo>
                <a:cubicBezTo>
                  <a:pt x="6648" y="6868"/>
                  <a:pt x="7089" y="7341"/>
                  <a:pt x="7089" y="7908"/>
                </a:cubicBezTo>
                <a:lnTo>
                  <a:pt x="7089" y="8601"/>
                </a:lnTo>
                <a:cubicBezTo>
                  <a:pt x="7089" y="9200"/>
                  <a:pt x="6616" y="9641"/>
                  <a:pt x="6081" y="9641"/>
                </a:cubicBezTo>
                <a:lnTo>
                  <a:pt x="5703" y="9641"/>
                </a:lnTo>
                <a:lnTo>
                  <a:pt x="5703" y="9987"/>
                </a:lnTo>
                <a:cubicBezTo>
                  <a:pt x="5703" y="10176"/>
                  <a:pt x="5545" y="10334"/>
                  <a:pt x="5356" y="10334"/>
                </a:cubicBezTo>
                <a:cubicBezTo>
                  <a:pt x="5167" y="10334"/>
                  <a:pt x="5009" y="10176"/>
                  <a:pt x="5009" y="9987"/>
                </a:cubicBezTo>
                <a:lnTo>
                  <a:pt x="5009" y="9704"/>
                </a:lnTo>
                <a:lnTo>
                  <a:pt x="4631" y="9704"/>
                </a:lnTo>
                <a:cubicBezTo>
                  <a:pt x="4064" y="9704"/>
                  <a:pt x="3623" y="9231"/>
                  <a:pt x="3623" y="8664"/>
                </a:cubicBezTo>
                <a:cubicBezTo>
                  <a:pt x="3623" y="8475"/>
                  <a:pt x="3781" y="8318"/>
                  <a:pt x="3970" y="8318"/>
                </a:cubicBezTo>
                <a:cubicBezTo>
                  <a:pt x="4159" y="8318"/>
                  <a:pt x="4316" y="8475"/>
                  <a:pt x="4316" y="8664"/>
                </a:cubicBezTo>
                <a:cubicBezTo>
                  <a:pt x="4316" y="8885"/>
                  <a:pt x="4505" y="9042"/>
                  <a:pt x="4694" y="9042"/>
                </a:cubicBezTo>
                <a:lnTo>
                  <a:pt x="5041" y="9042"/>
                </a:lnTo>
                <a:lnTo>
                  <a:pt x="5041" y="7625"/>
                </a:lnTo>
                <a:lnTo>
                  <a:pt x="4694" y="7625"/>
                </a:lnTo>
                <a:lnTo>
                  <a:pt x="4694" y="7593"/>
                </a:lnTo>
                <a:cubicBezTo>
                  <a:pt x="4096" y="7593"/>
                  <a:pt x="3655" y="7120"/>
                  <a:pt x="3655" y="6553"/>
                </a:cubicBezTo>
                <a:lnTo>
                  <a:pt x="3655" y="5860"/>
                </a:lnTo>
                <a:cubicBezTo>
                  <a:pt x="3655" y="5262"/>
                  <a:pt x="4127" y="4821"/>
                  <a:pt x="4694" y="4821"/>
                </a:cubicBezTo>
                <a:lnTo>
                  <a:pt x="5041" y="4821"/>
                </a:lnTo>
                <a:lnTo>
                  <a:pt x="5041" y="4474"/>
                </a:lnTo>
                <a:cubicBezTo>
                  <a:pt x="5041" y="4285"/>
                  <a:pt x="5198" y="4128"/>
                  <a:pt x="5387" y="4128"/>
                </a:cubicBezTo>
                <a:close/>
                <a:moveTo>
                  <a:pt x="4379" y="0"/>
                </a:moveTo>
                <a:cubicBezTo>
                  <a:pt x="3623" y="0"/>
                  <a:pt x="2993" y="662"/>
                  <a:pt x="2993" y="1387"/>
                </a:cubicBezTo>
                <a:cubicBezTo>
                  <a:pt x="2993" y="2143"/>
                  <a:pt x="3623" y="2773"/>
                  <a:pt x="4379" y="2773"/>
                </a:cubicBezTo>
                <a:lnTo>
                  <a:pt x="4379" y="2899"/>
                </a:lnTo>
                <a:cubicBezTo>
                  <a:pt x="3781" y="3025"/>
                  <a:pt x="3277" y="3277"/>
                  <a:pt x="2804" y="3592"/>
                </a:cubicBezTo>
                <a:lnTo>
                  <a:pt x="2332" y="3056"/>
                </a:lnTo>
                <a:lnTo>
                  <a:pt x="2584" y="2804"/>
                </a:lnTo>
                <a:cubicBezTo>
                  <a:pt x="2710" y="2710"/>
                  <a:pt x="2710" y="2458"/>
                  <a:pt x="2615" y="2332"/>
                </a:cubicBezTo>
                <a:lnTo>
                  <a:pt x="1701" y="1292"/>
                </a:lnTo>
                <a:cubicBezTo>
                  <a:pt x="1630" y="1203"/>
                  <a:pt x="1529" y="1165"/>
                  <a:pt x="1432" y="1165"/>
                </a:cubicBezTo>
                <a:cubicBezTo>
                  <a:pt x="1357" y="1165"/>
                  <a:pt x="1284" y="1188"/>
                  <a:pt x="1229" y="1229"/>
                </a:cubicBezTo>
                <a:lnTo>
                  <a:pt x="158" y="2143"/>
                </a:lnTo>
                <a:cubicBezTo>
                  <a:pt x="0" y="2269"/>
                  <a:pt x="0" y="2489"/>
                  <a:pt x="126" y="2615"/>
                </a:cubicBezTo>
                <a:lnTo>
                  <a:pt x="1040" y="3686"/>
                </a:lnTo>
                <a:cubicBezTo>
                  <a:pt x="1090" y="3770"/>
                  <a:pt x="1183" y="3809"/>
                  <a:pt x="1279" y="3809"/>
                </a:cubicBezTo>
                <a:cubicBezTo>
                  <a:pt x="1365" y="3809"/>
                  <a:pt x="1453" y="3777"/>
                  <a:pt x="1512" y="3718"/>
                </a:cubicBezTo>
                <a:lnTo>
                  <a:pt x="1764" y="3497"/>
                </a:lnTo>
                <a:lnTo>
                  <a:pt x="2237" y="4033"/>
                </a:lnTo>
                <a:cubicBezTo>
                  <a:pt x="1418" y="4852"/>
                  <a:pt x="914" y="5986"/>
                  <a:pt x="914" y="7247"/>
                </a:cubicBezTo>
                <a:cubicBezTo>
                  <a:pt x="914" y="9735"/>
                  <a:pt x="2930" y="11815"/>
                  <a:pt x="5387" y="11815"/>
                </a:cubicBezTo>
                <a:cubicBezTo>
                  <a:pt x="7876" y="11815"/>
                  <a:pt x="9893" y="9798"/>
                  <a:pt x="9893" y="7247"/>
                </a:cubicBezTo>
                <a:cubicBezTo>
                  <a:pt x="9893" y="5986"/>
                  <a:pt x="9389" y="4852"/>
                  <a:pt x="8538" y="4033"/>
                </a:cubicBezTo>
                <a:lnTo>
                  <a:pt x="9011" y="3497"/>
                </a:lnTo>
                <a:lnTo>
                  <a:pt x="9294" y="3718"/>
                </a:lnTo>
                <a:cubicBezTo>
                  <a:pt x="9368" y="3777"/>
                  <a:pt x="9450" y="3809"/>
                  <a:pt x="9528" y="3809"/>
                </a:cubicBezTo>
                <a:cubicBezTo>
                  <a:pt x="9616" y="3809"/>
                  <a:pt x="9700" y="3770"/>
                  <a:pt x="9767" y="3686"/>
                </a:cubicBezTo>
                <a:lnTo>
                  <a:pt x="10680" y="2615"/>
                </a:lnTo>
                <a:cubicBezTo>
                  <a:pt x="10806" y="2458"/>
                  <a:pt x="10806" y="2269"/>
                  <a:pt x="10649" y="2143"/>
                </a:cubicBezTo>
                <a:lnTo>
                  <a:pt x="9578" y="1229"/>
                </a:lnTo>
                <a:cubicBezTo>
                  <a:pt x="9509" y="1188"/>
                  <a:pt x="9434" y="1165"/>
                  <a:pt x="9361" y="1165"/>
                </a:cubicBezTo>
                <a:cubicBezTo>
                  <a:pt x="9267" y="1165"/>
                  <a:pt x="9176" y="1203"/>
                  <a:pt x="9105" y="1292"/>
                </a:cubicBezTo>
                <a:lnTo>
                  <a:pt x="8191" y="2332"/>
                </a:lnTo>
                <a:cubicBezTo>
                  <a:pt x="8065" y="2489"/>
                  <a:pt x="8065" y="2710"/>
                  <a:pt x="8223" y="2804"/>
                </a:cubicBezTo>
                <a:lnTo>
                  <a:pt x="8506" y="3056"/>
                </a:lnTo>
                <a:lnTo>
                  <a:pt x="8034" y="3592"/>
                </a:lnTo>
                <a:cubicBezTo>
                  <a:pt x="7561" y="3245"/>
                  <a:pt x="7057" y="3025"/>
                  <a:pt x="6459" y="2899"/>
                </a:cubicBezTo>
                <a:lnTo>
                  <a:pt x="6459" y="2773"/>
                </a:lnTo>
                <a:cubicBezTo>
                  <a:pt x="7215" y="2773"/>
                  <a:pt x="7845" y="2143"/>
                  <a:pt x="7845" y="1387"/>
                </a:cubicBezTo>
                <a:cubicBezTo>
                  <a:pt x="7845" y="662"/>
                  <a:pt x="7215" y="0"/>
                  <a:pt x="645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Rectangle 1">
            <a:extLst>
              <a:ext uri="{FF2B5EF4-FFF2-40B4-BE49-F238E27FC236}">
                <a16:creationId xmlns:a16="http://schemas.microsoft.com/office/drawing/2014/main" id="{27A48EAC-B657-A4B0-2EA5-67B5AEAAA1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91038" y="1674430"/>
            <a:ext cx="3766048" cy="3153236"/>
          </a:xfrm>
          <a:prstGeom prst="borderCallout1">
            <a:avLst>
              <a:gd name="adj1" fmla="val 34407"/>
              <a:gd name="adj2" fmla="val 115"/>
              <a:gd name="adj3" fmla="val 33559"/>
              <a:gd name="adj4" fmla="val -22851"/>
            </a:avLst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marR="0" lvl="0" indent="-285750" defTabSz="914400" rtl="0" eaLnBrk="0" fontAlgn="base" latinLnBrk="0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altLang="en-US" sz="1400" dirty="0">
                <a:solidFill>
                  <a:schemeClr val="tx1"/>
                </a:solidFill>
                <a:latin typeface="Arial" panose="020B0604020202020204" pitchFamily="34" charset="0"/>
              </a:rPr>
              <a:t>PAs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have a responsibility to act in the public interest and maintain public trust</a:t>
            </a:r>
          </a:p>
          <a:p>
            <a:pPr marL="285750" indent="-285750" eaLnBrk="0" fontAlgn="base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Leadership should emphasize the profession's public interest role and protect public trust</a:t>
            </a:r>
          </a:p>
          <a:p>
            <a:pPr marL="285750" marR="0" lvl="0" indent="-285750" defTabSz="914400" rtl="0" eaLnBrk="0" fontAlgn="base" latinLnBrk="0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Firms must balance revenue growth with their public interest responsibilities</a:t>
            </a:r>
          </a:p>
          <a:p>
            <a:pPr marL="285750" marR="0" lvl="0" indent="-285750" defTabSz="914400" rtl="0" eaLnBrk="0" fontAlgn="base" latinLnBrk="0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Commercial pressures should not compromise audit and service quality</a:t>
            </a:r>
          </a:p>
          <a:p>
            <a:pPr marL="285750" indent="-285750" eaLnBrk="0" fontAlgn="base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 profit-driven culture can lead to staff prioritizing personal or firm interests over others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D99C81-FBB0-15ED-7A3D-17D56AC4D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8886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62444B-5A8E-0093-AB53-658E80A5AE5B}"/>
              </a:ext>
            </a:extLst>
          </p:cNvPr>
          <p:cNvSpPr txBox="1">
            <a:spLocks/>
          </p:cNvSpPr>
          <p:nvPr/>
        </p:nvSpPr>
        <p:spPr>
          <a:xfrm>
            <a:off x="641373" y="136525"/>
            <a:ext cx="9334834" cy="7898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08386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hangingPunct="0">
              <a:lnSpc>
                <a:spcPct val="100000"/>
              </a:lnSpc>
            </a:pPr>
            <a:r>
              <a:rPr lang="en-US" b="1" dirty="0">
                <a:solidFill>
                  <a:schemeClr val="bg1"/>
                </a:solidFill>
                <a:latin typeface="+mj-lt"/>
                <a:cs typeface="+mj-cs"/>
              </a:rPr>
              <a:t>WG PRELIMINARY VIEWS: KEY THEMES</a:t>
            </a:r>
          </a:p>
        </p:txBody>
      </p:sp>
      <p:sp>
        <p:nvSpPr>
          <p:cNvPr id="3" name="Oval 3">
            <a:extLst>
              <a:ext uri="{FF2B5EF4-FFF2-40B4-BE49-F238E27FC236}">
                <a16:creationId xmlns:a16="http://schemas.microsoft.com/office/drawing/2014/main" id="{7D6CCFD9-F937-9AF0-3BA7-8FF8C0CED30C}"/>
              </a:ext>
            </a:extLst>
          </p:cNvPr>
          <p:cNvSpPr/>
          <p:nvPr/>
        </p:nvSpPr>
        <p:spPr>
          <a:xfrm>
            <a:off x="2162541" y="2800076"/>
            <a:ext cx="2552585" cy="2552584"/>
          </a:xfrm>
          <a:prstGeom prst="ellips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  <a:miter/>
          </a:ln>
        </p:spPr>
        <p:txBody>
          <a:bodyPr lIns="45719" rIns="45719" anchor="ctr"/>
          <a:lstStyle/>
          <a:p>
            <a:pPr algn="ctr"/>
            <a:endParaRPr sz="2000" dirty="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5" name="Picture 8" descr="Picture 8">
            <a:extLst>
              <a:ext uri="{FF2B5EF4-FFF2-40B4-BE49-F238E27FC236}">
                <a16:creationId xmlns:a16="http://schemas.microsoft.com/office/drawing/2014/main" id="{7ABA63AF-29E5-0722-B9AA-7F338B7BF3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104" y="2965027"/>
            <a:ext cx="2222470" cy="2222468"/>
          </a:xfrm>
          <a:prstGeom prst="rect">
            <a:avLst/>
          </a:prstGeom>
          <a:ln w="12700">
            <a:miter lim="400000"/>
          </a:ln>
          <a:effectLst/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753BCCAF-9172-ECA2-ED5D-B85A85871E64}"/>
              </a:ext>
            </a:extLst>
          </p:cNvPr>
          <p:cNvSpPr/>
          <p:nvPr/>
        </p:nvSpPr>
        <p:spPr>
          <a:xfrm>
            <a:off x="4289454" y="3094448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46000">
                <a:schemeClr val="accent2">
                  <a:lumMod val="95000"/>
                  <a:lumOff val="5000"/>
                </a:schemeClr>
              </a:gs>
              <a:gs pos="10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" name="Freeform 30">
            <a:extLst>
              <a:ext uri="{FF2B5EF4-FFF2-40B4-BE49-F238E27FC236}">
                <a16:creationId xmlns:a16="http://schemas.microsoft.com/office/drawing/2014/main" id="{F4D868CF-AC47-8CE7-FA4D-5D2608B0980A}"/>
              </a:ext>
            </a:extLst>
          </p:cNvPr>
          <p:cNvSpPr/>
          <p:nvPr/>
        </p:nvSpPr>
        <p:spPr>
          <a:xfrm rot="10789512">
            <a:off x="4484234" y="2541956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" name="Freeform 31">
            <a:extLst>
              <a:ext uri="{FF2B5EF4-FFF2-40B4-BE49-F238E27FC236}">
                <a16:creationId xmlns:a16="http://schemas.microsoft.com/office/drawing/2014/main" id="{8DB9776C-09E7-AF6B-82ED-CC1F4ABF95BF}"/>
              </a:ext>
            </a:extLst>
          </p:cNvPr>
          <p:cNvSpPr/>
          <p:nvPr/>
        </p:nvSpPr>
        <p:spPr>
          <a:xfrm rot="16189512" flipH="1">
            <a:off x="4524000" y="2579044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89000"/>
                </a:schemeClr>
              </a:gs>
              <a:gs pos="23000">
                <a:schemeClr val="accent2">
                  <a:lumMod val="89000"/>
                </a:schemeClr>
              </a:gs>
              <a:gs pos="69000">
                <a:schemeClr val="accent2">
                  <a:lumMod val="75000"/>
                </a:schemeClr>
              </a:gs>
              <a:gs pos="9700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D064B61-47E1-0FE9-B206-F6CF1F733564}"/>
              </a:ext>
            </a:extLst>
          </p:cNvPr>
          <p:cNvSpPr/>
          <p:nvPr/>
        </p:nvSpPr>
        <p:spPr>
          <a:xfrm>
            <a:off x="4532394" y="2569725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0" name="Oval 37">
            <a:extLst>
              <a:ext uri="{FF2B5EF4-FFF2-40B4-BE49-F238E27FC236}">
                <a16:creationId xmlns:a16="http://schemas.microsoft.com/office/drawing/2014/main" id="{E9B2F08B-73CC-D4F1-C068-39F690A57FBD}"/>
              </a:ext>
            </a:extLst>
          </p:cNvPr>
          <p:cNvSpPr/>
          <p:nvPr/>
        </p:nvSpPr>
        <p:spPr>
          <a:xfrm>
            <a:off x="4642098" y="4039332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40000"/>
                  <a:lumOff val="60000"/>
                </a:schemeClr>
              </a:gs>
              <a:gs pos="46000">
                <a:schemeClr val="accent3">
                  <a:lumMod val="95000"/>
                  <a:lumOff val="5000"/>
                </a:schemeClr>
              </a:gs>
              <a:gs pos="100000">
                <a:schemeClr val="accent3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1" name="Freeform 39">
            <a:extLst>
              <a:ext uri="{FF2B5EF4-FFF2-40B4-BE49-F238E27FC236}">
                <a16:creationId xmlns:a16="http://schemas.microsoft.com/office/drawing/2014/main" id="{0F049ED6-B0F4-201E-720F-439101292C4B}"/>
              </a:ext>
            </a:extLst>
          </p:cNvPr>
          <p:cNvSpPr/>
          <p:nvPr/>
        </p:nvSpPr>
        <p:spPr>
          <a:xfrm rot="13500000">
            <a:off x="4995387" y="3817197"/>
            <a:ext cx="468085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2" name="Freeform 40">
            <a:extLst>
              <a:ext uri="{FF2B5EF4-FFF2-40B4-BE49-F238E27FC236}">
                <a16:creationId xmlns:a16="http://schemas.microsoft.com/office/drawing/2014/main" id="{CD52D464-548F-4BE9-F8D5-A7D4E8A333D2}"/>
              </a:ext>
            </a:extLst>
          </p:cNvPr>
          <p:cNvSpPr/>
          <p:nvPr/>
        </p:nvSpPr>
        <p:spPr>
          <a:xfrm rot="18900000" flipH="1">
            <a:off x="4997115" y="3871546"/>
            <a:ext cx="468085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89000"/>
                </a:schemeClr>
              </a:gs>
              <a:gs pos="23000">
                <a:schemeClr val="accent3">
                  <a:lumMod val="89000"/>
                </a:schemeClr>
              </a:gs>
              <a:gs pos="69000">
                <a:schemeClr val="accent3">
                  <a:lumMod val="75000"/>
                </a:schemeClr>
              </a:gs>
              <a:gs pos="97000">
                <a:schemeClr val="accent3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3" name="Oval 41">
            <a:extLst>
              <a:ext uri="{FF2B5EF4-FFF2-40B4-BE49-F238E27FC236}">
                <a16:creationId xmlns:a16="http://schemas.microsoft.com/office/drawing/2014/main" id="{EC74D4AC-1AB7-8C0A-FB45-D586ADB508BE}"/>
              </a:ext>
            </a:extLst>
          </p:cNvPr>
          <p:cNvSpPr/>
          <p:nvPr/>
        </p:nvSpPr>
        <p:spPr>
          <a:xfrm>
            <a:off x="5040774" y="3881483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4" name="Oval 46">
            <a:extLst>
              <a:ext uri="{FF2B5EF4-FFF2-40B4-BE49-F238E27FC236}">
                <a16:creationId xmlns:a16="http://schemas.microsoft.com/office/drawing/2014/main" id="{AB6780C5-64F7-8CE6-105F-B3A519FE27D3}"/>
              </a:ext>
            </a:extLst>
          </p:cNvPr>
          <p:cNvSpPr/>
          <p:nvPr/>
        </p:nvSpPr>
        <p:spPr>
          <a:xfrm>
            <a:off x="4309947" y="4857860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46000">
                <a:schemeClr val="accent4">
                  <a:lumMod val="95000"/>
                  <a:lumOff val="5000"/>
                </a:schemeClr>
              </a:gs>
              <a:gs pos="100000">
                <a:schemeClr val="accent4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ECECEC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5" name="Freeform 48">
            <a:extLst>
              <a:ext uri="{FF2B5EF4-FFF2-40B4-BE49-F238E27FC236}">
                <a16:creationId xmlns:a16="http://schemas.microsoft.com/office/drawing/2014/main" id="{3E3F68B3-3C26-9CBE-DCFB-B5CEBBB33DD3}"/>
              </a:ext>
            </a:extLst>
          </p:cNvPr>
          <p:cNvSpPr/>
          <p:nvPr/>
        </p:nvSpPr>
        <p:spPr>
          <a:xfrm rot="16344705">
            <a:off x="4525505" y="5033130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6" name="Freeform 49">
            <a:extLst>
              <a:ext uri="{FF2B5EF4-FFF2-40B4-BE49-F238E27FC236}">
                <a16:creationId xmlns:a16="http://schemas.microsoft.com/office/drawing/2014/main" id="{80B8398A-D691-676A-01C2-064915AB68BC}"/>
              </a:ext>
            </a:extLst>
          </p:cNvPr>
          <p:cNvSpPr/>
          <p:nvPr/>
        </p:nvSpPr>
        <p:spPr>
          <a:xfrm rot="144705" flipH="1">
            <a:off x="4486660" y="5071181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89000"/>
                </a:schemeClr>
              </a:gs>
              <a:gs pos="23000">
                <a:schemeClr val="accent4">
                  <a:lumMod val="89000"/>
                </a:schemeClr>
              </a:gs>
              <a:gs pos="69000">
                <a:schemeClr val="accent4">
                  <a:lumMod val="75000"/>
                </a:schemeClr>
              </a:gs>
              <a:gs pos="97000">
                <a:schemeClr val="accent4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7" name="Oval 50">
            <a:extLst>
              <a:ext uri="{FF2B5EF4-FFF2-40B4-BE49-F238E27FC236}">
                <a16:creationId xmlns:a16="http://schemas.microsoft.com/office/drawing/2014/main" id="{02F2A82C-F298-EC04-0A94-C9AC5E0132D1}"/>
              </a:ext>
            </a:extLst>
          </p:cNvPr>
          <p:cNvSpPr/>
          <p:nvPr/>
        </p:nvSpPr>
        <p:spPr>
          <a:xfrm>
            <a:off x="4536258" y="5116262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8" name="Oval 64">
            <a:extLst>
              <a:ext uri="{FF2B5EF4-FFF2-40B4-BE49-F238E27FC236}">
                <a16:creationId xmlns:a16="http://schemas.microsoft.com/office/drawing/2014/main" id="{10440F7F-34F7-4AF1-DCF2-0FF72BA2B288}"/>
              </a:ext>
            </a:extLst>
          </p:cNvPr>
          <p:cNvSpPr/>
          <p:nvPr/>
        </p:nvSpPr>
        <p:spPr>
          <a:xfrm>
            <a:off x="2390079" y="4851745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46000">
                <a:schemeClr val="accent6">
                  <a:lumMod val="95000"/>
                  <a:lumOff val="5000"/>
                </a:schemeClr>
              </a:gs>
              <a:gs pos="100000">
                <a:schemeClr val="accent6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9" name="Freeform 66">
            <a:extLst>
              <a:ext uri="{FF2B5EF4-FFF2-40B4-BE49-F238E27FC236}">
                <a16:creationId xmlns:a16="http://schemas.microsoft.com/office/drawing/2014/main" id="{FA4C33B2-C31C-46BD-8C19-833C159099B9}"/>
              </a:ext>
            </a:extLst>
          </p:cNvPr>
          <p:cNvSpPr/>
          <p:nvPr/>
        </p:nvSpPr>
        <p:spPr>
          <a:xfrm rot="21429490">
            <a:off x="1918349" y="5054544"/>
            <a:ext cx="468086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89000"/>
                </a:schemeClr>
              </a:gs>
              <a:gs pos="23000">
                <a:schemeClr val="accent6">
                  <a:lumMod val="89000"/>
                </a:schemeClr>
              </a:gs>
              <a:gs pos="69000">
                <a:schemeClr val="accent6">
                  <a:lumMod val="75000"/>
                </a:schemeClr>
              </a:gs>
              <a:gs pos="97000">
                <a:schemeClr val="accent6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0" name="Freeform 67">
            <a:extLst>
              <a:ext uri="{FF2B5EF4-FFF2-40B4-BE49-F238E27FC236}">
                <a16:creationId xmlns:a16="http://schemas.microsoft.com/office/drawing/2014/main" id="{0BB419F1-ADDB-678E-3FDA-BFABD67973AD}"/>
              </a:ext>
            </a:extLst>
          </p:cNvPr>
          <p:cNvSpPr/>
          <p:nvPr/>
        </p:nvSpPr>
        <p:spPr>
          <a:xfrm rot="5229490" flipH="1">
            <a:off x="1876902" y="5019346"/>
            <a:ext cx="468085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1" name="Oval 68">
            <a:extLst>
              <a:ext uri="{FF2B5EF4-FFF2-40B4-BE49-F238E27FC236}">
                <a16:creationId xmlns:a16="http://schemas.microsoft.com/office/drawing/2014/main" id="{292EA2FF-4D8B-D889-00A7-62CD10EFE86F}"/>
              </a:ext>
            </a:extLst>
          </p:cNvPr>
          <p:cNvSpPr/>
          <p:nvPr/>
        </p:nvSpPr>
        <p:spPr>
          <a:xfrm>
            <a:off x="1868636" y="5107073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2" name="Oval 73">
            <a:extLst>
              <a:ext uri="{FF2B5EF4-FFF2-40B4-BE49-F238E27FC236}">
                <a16:creationId xmlns:a16="http://schemas.microsoft.com/office/drawing/2014/main" id="{F60BD908-37AB-8F76-86F7-487E4190D733}"/>
              </a:ext>
            </a:extLst>
          </p:cNvPr>
          <p:cNvSpPr/>
          <p:nvPr/>
        </p:nvSpPr>
        <p:spPr>
          <a:xfrm>
            <a:off x="2081608" y="4028501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3" name="Freeform 75">
            <a:extLst>
              <a:ext uri="{FF2B5EF4-FFF2-40B4-BE49-F238E27FC236}">
                <a16:creationId xmlns:a16="http://schemas.microsoft.com/office/drawing/2014/main" id="{4FDE9AC0-369B-BF5D-7707-6B60E96A5404}"/>
              </a:ext>
            </a:extLst>
          </p:cNvPr>
          <p:cNvSpPr/>
          <p:nvPr/>
        </p:nvSpPr>
        <p:spPr>
          <a:xfrm rot="2700000">
            <a:off x="1421216" y="3870098"/>
            <a:ext cx="468085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89000"/>
                </a:schemeClr>
              </a:gs>
              <a:gs pos="23000">
                <a:schemeClr val="accent1">
                  <a:lumMod val="89000"/>
                </a:schemeClr>
              </a:gs>
              <a:gs pos="69000">
                <a:schemeClr val="accent1">
                  <a:lumMod val="75000"/>
                </a:schemeClr>
              </a:gs>
              <a:gs pos="97000">
                <a:schemeClr val="accent1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4" name="Freeform 76">
            <a:extLst>
              <a:ext uri="{FF2B5EF4-FFF2-40B4-BE49-F238E27FC236}">
                <a16:creationId xmlns:a16="http://schemas.microsoft.com/office/drawing/2014/main" id="{7CFB3A22-CBBF-9BB2-3A6A-54121E6B3ECD}"/>
              </a:ext>
            </a:extLst>
          </p:cNvPr>
          <p:cNvSpPr/>
          <p:nvPr/>
        </p:nvSpPr>
        <p:spPr>
          <a:xfrm rot="8100000" flipH="1">
            <a:off x="1419488" y="3815749"/>
            <a:ext cx="468085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5" name="Oval 77">
            <a:extLst>
              <a:ext uri="{FF2B5EF4-FFF2-40B4-BE49-F238E27FC236}">
                <a16:creationId xmlns:a16="http://schemas.microsoft.com/office/drawing/2014/main" id="{A40E4260-120B-9084-7F0E-571D0A8ABE3B}"/>
              </a:ext>
            </a:extLst>
          </p:cNvPr>
          <p:cNvSpPr/>
          <p:nvPr/>
        </p:nvSpPr>
        <p:spPr>
          <a:xfrm>
            <a:off x="1377054" y="3875942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6" name="Oval 82">
            <a:extLst>
              <a:ext uri="{FF2B5EF4-FFF2-40B4-BE49-F238E27FC236}">
                <a16:creationId xmlns:a16="http://schemas.microsoft.com/office/drawing/2014/main" id="{BAEB000C-1E8C-3DCF-D62C-85C0350EACC7}"/>
              </a:ext>
            </a:extLst>
          </p:cNvPr>
          <p:cNvSpPr/>
          <p:nvPr/>
        </p:nvSpPr>
        <p:spPr>
          <a:xfrm>
            <a:off x="2390079" y="3112788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46000">
                <a:schemeClr val="accent4">
                  <a:lumMod val="95000"/>
                  <a:lumOff val="5000"/>
                </a:schemeClr>
              </a:gs>
              <a:gs pos="100000">
                <a:schemeClr val="accent4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7" name="Freeform 84">
            <a:extLst>
              <a:ext uri="{FF2B5EF4-FFF2-40B4-BE49-F238E27FC236}">
                <a16:creationId xmlns:a16="http://schemas.microsoft.com/office/drawing/2014/main" id="{30BFE82B-6388-4802-A9FA-4AAB896C8FA8}"/>
              </a:ext>
            </a:extLst>
          </p:cNvPr>
          <p:cNvSpPr/>
          <p:nvPr/>
        </p:nvSpPr>
        <p:spPr>
          <a:xfrm rot="5054778">
            <a:off x="1854422" y="2668695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89000"/>
                </a:schemeClr>
              </a:gs>
              <a:gs pos="23000">
                <a:schemeClr val="accent4">
                  <a:lumMod val="89000"/>
                </a:schemeClr>
              </a:gs>
              <a:gs pos="69000">
                <a:schemeClr val="accent4">
                  <a:lumMod val="75000"/>
                </a:schemeClr>
              </a:gs>
              <a:gs pos="97000">
                <a:schemeClr val="accent4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8" name="Freeform 85">
            <a:extLst>
              <a:ext uri="{FF2B5EF4-FFF2-40B4-BE49-F238E27FC236}">
                <a16:creationId xmlns:a16="http://schemas.microsoft.com/office/drawing/2014/main" id="{E5CBB9AA-742C-88B8-0E68-6F0FF5188337}"/>
              </a:ext>
            </a:extLst>
          </p:cNvPr>
          <p:cNvSpPr/>
          <p:nvPr/>
        </p:nvSpPr>
        <p:spPr>
          <a:xfrm rot="10454778" flipH="1">
            <a:off x="1887469" y="2625512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9" name="Oval 86">
            <a:extLst>
              <a:ext uri="{FF2B5EF4-FFF2-40B4-BE49-F238E27FC236}">
                <a16:creationId xmlns:a16="http://schemas.microsoft.com/office/drawing/2014/main" id="{D9F05997-C17D-FA35-5AAD-2E70B4E9535A}"/>
              </a:ext>
            </a:extLst>
          </p:cNvPr>
          <p:cNvSpPr/>
          <p:nvPr/>
        </p:nvSpPr>
        <p:spPr>
          <a:xfrm>
            <a:off x="1837516" y="2655786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0" name="TextBox 52">
            <a:extLst>
              <a:ext uri="{FF2B5EF4-FFF2-40B4-BE49-F238E27FC236}">
                <a16:creationId xmlns:a16="http://schemas.microsoft.com/office/drawing/2014/main" id="{D90B8E89-8EA8-34DE-5135-4BCF847A429D}"/>
              </a:ext>
            </a:extLst>
          </p:cNvPr>
          <p:cNvSpPr txBox="1"/>
          <p:nvPr/>
        </p:nvSpPr>
        <p:spPr>
          <a:xfrm>
            <a:off x="5115907" y="2003073"/>
            <a:ext cx="1794698" cy="10156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Role of the Profession and Public Interest</a:t>
            </a:r>
            <a:endParaRPr sz="20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1" name="TextBox 52">
            <a:extLst>
              <a:ext uri="{FF2B5EF4-FFF2-40B4-BE49-F238E27FC236}">
                <a16:creationId xmlns:a16="http://schemas.microsoft.com/office/drawing/2014/main" id="{C585D91E-24CE-4AD0-9090-B7092DC12AD5}"/>
              </a:ext>
            </a:extLst>
          </p:cNvPr>
          <p:cNvSpPr txBox="1"/>
          <p:nvPr/>
        </p:nvSpPr>
        <p:spPr>
          <a:xfrm>
            <a:off x="5560323" y="3466192"/>
            <a:ext cx="1741605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r>
              <a:rPr lang="en-US" sz="2000" b="1" dirty="0">
                <a:solidFill>
                  <a:schemeClr val="tx1"/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Role of Leadership and Governance</a:t>
            </a:r>
          </a:p>
        </p:txBody>
      </p:sp>
      <p:sp>
        <p:nvSpPr>
          <p:cNvPr id="32" name="TextBox 52">
            <a:extLst>
              <a:ext uri="{FF2B5EF4-FFF2-40B4-BE49-F238E27FC236}">
                <a16:creationId xmlns:a16="http://schemas.microsoft.com/office/drawing/2014/main" id="{471C88F8-BAF7-0C60-E2D5-77A43DDB2DAC}"/>
              </a:ext>
            </a:extLst>
          </p:cNvPr>
          <p:cNvSpPr txBox="1"/>
          <p:nvPr/>
        </p:nvSpPr>
        <p:spPr>
          <a:xfrm>
            <a:off x="5082938" y="5100945"/>
            <a:ext cx="1794697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Accountability of Leadership</a:t>
            </a:r>
            <a:endParaRPr sz="20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3" name="TextBox 52">
            <a:extLst>
              <a:ext uri="{FF2B5EF4-FFF2-40B4-BE49-F238E27FC236}">
                <a16:creationId xmlns:a16="http://schemas.microsoft.com/office/drawing/2014/main" id="{5CDB6F8F-A920-537D-2F3A-96E342F011D9}"/>
              </a:ext>
            </a:extLst>
          </p:cNvPr>
          <p:cNvSpPr txBox="1"/>
          <p:nvPr/>
        </p:nvSpPr>
        <p:spPr>
          <a:xfrm>
            <a:off x="318284" y="5568283"/>
            <a:ext cx="1758926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Transparency</a:t>
            </a:r>
            <a:endParaRPr sz="20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4" name="TextBox 52">
            <a:extLst>
              <a:ext uri="{FF2B5EF4-FFF2-40B4-BE49-F238E27FC236}">
                <a16:creationId xmlns:a16="http://schemas.microsoft.com/office/drawing/2014/main" id="{EE473CE3-FE1A-EAF1-5A8F-B96E1B947CB9}"/>
              </a:ext>
            </a:extLst>
          </p:cNvPr>
          <p:cNvSpPr txBox="1"/>
          <p:nvPr/>
        </p:nvSpPr>
        <p:spPr>
          <a:xfrm>
            <a:off x="-135997" y="3926321"/>
            <a:ext cx="1593824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Education</a:t>
            </a:r>
            <a:endParaRPr sz="20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1553EEC-BB70-AA01-6BA1-95DF8EB5D5DD}"/>
              </a:ext>
            </a:extLst>
          </p:cNvPr>
          <p:cNvSpPr txBox="1"/>
          <p:nvPr/>
        </p:nvSpPr>
        <p:spPr>
          <a:xfrm>
            <a:off x="506673" y="2292157"/>
            <a:ext cx="1254713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Speak Up Culture</a:t>
            </a:r>
            <a:endParaRPr sz="20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36" name="Graphic 56" descr="Graphic 56">
            <a:extLst>
              <a:ext uri="{FF2B5EF4-FFF2-40B4-BE49-F238E27FC236}">
                <a16:creationId xmlns:a16="http://schemas.microsoft.com/office/drawing/2014/main" id="{5C946C91-8C0D-C4BE-9402-CFC60FC8AAE5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69132"/>
          </a:blip>
          <a:stretch>
            <a:fillRect/>
          </a:stretch>
        </p:blipFill>
        <p:spPr>
          <a:xfrm>
            <a:off x="1945416" y="2749941"/>
            <a:ext cx="299331" cy="299331"/>
          </a:xfrm>
          <a:prstGeom prst="rect">
            <a:avLst/>
          </a:prstGeom>
          <a:ln w="12700">
            <a:miter lim="400000"/>
          </a:ln>
        </p:spPr>
      </p:pic>
      <p:pic>
        <p:nvPicPr>
          <p:cNvPr id="38" name="Graphic 74" descr="Graphic 74">
            <a:extLst>
              <a:ext uri="{FF2B5EF4-FFF2-40B4-BE49-F238E27FC236}">
                <a16:creationId xmlns:a16="http://schemas.microsoft.com/office/drawing/2014/main" id="{88EBFDED-0DB3-D717-E252-0ADD5BAD078D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69132"/>
          </a:blip>
          <a:stretch>
            <a:fillRect/>
          </a:stretch>
        </p:blipFill>
        <p:spPr>
          <a:xfrm>
            <a:off x="4629831" y="5209827"/>
            <a:ext cx="299331" cy="299331"/>
          </a:xfrm>
          <a:prstGeom prst="rect">
            <a:avLst/>
          </a:prstGeom>
          <a:ln w="12700">
            <a:miter lim="400000"/>
          </a:ln>
        </p:spPr>
      </p:pic>
      <p:sp>
        <p:nvSpPr>
          <p:cNvPr id="39" name="Google Shape;9168;p73">
            <a:extLst>
              <a:ext uri="{FF2B5EF4-FFF2-40B4-BE49-F238E27FC236}">
                <a16:creationId xmlns:a16="http://schemas.microsoft.com/office/drawing/2014/main" id="{3D7B006C-D275-299C-89E2-FC5C4DFA8268}"/>
              </a:ext>
            </a:extLst>
          </p:cNvPr>
          <p:cNvSpPr/>
          <p:nvPr/>
        </p:nvSpPr>
        <p:spPr>
          <a:xfrm>
            <a:off x="1942631" y="5190771"/>
            <a:ext cx="310202" cy="304102"/>
          </a:xfrm>
          <a:custGeom>
            <a:avLst/>
            <a:gdLst/>
            <a:ahLst/>
            <a:cxnLst/>
            <a:rect l="l" t="t" r="r" b="b"/>
            <a:pathLst>
              <a:path w="12005" h="11060" extrusionOk="0">
                <a:moveTo>
                  <a:pt x="2049" y="2049"/>
                </a:moveTo>
                <a:cubicBezTo>
                  <a:pt x="2238" y="2049"/>
                  <a:pt x="2395" y="2206"/>
                  <a:pt x="2395" y="2395"/>
                </a:cubicBezTo>
                <a:cubicBezTo>
                  <a:pt x="2395" y="2584"/>
                  <a:pt x="2238" y="2742"/>
                  <a:pt x="2049" y="2742"/>
                </a:cubicBezTo>
                <a:cubicBezTo>
                  <a:pt x="1860" y="2742"/>
                  <a:pt x="1702" y="2584"/>
                  <a:pt x="1702" y="2395"/>
                </a:cubicBezTo>
                <a:cubicBezTo>
                  <a:pt x="1734" y="2206"/>
                  <a:pt x="1860" y="2049"/>
                  <a:pt x="2049" y="2049"/>
                </a:cubicBezTo>
                <a:close/>
                <a:moveTo>
                  <a:pt x="9736" y="2049"/>
                </a:moveTo>
                <a:cubicBezTo>
                  <a:pt x="9925" y="2049"/>
                  <a:pt x="10082" y="2206"/>
                  <a:pt x="10082" y="2395"/>
                </a:cubicBezTo>
                <a:cubicBezTo>
                  <a:pt x="10082" y="2584"/>
                  <a:pt x="9925" y="2742"/>
                  <a:pt x="9736" y="2742"/>
                </a:cubicBezTo>
                <a:cubicBezTo>
                  <a:pt x="9515" y="2742"/>
                  <a:pt x="9358" y="2584"/>
                  <a:pt x="9358" y="2395"/>
                </a:cubicBezTo>
                <a:cubicBezTo>
                  <a:pt x="9358" y="2206"/>
                  <a:pt x="9515" y="2049"/>
                  <a:pt x="9736" y="2049"/>
                </a:cubicBezTo>
                <a:close/>
                <a:moveTo>
                  <a:pt x="2049" y="3719"/>
                </a:moveTo>
                <a:lnTo>
                  <a:pt x="3151" y="5514"/>
                </a:lnTo>
                <a:lnTo>
                  <a:pt x="946" y="5514"/>
                </a:lnTo>
                <a:lnTo>
                  <a:pt x="2049" y="3719"/>
                </a:lnTo>
                <a:close/>
                <a:moveTo>
                  <a:pt x="9736" y="3719"/>
                </a:moveTo>
                <a:lnTo>
                  <a:pt x="10838" y="5514"/>
                </a:lnTo>
                <a:lnTo>
                  <a:pt x="8633" y="5514"/>
                </a:lnTo>
                <a:lnTo>
                  <a:pt x="9736" y="3719"/>
                </a:lnTo>
                <a:close/>
                <a:moveTo>
                  <a:pt x="3435" y="6207"/>
                </a:moveTo>
                <a:cubicBezTo>
                  <a:pt x="3466" y="6964"/>
                  <a:pt x="2836" y="7594"/>
                  <a:pt x="2049" y="7594"/>
                </a:cubicBezTo>
                <a:cubicBezTo>
                  <a:pt x="1292" y="7594"/>
                  <a:pt x="662" y="6964"/>
                  <a:pt x="662" y="6207"/>
                </a:cubicBezTo>
                <a:close/>
                <a:moveTo>
                  <a:pt x="11090" y="6207"/>
                </a:moveTo>
                <a:cubicBezTo>
                  <a:pt x="11090" y="6964"/>
                  <a:pt x="10460" y="7594"/>
                  <a:pt x="9736" y="7594"/>
                </a:cubicBezTo>
                <a:cubicBezTo>
                  <a:pt x="8980" y="7594"/>
                  <a:pt x="8350" y="6964"/>
                  <a:pt x="8350" y="6207"/>
                </a:cubicBezTo>
                <a:close/>
                <a:moveTo>
                  <a:pt x="5892" y="663"/>
                </a:moveTo>
                <a:cubicBezTo>
                  <a:pt x="6113" y="663"/>
                  <a:pt x="6270" y="820"/>
                  <a:pt x="6270" y="1009"/>
                </a:cubicBezTo>
                <a:lnTo>
                  <a:pt x="6270" y="8980"/>
                </a:lnTo>
                <a:lnTo>
                  <a:pt x="5546" y="8980"/>
                </a:lnTo>
                <a:lnTo>
                  <a:pt x="5546" y="1009"/>
                </a:lnTo>
                <a:cubicBezTo>
                  <a:pt x="5546" y="820"/>
                  <a:pt x="5703" y="663"/>
                  <a:pt x="5892" y="663"/>
                </a:cubicBezTo>
                <a:close/>
                <a:moveTo>
                  <a:pt x="8003" y="9673"/>
                </a:moveTo>
                <a:cubicBezTo>
                  <a:pt x="8192" y="9673"/>
                  <a:pt x="8350" y="9830"/>
                  <a:pt x="8350" y="10020"/>
                </a:cubicBezTo>
                <a:lnTo>
                  <a:pt x="8350" y="10398"/>
                </a:lnTo>
                <a:lnTo>
                  <a:pt x="3466" y="10398"/>
                </a:lnTo>
                <a:lnTo>
                  <a:pt x="3466" y="10020"/>
                </a:lnTo>
                <a:cubicBezTo>
                  <a:pt x="3466" y="9830"/>
                  <a:pt x="3624" y="9673"/>
                  <a:pt x="3813" y="9673"/>
                </a:cubicBezTo>
                <a:close/>
                <a:moveTo>
                  <a:pt x="5955" y="1"/>
                </a:moveTo>
                <a:cubicBezTo>
                  <a:pt x="5357" y="1"/>
                  <a:pt x="4916" y="474"/>
                  <a:pt x="4916" y="1009"/>
                </a:cubicBezTo>
                <a:lnTo>
                  <a:pt x="4916" y="1167"/>
                </a:lnTo>
                <a:cubicBezTo>
                  <a:pt x="3970" y="1671"/>
                  <a:pt x="3655" y="1891"/>
                  <a:pt x="3057" y="1954"/>
                </a:cubicBezTo>
                <a:cubicBezTo>
                  <a:pt x="2899" y="1608"/>
                  <a:pt x="2553" y="1324"/>
                  <a:pt x="2112" y="1324"/>
                </a:cubicBezTo>
                <a:cubicBezTo>
                  <a:pt x="1734" y="1324"/>
                  <a:pt x="1387" y="1576"/>
                  <a:pt x="1166" y="1923"/>
                </a:cubicBezTo>
                <a:cubicBezTo>
                  <a:pt x="946" y="1891"/>
                  <a:pt x="694" y="1797"/>
                  <a:pt x="505" y="1734"/>
                </a:cubicBezTo>
                <a:cubicBezTo>
                  <a:pt x="454" y="1708"/>
                  <a:pt x="404" y="1697"/>
                  <a:pt x="355" y="1697"/>
                </a:cubicBezTo>
                <a:cubicBezTo>
                  <a:pt x="224" y="1697"/>
                  <a:pt x="110" y="1784"/>
                  <a:pt x="64" y="1923"/>
                </a:cubicBezTo>
                <a:cubicBezTo>
                  <a:pt x="1" y="2112"/>
                  <a:pt x="64" y="2301"/>
                  <a:pt x="284" y="2364"/>
                </a:cubicBezTo>
                <a:cubicBezTo>
                  <a:pt x="536" y="2458"/>
                  <a:pt x="820" y="2553"/>
                  <a:pt x="1135" y="2616"/>
                </a:cubicBezTo>
                <a:cubicBezTo>
                  <a:pt x="1229" y="2899"/>
                  <a:pt x="1387" y="3151"/>
                  <a:pt x="1607" y="3277"/>
                </a:cubicBezTo>
                <a:lnTo>
                  <a:pt x="127" y="5703"/>
                </a:lnTo>
                <a:cubicBezTo>
                  <a:pt x="64" y="5735"/>
                  <a:pt x="64" y="5829"/>
                  <a:pt x="64" y="5892"/>
                </a:cubicBezTo>
                <a:lnTo>
                  <a:pt x="64" y="6239"/>
                </a:lnTo>
                <a:cubicBezTo>
                  <a:pt x="64" y="7405"/>
                  <a:pt x="1009" y="8350"/>
                  <a:pt x="2175" y="8350"/>
                </a:cubicBezTo>
                <a:cubicBezTo>
                  <a:pt x="3309" y="8350"/>
                  <a:pt x="4254" y="7405"/>
                  <a:pt x="4254" y="6239"/>
                </a:cubicBezTo>
                <a:lnTo>
                  <a:pt x="4254" y="5892"/>
                </a:lnTo>
                <a:cubicBezTo>
                  <a:pt x="4254" y="5829"/>
                  <a:pt x="4254" y="5766"/>
                  <a:pt x="4222" y="5703"/>
                </a:cubicBezTo>
                <a:lnTo>
                  <a:pt x="2710" y="3277"/>
                </a:lnTo>
                <a:cubicBezTo>
                  <a:pt x="2962" y="3183"/>
                  <a:pt x="3120" y="2931"/>
                  <a:pt x="3183" y="2647"/>
                </a:cubicBezTo>
                <a:cubicBezTo>
                  <a:pt x="3844" y="2553"/>
                  <a:pt x="4222" y="2332"/>
                  <a:pt x="4947" y="1954"/>
                </a:cubicBezTo>
                <a:lnTo>
                  <a:pt x="4947" y="8980"/>
                </a:lnTo>
                <a:lnTo>
                  <a:pt x="3939" y="8980"/>
                </a:lnTo>
                <a:cubicBezTo>
                  <a:pt x="3340" y="8980"/>
                  <a:pt x="2899" y="9421"/>
                  <a:pt x="2899" y="9988"/>
                </a:cubicBezTo>
                <a:lnTo>
                  <a:pt x="2899" y="10713"/>
                </a:lnTo>
                <a:cubicBezTo>
                  <a:pt x="2899" y="10902"/>
                  <a:pt x="3057" y="11059"/>
                  <a:pt x="3246" y="11059"/>
                </a:cubicBezTo>
                <a:lnTo>
                  <a:pt x="8822" y="11059"/>
                </a:lnTo>
                <a:cubicBezTo>
                  <a:pt x="9011" y="11059"/>
                  <a:pt x="9169" y="10902"/>
                  <a:pt x="9169" y="10713"/>
                </a:cubicBezTo>
                <a:lnTo>
                  <a:pt x="9169" y="9988"/>
                </a:lnTo>
                <a:cubicBezTo>
                  <a:pt x="9169" y="9389"/>
                  <a:pt x="8696" y="8980"/>
                  <a:pt x="8129" y="8980"/>
                </a:cubicBezTo>
                <a:lnTo>
                  <a:pt x="7089" y="8980"/>
                </a:lnTo>
                <a:lnTo>
                  <a:pt x="7089" y="1954"/>
                </a:lnTo>
                <a:cubicBezTo>
                  <a:pt x="7814" y="2332"/>
                  <a:pt x="8224" y="2553"/>
                  <a:pt x="8885" y="2647"/>
                </a:cubicBezTo>
                <a:cubicBezTo>
                  <a:pt x="8980" y="2931"/>
                  <a:pt x="9137" y="3120"/>
                  <a:pt x="9358" y="3277"/>
                </a:cubicBezTo>
                <a:lnTo>
                  <a:pt x="7877" y="5703"/>
                </a:lnTo>
                <a:cubicBezTo>
                  <a:pt x="7814" y="5735"/>
                  <a:pt x="7814" y="5829"/>
                  <a:pt x="7814" y="5892"/>
                </a:cubicBezTo>
                <a:lnTo>
                  <a:pt x="7814" y="6239"/>
                </a:lnTo>
                <a:cubicBezTo>
                  <a:pt x="7814" y="7405"/>
                  <a:pt x="8759" y="8350"/>
                  <a:pt x="9925" y="8350"/>
                </a:cubicBezTo>
                <a:cubicBezTo>
                  <a:pt x="11059" y="8350"/>
                  <a:pt x="12004" y="7405"/>
                  <a:pt x="12004" y="6239"/>
                </a:cubicBezTo>
                <a:lnTo>
                  <a:pt x="12004" y="5892"/>
                </a:lnTo>
                <a:cubicBezTo>
                  <a:pt x="12004" y="5829"/>
                  <a:pt x="12004" y="5766"/>
                  <a:pt x="11973" y="5703"/>
                </a:cubicBezTo>
                <a:lnTo>
                  <a:pt x="10460" y="3277"/>
                </a:lnTo>
                <a:cubicBezTo>
                  <a:pt x="10523" y="3151"/>
                  <a:pt x="10681" y="2899"/>
                  <a:pt x="10744" y="2616"/>
                </a:cubicBezTo>
                <a:cubicBezTo>
                  <a:pt x="11027" y="2553"/>
                  <a:pt x="11343" y="2458"/>
                  <a:pt x="11626" y="2364"/>
                </a:cubicBezTo>
                <a:cubicBezTo>
                  <a:pt x="11815" y="2269"/>
                  <a:pt x="11878" y="2080"/>
                  <a:pt x="11815" y="1923"/>
                </a:cubicBezTo>
                <a:cubicBezTo>
                  <a:pt x="11746" y="1784"/>
                  <a:pt x="11626" y="1697"/>
                  <a:pt x="11505" y="1697"/>
                </a:cubicBezTo>
                <a:cubicBezTo>
                  <a:pt x="11461" y="1697"/>
                  <a:pt x="11416" y="1708"/>
                  <a:pt x="11374" y="1734"/>
                </a:cubicBezTo>
                <a:cubicBezTo>
                  <a:pt x="11122" y="1797"/>
                  <a:pt x="10933" y="1891"/>
                  <a:pt x="10712" y="1923"/>
                </a:cubicBezTo>
                <a:cubicBezTo>
                  <a:pt x="10555" y="1576"/>
                  <a:pt x="10208" y="1324"/>
                  <a:pt x="9767" y="1324"/>
                </a:cubicBezTo>
                <a:cubicBezTo>
                  <a:pt x="9326" y="1324"/>
                  <a:pt x="8980" y="1576"/>
                  <a:pt x="8822" y="1954"/>
                </a:cubicBezTo>
                <a:cubicBezTo>
                  <a:pt x="8224" y="1828"/>
                  <a:pt x="7908" y="1639"/>
                  <a:pt x="6963" y="1167"/>
                </a:cubicBezTo>
                <a:lnTo>
                  <a:pt x="6963" y="1009"/>
                </a:lnTo>
                <a:cubicBezTo>
                  <a:pt x="6963" y="411"/>
                  <a:pt x="6491" y="1"/>
                  <a:pt x="5955" y="1"/>
                </a:cubicBezTo>
                <a:close/>
              </a:path>
            </a:pathLst>
          </a:custGeom>
          <a:solidFill>
            <a:srgbClr val="0F3745"/>
          </a:solidFill>
          <a:ln>
            <a:solidFill>
              <a:srgbClr val="0F3745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0" name="Google Shape;12604;p89">
            <a:extLst>
              <a:ext uri="{FF2B5EF4-FFF2-40B4-BE49-F238E27FC236}">
                <a16:creationId xmlns:a16="http://schemas.microsoft.com/office/drawing/2014/main" id="{46CD3546-A62A-C507-8A47-6BD4284934A6}"/>
              </a:ext>
            </a:extLst>
          </p:cNvPr>
          <p:cNvSpPr/>
          <p:nvPr/>
        </p:nvSpPr>
        <p:spPr>
          <a:xfrm flipH="1">
            <a:off x="5126673" y="3913259"/>
            <a:ext cx="293103" cy="368139"/>
          </a:xfrm>
          <a:custGeom>
            <a:avLst/>
            <a:gdLst/>
            <a:ahLst/>
            <a:cxnLst/>
            <a:rect l="l" t="t" r="r" b="b"/>
            <a:pathLst>
              <a:path w="10315" h="10343" extrusionOk="0">
                <a:moveTo>
                  <a:pt x="5102" y="670"/>
                </a:moveTo>
                <a:cubicBezTo>
                  <a:pt x="5604" y="670"/>
                  <a:pt x="6022" y="1088"/>
                  <a:pt x="6022" y="1562"/>
                </a:cubicBezTo>
                <a:cubicBezTo>
                  <a:pt x="6022" y="2063"/>
                  <a:pt x="5604" y="2481"/>
                  <a:pt x="5102" y="2481"/>
                </a:cubicBezTo>
                <a:cubicBezTo>
                  <a:pt x="4600" y="2481"/>
                  <a:pt x="4182" y="2063"/>
                  <a:pt x="4182" y="1562"/>
                </a:cubicBezTo>
                <a:cubicBezTo>
                  <a:pt x="4182" y="1088"/>
                  <a:pt x="4600" y="670"/>
                  <a:pt x="5102" y="670"/>
                </a:cubicBezTo>
                <a:close/>
                <a:moveTo>
                  <a:pt x="1757" y="1896"/>
                </a:moveTo>
                <a:cubicBezTo>
                  <a:pt x="2063" y="1896"/>
                  <a:pt x="2342" y="2175"/>
                  <a:pt x="2342" y="2481"/>
                </a:cubicBezTo>
                <a:cubicBezTo>
                  <a:pt x="2342" y="2788"/>
                  <a:pt x="2063" y="3067"/>
                  <a:pt x="1757" y="3067"/>
                </a:cubicBezTo>
                <a:cubicBezTo>
                  <a:pt x="1422" y="3067"/>
                  <a:pt x="1143" y="2788"/>
                  <a:pt x="1143" y="2481"/>
                </a:cubicBezTo>
                <a:cubicBezTo>
                  <a:pt x="1143" y="2119"/>
                  <a:pt x="1422" y="1896"/>
                  <a:pt x="1757" y="1896"/>
                </a:cubicBezTo>
                <a:close/>
                <a:moveTo>
                  <a:pt x="8447" y="1896"/>
                </a:moveTo>
                <a:cubicBezTo>
                  <a:pt x="8781" y="1896"/>
                  <a:pt x="9032" y="2175"/>
                  <a:pt x="9032" y="2481"/>
                </a:cubicBezTo>
                <a:cubicBezTo>
                  <a:pt x="9032" y="2788"/>
                  <a:pt x="8753" y="3067"/>
                  <a:pt x="8447" y="3067"/>
                </a:cubicBezTo>
                <a:cubicBezTo>
                  <a:pt x="8112" y="3067"/>
                  <a:pt x="7834" y="2788"/>
                  <a:pt x="7834" y="2481"/>
                </a:cubicBezTo>
                <a:cubicBezTo>
                  <a:pt x="7834" y="2119"/>
                  <a:pt x="8112" y="1896"/>
                  <a:pt x="8447" y="1896"/>
                </a:cubicBezTo>
                <a:close/>
                <a:moveTo>
                  <a:pt x="1701" y="3624"/>
                </a:moveTo>
                <a:cubicBezTo>
                  <a:pt x="2370" y="3624"/>
                  <a:pt x="2927" y="4182"/>
                  <a:pt x="2927" y="4851"/>
                </a:cubicBezTo>
                <a:lnTo>
                  <a:pt x="2927" y="6412"/>
                </a:lnTo>
                <a:cubicBezTo>
                  <a:pt x="2955" y="6635"/>
                  <a:pt x="2816" y="6719"/>
                  <a:pt x="2649" y="6719"/>
                </a:cubicBezTo>
                <a:cubicBezTo>
                  <a:pt x="2481" y="6719"/>
                  <a:pt x="2342" y="6858"/>
                  <a:pt x="2342" y="7053"/>
                </a:cubicBezTo>
                <a:lnTo>
                  <a:pt x="2342" y="8865"/>
                </a:lnTo>
                <a:cubicBezTo>
                  <a:pt x="2342" y="9032"/>
                  <a:pt x="2203" y="9172"/>
                  <a:pt x="2035" y="9172"/>
                </a:cubicBezTo>
                <a:lnTo>
                  <a:pt x="1422" y="9172"/>
                </a:lnTo>
                <a:cubicBezTo>
                  <a:pt x="1255" y="9172"/>
                  <a:pt x="1116" y="9032"/>
                  <a:pt x="1116" y="8865"/>
                </a:cubicBezTo>
                <a:lnTo>
                  <a:pt x="1116" y="7053"/>
                </a:lnTo>
                <a:cubicBezTo>
                  <a:pt x="1116" y="6858"/>
                  <a:pt x="976" y="6719"/>
                  <a:pt x="809" y="6719"/>
                </a:cubicBezTo>
                <a:cubicBezTo>
                  <a:pt x="642" y="6719"/>
                  <a:pt x="502" y="6579"/>
                  <a:pt x="502" y="6412"/>
                </a:cubicBezTo>
                <a:lnTo>
                  <a:pt x="502" y="4851"/>
                </a:lnTo>
                <a:cubicBezTo>
                  <a:pt x="502" y="4182"/>
                  <a:pt x="1060" y="3624"/>
                  <a:pt x="1701" y="3624"/>
                </a:cubicBezTo>
                <a:close/>
                <a:moveTo>
                  <a:pt x="8391" y="3624"/>
                </a:moveTo>
                <a:cubicBezTo>
                  <a:pt x="9060" y="3624"/>
                  <a:pt x="9618" y="4182"/>
                  <a:pt x="9618" y="4851"/>
                </a:cubicBezTo>
                <a:lnTo>
                  <a:pt x="9618" y="6440"/>
                </a:lnTo>
                <a:lnTo>
                  <a:pt x="9645" y="6440"/>
                </a:lnTo>
                <a:cubicBezTo>
                  <a:pt x="9645" y="6635"/>
                  <a:pt x="9506" y="6774"/>
                  <a:pt x="9339" y="6774"/>
                </a:cubicBezTo>
                <a:cubicBezTo>
                  <a:pt x="9172" y="6774"/>
                  <a:pt x="9032" y="6914"/>
                  <a:pt x="9032" y="7081"/>
                </a:cubicBezTo>
                <a:lnTo>
                  <a:pt x="9032" y="8893"/>
                </a:lnTo>
                <a:cubicBezTo>
                  <a:pt x="9032" y="9060"/>
                  <a:pt x="8893" y="9199"/>
                  <a:pt x="8726" y="9199"/>
                </a:cubicBezTo>
                <a:lnTo>
                  <a:pt x="8112" y="9199"/>
                </a:lnTo>
                <a:cubicBezTo>
                  <a:pt x="7945" y="9199"/>
                  <a:pt x="7806" y="9060"/>
                  <a:pt x="7806" y="8893"/>
                </a:cubicBezTo>
                <a:lnTo>
                  <a:pt x="7806" y="7053"/>
                </a:lnTo>
                <a:cubicBezTo>
                  <a:pt x="7806" y="6858"/>
                  <a:pt x="7666" y="6719"/>
                  <a:pt x="7499" y="6719"/>
                </a:cubicBezTo>
                <a:cubicBezTo>
                  <a:pt x="7332" y="6719"/>
                  <a:pt x="7192" y="6579"/>
                  <a:pt x="7192" y="6412"/>
                </a:cubicBezTo>
                <a:lnTo>
                  <a:pt x="7192" y="4851"/>
                </a:lnTo>
                <a:cubicBezTo>
                  <a:pt x="7192" y="4182"/>
                  <a:pt x="7750" y="3624"/>
                  <a:pt x="8391" y="3624"/>
                </a:cubicBezTo>
                <a:close/>
                <a:moveTo>
                  <a:pt x="5381" y="3095"/>
                </a:moveTo>
                <a:cubicBezTo>
                  <a:pt x="6077" y="3234"/>
                  <a:pt x="6635" y="3875"/>
                  <a:pt x="6635" y="4600"/>
                </a:cubicBezTo>
                <a:lnTo>
                  <a:pt x="6635" y="6440"/>
                </a:lnTo>
                <a:cubicBezTo>
                  <a:pt x="6663" y="6635"/>
                  <a:pt x="6523" y="6719"/>
                  <a:pt x="6356" y="6719"/>
                </a:cubicBezTo>
                <a:cubicBezTo>
                  <a:pt x="6161" y="6719"/>
                  <a:pt x="6022" y="6858"/>
                  <a:pt x="6022" y="7053"/>
                </a:cubicBezTo>
                <a:lnTo>
                  <a:pt x="6022" y="9478"/>
                </a:lnTo>
                <a:cubicBezTo>
                  <a:pt x="6022" y="9645"/>
                  <a:pt x="5882" y="9785"/>
                  <a:pt x="5715" y="9785"/>
                </a:cubicBezTo>
                <a:lnTo>
                  <a:pt x="4461" y="9785"/>
                </a:lnTo>
                <a:cubicBezTo>
                  <a:pt x="4293" y="9785"/>
                  <a:pt x="4154" y="9645"/>
                  <a:pt x="4154" y="9478"/>
                </a:cubicBezTo>
                <a:lnTo>
                  <a:pt x="4154" y="7053"/>
                </a:lnTo>
                <a:cubicBezTo>
                  <a:pt x="4154" y="6858"/>
                  <a:pt x="4015" y="6719"/>
                  <a:pt x="3847" y="6719"/>
                </a:cubicBezTo>
                <a:cubicBezTo>
                  <a:pt x="3652" y="6719"/>
                  <a:pt x="3513" y="6579"/>
                  <a:pt x="3513" y="6412"/>
                </a:cubicBezTo>
                <a:lnTo>
                  <a:pt x="3513" y="4851"/>
                </a:lnTo>
                <a:lnTo>
                  <a:pt x="3513" y="4600"/>
                </a:lnTo>
                <a:cubicBezTo>
                  <a:pt x="3513" y="3875"/>
                  <a:pt x="4043" y="3234"/>
                  <a:pt x="4739" y="3095"/>
                </a:cubicBezTo>
                <a:lnTo>
                  <a:pt x="4739" y="5185"/>
                </a:lnTo>
                <a:cubicBezTo>
                  <a:pt x="4739" y="5381"/>
                  <a:pt x="4879" y="5520"/>
                  <a:pt x="5046" y="5520"/>
                </a:cubicBezTo>
                <a:cubicBezTo>
                  <a:pt x="5241" y="5520"/>
                  <a:pt x="5381" y="5381"/>
                  <a:pt x="5381" y="5185"/>
                </a:cubicBezTo>
                <a:lnTo>
                  <a:pt x="5381" y="3095"/>
                </a:lnTo>
                <a:close/>
                <a:moveTo>
                  <a:pt x="5130" y="1"/>
                </a:moveTo>
                <a:cubicBezTo>
                  <a:pt x="4293" y="1"/>
                  <a:pt x="3624" y="670"/>
                  <a:pt x="3624" y="1506"/>
                </a:cubicBezTo>
                <a:cubicBezTo>
                  <a:pt x="3624" y="1952"/>
                  <a:pt x="3847" y="2370"/>
                  <a:pt x="4154" y="2649"/>
                </a:cubicBezTo>
                <a:cubicBezTo>
                  <a:pt x="3736" y="2872"/>
                  <a:pt x="3373" y="3234"/>
                  <a:pt x="3206" y="3652"/>
                </a:cubicBezTo>
                <a:cubicBezTo>
                  <a:pt x="3067" y="3485"/>
                  <a:pt x="2900" y="3346"/>
                  <a:pt x="2677" y="3234"/>
                </a:cubicBezTo>
                <a:cubicBezTo>
                  <a:pt x="2900" y="3039"/>
                  <a:pt x="3039" y="2732"/>
                  <a:pt x="3039" y="2398"/>
                </a:cubicBezTo>
                <a:cubicBezTo>
                  <a:pt x="3039" y="1757"/>
                  <a:pt x="2481" y="1199"/>
                  <a:pt x="1812" y="1199"/>
                </a:cubicBezTo>
                <a:cubicBezTo>
                  <a:pt x="1143" y="1199"/>
                  <a:pt x="586" y="1757"/>
                  <a:pt x="586" y="2398"/>
                </a:cubicBezTo>
                <a:cubicBezTo>
                  <a:pt x="586" y="2732"/>
                  <a:pt x="725" y="3039"/>
                  <a:pt x="948" y="3234"/>
                </a:cubicBezTo>
                <a:cubicBezTo>
                  <a:pt x="391" y="3569"/>
                  <a:pt x="1" y="4154"/>
                  <a:pt x="1" y="4851"/>
                </a:cubicBezTo>
                <a:lnTo>
                  <a:pt x="1" y="6412"/>
                </a:lnTo>
                <a:cubicBezTo>
                  <a:pt x="1" y="6802"/>
                  <a:pt x="251" y="7137"/>
                  <a:pt x="586" y="7276"/>
                </a:cubicBezTo>
                <a:lnTo>
                  <a:pt x="586" y="8865"/>
                </a:lnTo>
                <a:cubicBezTo>
                  <a:pt x="586" y="9339"/>
                  <a:pt x="1004" y="9757"/>
                  <a:pt x="1506" y="9757"/>
                </a:cubicBezTo>
                <a:lnTo>
                  <a:pt x="2091" y="9757"/>
                </a:lnTo>
                <a:cubicBezTo>
                  <a:pt x="2593" y="9757"/>
                  <a:pt x="3011" y="9339"/>
                  <a:pt x="3011" y="8865"/>
                </a:cubicBezTo>
                <a:lnTo>
                  <a:pt x="3011" y="7276"/>
                </a:lnTo>
                <a:cubicBezTo>
                  <a:pt x="3095" y="7248"/>
                  <a:pt x="3206" y="7192"/>
                  <a:pt x="3318" y="7109"/>
                </a:cubicBezTo>
                <a:cubicBezTo>
                  <a:pt x="3429" y="7192"/>
                  <a:pt x="3485" y="7248"/>
                  <a:pt x="3624" y="7276"/>
                </a:cubicBezTo>
                <a:lnTo>
                  <a:pt x="3624" y="9450"/>
                </a:lnTo>
                <a:cubicBezTo>
                  <a:pt x="3624" y="9924"/>
                  <a:pt x="4043" y="10342"/>
                  <a:pt x="4544" y="10342"/>
                </a:cubicBezTo>
                <a:lnTo>
                  <a:pt x="5799" y="10342"/>
                </a:lnTo>
                <a:cubicBezTo>
                  <a:pt x="6273" y="10342"/>
                  <a:pt x="6691" y="9924"/>
                  <a:pt x="6691" y="9450"/>
                </a:cubicBezTo>
                <a:lnTo>
                  <a:pt x="6691" y="7276"/>
                </a:lnTo>
                <a:cubicBezTo>
                  <a:pt x="6802" y="7248"/>
                  <a:pt x="6914" y="7192"/>
                  <a:pt x="6997" y="7109"/>
                </a:cubicBezTo>
                <a:cubicBezTo>
                  <a:pt x="7109" y="7192"/>
                  <a:pt x="7192" y="7248"/>
                  <a:pt x="7332" y="7276"/>
                </a:cubicBezTo>
                <a:lnTo>
                  <a:pt x="7332" y="8865"/>
                </a:lnTo>
                <a:cubicBezTo>
                  <a:pt x="7332" y="9339"/>
                  <a:pt x="7750" y="9757"/>
                  <a:pt x="8224" y="9757"/>
                </a:cubicBezTo>
                <a:lnTo>
                  <a:pt x="8809" y="9757"/>
                </a:lnTo>
                <a:cubicBezTo>
                  <a:pt x="9311" y="9757"/>
                  <a:pt x="9729" y="9339"/>
                  <a:pt x="9729" y="8865"/>
                </a:cubicBezTo>
                <a:lnTo>
                  <a:pt x="9729" y="7276"/>
                </a:lnTo>
                <a:cubicBezTo>
                  <a:pt x="10064" y="7137"/>
                  <a:pt x="10314" y="6830"/>
                  <a:pt x="10314" y="6412"/>
                </a:cubicBezTo>
                <a:lnTo>
                  <a:pt x="10314" y="4851"/>
                </a:lnTo>
                <a:cubicBezTo>
                  <a:pt x="10287" y="4210"/>
                  <a:pt x="9896" y="3596"/>
                  <a:pt x="9339" y="3318"/>
                </a:cubicBezTo>
                <a:cubicBezTo>
                  <a:pt x="9562" y="3095"/>
                  <a:pt x="9701" y="2788"/>
                  <a:pt x="9701" y="2481"/>
                </a:cubicBezTo>
                <a:cubicBezTo>
                  <a:pt x="9701" y="1812"/>
                  <a:pt x="9144" y="1255"/>
                  <a:pt x="8475" y="1255"/>
                </a:cubicBezTo>
                <a:cubicBezTo>
                  <a:pt x="7806" y="1255"/>
                  <a:pt x="7248" y="1812"/>
                  <a:pt x="7248" y="2481"/>
                </a:cubicBezTo>
                <a:cubicBezTo>
                  <a:pt x="7248" y="2788"/>
                  <a:pt x="7388" y="3095"/>
                  <a:pt x="7611" y="3318"/>
                </a:cubicBezTo>
                <a:cubicBezTo>
                  <a:pt x="7388" y="3429"/>
                  <a:pt x="7220" y="3569"/>
                  <a:pt x="7081" y="3736"/>
                </a:cubicBezTo>
                <a:cubicBezTo>
                  <a:pt x="6969" y="3485"/>
                  <a:pt x="6802" y="3290"/>
                  <a:pt x="6635" y="3067"/>
                </a:cubicBezTo>
                <a:cubicBezTo>
                  <a:pt x="6496" y="2927"/>
                  <a:pt x="6300" y="2788"/>
                  <a:pt x="6105" y="2677"/>
                </a:cubicBezTo>
                <a:cubicBezTo>
                  <a:pt x="6440" y="2370"/>
                  <a:pt x="6663" y="1952"/>
                  <a:pt x="6663" y="1534"/>
                </a:cubicBezTo>
                <a:cubicBezTo>
                  <a:pt x="6663" y="1116"/>
                  <a:pt x="6496" y="725"/>
                  <a:pt x="6217" y="447"/>
                </a:cubicBezTo>
                <a:cubicBezTo>
                  <a:pt x="5938" y="168"/>
                  <a:pt x="5520" y="1"/>
                  <a:pt x="5130" y="1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1" name="Google Shape;12426;p89">
            <a:extLst>
              <a:ext uri="{FF2B5EF4-FFF2-40B4-BE49-F238E27FC236}">
                <a16:creationId xmlns:a16="http://schemas.microsoft.com/office/drawing/2014/main" id="{C7C8F60F-A103-8D20-098E-62BEBA2F09E5}"/>
              </a:ext>
            </a:extLst>
          </p:cNvPr>
          <p:cNvSpPr/>
          <p:nvPr/>
        </p:nvSpPr>
        <p:spPr>
          <a:xfrm>
            <a:off x="4618670" y="2671333"/>
            <a:ext cx="271613" cy="266874"/>
          </a:xfrm>
          <a:custGeom>
            <a:avLst/>
            <a:gdLst/>
            <a:ahLst/>
            <a:cxnLst/>
            <a:rect l="l" t="t" r="r" b="b"/>
            <a:pathLst>
              <a:path w="11816" h="11689" extrusionOk="0">
                <a:moveTo>
                  <a:pt x="7026" y="757"/>
                </a:moveTo>
                <a:lnTo>
                  <a:pt x="7026" y="2710"/>
                </a:lnTo>
                <a:lnTo>
                  <a:pt x="5829" y="2710"/>
                </a:lnTo>
                <a:cubicBezTo>
                  <a:pt x="5924" y="2332"/>
                  <a:pt x="6081" y="1954"/>
                  <a:pt x="6176" y="1702"/>
                </a:cubicBezTo>
                <a:cubicBezTo>
                  <a:pt x="6428" y="1229"/>
                  <a:pt x="6711" y="914"/>
                  <a:pt x="7026" y="757"/>
                </a:cubicBezTo>
                <a:close/>
                <a:moveTo>
                  <a:pt x="7688" y="757"/>
                </a:moveTo>
                <a:cubicBezTo>
                  <a:pt x="8003" y="914"/>
                  <a:pt x="8287" y="1229"/>
                  <a:pt x="8507" y="1702"/>
                </a:cubicBezTo>
                <a:cubicBezTo>
                  <a:pt x="8665" y="2017"/>
                  <a:pt x="8791" y="2364"/>
                  <a:pt x="8854" y="2710"/>
                </a:cubicBezTo>
                <a:lnTo>
                  <a:pt x="7688" y="2710"/>
                </a:lnTo>
                <a:lnTo>
                  <a:pt x="7688" y="757"/>
                </a:lnTo>
                <a:close/>
                <a:moveTo>
                  <a:pt x="8917" y="977"/>
                </a:moveTo>
                <a:cubicBezTo>
                  <a:pt x="9704" y="1387"/>
                  <a:pt x="10334" y="1954"/>
                  <a:pt x="10712" y="2710"/>
                </a:cubicBezTo>
                <a:lnTo>
                  <a:pt x="9578" y="2710"/>
                </a:lnTo>
                <a:cubicBezTo>
                  <a:pt x="9452" y="2206"/>
                  <a:pt x="9295" y="1765"/>
                  <a:pt x="9106" y="1387"/>
                </a:cubicBezTo>
                <a:cubicBezTo>
                  <a:pt x="9011" y="1261"/>
                  <a:pt x="8948" y="1103"/>
                  <a:pt x="8917" y="977"/>
                </a:cubicBezTo>
                <a:close/>
                <a:moveTo>
                  <a:pt x="5798" y="1009"/>
                </a:moveTo>
                <a:lnTo>
                  <a:pt x="5798" y="1009"/>
                </a:lnTo>
                <a:cubicBezTo>
                  <a:pt x="5703" y="1135"/>
                  <a:pt x="5640" y="1261"/>
                  <a:pt x="5609" y="1418"/>
                </a:cubicBezTo>
                <a:cubicBezTo>
                  <a:pt x="5388" y="1796"/>
                  <a:pt x="5231" y="2269"/>
                  <a:pt x="5136" y="2742"/>
                </a:cubicBezTo>
                <a:lnTo>
                  <a:pt x="3970" y="2742"/>
                </a:lnTo>
                <a:cubicBezTo>
                  <a:pt x="4380" y="1954"/>
                  <a:pt x="5042" y="1387"/>
                  <a:pt x="5798" y="1009"/>
                </a:cubicBezTo>
                <a:close/>
                <a:moveTo>
                  <a:pt x="5010" y="3435"/>
                </a:moveTo>
                <a:cubicBezTo>
                  <a:pt x="4978" y="3750"/>
                  <a:pt x="4915" y="4096"/>
                  <a:pt x="4915" y="4443"/>
                </a:cubicBezTo>
                <a:cubicBezTo>
                  <a:pt x="4978" y="4789"/>
                  <a:pt x="4978" y="5167"/>
                  <a:pt x="5010" y="5482"/>
                </a:cubicBezTo>
                <a:lnTo>
                  <a:pt x="3718" y="5482"/>
                </a:lnTo>
                <a:cubicBezTo>
                  <a:pt x="3624" y="5167"/>
                  <a:pt x="3561" y="4789"/>
                  <a:pt x="3561" y="4443"/>
                </a:cubicBezTo>
                <a:cubicBezTo>
                  <a:pt x="3561" y="4096"/>
                  <a:pt x="3592" y="3750"/>
                  <a:pt x="3718" y="3435"/>
                </a:cubicBezTo>
                <a:close/>
                <a:moveTo>
                  <a:pt x="7026" y="3435"/>
                </a:moveTo>
                <a:lnTo>
                  <a:pt x="7026" y="5482"/>
                </a:lnTo>
                <a:lnTo>
                  <a:pt x="5703" y="5482"/>
                </a:lnTo>
                <a:cubicBezTo>
                  <a:pt x="5672" y="5136"/>
                  <a:pt x="5640" y="4789"/>
                  <a:pt x="5640" y="4443"/>
                </a:cubicBezTo>
                <a:cubicBezTo>
                  <a:pt x="5640" y="4096"/>
                  <a:pt x="5672" y="3718"/>
                  <a:pt x="5703" y="3435"/>
                </a:cubicBezTo>
                <a:close/>
                <a:moveTo>
                  <a:pt x="8980" y="3435"/>
                </a:moveTo>
                <a:cubicBezTo>
                  <a:pt x="9011" y="3750"/>
                  <a:pt x="9074" y="4096"/>
                  <a:pt x="9074" y="4443"/>
                </a:cubicBezTo>
                <a:cubicBezTo>
                  <a:pt x="9074" y="4789"/>
                  <a:pt x="9011" y="5167"/>
                  <a:pt x="8980" y="5482"/>
                </a:cubicBezTo>
                <a:lnTo>
                  <a:pt x="7688" y="5482"/>
                </a:lnTo>
                <a:lnTo>
                  <a:pt x="7688" y="3435"/>
                </a:lnTo>
                <a:close/>
                <a:moveTo>
                  <a:pt x="10996" y="3435"/>
                </a:moveTo>
                <a:cubicBezTo>
                  <a:pt x="11059" y="3750"/>
                  <a:pt x="11153" y="4096"/>
                  <a:pt x="11153" y="4443"/>
                </a:cubicBezTo>
                <a:cubicBezTo>
                  <a:pt x="11153" y="4789"/>
                  <a:pt x="11122" y="5167"/>
                  <a:pt x="10996" y="5482"/>
                </a:cubicBezTo>
                <a:lnTo>
                  <a:pt x="9704" y="5482"/>
                </a:lnTo>
                <a:cubicBezTo>
                  <a:pt x="9736" y="5136"/>
                  <a:pt x="9767" y="4789"/>
                  <a:pt x="9767" y="4443"/>
                </a:cubicBezTo>
                <a:cubicBezTo>
                  <a:pt x="9736" y="4096"/>
                  <a:pt x="9736" y="3750"/>
                  <a:pt x="9704" y="3435"/>
                </a:cubicBezTo>
                <a:close/>
                <a:moveTo>
                  <a:pt x="5136" y="6144"/>
                </a:moveTo>
                <a:cubicBezTo>
                  <a:pt x="5231" y="6648"/>
                  <a:pt x="5388" y="7089"/>
                  <a:pt x="5609" y="7467"/>
                </a:cubicBezTo>
                <a:cubicBezTo>
                  <a:pt x="5672" y="7593"/>
                  <a:pt x="5766" y="7751"/>
                  <a:pt x="5798" y="7877"/>
                </a:cubicBezTo>
                <a:cubicBezTo>
                  <a:pt x="5042" y="7530"/>
                  <a:pt x="4380" y="6932"/>
                  <a:pt x="3970" y="6144"/>
                </a:cubicBezTo>
                <a:close/>
                <a:moveTo>
                  <a:pt x="10712" y="6144"/>
                </a:moveTo>
                <a:cubicBezTo>
                  <a:pt x="10334" y="6932"/>
                  <a:pt x="9704" y="7530"/>
                  <a:pt x="8917" y="7877"/>
                </a:cubicBezTo>
                <a:cubicBezTo>
                  <a:pt x="8980" y="7751"/>
                  <a:pt x="9074" y="7625"/>
                  <a:pt x="9106" y="7467"/>
                </a:cubicBezTo>
                <a:cubicBezTo>
                  <a:pt x="9295" y="7089"/>
                  <a:pt x="9452" y="6617"/>
                  <a:pt x="9578" y="6144"/>
                </a:cubicBezTo>
                <a:close/>
                <a:moveTo>
                  <a:pt x="7026" y="6144"/>
                </a:moveTo>
                <a:lnTo>
                  <a:pt x="7026" y="8097"/>
                </a:lnTo>
                <a:cubicBezTo>
                  <a:pt x="6743" y="7940"/>
                  <a:pt x="6428" y="7625"/>
                  <a:pt x="6239" y="7152"/>
                </a:cubicBezTo>
                <a:cubicBezTo>
                  <a:pt x="6081" y="6837"/>
                  <a:pt x="5955" y="6491"/>
                  <a:pt x="5861" y="6144"/>
                </a:cubicBezTo>
                <a:close/>
                <a:moveTo>
                  <a:pt x="8854" y="6144"/>
                </a:moveTo>
                <a:cubicBezTo>
                  <a:pt x="8791" y="6522"/>
                  <a:pt x="8633" y="6900"/>
                  <a:pt x="8507" y="7152"/>
                </a:cubicBezTo>
                <a:cubicBezTo>
                  <a:pt x="8287" y="7688"/>
                  <a:pt x="8003" y="8003"/>
                  <a:pt x="7688" y="8097"/>
                </a:cubicBezTo>
                <a:lnTo>
                  <a:pt x="7688" y="6144"/>
                </a:lnTo>
                <a:close/>
                <a:moveTo>
                  <a:pt x="2726" y="8759"/>
                </a:moveTo>
                <a:cubicBezTo>
                  <a:pt x="2813" y="8759"/>
                  <a:pt x="2899" y="8790"/>
                  <a:pt x="2962" y="8853"/>
                </a:cubicBezTo>
                <a:cubicBezTo>
                  <a:pt x="3088" y="8980"/>
                  <a:pt x="3088" y="9169"/>
                  <a:pt x="2962" y="9326"/>
                </a:cubicBezTo>
                <a:lnTo>
                  <a:pt x="1387" y="10901"/>
                </a:lnTo>
                <a:cubicBezTo>
                  <a:pt x="1324" y="10964"/>
                  <a:pt x="1237" y="10996"/>
                  <a:pt x="1151" y="10996"/>
                </a:cubicBezTo>
                <a:cubicBezTo>
                  <a:pt x="1064" y="10996"/>
                  <a:pt x="977" y="10964"/>
                  <a:pt x="914" y="10901"/>
                </a:cubicBezTo>
                <a:cubicBezTo>
                  <a:pt x="788" y="10775"/>
                  <a:pt x="788" y="10555"/>
                  <a:pt x="914" y="10429"/>
                </a:cubicBezTo>
                <a:lnTo>
                  <a:pt x="2490" y="8853"/>
                </a:lnTo>
                <a:cubicBezTo>
                  <a:pt x="2553" y="8790"/>
                  <a:pt x="2639" y="8759"/>
                  <a:pt x="2726" y="8759"/>
                </a:cubicBezTo>
                <a:close/>
                <a:moveTo>
                  <a:pt x="7373" y="1"/>
                </a:moveTo>
                <a:cubicBezTo>
                  <a:pt x="4915" y="1"/>
                  <a:pt x="2931" y="1985"/>
                  <a:pt x="2931" y="4443"/>
                </a:cubicBezTo>
                <a:cubicBezTo>
                  <a:pt x="2931" y="5514"/>
                  <a:pt x="3309" y="6522"/>
                  <a:pt x="4002" y="7310"/>
                </a:cubicBezTo>
                <a:lnTo>
                  <a:pt x="3151" y="8160"/>
                </a:lnTo>
                <a:cubicBezTo>
                  <a:pt x="3011" y="8079"/>
                  <a:pt x="2858" y="8040"/>
                  <a:pt x="2705" y="8040"/>
                </a:cubicBezTo>
                <a:cubicBezTo>
                  <a:pt x="2445" y="8040"/>
                  <a:pt x="2184" y="8151"/>
                  <a:pt x="1986" y="8349"/>
                </a:cubicBezTo>
                <a:lnTo>
                  <a:pt x="410" y="9925"/>
                </a:lnTo>
                <a:cubicBezTo>
                  <a:pt x="1" y="10303"/>
                  <a:pt x="1" y="10996"/>
                  <a:pt x="410" y="11374"/>
                </a:cubicBezTo>
                <a:cubicBezTo>
                  <a:pt x="599" y="11563"/>
                  <a:pt x="883" y="11689"/>
                  <a:pt x="1103" y="11689"/>
                </a:cubicBezTo>
                <a:cubicBezTo>
                  <a:pt x="1387" y="11689"/>
                  <a:pt x="1607" y="11563"/>
                  <a:pt x="1828" y="11374"/>
                </a:cubicBezTo>
                <a:lnTo>
                  <a:pt x="3403" y="9799"/>
                </a:lnTo>
                <a:cubicBezTo>
                  <a:pt x="3718" y="9484"/>
                  <a:pt x="3781" y="9011"/>
                  <a:pt x="3592" y="8633"/>
                </a:cubicBezTo>
                <a:lnTo>
                  <a:pt x="4411" y="7782"/>
                </a:lnTo>
                <a:cubicBezTo>
                  <a:pt x="5199" y="8444"/>
                  <a:pt x="6207" y="8853"/>
                  <a:pt x="7278" y="8853"/>
                </a:cubicBezTo>
                <a:cubicBezTo>
                  <a:pt x="7298" y="8854"/>
                  <a:pt x="7318" y="8854"/>
                  <a:pt x="7338" y="8854"/>
                </a:cubicBezTo>
                <a:cubicBezTo>
                  <a:pt x="9830" y="8854"/>
                  <a:pt x="11815" y="6881"/>
                  <a:pt x="11815" y="4443"/>
                </a:cubicBezTo>
                <a:cubicBezTo>
                  <a:pt x="11815" y="2017"/>
                  <a:pt x="9799" y="1"/>
                  <a:pt x="7373" y="1"/>
                </a:cubicBezTo>
                <a:close/>
              </a:path>
            </a:pathLst>
          </a:custGeom>
          <a:solidFill>
            <a:srgbClr val="0F374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3" name="Oval 4">
            <a:extLst>
              <a:ext uri="{FF2B5EF4-FFF2-40B4-BE49-F238E27FC236}">
                <a16:creationId xmlns:a16="http://schemas.microsoft.com/office/drawing/2014/main" id="{4466BD99-70C3-EECA-DE06-F4C5633E7B1B}"/>
              </a:ext>
            </a:extLst>
          </p:cNvPr>
          <p:cNvSpPr/>
          <p:nvPr/>
        </p:nvSpPr>
        <p:spPr>
          <a:xfrm>
            <a:off x="3354208" y="2663017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4" name="Freeform 12">
            <a:extLst>
              <a:ext uri="{FF2B5EF4-FFF2-40B4-BE49-F238E27FC236}">
                <a16:creationId xmlns:a16="http://schemas.microsoft.com/office/drawing/2014/main" id="{AD6A8CCD-FA03-3D96-7ACF-79703B90C483}"/>
              </a:ext>
            </a:extLst>
          </p:cNvPr>
          <p:cNvSpPr/>
          <p:nvPr/>
        </p:nvSpPr>
        <p:spPr>
          <a:xfrm rot="8100000">
            <a:off x="3170301" y="1978734"/>
            <a:ext cx="468085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5" name="Freeform 13">
            <a:extLst>
              <a:ext uri="{FF2B5EF4-FFF2-40B4-BE49-F238E27FC236}">
                <a16:creationId xmlns:a16="http://schemas.microsoft.com/office/drawing/2014/main" id="{5888580A-6762-B834-50B8-7A841E213F81}"/>
              </a:ext>
            </a:extLst>
          </p:cNvPr>
          <p:cNvSpPr/>
          <p:nvPr/>
        </p:nvSpPr>
        <p:spPr>
          <a:xfrm rot="13500000" flipH="1">
            <a:off x="3224650" y="1977007"/>
            <a:ext cx="468085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89000"/>
                </a:schemeClr>
              </a:gs>
              <a:gs pos="23000">
                <a:schemeClr val="accent1">
                  <a:lumMod val="89000"/>
                </a:schemeClr>
              </a:gs>
              <a:gs pos="69000">
                <a:schemeClr val="accent1">
                  <a:lumMod val="75000"/>
                </a:schemeClr>
              </a:gs>
              <a:gs pos="97000">
                <a:schemeClr val="accent1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6" name="Oval 14">
            <a:extLst>
              <a:ext uri="{FF2B5EF4-FFF2-40B4-BE49-F238E27FC236}">
                <a16:creationId xmlns:a16="http://schemas.microsoft.com/office/drawing/2014/main" id="{3B192316-72FD-7B12-6760-10A2576D5E63}"/>
              </a:ext>
            </a:extLst>
          </p:cNvPr>
          <p:cNvSpPr/>
          <p:nvPr/>
        </p:nvSpPr>
        <p:spPr>
          <a:xfrm>
            <a:off x="3200640" y="1973747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7" name="TextBox 52">
            <a:extLst>
              <a:ext uri="{FF2B5EF4-FFF2-40B4-BE49-F238E27FC236}">
                <a16:creationId xmlns:a16="http://schemas.microsoft.com/office/drawing/2014/main" id="{B83975F7-B66D-4825-1EC9-EE3998D295E2}"/>
              </a:ext>
            </a:extLst>
          </p:cNvPr>
          <p:cNvSpPr txBox="1"/>
          <p:nvPr/>
        </p:nvSpPr>
        <p:spPr>
          <a:xfrm>
            <a:off x="743870" y="1295133"/>
            <a:ext cx="5377274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The Ecosystem</a:t>
            </a:r>
          </a:p>
        </p:txBody>
      </p:sp>
      <p:pic>
        <p:nvPicPr>
          <p:cNvPr id="48" name="Graphic 68" descr="Graphic 68">
            <a:extLst>
              <a:ext uri="{FF2B5EF4-FFF2-40B4-BE49-F238E27FC236}">
                <a16:creationId xmlns:a16="http://schemas.microsoft.com/office/drawing/2014/main" id="{B8DAAED4-E7DC-7132-ADEB-3400373A81AE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69132"/>
          </a:blip>
          <a:stretch>
            <a:fillRect/>
          </a:stretch>
        </p:blipFill>
        <p:spPr>
          <a:xfrm>
            <a:off x="3282842" y="2047559"/>
            <a:ext cx="299331" cy="299331"/>
          </a:xfrm>
          <a:prstGeom prst="rect">
            <a:avLst/>
          </a:prstGeom>
          <a:ln w="12700">
            <a:miter lim="400000"/>
          </a:ln>
        </p:spPr>
      </p:pic>
      <p:sp>
        <p:nvSpPr>
          <p:cNvPr id="55" name="Oval 55">
            <a:extLst>
              <a:ext uri="{FF2B5EF4-FFF2-40B4-BE49-F238E27FC236}">
                <a16:creationId xmlns:a16="http://schemas.microsoft.com/office/drawing/2014/main" id="{7FD4E4F5-47DF-F250-0157-2C63CA32579B}"/>
              </a:ext>
            </a:extLst>
          </p:cNvPr>
          <p:cNvSpPr/>
          <p:nvPr/>
        </p:nvSpPr>
        <p:spPr>
          <a:xfrm>
            <a:off x="3416614" y="5291938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</a:schemeClr>
              </a:gs>
              <a:gs pos="46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6" name="Freeform 57">
            <a:extLst>
              <a:ext uri="{FF2B5EF4-FFF2-40B4-BE49-F238E27FC236}">
                <a16:creationId xmlns:a16="http://schemas.microsoft.com/office/drawing/2014/main" id="{39A38128-642A-83FA-8327-5E238B3E8B7E}"/>
              </a:ext>
            </a:extLst>
          </p:cNvPr>
          <p:cNvSpPr/>
          <p:nvPr/>
        </p:nvSpPr>
        <p:spPr>
          <a:xfrm rot="18900000">
            <a:off x="3286287" y="5611331"/>
            <a:ext cx="468085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7" name="Freeform 58">
            <a:extLst>
              <a:ext uri="{FF2B5EF4-FFF2-40B4-BE49-F238E27FC236}">
                <a16:creationId xmlns:a16="http://schemas.microsoft.com/office/drawing/2014/main" id="{C6838096-861E-E516-D647-6169F923E47B}"/>
              </a:ext>
            </a:extLst>
          </p:cNvPr>
          <p:cNvSpPr/>
          <p:nvPr/>
        </p:nvSpPr>
        <p:spPr>
          <a:xfrm rot="2700000" flipH="1">
            <a:off x="3231938" y="5613058"/>
            <a:ext cx="468085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8" name="Oval 59">
            <a:extLst>
              <a:ext uri="{FF2B5EF4-FFF2-40B4-BE49-F238E27FC236}">
                <a16:creationId xmlns:a16="http://schemas.microsoft.com/office/drawing/2014/main" id="{FD9C4522-DDD6-4297-1305-2302EF85F47D}"/>
              </a:ext>
            </a:extLst>
          </p:cNvPr>
          <p:cNvSpPr/>
          <p:nvPr/>
        </p:nvSpPr>
        <p:spPr>
          <a:xfrm>
            <a:off x="3258121" y="5687277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9" name="TextBox 52">
            <a:extLst>
              <a:ext uri="{FF2B5EF4-FFF2-40B4-BE49-F238E27FC236}">
                <a16:creationId xmlns:a16="http://schemas.microsoft.com/office/drawing/2014/main" id="{9E33180A-4E01-CBDE-B6C7-2DA55510634E}"/>
              </a:ext>
            </a:extLst>
          </p:cNvPr>
          <p:cNvSpPr txBox="1"/>
          <p:nvPr/>
        </p:nvSpPr>
        <p:spPr>
          <a:xfrm>
            <a:off x="1828033" y="6301820"/>
            <a:ext cx="3388700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Rewards and Recognition</a:t>
            </a:r>
          </a:p>
        </p:txBody>
      </p:sp>
      <p:pic>
        <p:nvPicPr>
          <p:cNvPr id="62" name="Graphic 61" descr="Books">
            <a:extLst>
              <a:ext uri="{FF2B5EF4-FFF2-40B4-BE49-F238E27FC236}">
                <a16:creationId xmlns:a16="http://schemas.microsoft.com/office/drawing/2014/main" id="{ECC43613-1D7D-C187-D7E3-067CB4FDB09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416497" y="3896801"/>
            <a:ext cx="424988" cy="437395"/>
          </a:xfrm>
          <a:prstGeom prst="rect">
            <a:avLst/>
          </a:prstGeom>
        </p:spPr>
      </p:pic>
      <p:sp>
        <p:nvSpPr>
          <p:cNvPr id="63" name="Google Shape;9494;p73">
            <a:extLst>
              <a:ext uri="{FF2B5EF4-FFF2-40B4-BE49-F238E27FC236}">
                <a16:creationId xmlns:a16="http://schemas.microsoft.com/office/drawing/2014/main" id="{5105E5AE-724B-1B5D-A9F2-B36B8B689A03}"/>
              </a:ext>
            </a:extLst>
          </p:cNvPr>
          <p:cNvSpPr/>
          <p:nvPr/>
        </p:nvSpPr>
        <p:spPr>
          <a:xfrm>
            <a:off x="3333709" y="5780952"/>
            <a:ext cx="332189" cy="306971"/>
          </a:xfrm>
          <a:custGeom>
            <a:avLst/>
            <a:gdLst/>
            <a:ahLst/>
            <a:cxnLst/>
            <a:rect l="l" t="t" r="r" b="b"/>
            <a:pathLst>
              <a:path w="10807" h="11815" extrusionOk="0">
                <a:moveTo>
                  <a:pt x="6459" y="662"/>
                </a:moveTo>
                <a:cubicBezTo>
                  <a:pt x="6868" y="662"/>
                  <a:pt x="7183" y="977"/>
                  <a:pt x="7183" y="1355"/>
                </a:cubicBezTo>
                <a:cubicBezTo>
                  <a:pt x="7183" y="1765"/>
                  <a:pt x="6868" y="2080"/>
                  <a:pt x="6459" y="2080"/>
                </a:cubicBezTo>
                <a:lnTo>
                  <a:pt x="6459" y="1702"/>
                </a:lnTo>
                <a:cubicBezTo>
                  <a:pt x="6459" y="1513"/>
                  <a:pt x="6301" y="1355"/>
                  <a:pt x="6112" y="1355"/>
                </a:cubicBezTo>
                <a:lnTo>
                  <a:pt x="4726" y="1355"/>
                </a:lnTo>
                <a:cubicBezTo>
                  <a:pt x="4537" y="1355"/>
                  <a:pt x="4379" y="1513"/>
                  <a:pt x="4379" y="1702"/>
                </a:cubicBezTo>
                <a:lnTo>
                  <a:pt x="4379" y="2080"/>
                </a:lnTo>
                <a:cubicBezTo>
                  <a:pt x="3970" y="2017"/>
                  <a:pt x="3655" y="1702"/>
                  <a:pt x="3655" y="1355"/>
                </a:cubicBezTo>
                <a:cubicBezTo>
                  <a:pt x="3655" y="977"/>
                  <a:pt x="3970" y="662"/>
                  <a:pt x="4379" y="662"/>
                </a:cubicBezTo>
                <a:close/>
                <a:moveTo>
                  <a:pt x="5387" y="4128"/>
                </a:moveTo>
                <a:cubicBezTo>
                  <a:pt x="5608" y="4128"/>
                  <a:pt x="5766" y="4285"/>
                  <a:pt x="5766" y="4474"/>
                </a:cubicBezTo>
                <a:lnTo>
                  <a:pt x="5766" y="4821"/>
                </a:lnTo>
                <a:lnTo>
                  <a:pt x="6112" y="4821"/>
                </a:lnTo>
                <a:cubicBezTo>
                  <a:pt x="6711" y="4821"/>
                  <a:pt x="7120" y="5293"/>
                  <a:pt x="7120" y="5860"/>
                </a:cubicBezTo>
                <a:cubicBezTo>
                  <a:pt x="7120" y="6049"/>
                  <a:pt x="6963" y="6207"/>
                  <a:pt x="6774" y="6207"/>
                </a:cubicBezTo>
                <a:cubicBezTo>
                  <a:pt x="6585" y="6207"/>
                  <a:pt x="6427" y="6049"/>
                  <a:pt x="6427" y="5860"/>
                </a:cubicBezTo>
                <a:cubicBezTo>
                  <a:pt x="6427" y="5640"/>
                  <a:pt x="6270" y="5482"/>
                  <a:pt x="6081" y="5482"/>
                </a:cubicBezTo>
                <a:lnTo>
                  <a:pt x="5703" y="5482"/>
                </a:lnTo>
                <a:lnTo>
                  <a:pt x="5703" y="6868"/>
                </a:lnTo>
                <a:lnTo>
                  <a:pt x="6081" y="6868"/>
                </a:lnTo>
                <a:cubicBezTo>
                  <a:pt x="6648" y="6868"/>
                  <a:pt x="7089" y="7341"/>
                  <a:pt x="7089" y="7908"/>
                </a:cubicBezTo>
                <a:lnTo>
                  <a:pt x="7089" y="8601"/>
                </a:lnTo>
                <a:cubicBezTo>
                  <a:pt x="7089" y="9200"/>
                  <a:pt x="6616" y="9641"/>
                  <a:pt x="6081" y="9641"/>
                </a:cubicBezTo>
                <a:lnTo>
                  <a:pt x="5703" y="9641"/>
                </a:lnTo>
                <a:lnTo>
                  <a:pt x="5703" y="9987"/>
                </a:lnTo>
                <a:cubicBezTo>
                  <a:pt x="5703" y="10176"/>
                  <a:pt x="5545" y="10334"/>
                  <a:pt x="5356" y="10334"/>
                </a:cubicBezTo>
                <a:cubicBezTo>
                  <a:pt x="5167" y="10334"/>
                  <a:pt x="5009" y="10176"/>
                  <a:pt x="5009" y="9987"/>
                </a:cubicBezTo>
                <a:lnTo>
                  <a:pt x="5009" y="9704"/>
                </a:lnTo>
                <a:lnTo>
                  <a:pt x="4631" y="9704"/>
                </a:lnTo>
                <a:cubicBezTo>
                  <a:pt x="4064" y="9704"/>
                  <a:pt x="3623" y="9231"/>
                  <a:pt x="3623" y="8664"/>
                </a:cubicBezTo>
                <a:cubicBezTo>
                  <a:pt x="3623" y="8475"/>
                  <a:pt x="3781" y="8318"/>
                  <a:pt x="3970" y="8318"/>
                </a:cubicBezTo>
                <a:cubicBezTo>
                  <a:pt x="4159" y="8318"/>
                  <a:pt x="4316" y="8475"/>
                  <a:pt x="4316" y="8664"/>
                </a:cubicBezTo>
                <a:cubicBezTo>
                  <a:pt x="4316" y="8885"/>
                  <a:pt x="4505" y="9042"/>
                  <a:pt x="4694" y="9042"/>
                </a:cubicBezTo>
                <a:lnTo>
                  <a:pt x="5041" y="9042"/>
                </a:lnTo>
                <a:lnTo>
                  <a:pt x="5041" y="7625"/>
                </a:lnTo>
                <a:lnTo>
                  <a:pt x="4694" y="7625"/>
                </a:lnTo>
                <a:lnTo>
                  <a:pt x="4694" y="7593"/>
                </a:lnTo>
                <a:cubicBezTo>
                  <a:pt x="4096" y="7593"/>
                  <a:pt x="3655" y="7120"/>
                  <a:pt x="3655" y="6553"/>
                </a:cubicBezTo>
                <a:lnTo>
                  <a:pt x="3655" y="5860"/>
                </a:lnTo>
                <a:cubicBezTo>
                  <a:pt x="3655" y="5262"/>
                  <a:pt x="4127" y="4821"/>
                  <a:pt x="4694" y="4821"/>
                </a:cubicBezTo>
                <a:lnTo>
                  <a:pt x="5041" y="4821"/>
                </a:lnTo>
                <a:lnTo>
                  <a:pt x="5041" y="4474"/>
                </a:lnTo>
                <a:cubicBezTo>
                  <a:pt x="5041" y="4285"/>
                  <a:pt x="5198" y="4128"/>
                  <a:pt x="5387" y="4128"/>
                </a:cubicBezTo>
                <a:close/>
                <a:moveTo>
                  <a:pt x="4379" y="0"/>
                </a:moveTo>
                <a:cubicBezTo>
                  <a:pt x="3623" y="0"/>
                  <a:pt x="2993" y="662"/>
                  <a:pt x="2993" y="1387"/>
                </a:cubicBezTo>
                <a:cubicBezTo>
                  <a:pt x="2993" y="2143"/>
                  <a:pt x="3623" y="2773"/>
                  <a:pt x="4379" y="2773"/>
                </a:cubicBezTo>
                <a:lnTo>
                  <a:pt x="4379" y="2899"/>
                </a:lnTo>
                <a:cubicBezTo>
                  <a:pt x="3781" y="3025"/>
                  <a:pt x="3277" y="3277"/>
                  <a:pt x="2804" y="3592"/>
                </a:cubicBezTo>
                <a:lnTo>
                  <a:pt x="2332" y="3056"/>
                </a:lnTo>
                <a:lnTo>
                  <a:pt x="2584" y="2804"/>
                </a:lnTo>
                <a:cubicBezTo>
                  <a:pt x="2710" y="2710"/>
                  <a:pt x="2710" y="2458"/>
                  <a:pt x="2615" y="2332"/>
                </a:cubicBezTo>
                <a:lnTo>
                  <a:pt x="1701" y="1292"/>
                </a:lnTo>
                <a:cubicBezTo>
                  <a:pt x="1630" y="1203"/>
                  <a:pt x="1529" y="1165"/>
                  <a:pt x="1432" y="1165"/>
                </a:cubicBezTo>
                <a:cubicBezTo>
                  <a:pt x="1357" y="1165"/>
                  <a:pt x="1284" y="1188"/>
                  <a:pt x="1229" y="1229"/>
                </a:cubicBezTo>
                <a:lnTo>
                  <a:pt x="158" y="2143"/>
                </a:lnTo>
                <a:cubicBezTo>
                  <a:pt x="0" y="2269"/>
                  <a:pt x="0" y="2489"/>
                  <a:pt x="126" y="2615"/>
                </a:cubicBezTo>
                <a:lnTo>
                  <a:pt x="1040" y="3686"/>
                </a:lnTo>
                <a:cubicBezTo>
                  <a:pt x="1090" y="3770"/>
                  <a:pt x="1183" y="3809"/>
                  <a:pt x="1279" y="3809"/>
                </a:cubicBezTo>
                <a:cubicBezTo>
                  <a:pt x="1365" y="3809"/>
                  <a:pt x="1453" y="3777"/>
                  <a:pt x="1512" y="3718"/>
                </a:cubicBezTo>
                <a:lnTo>
                  <a:pt x="1764" y="3497"/>
                </a:lnTo>
                <a:lnTo>
                  <a:pt x="2237" y="4033"/>
                </a:lnTo>
                <a:cubicBezTo>
                  <a:pt x="1418" y="4852"/>
                  <a:pt x="914" y="5986"/>
                  <a:pt x="914" y="7247"/>
                </a:cubicBezTo>
                <a:cubicBezTo>
                  <a:pt x="914" y="9735"/>
                  <a:pt x="2930" y="11815"/>
                  <a:pt x="5387" y="11815"/>
                </a:cubicBezTo>
                <a:cubicBezTo>
                  <a:pt x="7876" y="11815"/>
                  <a:pt x="9893" y="9798"/>
                  <a:pt x="9893" y="7247"/>
                </a:cubicBezTo>
                <a:cubicBezTo>
                  <a:pt x="9893" y="5986"/>
                  <a:pt x="9389" y="4852"/>
                  <a:pt x="8538" y="4033"/>
                </a:cubicBezTo>
                <a:lnTo>
                  <a:pt x="9011" y="3497"/>
                </a:lnTo>
                <a:lnTo>
                  <a:pt x="9294" y="3718"/>
                </a:lnTo>
                <a:cubicBezTo>
                  <a:pt x="9368" y="3777"/>
                  <a:pt x="9450" y="3809"/>
                  <a:pt x="9528" y="3809"/>
                </a:cubicBezTo>
                <a:cubicBezTo>
                  <a:pt x="9616" y="3809"/>
                  <a:pt x="9700" y="3770"/>
                  <a:pt x="9767" y="3686"/>
                </a:cubicBezTo>
                <a:lnTo>
                  <a:pt x="10680" y="2615"/>
                </a:lnTo>
                <a:cubicBezTo>
                  <a:pt x="10806" y="2458"/>
                  <a:pt x="10806" y="2269"/>
                  <a:pt x="10649" y="2143"/>
                </a:cubicBezTo>
                <a:lnTo>
                  <a:pt x="9578" y="1229"/>
                </a:lnTo>
                <a:cubicBezTo>
                  <a:pt x="9509" y="1188"/>
                  <a:pt x="9434" y="1165"/>
                  <a:pt x="9361" y="1165"/>
                </a:cubicBezTo>
                <a:cubicBezTo>
                  <a:pt x="9267" y="1165"/>
                  <a:pt x="9176" y="1203"/>
                  <a:pt x="9105" y="1292"/>
                </a:cubicBezTo>
                <a:lnTo>
                  <a:pt x="8191" y="2332"/>
                </a:lnTo>
                <a:cubicBezTo>
                  <a:pt x="8065" y="2489"/>
                  <a:pt x="8065" y="2710"/>
                  <a:pt x="8223" y="2804"/>
                </a:cubicBezTo>
                <a:lnTo>
                  <a:pt x="8506" y="3056"/>
                </a:lnTo>
                <a:lnTo>
                  <a:pt x="8034" y="3592"/>
                </a:lnTo>
                <a:cubicBezTo>
                  <a:pt x="7561" y="3245"/>
                  <a:pt x="7057" y="3025"/>
                  <a:pt x="6459" y="2899"/>
                </a:cubicBezTo>
                <a:lnTo>
                  <a:pt x="6459" y="2773"/>
                </a:lnTo>
                <a:cubicBezTo>
                  <a:pt x="7215" y="2773"/>
                  <a:pt x="7845" y="2143"/>
                  <a:pt x="7845" y="1387"/>
                </a:cubicBezTo>
                <a:cubicBezTo>
                  <a:pt x="7845" y="662"/>
                  <a:pt x="7215" y="0"/>
                  <a:pt x="645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Rectangle 1">
            <a:extLst>
              <a:ext uri="{FF2B5EF4-FFF2-40B4-BE49-F238E27FC236}">
                <a16:creationId xmlns:a16="http://schemas.microsoft.com/office/drawing/2014/main" id="{27A48EAC-B657-A4B0-2EA5-67B5AEAAA1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3476" y="1265686"/>
            <a:ext cx="4476031" cy="5455789"/>
          </a:xfrm>
          <a:prstGeom prst="borderCallout1">
            <a:avLst>
              <a:gd name="adj1" fmla="val 50276"/>
              <a:gd name="adj2" fmla="val 379"/>
              <a:gd name="adj3" fmla="val 50247"/>
              <a:gd name="adj4" fmla="val -7198"/>
            </a:avLst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marR="0" lvl="0" indent="-285750" defTabSz="914400" rtl="0" eaLnBrk="0" fontAlgn="base" latinLnBrk="0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Emphasize leadership's role in fostering an ethical culture and aligning behavior with ethical commitments</a:t>
            </a:r>
          </a:p>
          <a:p>
            <a:pPr marL="285750" marR="0" lvl="0" indent="-285750" defTabSz="914400" rtl="0" eaLnBrk="0" fontAlgn="base" latinLnBrk="0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"Tone at the top" underscores leaders' responsibility in shaping ethical culture</a:t>
            </a:r>
          </a:p>
          <a:p>
            <a:pPr marL="285750" marR="0" lvl="0" indent="-285750" defTabSz="914400" rtl="0" eaLnBrk="0" fontAlgn="base" latinLnBrk="0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Leadership must exemplify ethical values, demonstrating them in actions and decisions</a:t>
            </a:r>
          </a:p>
          <a:p>
            <a:pPr marL="285750" marR="0" lvl="0" indent="-285750" defTabSz="914400" rtl="0" eaLnBrk="0" fontAlgn="base" latinLnBrk="0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Structured approaches to "walking the talk" help maintain high ethical standards and communicate firm values</a:t>
            </a:r>
          </a:p>
          <a:p>
            <a:pPr marL="285750" marR="0" lvl="0" indent="-285750" defTabSz="914400" rtl="0" eaLnBrk="0" fontAlgn="base" latinLnBrk="0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Leadership to promote transparency and accountability through communication, reporting, and addressing feedback</a:t>
            </a:r>
          </a:p>
          <a:p>
            <a:pPr marL="285750" indent="-285750" eaLnBrk="0" fontAlgn="base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Concerns exist about promoting senior leaders who prioritize revenue over ethical values</a:t>
            </a:r>
          </a:p>
          <a:p>
            <a:pPr marL="285750" indent="-285750" eaLnBrk="0" fontAlgn="base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Necessity of robust governance frameworks, advocating for independent board members and resilient structures to uphold ethical standards and withstand external pressures</a:t>
            </a:r>
          </a:p>
          <a:p>
            <a:pPr marL="285750" indent="-285750" eaLnBrk="0" fontAlgn="base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Diverse opinions exist regarding business models, with some suggesting that partnership models may lack certain responsibilities compared to public companies and limited liability partnerships may lack effective deterrence mechanisms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3193C3-8551-5BA1-2AC9-D71F125063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6357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62444B-5A8E-0093-AB53-658E80A5AE5B}"/>
              </a:ext>
            </a:extLst>
          </p:cNvPr>
          <p:cNvSpPr txBox="1">
            <a:spLocks/>
          </p:cNvSpPr>
          <p:nvPr/>
        </p:nvSpPr>
        <p:spPr>
          <a:xfrm>
            <a:off x="641373" y="136525"/>
            <a:ext cx="9334834" cy="7898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08386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hangingPunct="0">
              <a:lnSpc>
                <a:spcPct val="100000"/>
              </a:lnSpc>
            </a:pPr>
            <a:r>
              <a:rPr lang="en-US" b="1" dirty="0">
                <a:solidFill>
                  <a:schemeClr val="bg1"/>
                </a:solidFill>
                <a:latin typeface="+mj-lt"/>
                <a:cs typeface="+mj-cs"/>
              </a:rPr>
              <a:t>WG PRELIMINARY VIEWS: KEY THEMES</a:t>
            </a:r>
          </a:p>
        </p:txBody>
      </p:sp>
      <p:sp>
        <p:nvSpPr>
          <p:cNvPr id="3" name="Oval 3">
            <a:extLst>
              <a:ext uri="{FF2B5EF4-FFF2-40B4-BE49-F238E27FC236}">
                <a16:creationId xmlns:a16="http://schemas.microsoft.com/office/drawing/2014/main" id="{7D6CCFD9-F937-9AF0-3BA7-8FF8C0CED30C}"/>
              </a:ext>
            </a:extLst>
          </p:cNvPr>
          <p:cNvSpPr/>
          <p:nvPr/>
        </p:nvSpPr>
        <p:spPr>
          <a:xfrm>
            <a:off x="2501589" y="2800076"/>
            <a:ext cx="2552585" cy="2552584"/>
          </a:xfrm>
          <a:prstGeom prst="ellips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  <a:miter/>
          </a:ln>
        </p:spPr>
        <p:txBody>
          <a:bodyPr lIns="45719" rIns="45719" anchor="ctr"/>
          <a:lstStyle/>
          <a:p>
            <a:pPr algn="ctr"/>
            <a:endParaRPr sz="2000" dirty="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5" name="Picture 8" descr="Picture 8">
            <a:extLst>
              <a:ext uri="{FF2B5EF4-FFF2-40B4-BE49-F238E27FC236}">
                <a16:creationId xmlns:a16="http://schemas.microsoft.com/office/drawing/2014/main" id="{7ABA63AF-29E5-0722-B9AA-7F338B7BF3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2152" y="2965027"/>
            <a:ext cx="2222470" cy="2222468"/>
          </a:xfrm>
          <a:prstGeom prst="rect">
            <a:avLst/>
          </a:prstGeom>
          <a:ln w="12700">
            <a:miter lim="400000"/>
          </a:ln>
          <a:effectLst/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753BCCAF-9172-ECA2-ED5D-B85A85871E64}"/>
              </a:ext>
            </a:extLst>
          </p:cNvPr>
          <p:cNvSpPr/>
          <p:nvPr/>
        </p:nvSpPr>
        <p:spPr>
          <a:xfrm>
            <a:off x="4628502" y="3094448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46000">
                <a:schemeClr val="accent2">
                  <a:lumMod val="95000"/>
                  <a:lumOff val="5000"/>
                </a:schemeClr>
              </a:gs>
              <a:gs pos="10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" name="Freeform 30">
            <a:extLst>
              <a:ext uri="{FF2B5EF4-FFF2-40B4-BE49-F238E27FC236}">
                <a16:creationId xmlns:a16="http://schemas.microsoft.com/office/drawing/2014/main" id="{F4D868CF-AC47-8CE7-FA4D-5D2608B0980A}"/>
              </a:ext>
            </a:extLst>
          </p:cNvPr>
          <p:cNvSpPr/>
          <p:nvPr/>
        </p:nvSpPr>
        <p:spPr>
          <a:xfrm rot="10789512">
            <a:off x="4823282" y="2541956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" name="Freeform 31">
            <a:extLst>
              <a:ext uri="{FF2B5EF4-FFF2-40B4-BE49-F238E27FC236}">
                <a16:creationId xmlns:a16="http://schemas.microsoft.com/office/drawing/2014/main" id="{8DB9776C-09E7-AF6B-82ED-CC1F4ABF95BF}"/>
              </a:ext>
            </a:extLst>
          </p:cNvPr>
          <p:cNvSpPr/>
          <p:nvPr/>
        </p:nvSpPr>
        <p:spPr>
          <a:xfrm rot="16189512" flipH="1">
            <a:off x="4863048" y="2579044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89000"/>
                </a:schemeClr>
              </a:gs>
              <a:gs pos="23000">
                <a:schemeClr val="accent2">
                  <a:lumMod val="89000"/>
                </a:schemeClr>
              </a:gs>
              <a:gs pos="69000">
                <a:schemeClr val="accent2">
                  <a:lumMod val="75000"/>
                </a:schemeClr>
              </a:gs>
              <a:gs pos="9700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D064B61-47E1-0FE9-B206-F6CF1F733564}"/>
              </a:ext>
            </a:extLst>
          </p:cNvPr>
          <p:cNvSpPr/>
          <p:nvPr/>
        </p:nvSpPr>
        <p:spPr>
          <a:xfrm>
            <a:off x="4871442" y="2569725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0" name="Oval 37">
            <a:extLst>
              <a:ext uri="{FF2B5EF4-FFF2-40B4-BE49-F238E27FC236}">
                <a16:creationId xmlns:a16="http://schemas.microsoft.com/office/drawing/2014/main" id="{E9B2F08B-73CC-D4F1-C068-39F690A57FBD}"/>
              </a:ext>
            </a:extLst>
          </p:cNvPr>
          <p:cNvSpPr/>
          <p:nvPr/>
        </p:nvSpPr>
        <p:spPr>
          <a:xfrm>
            <a:off x="4981146" y="4039332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40000"/>
                  <a:lumOff val="60000"/>
                </a:schemeClr>
              </a:gs>
              <a:gs pos="46000">
                <a:schemeClr val="accent3">
                  <a:lumMod val="95000"/>
                  <a:lumOff val="5000"/>
                </a:schemeClr>
              </a:gs>
              <a:gs pos="100000">
                <a:schemeClr val="accent3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1" name="Freeform 39">
            <a:extLst>
              <a:ext uri="{FF2B5EF4-FFF2-40B4-BE49-F238E27FC236}">
                <a16:creationId xmlns:a16="http://schemas.microsoft.com/office/drawing/2014/main" id="{0F049ED6-B0F4-201E-720F-439101292C4B}"/>
              </a:ext>
            </a:extLst>
          </p:cNvPr>
          <p:cNvSpPr/>
          <p:nvPr/>
        </p:nvSpPr>
        <p:spPr>
          <a:xfrm rot="13500000">
            <a:off x="5334435" y="3817197"/>
            <a:ext cx="468085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2" name="Freeform 40">
            <a:extLst>
              <a:ext uri="{FF2B5EF4-FFF2-40B4-BE49-F238E27FC236}">
                <a16:creationId xmlns:a16="http://schemas.microsoft.com/office/drawing/2014/main" id="{CD52D464-548F-4BE9-F8D5-A7D4E8A333D2}"/>
              </a:ext>
            </a:extLst>
          </p:cNvPr>
          <p:cNvSpPr/>
          <p:nvPr/>
        </p:nvSpPr>
        <p:spPr>
          <a:xfrm rot="18900000" flipH="1">
            <a:off x="5336163" y="3871546"/>
            <a:ext cx="468085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89000"/>
                </a:schemeClr>
              </a:gs>
              <a:gs pos="23000">
                <a:schemeClr val="accent3">
                  <a:lumMod val="89000"/>
                </a:schemeClr>
              </a:gs>
              <a:gs pos="69000">
                <a:schemeClr val="accent3">
                  <a:lumMod val="75000"/>
                </a:schemeClr>
              </a:gs>
              <a:gs pos="97000">
                <a:schemeClr val="accent3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3" name="Oval 41">
            <a:extLst>
              <a:ext uri="{FF2B5EF4-FFF2-40B4-BE49-F238E27FC236}">
                <a16:creationId xmlns:a16="http://schemas.microsoft.com/office/drawing/2014/main" id="{EC74D4AC-1AB7-8C0A-FB45-D586ADB508BE}"/>
              </a:ext>
            </a:extLst>
          </p:cNvPr>
          <p:cNvSpPr/>
          <p:nvPr/>
        </p:nvSpPr>
        <p:spPr>
          <a:xfrm>
            <a:off x="5379822" y="3881483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4" name="Oval 46">
            <a:extLst>
              <a:ext uri="{FF2B5EF4-FFF2-40B4-BE49-F238E27FC236}">
                <a16:creationId xmlns:a16="http://schemas.microsoft.com/office/drawing/2014/main" id="{AB6780C5-64F7-8CE6-105F-B3A519FE27D3}"/>
              </a:ext>
            </a:extLst>
          </p:cNvPr>
          <p:cNvSpPr/>
          <p:nvPr/>
        </p:nvSpPr>
        <p:spPr>
          <a:xfrm>
            <a:off x="4648995" y="4857860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46000">
                <a:schemeClr val="accent4">
                  <a:lumMod val="95000"/>
                  <a:lumOff val="5000"/>
                </a:schemeClr>
              </a:gs>
              <a:gs pos="100000">
                <a:schemeClr val="accent4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ECECEC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5" name="Freeform 48">
            <a:extLst>
              <a:ext uri="{FF2B5EF4-FFF2-40B4-BE49-F238E27FC236}">
                <a16:creationId xmlns:a16="http://schemas.microsoft.com/office/drawing/2014/main" id="{3E3F68B3-3C26-9CBE-DCFB-B5CEBBB33DD3}"/>
              </a:ext>
            </a:extLst>
          </p:cNvPr>
          <p:cNvSpPr/>
          <p:nvPr/>
        </p:nvSpPr>
        <p:spPr>
          <a:xfrm rot="16344705">
            <a:off x="4864553" y="5033130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6" name="Freeform 49">
            <a:extLst>
              <a:ext uri="{FF2B5EF4-FFF2-40B4-BE49-F238E27FC236}">
                <a16:creationId xmlns:a16="http://schemas.microsoft.com/office/drawing/2014/main" id="{80B8398A-D691-676A-01C2-064915AB68BC}"/>
              </a:ext>
            </a:extLst>
          </p:cNvPr>
          <p:cNvSpPr/>
          <p:nvPr/>
        </p:nvSpPr>
        <p:spPr>
          <a:xfrm rot="144705" flipH="1">
            <a:off x="4825708" y="5071181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89000"/>
                </a:schemeClr>
              </a:gs>
              <a:gs pos="23000">
                <a:schemeClr val="accent4">
                  <a:lumMod val="89000"/>
                </a:schemeClr>
              </a:gs>
              <a:gs pos="69000">
                <a:schemeClr val="accent4">
                  <a:lumMod val="75000"/>
                </a:schemeClr>
              </a:gs>
              <a:gs pos="97000">
                <a:schemeClr val="accent4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7" name="Oval 50">
            <a:extLst>
              <a:ext uri="{FF2B5EF4-FFF2-40B4-BE49-F238E27FC236}">
                <a16:creationId xmlns:a16="http://schemas.microsoft.com/office/drawing/2014/main" id="{02F2A82C-F298-EC04-0A94-C9AC5E0132D1}"/>
              </a:ext>
            </a:extLst>
          </p:cNvPr>
          <p:cNvSpPr/>
          <p:nvPr/>
        </p:nvSpPr>
        <p:spPr>
          <a:xfrm>
            <a:off x="4875306" y="5116262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8" name="Oval 64">
            <a:extLst>
              <a:ext uri="{FF2B5EF4-FFF2-40B4-BE49-F238E27FC236}">
                <a16:creationId xmlns:a16="http://schemas.microsoft.com/office/drawing/2014/main" id="{10440F7F-34F7-4AF1-DCF2-0FF72BA2B288}"/>
              </a:ext>
            </a:extLst>
          </p:cNvPr>
          <p:cNvSpPr/>
          <p:nvPr/>
        </p:nvSpPr>
        <p:spPr>
          <a:xfrm>
            <a:off x="2729127" y="4851745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46000">
                <a:schemeClr val="accent6">
                  <a:lumMod val="95000"/>
                  <a:lumOff val="5000"/>
                </a:schemeClr>
              </a:gs>
              <a:gs pos="100000">
                <a:schemeClr val="accent6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9" name="Freeform 66">
            <a:extLst>
              <a:ext uri="{FF2B5EF4-FFF2-40B4-BE49-F238E27FC236}">
                <a16:creationId xmlns:a16="http://schemas.microsoft.com/office/drawing/2014/main" id="{FA4C33B2-C31C-46BD-8C19-833C159099B9}"/>
              </a:ext>
            </a:extLst>
          </p:cNvPr>
          <p:cNvSpPr/>
          <p:nvPr/>
        </p:nvSpPr>
        <p:spPr>
          <a:xfrm rot="21429490">
            <a:off x="2257397" y="5054544"/>
            <a:ext cx="468086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89000"/>
                </a:schemeClr>
              </a:gs>
              <a:gs pos="23000">
                <a:schemeClr val="accent6">
                  <a:lumMod val="89000"/>
                </a:schemeClr>
              </a:gs>
              <a:gs pos="69000">
                <a:schemeClr val="accent6">
                  <a:lumMod val="75000"/>
                </a:schemeClr>
              </a:gs>
              <a:gs pos="97000">
                <a:schemeClr val="accent6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0" name="Freeform 67">
            <a:extLst>
              <a:ext uri="{FF2B5EF4-FFF2-40B4-BE49-F238E27FC236}">
                <a16:creationId xmlns:a16="http://schemas.microsoft.com/office/drawing/2014/main" id="{0BB419F1-ADDB-678E-3FDA-BFABD67973AD}"/>
              </a:ext>
            </a:extLst>
          </p:cNvPr>
          <p:cNvSpPr/>
          <p:nvPr/>
        </p:nvSpPr>
        <p:spPr>
          <a:xfrm rot="5229490" flipH="1">
            <a:off x="2215950" y="5019346"/>
            <a:ext cx="468085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1" name="Oval 68">
            <a:extLst>
              <a:ext uri="{FF2B5EF4-FFF2-40B4-BE49-F238E27FC236}">
                <a16:creationId xmlns:a16="http://schemas.microsoft.com/office/drawing/2014/main" id="{292EA2FF-4D8B-D889-00A7-62CD10EFE86F}"/>
              </a:ext>
            </a:extLst>
          </p:cNvPr>
          <p:cNvSpPr/>
          <p:nvPr/>
        </p:nvSpPr>
        <p:spPr>
          <a:xfrm>
            <a:off x="2207684" y="5107073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2" name="Oval 73">
            <a:extLst>
              <a:ext uri="{FF2B5EF4-FFF2-40B4-BE49-F238E27FC236}">
                <a16:creationId xmlns:a16="http://schemas.microsoft.com/office/drawing/2014/main" id="{F60BD908-37AB-8F76-86F7-487E4190D733}"/>
              </a:ext>
            </a:extLst>
          </p:cNvPr>
          <p:cNvSpPr/>
          <p:nvPr/>
        </p:nvSpPr>
        <p:spPr>
          <a:xfrm>
            <a:off x="2420656" y="4028501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3" name="Freeform 75">
            <a:extLst>
              <a:ext uri="{FF2B5EF4-FFF2-40B4-BE49-F238E27FC236}">
                <a16:creationId xmlns:a16="http://schemas.microsoft.com/office/drawing/2014/main" id="{4FDE9AC0-369B-BF5D-7707-6B60E96A5404}"/>
              </a:ext>
            </a:extLst>
          </p:cNvPr>
          <p:cNvSpPr/>
          <p:nvPr/>
        </p:nvSpPr>
        <p:spPr>
          <a:xfrm rot="2700000">
            <a:off x="1760264" y="3870098"/>
            <a:ext cx="468085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89000"/>
                </a:schemeClr>
              </a:gs>
              <a:gs pos="23000">
                <a:schemeClr val="accent1">
                  <a:lumMod val="89000"/>
                </a:schemeClr>
              </a:gs>
              <a:gs pos="69000">
                <a:schemeClr val="accent1">
                  <a:lumMod val="75000"/>
                </a:schemeClr>
              </a:gs>
              <a:gs pos="97000">
                <a:schemeClr val="accent1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4" name="Freeform 76">
            <a:extLst>
              <a:ext uri="{FF2B5EF4-FFF2-40B4-BE49-F238E27FC236}">
                <a16:creationId xmlns:a16="http://schemas.microsoft.com/office/drawing/2014/main" id="{7CFB3A22-CBBF-9BB2-3A6A-54121E6B3ECD}"/>
              </a:ext>
            </a:extLst>
          </p:cNvPr>
          <p:cNvSpPr/>
          <p:nvPr/>
        </p:nvSpPr>
        <p:spPr>
          <a:xfrm rot="8100000" flipH="1">
            <a:off x="1758536" y="3815749"/>
            <a:ext cx="468085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5" name="Oval 77">
            <a:extLst>
              <a:ext uri="{FF2B5EF4-FFF2-40B4-BE49-F238E27FC236}">
                <a16:creationId xmlns:a16="http://schemas.microsoft.com/office/drawing/2014/main" id="{A40E4260-120B-9084-7F0E-571D0A8ABE3B}"/>
              </a:ext>
            </a:extLst>
          </p:cNvPr>
          <p:cNvSpPr/>
          <p:nvPr/>
        </p:nvSpPr>
        <p:spPr>
          <a:xfrm>
            <a:off x="1716102" y="3875942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6" name="Oval 82">
            <a:extLst>
              <a:ext uri="{FF2B5EF4-FFF2-40B4-BE49-F238E27FC236}">
                <a16:creationId xmlns:a16="http://schemas.microsoft.com/office/drawing/2014/main" id="{BAEB000C-1E8C-3DCF-D62C-85C0350EACC7}"/>
              </a:ext>
            </a:extLst>
          </p:cNvPr>
          <p:cNvSpPr/>
          <p:nvPr/>
        </p:nvSpPr>
        <p:spPr>
          <a:xfrm>
            <a:off x="2729127" y="3112788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46000">
                <a:schemeClr val="accent4">
                  <a:lumMod val="95000"/>
                  <a:lumOff val="5000"/>
                </a:schemeClr>
              </a:gs>
              <a:gs pos="100000">
                <a:schemeClr val="accent4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7" name="Freeform 84">
            <a:extLst>
              <a:ext uri="{FF2B5EF4-FFF2-40B4-BE49-F238E27FC236}">
                <a16:creationId xmlns:a16="http://schemas.microsoft.com/office/drawing/2014/main" id="{30BFE82B-6388-4802-A9FA-4AAB896C8FA8}"/>
              </a:ext>
            </a:extLst>
          </p:cNvPr>
          <p:cNvSpPr/>
          <p:nvPr/>
        </p:nvSpPr>
        <p:spPr>
          <a:xfrm rot="5054778">
            <a:off x="2193470" y="2668695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89000"/>
                </a:schemeClr>
              </a:gs>
              <a:gs pos="23000">
                <a:schemeClr val="accent4">
                  <a:lumMod val="89000"/>
                </a:schemeClr>
              </a:gs>
              <a:gs pos="69000">
                <a:schemeClr val="accent4">
                  <a:lumMod val="75000"/>
                </a:schemeClr>
              </a:gs>
              <a:gs pos="97000">
                <a:schemeClr val="accent4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8" name="Freeform 85">
            <a:extLst>
              <a:ext uri="{FF2B5EF4-FFF2-40B4-BE49-F238E27FC236}">
                <a16:creationId xmlns:a16="http://schemas.microsoft.com/office/drawing/2014/main" id="{E5CBB9AA-742C-88B8-0E68-6F0FF5188337}"/>
              </a:ext>
            </a:extLst>
          </p:cNvPr>
          <p:cNvSpPr/>
          <p:nvPr/>
        </p:nvSpPr>
        <p:spPr>
          <a:xfrm rot="10454778" flipH="1">
            <a:off x="2226517" y="2625512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9" name="Oval 86">
            <a:extLst>
              <a:ext uri="{FF2B5EF4-FFF2-40B4-BE49-F238E27FC236}">
                <a16:creationId xmlns:a16="http://schemas.microsoft.com/office/drawing/2014/main" id="{D9F05997-C17D-FA35-5AAD-2E70B4E9535A}"/>
              </a:ext>
            </a:extLst>
          </p:cNvPr>
          <p:cNvSpPr/>
          <p:nvPr/>
        </p:nvSpPr>
        <p:spPr>
          <a:xfrm>
            <a:off x="2176564" y="2655786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0" name="TextBox 52">
            <a:extLst>
              <a:ext uri="{FF2B5EF4-FFF2-40B4-BE49-F238E27FC236}">
                <a16:creationId xmlns:a16="http://schemas.microsoft.com/office/drawing/2014/main" id="{D90B8E89-8EA8-34DE-5135-4BCF847A429D}"/>
              </a:ext>
            </a:extLst>
          </p:cNvPr>
          <p:cNvSpPr txBox="1"/>
          <p:nvPr/>
        </p:nvSpPr>
        <p:spPr>
          <a:xfrm>
            <a:off x="5479153" y="2203265"/>
            <a:ext cx="1794698" cy="10156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Role of the Profession and Public Interest</a:t>
            </a:r>
            <a:endParaRPr sz="20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1" name="TextBox 52">
            <a:extLst>
              <a:ext uri="{FF2B5EF4-FFF2-40B4-BE49-F238E27FC236}">
                <a16:creationId xmlns:a16="http://schemas.microsoft.com/office/drawing/2014/main" id="{C585D91E-24CE-4AD0-9090-B7092DC12AD5}"/>
              </a:ext>
            </a:extLst>
          </p:cNvPr>
          <p:cNvSpPr txBox="1"/>
          <p:nvPr/>
        </p:nvSpPr>
        <p:spPr>
          <a:xfrm>
            <a:off x="5754262" y="3651563"/>
            <a:ext cx="1640224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Role of Leadership and Governance</a:t>
            </a:r>
          </a:p>
        </p:txBody>
      </p:sp>
      <p:sp>
        <p:nvSpPr>
          <p:cNvPr id="32" name="TextBox 52">
            <a:extLst>
              <a:ext uri="{FF2B5EF4-FFF2-40B4-BE49-F238E27FC236}">
                <a16:creationId xmlns:a16="http://schemas.microsoft.com/office/drawing/2014/main" id="{471C88F8-BAF7-0C60-E2D5-77A43DDB2DAC}"/>
              </a:ext>
            </a:extLst>
          </p:cNvPr>
          <p:cNvSpPr txBox="1"/>
          <p:nvPr/>
        </p:nvSpPr>
        <p:spPr>
          <a:xfrm>
            <a:off x="5137679" y="5635854"/>
            <a:ext cx="2403516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ACCOUNTABILITY OF LEADERSHIP</a:t>
            </a:r>
          </a:p>
        </p:txBody>
      </p:sp>
      <p:sp>
        <p:nvSpPr>
          <p:cNvPr id="33" name="TextBox 52">
            <a:extLst>
              <a:ext uri="{FF2B5EF4-FFF2-40B4-BE49-F238E27FC236}">
                <a16:creationId xmlns:a16="http://schemas.microsoft.com/office/drawing/2014/main" id="{5CDB6F8F-A920-537D-2F3A-96E342F011D9}"/>
              </a:ext>
            </a:extLst>
          </p:cNvPr>
          <p:cNvSpPr txBox="1"/>
          <p:nvPr/>
        </p:nvSpPr>
        <p:spPr>
          <a:xfrm>
            <a:off x="657332" y="5568283"/>
            <a:ext cx="1758926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Transparency</a:t>
            </a:r>
            <a:endParaRPr sz="20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4" name="TextBox 52">
            <a:extLst>
              <a:ext uri="{FF2B5EF4-FFF2-40B4-BE49-F238E27FC236}">
                <a16:creationId xmlns:a16="http://schemas.microsoft.com/office/drawing/2014/main" id="{EE473CE3-FE1A-EAF1-5A8F-B96E1B947CB9}"/>
              </a:ext>
            </a:extLst>
          </p:cNvPr>
          <p:cNvSpPr txBox="1"/>
          <p:nvPr/>
        </p:nvSpPr>
        <p:spPr>
          <a:xfrm>
            <a:off x="187384" y="3965714"/>
            <a:ext cx="1593824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Education</a:t>
            </a:r>
            <a:endParaRPr sz="20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1553EEC-BB70-AA01-6BA1-95DF8EB5D5DD}"/>
              </a:ext>
            </a:extLst>
          </p:cNvPr>
          <p:cNvSpPr txBox="1"/>
          <p:nvPr/>
        </p:nvSpPr>
        <p:spPr>
          <a:xfrm>
            <a:off x="845721" y="2292157"/>
            <a:ext cx="1254713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Speak Up Culture</a:t>
            </a:r>
            <a:endParaRPr sz="20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36" name="Graphic 56" descr="Graphic 56">
            <a:extLst>
              <a:ext uri="{FF2B5EF4-FFF2-40B4-BE49-F238E27FC236}">
                <a16:creationId xmlns:a16="http://schemas.microsoft.com/office/drawing/2014/main" id="{5C946C91-8C0D-C4BE-9402-CFC60FC8AAE5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69132"/>
          </a:blip>
          <a:stretch>
            <a:fillRect/>
          </a:stretch>
        </p:blipFill>
        <p:spPr>
          <a:xfrm>
            <a:off x="2284464" y="2749941"/>
            <a:ext cx="299331" cy="299331"/>
          </a:xfrm>
          <a:prstGeom prst="rect">
            <a:avLst/>
          </a:prstGeom>
          <a:ln w="12700">
            <a:miter lim="400000"/>
          </a:ln>
        </p:spPr>
      </p:pic>
      <p:pic>
        <p:nvPicPr>
          <p:cNvPr id="38" name="Graphic 74" descr="Graphic 74">
            <a:extLst>
              <a:ext uri="{FF2B5EF4-FFF2-40B4-BE49-F238E27FC236}">
                <a16:creationId xmlns:a16="http://schemas.microsoft.com/office/drawing/2014/main" id="{88EBFDED-0DB3-D717-E252-0ADD5BAD078D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69132"/>
          </a:blip>
          <a:stretch>
            <a:fillRect/>
          </a:stretch>
        </p:blipFill>
        <p:spPr>
          <a:xfrm>
            <a:off x="4968879" y="5209827"/>
            <a:ext cx="299331" cy="299331"/>
          </a:xfrm>
          <a:prstGeom prst="rect">
            <a:avLst/>
          </a:prstGeom>
          <a:ln w="12700">
            <a:miter lim="400000"/>
          </a:ln>
        </p:spPr>
      </p:pic>
      <p:sp>
        <p:nvSpPr>
          <p:cNvPr id="39" name="Google Shape;9168;p73">
            <a:extLst>
              <a:ext uri="{FF2B5EF4-FFF2-40B4-BE49-F238E27FC236}">
                <a16:creationId xmlns:a16="http://schemas.microsoft.com/office/drawing/2014/main" id="{3D7B006C-D275-299C-89E2-FC5C4DFA8268}"/>
              </a:ext>
            </a:extLst>
          </p:cNvPr>
          <p:cNvSpPr/>
          <p:nvPr/>
        </p:nvSpPr>
        <p:spPr>
          <a:xfrm>
            <a:off x="2281679" y="5190771"/>
            <a:ext cx="310202" cy="304102"/>
          </a:xfrm>
          <a:custGeom>
            <a:avLst/>
            <a:gdLst/>
            <a:ahLst/>
            <a:cxnLst/>
            <a:rect l="l" t="t" r="r" b="b"/>
            <a:pathLst>
              <a:path w="12005" h="11060" extrusionOk="0">
                <a:moveTo>
                  <a:pt x="2049" y="2049"/>
                </a:moveTo>
                <a:cubicBezTo>
                  <a:pt x="2238" y="2049"/>
                  <a:pt x="2395" y="2206"/>
                  <a:pt x="2395" y="2395"/>
                </a:cubicBezTo>
                <a:cubicBezTo>
                  <a:pt x="2395" y="2584"/>
                  <a:pt x="2238" y="2742"/>
                  <a:pt x="2049" y="2742"/>
                </a:cubicBezTo>
                <a:cubicBezTo>
                  <a:pt x="1860" y="2742"/>
                  <a:pt x="1702" y="2584"/>
                  <a:pt x="1702" y="2395"/>
                </a:cubicBezTo>
                <a:cubicBezTo>
                  <a:pt x="1734" y="2206"/>
                  <a:pt x="1860" y="2049"/>
                  <a:pt x="2049" y="2049"/>
                </a:cubicBezTo>
                <a:close/>
                <a:moveTo>
                  <a:pt x="9736" y="2049"/>
                </a:moveTo>
                <a:cubicBezTo>
                  <a:pt x="9925" y="2049"/>
                  <a:pt x="10082" y="2206"/>
                  <a:pt x="10082" y="2395"/>
                </a:cubicBezTo>
                <a:cubicBezTo>
                  <a:pt x="10082" y="2584"/>
                  <a:pt x="9925" y="2742"/>
                  <a:pt x="9736" y="2742"/>
                </a:cubicBezTo>
                <a:cubicBezTo>
                  <a:pt x="9515" y="2742"/>
                  <a:pt x="9358" y="2584"/>
                  <a:pt x="9358" y="2395"/>
                </a:cubicBezTo>
                <a:cubicBezTo>
                  <a:pt x="9358" y="2206"/>
                  <a:pt x="9515" y="2049"/>
                  <a:pt x="9736" y="2049"/>
                </a:cubicBezTo>
                <a:close/>
                <a:moveTo>
                  <a:pt x="2049" y="3719"/>
                </a:moveTo>
                <a:lnTo>
                  <a:pt x="3151" y="5514"/>
                </a:lnTo>
                <a:lnTo>
                  <a:pt x="946" y="5514"/>
                </a:lnTo>
                <a:lnTo>
                  <a:pt x="2049" y="3719"/>
                </a:lnTo>
                <a:close/>
                <a:moveTo>
                  <a:pt x="9736" y="3719"/>
                </a:moveTo>
                <a:lnTo>
                  <a:pt x="10838" y="5514"/>
                </a:lnTo>
                <a:lnTo>
                  <a:pt x="8633" y="5514"/>
                </a:lnTo>
                <a:lnTo>
                  <a:pt x="9736" y="3719"/>
                </a:lnTo>
                <a:close/>
                <a:moveTo>
                  <a:pt x="3435" y="6207"/>
                </a:moveTo>
                <a:cubicBezTo>
                  <a:pt x="3466" y="6964"/>
                  <a:pt x="2836" y="7594"/>
                  <a:pt x="2049" y="7594"/>
                </a:cubicBezTo>
                <a:cubicBezTo>
                  <a:pt x="1292" y="7594"/>
                  <a:pt x="662" y="6964"/>
                  <a:pt x="662" y="6207"/>
                </a:cubicBezTo>
                <a:close/>
                <a:moveTo>
                  <a:pt x="11090" y="6207"/>
                </a:moveTo>
                <a:cubicBezTo>
                  <a:pt x="11090" y="6964"/>
                  <a:pt x="10460" y="7594"/>
                  <a:pt x="9736" y="7594"/>
                </a:cubicBezTo>
                <a:cubicBezTo>
                  <a:pt x="8980" y="7594"/>
                  <a:pt x="8350" y="6964"/>
                  <a:pt x="8350" y="6207"/>
                </a:cubicBezTo>
                <a:close/>
                <a:moveTo>
                  <a:pt x="5892" y="663"/>
                </a:moveTo>
                <a:cubicBezTo>
                  <a:pt x="6113" y="663"/>
                  <a:pt x="6270" y="820"/>
                  <a:pt x="6270" y="1009"/>
                </a:cubicBezTo>
                <a:lnTo>
                  <a:pt x="6270" y="8980"/>
                </a:lnTo>
                <a:lnTo>
                  <a:pt x="5546" y="8980"/>
                </a:lnTo>
                <a:lnTo>
                  <a:pt x="5546" y="1009"/>
                </a:lnTo>
                <a:cubicBezTo>
                  <a:pt x="5546" y="820"/>
                  <a:pt x="5703" y="663"/>
                  <a:pt x="5892" y="663"/>
                </a:cubicBezTo>
                <a:close/>
                <a:moveTo>
                  <a:pt x="8003" y="9673"/>
                </a:moveTo>
                <a:cubicBezTo>
                  <a:pt x="8192" y="9673"/>
                  <a:pt x="8350" y="9830"/>
                  <a:pt x="8350" y="10020"/>
                </a:cubicBezTo>
                <a:lnTo>
                  <a:pt x="8350" y="10398"/>
                </a:lnTo>
                <a:lnTo>
                  <a:pt x="3466" y="10398"/>
                </a:lnTo>
                <a:lnTo>
                  <a:pt x="3466" y="10020"/>
                </a:lnTo>
                <a:cubicBezTo>
                  <a:pt x="3466" y="9830"/>
                  <a:pt x="3624" y="9673"/>
                  <a:pt x="3813" y="9673"/>
                </a:cubicBezTo>
                <a:close/>
                <a:moveTo>
                  <a:pt x="5955" y="1"/>
                </a:moveTo>
                <a:cubicBezTo>
                  <a:pt x="5357" y="1"/>
                  <a:pt x="4916" y="474"/>
                  <a:pt x="4916" y="1009"/>
                </a:cubicBezTo>
                <a:lnTo>
                  <a:pt x="4916" y="1167"/>
                </a:lnTo>
                <a:cubicBezTo>
                  <a:pt x="3970" y="1671"/>
                  <a:pt x="3655" y="1891"/>
                  <a:pt x="3057" y="1954"/>
                </a:cubicBezTo>
                <a:cubicBezTo>
                  <a:pt x="2899" y="1608"/>
                  <a:pt x="2553" y="1324"/>
                  <a:pt x="2112" y="1324"/>
                </a:cubicBezTo>
                <a:cubicBezTo>
                  <a:pt x="1734" y="1324"/>
                  <a:pt x="1387" y="1576"/>
                  <a:pt x="1166" y="1923"/>
                </a:cubicBezTo>
                <a:cubicBezTo>
                  <a:pt x="946" y="1891"/>
                  <a:pt x="694" y="1797"/>
                  <a:pt x="505" y="1734"/>
                </a:cubicBezTo>
                <a:cubicBezTo>
                  <a:pt x="454" y="1708"/>
                  <a:pt x="404" y="1697"/>
                  <a:pt x="355" y="1697"/>
                </a:cubicBezTo>
                <a:cubicBezTo>
                  <a:pt x="224" y="1697"/>
                  <a:pt x="110" y="1784"/>
                  <a:pt x="64" y="1923"/>
                </a:cubicBezTo>
                <a:cubicBezTo>
                  <a:pt x="1" y="2112"/>
                  <a:pt x="64" y="2301"/>
                  <a:pt x="284" y="2364"/>
                </a:cubicBezTo>
                <a:cubicBezTo>
                  <a:pt x="536" y="2458"/>
                  <a:pt x="820" y="2553"/>
                  <a:pt x="1135" y="2616"/>
                </a:cubicBezTo>
                <a:cubicBezTo>
                  <a:pt x="1229" y="2899"/>
                  <a:pt x="1387" y="3151"/>
                  <a:pt x="1607" y="3277"/>
                </a:cubicBezTo>
                <a:lnTo>
                  <a:pt x="127" y="5703"/>
                </a:lnTo>
                <a:cubicBezTo>
                  <a:pt x="64" y="5735"/>
                  <a:pt x="64" y="5829"/>
                  <a:pt x="64" y="5892"/>
                </a:cubicBezTo>
                <a:lnTo>
                  <a:pt x="64" y="6239"/>
                </a:lnTo>
                <a:cubicBezTo>
                  <a:pt x="64" y="7405"/>
                  <a:pt x="1009" y="8350"/>
                  <a:pt x="2175" y="8350"/>
                </a:cubicBezTo>
                <a:cubicBezTo>
                  <a:pt x="3309" y="8350"/>
                  <a:pt x="4254" y="7405"/>
                  <a:pt x="4254" y="6239"/>
                </a:cubicBezTo>
                <a:lnTo>
                  <a:pt x="4254" y="5892"/>
                </a:lnTo>
                <a:cubicBezTo>
                  <a:pt x="4254" y="5829"/>
                  <a:pt x="4254" y="5766"/>
                  <a:pt x="4222" y="5703"/>
                </a:cubicBezTo>
                <a:lnTo>
                  <a:pt x="2710" y="3277"/>
                </a:lnTo>
                <a:cubicBezTo>
                  <a:pt x="2962" y="3183"/>
                  <a:pt x="3120" y="2931"/>
                  <a:pt x="3183" y="2647"/>
                </a:cubicBezTo>
                <a:cubicBezTo>
                  <a:pt x="3844" y="2553"/>
                  <a:pt x="4222" y="2332"/>
                  <a:pt x="4947" y="1954"/>
                </a:cubicBezTo>
                <a:lnTo>
                  <a:pt x="4947" y="8980"/>
                </a:lnTo>
                <a:lnTo>
                  <a:pt x="3939" y="8980"/>
                </a:lnTo>
                <a:cubicBezTo>
                  <a:pt x="3340" y="8980"/>
                  <a:pt x="2899" y="9421"/>
                  <a:pt x="2899" y="9988"/>
                </a:cubicBezTo>
                <a:lnTo>
                  <a:pt x="2899" y="10713"/>
                </a:lnTo>
                <a:cubicBezTo>
                  <a:pt x="2899" y="10902"/>
                  <a:pt x="3057" y="11059"/>
                  <a:pt x="3246" y="11059"/>
                </a:cubicBezTo>
                <a:lnTo>
                  <a:pt x="8822" y="11059"/>
                </a:lnTo>
                <a:cubicBezTo>
                  <a:pt x="9011" y="11059"/>
                  <a:pt x="9169" y="10902"/>
                  <a:pt x="9169" y="10713"/>
                </a:cubicBezTo>
                <a:lnTo>
                  <a:pt x="9169" y="9988"/>
                </a:lnTo>
                <a:cubicBezTo>
                  <a:pt x="9169" y="9389"/>
                  <a:pt x="8696" y="8980"/>
                  <a:pt x="8129" y="8980"/>
                </a:cubicBezTo>
                <a:lnTo>
                  <a:pt x="7089" y="8980"/>
                </a:lnTo>
                <a:lnTo>
                  <a:pt x="7089" y="1954"/>
                </a:lnTo>
                <a:cubicBezTo>
                  <a:pt x="7814" y="2332"/>
                  <a:pt x="8224" y="2553"/>
                  <a:pt x="8885" y="2647"/>
                </a:cubicBezTo>
                <a:cubicBezTo>
                  <a:pt x="8980" y="2931"/>
                  <a:pt x="9137" y="3120"/>
                  <a:pt x="9358" y="3277"/>
                </a:cubicBezTo>
                <a:lnTo>
                  <a:pt x="7877" y="5703"/>
                </a:lnTo>
                <a:cubicBezTo>
                  <a:pt x="7814" y="5735"/>
                  <a:pt x="7814" y="5829"/>
                  <a:pt x="7814" y="5892"/>
                </a:cubicBezTo>
                <a:lnTo>
                  <a:pt x="7814" y="6239"/>
                </a:lnTo>
                <a:cubicBezTo>
                  <a:pt x="7814" y="7405"/>
                  <a:pt x="8759" y="8350"/>
                  <a:pt x="9925" y="8350"/>
                </a:cubicBezTo>
                <a:cubicBezTo>
                  <a:pt x="11059" y="8350"/>
                  <a:pt x="12004" y="7405"/>
                  <a:pt x="12004" y="6239"/>
                </a:cubicBezTo>
                <a:lnTo>
                  <a:pt x="12004" y="5892"/>
                </a:lnTo>
                <a:cubicBezTo>
                  <a:pt x="12004" y="5829"/>
                  <a:pt x="12004" y="5766"/>
                  <a:pt x="11973" y="5703"/>
                </a:cubicBezTo>
                <a:lnTo>
                  <a:pt x="10460" y="3277"/>
                </a:lnTo>
                <a:cubicBezTo>
                  <a:pt x="10523" y="3151"/>
                  <a:pt x="10681" y="2899"/>
                  <a:pt x="10744" y="2616"/>
                </a:cubicBezTo>
                <a:cubicBezTo>
                  <a:pt x="11027" y="2553"/>
                  <a:pt x="11343" y="2458"/>
                  <a:pt x="11626" y="2364"/>
                </a:cubicBezTo>
                <a:cubicBezTo>
                  <a:pt x="11815" y="2269"/>
                  <a:pt x="11878" y="2080"/>
                  <a:pt x="11815" y="1923"/>
                </a:cubicBezTo>
                <a:cubicBezTo>
                  <a:pt x="11746" y="1784"/>
                  <a:pt x="11626" y="1697"/>
                  <a:pt x="11505" y="1697"/>
                </a:cubicBezTo>
                <a:cubicBezTo>
                  <a:pt x="11461" y="1697"/>
                  <a:pt x="11416" y="1708"/>
                  <a:pt x="11374" y="1734"/>
                </a:cubicBezTo>
                <a:cubicBezTo>
                  <a:pt x="11122" y="1797"/>
                  <a:pt x="10933" y="1891"/>
                  <a:pt x="10712" y="1923"/>
                </a:cubicBezTo>
                <a:cubicBezTo>
                  <a:pt x="10555" y="1576"/>
                  <a:pt x="10208" y="1324"/>
                  <a:pt x="9767" y="1324"/>
                </a:cubicBezTo>
                <a:cubicBezTo>
                  <a:pt x="9326" y="1324"/>
                  <a:pt x="8980" y="1576"/>
                  <a:pt x="8822" y="1954"/>
                </a:cubicBezTo>
                <a:cubicBezTo>
                  <a:pt x="8224" y="1828"/>
                  <a:pt x="7908" y="1639"/>
                  <a:pt x="6963" y="1167"/>
                </a:cubicBezTo>
                <a:lnTo>
                  <a:pt x="6963" y="1009"/>
                </a:lnTo>
                <a:cubicBezTo>
                  <a:pt x="6963" y="411"/>
                  <a:pt x="6491" y="1"/>
                  <a:pt x="5955" y="1"/>
                </a:cubicBezTo>
                <a:close/>
              </a:path>
            </a:pathLst>
          </a:custGeom>
          <a:solidFill>
            <a:srgbClr val="0F3745"/>
          </a:solidFill>
          <a:ln>
            <a:solidFill>
              <a:srgbClr val="0F3745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0" name="Google Shape;12604;p89">
            <a:extLst>
              <a:ext uri="{FF2B5EF4-FFF2-40B4-BE49-F238E27FC236}">
                <a16:creationId xmlns:a16="http://schemas.microsoft.com/office/drawing/2014/main" id="{46CD3546-A62A-C507-8A47-6BD4284934A6}"/>
              </a:ext>
            </a:extLst>
          </p:cNvPr>
          <p:cNvSpPr/>
          <p:nvPr/>
        </p:nvSpPr>
        <p:spPr>
          <a:xfrm flipH="1">
            <a:off x="5465721" y="3913259"/>
            <a:ext cx="293103" cy="368139"/>
          </a:xfrm>
          <a:custGeom>
            <a:avLst/>
            <a:gdLst/>
            <a:ahLst/>
            <a:cxnLst/>
            <a:rect l="l" t="t" r="r" b="b"/>
            <a:pathLst>
              <a:path w="10315" h="10343" extrusionOk="0">
                <a:moveTo>
                  <a:pt x="5102" y="670"/>
                </a:moveTo>
                <a:cubicBezTo>
                  <a:pt x="5604" y="670"/>
                  <a:pt x="6022" y="1088"/>
                  <a:pt x="6022" y="1562"/>
                </a:cubicBezTo>
                <a:cubicBezTo>
                  <a:pt x="6022" y="2063"/>
                  <a:pt x="5604" y="2481"/>
                  <a:pt x="5102" y="2481"/>
                </a:cubicBezTo>
                <a:cubicBezTo>
                  <a:pt x="4600" y="2481"/>
                  <a:pt x="4182" y="2063"/>
                  <a:pt x="4182" y="1562"/>
                </a:cubicBezTo>
                <a:cubicBezTo>
                  <a:pt x="4182" y="1088"/>
                  <a:pt x="4600" y="670"/>
                  <a:pt x="5102" y="670"/>
                </a:cubicBezTo>
                <a:close/>
                <a:moveTo>
                  <a:pt x="1757" y="1896"/>
                </a:moveTo>
                <a:cubicBezTo>
                  <a:pt x="2063" y="1896"/>
                  <a:pt x="2342" y="2175"/>
                  <a:pt x="2342" y="2481"/>
                </a:cubicBezTo>
                <a:cubicBezTo>
                  <a:pt x="2342" y="2788"/>
                  <a:pt x="2063" y="3067"/>
                  <a:pt x="1757" y="3067"/>
                </a:cubicBezTo>
                <a:cubicBezTo>
                  <a:pt x="1422" y="3067"/>
                  <a:pt x="1143" y="2788"/>
                  <a:pt x="1143" y="2481"/>
                </a:cubicBezTo>
                <a:cubicBezTo>
                  <a:pt x="1143" y="2119"/>
                  <a:pt x="1422" y="1896"/>
                  <a:pt x="1757" y="1896"/>
                </a:cubicBezTo>
                <a:close/>
                <a:moveTo>
                  <a:pt x="8447" y="1896"/>
                </a:moveTo>
                <a:cubicBezTo>
                  <a:pt x="8781" y="1896"/>
                  <a:pt x="9032" y="2175"/>
                  <a:pt x="9032" y="2481"/>
                </a:cubicBezTo>
                <a:cubicBezTo>
                  <a:pt x="9032" y="2788"/>
                  <a:pt x="8753" y="3067"/>
                  <a:pt x="8447" y="3067"/>
                </a:cubicBezTo>
                <a:cubicBezTo>
                  <a:pt x="8112" y="3067"/>
                  <a:pt x="7834" y="2788"/>
                  <a:pt x="7834" y="2481"/>
                </a:cubicBezTo>
                <a:cubicBezTo>
                  <a:pt x="7834" y="2119"/>
                  <a:pt x="8112" y="1896"/>
                  <a:pt x="8447" y="1896"/>
                </a:cubicBezTo>
                <a:close/>
                <a:moveTo>
                  <a:pt x="1701" y="3624"/>
                </a:moveTo>
                <a:cubicBezTo>
                  <a:pt x="2370" y="3624"/>
                  <a:pt x="2927" y="4182"/>
                  <a:pt x="2927" y="4851"/>
                </a:cubicBezTo>
                <a:lnTo>
                  <a:pt x="2927" y="6412"/>
                </a:lnTo>
                <a:cubicBezTo>
                  <a:pt x="2955" y="6635"/>
                  <a:pt x="2816" y="6719"/>
                  <a:pt x="2649" y="6719"/>
                </a:cubicBezTo>
                <a:cubicBezTo>
                  <a:pt x="2481" y="6719"/>
                  <a:pt x="2342" y="6858"/>
                  <a:pt x="2342" y="7053"/>
                </a:cubicBezTo>
                <a:lnTo>
                  <a:pt x="2342" y="8865"/>
                </a:lnTo>
                <a:cubicBezTo>
                  <a:pt x="2342" y="9032"/>
                  <a:pt x="2203" y="9172"/>
                  <a:pt x="2035" y="9172"/>
                </a:cubicBezTo>
                <a:lnTo>
                  <a:pt x="1422" y="9172"/>
                </a:lnTo>
                <a:cubicBezTo>
                  <a:pt x="1255" y="9172"/>
                  <a:pt x="1116" y="9032"/>
                  <a:pt x="1116" y="8865"/>
                </a:cubicBezTo>
                <a:lnTo>
                  <a:pt x="1116" y="7053"/>
                </a:lnTo>
                <a:cubicBezTo>
                  <a:pt x="1116" y="6858"/>
                  <a:pt x="976" y="6719"/>
                  <a:pt x="809" y="6719"/>
                </a:cubicBezTo>
                <a:cubicBezTo>
                  <a:pt x="642" y="6719"/>
                  <a:pt x="502" y="6579"/>
                  <a:pt x="502" y="6412"/>
                </a:cubicBezTo>
                <a:lnTo>
                  <a:pt x="502" y="4851"/>
                </a:lnTo>
                <a:cubicBezTo>
                  <a:pt x="502" y="4182"/>
                  <a:pt x="1060" y="3624"/>
                  <a:pt x="1701" y="3624"/>
                </a:cubicBezTo>
                <a:close/>
                <a:moveTo>
                  <a:pt x="8391" y="3624"/>
                </a:moveTo>
                <a:cubicBezTo>
                  <a:pt x="9060" y="3624"/>
                  <a:pt x="9618" y="4182"/>
                  <a:pt x="9618" y="4851"/>
                </a:cubicBezTo>
                <a:lnTo>
                  <a:pt x="9618" y="6440"/>
                </a:lnTo>
                <a:lnTo>
                  <a:pt x="9645" y="6440"/>
                </a:lnTo>
                <a:cubicBezTo>
                  <a:pt x="9645" y="6635"/>
                  <a:pt x="9506" y="6774"/>
                  <a:pt x="9339" y="6774"/>
                </a:cubicBezTo>
                <a:cubicBezTo>
                  <a:pt x="9172" y="6774"/>
                  <a:pt x="9032" y="6914"/>
                  <a:pt x="9032" y="7081"/>
                </a:cubicBezTo>
                <a:lnTo>
                  <a:pt x="9032" y="8893"/>
                </a:lnTo>
                <a:cubicBezTo>
                  <a:pt x="9032" y="9060"/>
                  <a:pt x="8893" y="9199"/>
                  <a:pt x="8726" y="9199"/>
                </a:cubicBezTo>
                <a:lnTo>
                  <a:pt x="8112" y="9199"/>
                </a:lnTo>
                <a:cubicBezTo>
                  <a:pt x="7945" y="9199"/>
                  <a:pt x="7806" y="9060"/>
                  <a:pt x="7806" y="8893"/>
                </a:cubicBezTo>
                <a:lnTo>
                  <a:pt x="7806" y="7053"/>
                </a:lnTo>
                <a:cubicBezTo>
                  <a:pt x="7806" y="6858"/>
                  <a:pt x="7666" y="6719"/>
                  <a:pt x="7499" y="6719"/>
                </a:cubicBezTo>
                <a:cubicBezTo>
                  <a:pt x="7332" y="6719"/>
                  <a:pt x="7192" y="6579"/>
                  <a:pt x="7192" y="6412"/>
                </a:cubicBezTo>
                <a:lnTo>
                  <a:pt x="7192" y="4851"/>
                </a:lnTo>
                <a:cubicBezTo>
                  <a:pt x="7192" y="4182"/>
                  <a:pt x="7750" y="3624"/>
                  <a:pt x="8391" y="3624"/>
                </a:cubicBezTo>
                <a:close/>
                <a:moveTo>
                  <a:pt x="5381" y="3095"/>
                </a:moveTo>
                <a:cubicBezTo>
                  <a:pt x="6077" y="3234"/>
                  <a:pt x="6635" y="3875"/>
                  <a:pt x="6635" y="4600"/>
                </a:cubicBezTo>
                <a:lnTo>
                  <a:pt x="6635" y="6440"/>
                </a:lnTo>
                <a:cubicBezTo>
                  <a:pt x="6663" y="6635"/>
                  <a:pt x="6523" y="6719"/>
                  <a:pt x="6356" y="6719"/>
                </a:cubicBezTo>
                <a:cubicBezTo>
                  <a:pt x="6161" y="6719"/>
                  <a:pt x="6022" y="6858"/>
                  <a:pt x="6022" y="7053"/>
                </a:cubicBezTo>
                <a:lnTo>
                  <a:pt x="6022" y="9478"/>
                </a:lnTo>
                <a:cubicBezTo>
                  <a:pt x="6022" y="9645"/>
                  <a:pt x="5882" y="9785"/>
                  <a:pt x="5715" y="9785"/>
                </a:cubicBezTo>
                <a:lnTo>
                  <a:pt x="4461" y="9785"/>
                </a:lnTo>
                <a:cubicBezTo>
                  <a:pt x="4293" y="9785"/>
                  <a:pt x="4154" y="9645"/>
                  <a:pt x="4154" y="9478"/>
                </a:cubicBezTo>
                <a:lnTo>
                  <a:pt x="4154" y="7053"/>
                </a:lnTo>
                <a:cubicBezTo>
                  <a:pt x="4154" y="6858"/>
                  <a:pt x="4015" y="6719"/>
                  <a:pt x="3847" y="6719"/>
                </a:cubicBezTo>
                <a:cubicBezTo>
                  <a:pt x="3652" y="6719"/>
                  <a:pt x="3513" y="6579"/>
                  <a:pt x="3513" y="6412"/>
                </a:cubicBezTo>
                <a:lnTo>
                  <a:pt x="3513" y="4851"/>
                </a:lnTo>
                <a:lnTo>
                  <a:pt x="3513" y="4600"/>
                </a:lnTo>
                <a:cubicBezTo>
                  <a:pt x="3513" y="3875"/>
                  <a:pt x="4043" y="3234"/>
                  <a:pt x="4739" y="3095"/>
                </a:cubicBezTo>
                <a:lnTo>
                  <a:pt x="4739" y="5185"/>
                </a:lnTo>
                <a:cubicBezTo>
                  <a:pt x="4739" y="5381"/>
                  <a:pt x="4879" y="5520"/>
                  <a:pt x="5046" y="5520"/>
                </a:cubicBezTo>
                <a:cubicBezTo>
                  <a:pt x="5241" y="5520"/>
                  <a:pt x="5381" y="5381"/>
                  <a:pt x="5381" y="5185"/>
                </a:cubicBezTo>
                <a:lnTo>
                  <a:pt x="5381" y="3095"/>
                </a:lnTo>
                <a:close/>
                <a:moveTo>
                  <a:pt x="5130" y="1"/>
                </a:moveTo>
                <a:cubicBezTo>
                  <a:pt x="4293" y="1"/>
                  <a:pt x="3624" y="670"/>
                  <a:pt x="3624" y="1506"/>
                </a:cubicBezTo>
                <a:cubicBezTo>
                  <a:pt x="3624" y="1952"/>
                  <a:pt x="3847" y="2370"/>
                  <a:pt x="4154" y="2649"/>
                </a:cubicBezTo>
                <a:cubicBezTo>
                  <a:pt x="3736" y="2872"/>
                  <a:pt x="3373" y="3234"/>
                  <a:pt x="3206" y="3652"/>
                </a:cubicBezTo>
                <a:cubicBezTo>
                  <a:pt x="3067" y="3485"/>
                  <a:pt x="2900" y="3346"/>
                  <a:pt x="2677" y="3234"/>
                </a:cubicBezTo>
                <a:cubicBezTo>
                  <a:pt x="2900" y="3039"/>
                  <a:pt x="3039" y="2732"/>
                  <a:pt x="3039" y="2398"/>
                </a:cubicBezTo>
                <a:cubicBezTo>
                  <a:pt x="3039" y="1757"/>
                  <a:pt x="2481" y="1199"/>
                  <a:pt x="1812" y="1199"/>
                </a:cubicBezTo>
                <a:cubicBezTo>
                  <a:pt x="1143" y="1199"/>
                  <a:pt x="586" y="1757"/>
                  <a:pt x="586" y="2398"/>
                </a:cubicBezTo>
                <a:cubicBezTo>
                  <a:pt x="586" y="2732"/>
                  <a:pt x="725" y="3039"/>
                  <a:pt x="948" y="3234"/>
                </a:cubicBezTo>
                <a:cubicBezTo>
                  <a:pt x="391" y="3569"/>
                  <a:pt x="1" y="4154"/>
                  <a:pt x="1" y="4851"/>
                </a:cubicBezTo>
                <a:lnTo>
                  <a:pt x="1" y="6412"/>
                </a:lnTo>
                <a:cubicBezTo>
                  <a:pt x="1" y="6802"/>
                  <a:pt x="251" y="7137"/>
                  <a:pt x="586" y="7276"/>
                </a:cubicBezTo>
                <a:lnTo>
                  <a:pt x="586" y="8865"/>
                </a:lnTo>
                <a:cubicBezTo>
                  <a:pt x="586" y="9339"/>
                  <a:pt x="1004" y="9757"/>
                  <a:pt x="1506" y="9757"/>
                </a:cubicBezTo>
                <a:lnTo>
                  <a:pt x="2091" y="9757"/>
                </a:lnTo>
                <a:cubicBezTo>
                  <a:pt x="2593" y="9757"/>
                  <a:pt x="3011" y="9339"/>
                  <a:pt x="3011" y="8865"/>
                </a:cubicBezTo>
                <a:lnTo>
                  <a:pt x="3011" y="7276"/>
                </a:lnTo>
                <a:cubicBezTo>
                  <a:pt x="3095" y="7248"/>
                  <a:pt x="3206" y="7192"/>
                  <a:pt x="3318" y="7109"/>
                </a:cubicBezTo>
                <a:cubicBezTo>
                  <a:pt x="3429" y="7192"/>
                  <a:pt x="3485" y="7248"/>
                  <a:pt x="3624" y="7276"/>
                </a:cubicBezTo>
                <a:lnTo>
                  <a:pt x="3624" y="9450"/>
                </a:lnTo>
                <a:cubicBezTo>
                  <a:pt x="3624" y="9924"/>
                  <a:pt x="4043" y="10342"/>
                  <a:pt x="4544" y="10342"/>
                </a:cubicBezTo>
                <a:lnTo>
                  <a:pt x="5799" y="10342"/>
                </a:lnTo>
                <a:cubicBezTo>
                  <a:pt x="6273" y="10342"/>
                  <a:pt x="6691" y="9924"/>
                  <a:pt x="6691" y="9450"/>
                </a:cubicBezTo>
                <a:lnTo>
                  <a:pt x="6691" y="7276"/>
                </a:lnTo>
                <a:cubicBezTo>
                  <a:pt x="6802" y="7248"/>
                  <a:pt x="6914" y="7192"/>
                  <a:pt x="6997" y="7109"/>
                </a:cubicBezTo>
                <a:cubicBezTo>
                  <a:pt x="7109" y="7192"/>
                  <a:pt x="7192" y="7248"/>
                  <a:pt x="7332" y="7276"/>
                </a:cubicBezTo>
                <a:lnTo>
                  <a:pt x="7332" y="8865"/>
                </a:lnTo>
                <a:cubicBezTo>
                  <a:pt x="7332" y="9339"/>
                  <a:pt x="7750" y="9757"/>
                  <a:pt x="8224" y="9757"/>
                </a:cubicBezTo>
                <a:lnTo>
                  <a:pt x="8809" y="9757"/>
                </a:lnTo>
                <a:cubicBezTo>
                  <a:pt x="9311" y="9757"/>
                  <a:pt x="9729" y="9339"/>
                  <a:pt x="9729" y="8865"/>
                </a:cubicBezTo>
                <a:lnTo>
                  <a:pt x="9729" y="7276"/>
                </a:lnTo>
                <a:cubicBezTo>
                  <a:pt x="10064" y="7137"/>
                  <a:pt x="10314" y="6830"/>
                  <a:pt x="10314" y="6412"/>
                </a:cubicBezTo>
                <a:lnTo>
                  <a:pt x="10314" y="4851"/>
                </a:lnTo>
                <a:cubicBezTo>
                  <a:pt x="10287" y="4210"/>
                  <a:pt x="9896" y="3596"/>
                  <a:pt x="9339" y="3318"/>
                </a:cubicBezTo>
                <a:cubicBezTo>
                  <a:pt x="9562" y="3095"/>
                  <a:pt x="9701" y="2788"/>
                  <a:pt x="9701" y="2481"/>
                </a:cubicBezTo>
                <a:cubicBezTo>
                  <a:pt x="9701" y="1812"/>
                  <a:pt x="9144" y="1255"/>
                  <a:pt x="8475" y="1255"/>
                </a:cubicBezTo>
                <a:cubicBezTo>
                  <a:pt x="7806" y="1255"/>
                  <a:pt x="7248" y="1812"/>
                  <a:pt x="7248" y="2481"/>
                </a:cubicBezTo>
                <a:cubicBezTo>
                  <a:pt x="7248" y="2788"/>
                  <a:pt x="7388" y="3095"/>
                  <a:pt x="7611" y="3318"/>
                </a:cubicBezTo>
                <a:cubicBezTo>
                  <a:pt x="7388" y="3429"/>
                  <a:pt x="7220" y="3569"/>
                  <a:pt x="7081" y="3736"/>
                </a:cubicBezTo>
                <a:cubicBezTo>
                  <a:pt x="6969" y="3485"/>
                  <a:pt x="6802" y="3290"/>
                  <a:pt x="6635" y="3067"/>
                </a:cubicBezTo>
                <a:cubicBezTo>
                  <a:pt x="6496" y="2927"/>
                  <a:pt x="6300" y="2788"/>
                  <a:pt x="6105" y="2677"/>
                </a:cubicBezTo>
                <a:cubicBezTo>
                  <a:pt x="6440" y="2370"/>
                  <a:pt x="6663" y="1952"/>
                  <a:pt x="6663" y="1534"/>
                </a:cubicBezTo>
                <a:cubicBezTo>
                  <a:pt x="6663" y="1116"/>
                  <a:pt x="6496" y="725"/>
                  <a:pt x="6217" y="447"/>
                </a:cubicBezTo>
                <a:cubicBezTo>
                  <a:pt x="5938" y="168"/>
                  <a:pt x="5520" y="1"/>
                  <a:pt x="5130" y="1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1" name="Google Shape;12426;p89">
            <a:extLst>
              <a:ext uri="{FF2B5EF4-FFF2-40B4-BE49-F238E27FC236}">
                <a16:creationId xmlns:a16="http://schemas.microsoft.com/office/drawing/2014/main" id="{C7C8F60F-A103-8D20-098E-62BEBA2F09E5}"/>
              </a:ext>
            </a:extLst>
          </p:cNvPr>
          <p:cNvSpPr/>
          <p:nvPr/>
        </p:nvSpPr>
        <p:spPr>
          <a:xfrm>
            <a:off x="4957718" y="2671333"/>
            <a:ext cx="271613" cy="266874"/>
          </a:xfrm>
          <a:custGeom>
            <a:avLst/>
            <a:gdLst/>
            <a:ahLst/>
            <a:cxnLst/>
            <a:rect l="l" t="t" r="r" b="b"/>
            <a:pathLst>
              <a:path w="11816" h="11689" extrusionOk="0">
                <a:moveTo>
                  <a:pt x="7026" y="757"/>
                </a:moveTo>
                <a:lnTo>
                  <a:pt x="7026" y="2710"/>
                </a:lnTo>
                <a:lnTo>
                  <a:pt x="5829" y="2710"/>
                </a:lnTo>
                <a:cubicBezTo>
                  <a:pt x="5924" y="2332"/>
                  <a:pt x="6081" y="1954"/>
                  <a:pt x="6176" y="1702"/>
                </a:cubicBezTo>
                <a:cubicBezTo>
                  <a:pt x="6428" y="1229"/>
                  <a:pt x="6711" y="914"/>
                  <a:pt x="7026" y="757"/>
                </a:cubicBezTo>
                <a:close/>
                <a:moveTo>
                  <a:pt x="7688" y="757"/>
                </a:moveTo>
                <a:cubicBezTo>
                  <a:pt x="8003" y="914"/>
                  <a:pt x="8287" y="1229"/>
                  <a:pt x="8507" y="1702"/>
                </a:cubicBezTo>
                <a:cubicBezTo>
                  <a:pt x="8665" y="2017"/>
                  <a:pt x="8791" y="2364"/>
                  <a:pt x="8854" y="2710"/>
                </a:cubicBezTo>
                <a:lnTo>
                  <a:pt x="7688" y="2710"/>
                </a:lnTo>
                <a:lnTo>
                  <a:pt x="7688" y="757"/>
                </a:lnTo>
                <a:close/>
                <a:moveTo>
                  <a:pt x="8917" y="977"/>
                </a:moveTo>
                <a:cubicBezTo>
                  <a:pt x="9704" y="1387"/>
                  <a:pt x="10334" y="1954"/>
                  <a:pt x="10712" y="2710"/>
                </a:cubicBezTo>
                <a:lnTo>
                  <a:pt x="9578" y="2710"/>
                </a:lnTo>
                <a:cubicBezTo>
                  <a:pt x="9452" y="2206"/>
                  <a:pt x="9295" y="1765"/>
                  <a:pt x="9106" y="1387"/>
                </a:cubicBezTo>
                <a:cubicBezTo>
                  <a:pt x="9011" y="1261"/>
                  <a:pt x="8948" y="1103"/>
                  <a:pt x="8917" y="977"/>
                </a:cubicBezTo>
                <a:close/>
                <a:moveTo>
                  <a:pt x="5798" y="1009"/>
                </a:moveTo>
                <a:lnTo>
                  <a:pt x="5798" y="1009"/>
                </a:lnTo>
                <a:cubicBezTo>
                  <a:pt x="5703" y="1135"/>
                  <a:pt x="5640" y="1261"/>
                  <a:pt x="5609" y="1418"/>
                </a:cubicBezTo>
                <a:cubicBezTo>
                  <a:pt x="5388" y="1796"/>
                  <a:pt x="5231" y="2269"/>
                  <a:pt x="5136" y="2742"/>
                </a:cubicBezTo>
                <a:lnTo>
                  <a:pt x="3970" y="2742"/>
                </a:lnTo>
                <a:cubicBezTo>
                  <a:pt x="4380" y="1954"/>
                  <a:pt x="5042" y="1387"/>
                  <a:pt x="5798" y="1009"/>
                </a:cubicBezTo>
                <a:close/>
                <a:moveTo>
                  <a:pt x="5010" y="3435"/>
                </a:moveTo>
                <a:cubicBezTo>
                  <a:pt x="4978" y="3750"/>
                  <a:pt x="4915" y="4096"/>
                  <a:pt x="4915" y="4443"/>
                </a:cubicBezTo>
                <a:cubicBezTo>
                  <a:pt x="4978" y="4789"/>
                  <a:pt x="4978" y="5167"/>
                  <a:pt x="5010" y="5482"/>
                </a:cubicBezTo>
                <a:lnTo>
                  <a:pt x="3718" y="5482"/>
                </a:lnTo>
                <a:cubicBezTo>
                  <a:pt x="3624" y="5167"/>
                  <a:pt x="3561" y="4789"/>
                  <a:pt x="3561" y="4443"/>
                </a:cubicBezTo>
                <a:cubicBezTo>
                  <a:pt x="3561" y="4096"/>
                  <a:pt x="3592" y="3750"/>
                  <a:pt x="3718" y="3435"/>
                </a:cubicBezTo>
                <a:close/>
                <a:moveTo>
                  <a:pt x="7026" y="3435"/>
                </a:moveTo>
                <a:lnTo>
                  <a:pt x="7026" y="5482"/>
                </a:lnTo>
                <a:lnTo>
                  <a:pt x="5703" y="5482"/>
                </a:lnTo>
                <a:cubicBezTo>
                  <a:pt x="5672" y="5136"/>
                  <a:pt x="5640" y="4789"/>
                  <a:pt x="5640" y="4443"/>
                </a:cubicBezTo>
                <a:cubicBezTo>
                  <a:pt x="5640" y="4096"/>
                  <a:pt x="5672" y="3718"/>
                  <a:pt x="5703" y="3435"/>
                </a:cubicBezTo>
                <a:close/>
                <a:moveTo>
                  <a:pt x="8980" y="3435"/>
                </a:moveTo>
                <a:cubicBezTo>
                  <a:pt x="9011" y="3750"/>
                  <a:pt x="9074" y="4096"/>
                  <a:pt x="9074" y="4443"/>
                </a:cubicBezTo>
                <a:cubicBezTo>
                  <a:pt x="9074" y="4789"/>
                  <a:pt x="9011" y="5167"/>
                  <a:pt x="8980" y="5482"/>
                </a:cubicBezTo>
                <a:lnTo>
                  <a:pt x="7688" y="5482"/>
                </a:lnTo>
                <a:lnTo>
                  <a:pt x="7688" y="3435"/>
                </a:lnTo>
                <a:close/>
                <a:moveTo>
                  <a:pt x="10996" y="3435"/>
                </a:moveTo>
                <a:cubicBezTo>
                  <a:pt x="11059" y="3750"/>
                  <a:pt x="11153" y="4096"/>
                  <a:pt x="11153" y="4443"/>
                </a:cubicBezTo>
                <a:cubicBezTo>
                  <a:pt x="11153" y="4789"/>
                  <a:pt x="11122" y="5167"/>
                  <a:pt x="10996" y="5482"/>
                </a:cubicBezTo>
                <a:lnTo>
                  <a:pt x="9704" y="5482"/>
                </a:lnTo>
                <a:cubicBezTo>
                  <a:pt x="9736" y="5136"/>
                  <a:pt x="9767" y="4789"/>
                  <a:pt x="9767" y="4443"/>
                </a:cubicBezTo>
                <a:cubicBezTo>
                  <a:pt x="9736" y="4096"/>
                  <a:pt x="9736" y="3750"/>
                  <a:pt x="9704" y="3435"/>
                </a:cubicBezTo>
                <a:close/>
                <a:moveTo>
                  <a:pt x="5136" y="6144"/>
                </a:moveTo>
                <a:cubicBezTo>
                  <a:pt x="5231" y="6648"/>
                  <a:pt x="5388" y="7089"/>
                  <a:pt x="5609" y="7467"/>
                </a:cubicBezTo>
                <a:cubicBezTo>
                  <a:pt x="5672" y="7593"/>
                  <a:pt x="5766" y="7751"/>
                  <a:pt x="5798" y="7877"/>
                </a:cubicBezTo>
                <a:cubicBezTo>
                  <a:pt x="5042" y="7530"/>
                  <a:pt x="4380" y="6932"/>
                  <a:pt x="3970" y="6144"/>
                </a:cubicBezTo>
                <a:close/>
                <a:moveTo>
                  <a:pt x="10712" y="6144"/>
                </a:moveTo>
                <a:cubicBezTo>
                  <a:pt x="10334" y="6932"/>
                  <a:pt x="9704" y="7530"/>
                  <a:pt x="8917" y="7877"/>
                </a:cubicBezTo>
                <a:cubicBezTo>
                  <a:pt x="8980" y="7751"/>
                  <a:pt x="9074" y="7625"/>
                  <a:pt x="9106" y="7467"/>
                </a:cubicBezTo>
                <a:cubicBezTo>
                  <a:pt x="9295" y="7089"/>
                  <a:pt x="9452" y="6617"/>
                  <a:pt x="9578" y="6144"/>
                </a:cubicBezTo>
                <a:close/>
                <a:moveTo>
                  <a:pt x="7026" y="6144"/>
                </a:moveTo>
                <a:lnTo>
                  <a:pt x="7026" y="8097"/>
                </a:lnTo>
                <a:cubicBezTo>
                  <a:pt x="6743" y="7940"/>
                  <a:pt x="6428" y="7625"/>
                  <a:pt x="6239" y="7152"/>
                </a:cubicBezTo>
                <a:cubicBezTo>
                  <a:pt x="6081" y="6837"/>
                  <a:pt x="5955" y="6491"/>
                  <a:pt x="5861" y="6144"/>
                </a:cubicBezTo>
                <a:close/>
                <a:moveTo>
                  <a:pt x="8854" y="6144"/>
                </a:moveTo>
                <a:cubicBezTo>
                  <a:pt x="8791" y="6522"/>
                  <a:pt x="8633" y="6900"/>
                  <a:pt x="8507" y="7152"/>
                </a:cubicBezTo>
                <a:cubicBezTo>
                  <a:pt x="8287" y="7688"/>
                  <a:pt x="8003" y="8003"/>
                  <a:pt x="7688" y="8097"/>
                </a:cubicBezTo>
                <a:lnTo>
                  <a:pt x="7688" y="6144"/>
                </a:lnTo>
                <a:close/>
                <a:moveTo>
                  <a:pt x="2726" y="8759"/>
                </a:moveTo>
                <a:cubicBezTo>
                  <a:pt x="2813" y="8759"/>
                  <a:pt x="2899" y="8790"/>
                  <a:pt x="2962" y="8853"/>
                </a:cubicBezTo>
                <a:cubicBezTo>
                  <a:pt x="3088" y="8980"/>
                  <a:pt x="3088" y="9169"/>
                  <a:pt x="2962" y="9326"/>
                </a:cubicBezTo>
                <a:lnTo>
                  <a:pt x="1387" y="10901"/>
                </a:lnTo>
                <a:cubicBezTo>
                  <a:pt x="1324" y="10964"/>
                  <a:pt x="1237" y="10996"/>
                  <a:pt x="1151" y="10996"/>
                </a:cubicBezTo>
                <a:cubicBezTo>
                  <a:pt x="1064" y="10996"/>
                  <a:pt x="977" y="10964"/>
                  <a:pt x="914" y="10901"/>
                </a:cubicBezTo>
                <a:cubicBezTo>
                  <a:pt x="788" y="10775"/>
                  <a:pt x="788" y="10555"/>
                  <a:pt x="914" y="10429"/>
                </a:cubicBezTo>
                <a:lnTo>
                  <a:pt x="2490" y="8853"/>
                </a:lnTo>
                <a:cubicBezTo>
                  <a:pt x="2553" y="8790"/>
                  <a:pt x="2639" y="8759"/>
                  <a:pt x="2726" y="8759"/>
                </a:cubicBezTo>
                <a:close/>
                <a:moveTo>
                  <a:pt x="7373" y="1"/>
                </a:moveTo>
                <a:cubicBezTo>
                  <a:pt x="4915" y="1"/>
                  <a:pt x="2931" y="1985"/>
                  <a:pt x="2931" y="4443"/>
                </a:cubicBezTo>
                <a:cubicBezTo>
                  <a:pt x="2931" y="5514"/>
                  <a:pt x="3309" y="6522"/>
                  <a:pt x="4002" y="7310"/>
                </a:cubicBezTo>
                <a:lnTo>
                  <a:pt x="3151" y="8160"/>
                </a:lnTo>
                <a:cubicBezTo>
                  <a:pt x="3011" y="8079"/>
                  <a:pt x="2858" y="8040"/>
                  <a:pt x="2705" y="8040"/>
                </a:cubicBezTo>
                <a:cubicBezTo>
                  <a:pt x="2445" y="8040"/>
                  <a:pt x="2184" y="8151"/>
                  <a:pt x="1986" y="8349"/>
                </a:cubicBezTo>
                <a:lnTo>
                  <a:pt x="410" y="9925"/>
                </a:lnTo>
                <a:cubicBezTo>
                  <a:pt x="1" y="10303"/>
                  <a:pt x="1" y="10996"/>
                  <a:pt x="410" y="11374"/>
                </a:cubicBezTo>
                <a:cubicBezTo>
                  <a:pt x="599" y="11563"/>
                  <a:pt x="883" y="11689"/>
                  <a:pt x="1103" y="11689"/>
                </a:cubicBezTo>
                <a:cubicBezTo>
                  <a:pt x="1387" y="11689"/>
                  <a:pt x="1607" y="11563"/>
                  <a:pt x="1828" y="11374"/>
                </a:cubicBezTo>
                <a:lnTo>
                  <a:pt x="3403" y="9799"/>
                </a:lnTo>
                <a:cubicBezTo>
                  <a:pt x="3718" y="9484"/>
                  <a:pt x="3781" y="9011"/>
                  <a:pt x="3592" y="8633"/>
                </a:cubicBezTo>
                <a:lnTo>
                  <a:pt x="4411" y="7782"/>
                </a:lnTo>
                <a:cubicBezTo>
                  <a:pt x="5199" y="8444"/>
                  <a:pt x="6207" y="8853"/>
                  <a:pt x="7278" y="8853"/>
                </a:cubicBezTo>
                <a:cubicBezTo>
                  <a:pt x="7298" y="8854"/>
                  <a:pt x="7318" y="8854"/>
                  <a:pt x="7338" y="8854"/>
                </a:cubicBezTo>
                <a:cubicBezTo>
                  <a:pt x="9830" y="8854"/>
                  <a:pt x="11815" y="6881"/>
                  <a:pt x="11815" y="4443"/>
                </a:cubicBezTo>
                <a:cubicBezTo>
                  <a:pt x="11815" y="2017"/>
                  <a:pt x="9799" y="1"/>
                  <a:pt x="7373" y="1"/>
                </a:cubicBezTo>
                <a:close/>
              </a:path>
            </a:pathLst>
          </a:custGeom>
          <a:solidFill>
            <a:srgbClr val="0F374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3" name="Oval 4">
            <a:extLst>
              <a:ext uri="{FF2B5EF4-FFF2-40B4-BE49-F238E27FC236}">
                <a16:creationId xmlns:a16="http://schemas.microsoft.com/office/drawing/2014/main" id="{4466BD99-70C3-EECA-DE06-F4C5633E7B1B}"/>
              </a:ext>
            </a:extLst>
          </p:cNvPr>
          <p:cNvSpPr/>
          <p:nvPr/>
        </p:nvSpPr>
        <p:spPr>
          <a:xfrm>
            <a:off x="3693256" y="2663017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4" name="Freeform 12">
            <a:extLst>
              <a:ext uri="{FF2B5EF4-FFF2-40B4-BE49-F238E27FC236}">
                <a16:creationId xmlns:a16="http://schemas.microsoft.com/office/drawing/2014/main" id="{AD6A8CCD-FA03-3D96-7ACF-79703B90C483}"/>
              </a:ext>
            </a:extLst>
          </p:cNvPr>
          <p:cNvSpPr/>
          <p:nvPr/>
        </p:nvSpPr>
        <p:spPr>
          <a:xfrm rot="8100000">
            <a:off x="3509349" y="1978734"/>
            <a:ext cx="468085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5" name="Freeform 13">
            <a:extLst>
              <a:ext uri="{FF2B5EF4-FFF2-40B4-BE49-F238E27FC236}">
                <a16:creationId xmlns:a16="http://schemas.microsoft.com/office/drawing/2014/main" id="{5888580A-6762-B834-50B8-7A841E213F81}"/>
              </a:ext>
            </a:extLst>
          </p:cNvPr>
          <p:cNvSpPr/>
          <p:nvPr/>
        </p:nvSpPr>
        <p:spPr>
          <a:xfrm rot="13500000" flipH="1">
            <a:off x="3563698" y="1977007"/>
            <a:ext cx="468085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89000"/>
                </a:schemeClr>
              </a:gs>
              <a:gs pos="23000">
                <a:schemeClr val="accent1">
                  <a:lumMod val="89000"/>
                </a:schemeClr>
              </a:gs>
              <a:gs pos="69000">
                <a:schemeClr val="accent1">
                  <a:lumMod val="75000"/>
                </a:schemeClr>
              </a:gs>
              <a:gs pos="97000">
                <a:schemeClr val="accent1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6" name="Oval 14">
            <a:extLst>
              <a:ext uri="{FF2B5EF4-FFF2-40B4-BE49-F238E27FC236}">
                <a16:creationId xmlns:a16="http://schemas.microsoft.com/office/drawing/2014/main" id="{3B192316-72FD-7B12-6760-10A2576D5E63}"/>
              </a:ext>
            </a:extLst>
          </p:cNvPr>
          <p:cNvSpPr/>
          <p:nvPr/>
        </p:nvSpPr>
        <p:spPr>
          <a:xfrm>
            <a:off x="3539688" y="1973747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7" name="TextBox 52">
            <a:extLst>
              <a:ext uri="{FF2B5EF4-FFF2-40B4-BE49-F238E27FC236}">
                <a16:creationId xmlns:a16="http://schemas.microsoft.com/office/drawing/2014/main" id="{B83975F7-B66D-4825-1EC9-EE3998D295E2}"/>
              </a:ext>
            </a:extLst>
          </p:cNvPr>
          <p:cNvSpPr txBox="1"/>
          <p:nvPr/>
        </p:nvSpPr>
        <p:spPr>
          <a:xfrm>
            <a:off x="1004619" y="1284719"/>
            <a:ext cx="5377274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The Ecosystem</a:t>
            </a:r>
          </a:p>
        </p:txBody>
      </p:sp>
      <p:pic>
        <p:nvPicPr>
          <p:cNvPr id="48" name="Graphic 68" descr="Graphic 68">
            <a:extLst>
              <a:ext uri="{FF2B5EF4-FFF2-40B4-BE49-F238E27FC236}">
                <a16:creationId xmlns:a16="http://schemas.microsoft.com/office/drawing/2014/main" id="{B8DAAED4-E7DC-7132-ADEB-3400373A81AE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69132"/>
          </a:blip>
          <a:stretch>
            <a:fillRect/>
          </a:stretch>
        </p:blipFill>
        <p:spPr>
          <a:xfrm>
            <a:off x="3621890" y="2047559"/>
            <a:ext cx="299331" cy="299331"/>
          </a:xfrm>
          <a:prstGeom prst="rect">
            <a:avLst/>
          </a:prstGeom>
          <a:ln w="12700">
            <a:miter lim="400000"/>
          </a:ln>
        </p:spPr>
      </p:pic>
      <p:sp>
        <p:nvSpPr>
          <p:cNvPr id="55" name="Oval 55">
            <a:extLst>
              <a:ext uri="{FF2B5EF4-FFF2-40B4-BE49-F238E27FC236}">
                <a16:creationId xmlns:a16="http://schemas.microsoft.com/office/drawing/2014/main" id="{7FD4E4F5-47DF-F250-0157-2C63CA32579B}"/>
              </a:ext>
            </a:extLst>
          </p:cNvPr>
          <p:cNvSpPr/>
          <p:nvPr/>
        </p:nvSpPr>
        <p:spPr>
          <a:xfrm>
            <a:off x="3755662" y="5291938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</a:schemeClr>
              </a:gs>
              <a:gs pos="46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6" name="Freeform 57">
            <a:extLst>
              <a:ext uri="{FF2B5EF4-FFF2-40B4-BE49-F238E27FC236}">
                <a16:creationId xmlns:a16="http://schemas.microsoft.com/office/drawing/2014/main" id="{39A38128-642A-83FA-8327-5E238B3E8B7E}"/>
              </a:ext>
            </a:extLst>
          </p:cNvPr>
          <p:cNvSpPr/>
          <p:nvPr/>
        </p:nvSpPr>
        <p:spPr>
          <a:xfrm rot="18900000">
            <a:off x="3625335" y="5611331"/>
            <a:ext cx="468085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7" name="Freeform 58">
            <a:extLst>
              <a:ext uri="{FF2B5EF4-FFF2-40B4-BE49-F238E27FC236}">
                <a16:creationId xmlns:a16="http://schemas.microsoft.com/office/drawing/2014/main" id="{C6838096-861E-E516-D647-6169F923E47B}"/>
              </a:ext>
            </a:extLst>
          </p:cNvPr>
          <p:cNvSpPr/>
          <p:nvPr/>
        </p:nvSpPr>
        <p:spPr>
          <a:xfrm rot="2700000" flipH="1">
            <a:off x="3570986" y="5613058"/>
            <a:ext cx="468085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8" name="Oval 59">
            <a:extLst>
              <a:ext uri="{FF2B5EF4-FFF2-40B4-BE49-F238E27FC236}">
                <a16:creationId xmlns:a16="http://schemas.microsoft.com/office/drawing/2014/main" id="{FD9C4522-DDD6-4297-1305-2302EF85F47D}"/>
              </a:ext>
            </a:extLst>
          </p:cNvPr>
          <p:cNvSpPr/>
          <p:nvPr/>
        </p:nvSpPr>
        <p:spPr>
          <a:xfrm>
            <a:off x="3597169" y="5687277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9" name="TextBox 52">
            <a:extLst>
              <a:ext uri="{FF2B5EF4-FFF2-40B4-BE49-F238E27FC236}">
                <a16:creationId xmlns:a16="http://schemas.microsoft.com/office/drawing/2014/main" id="{9E33180A-4E01-CBDE-B6C7-2DA55510634E}"/>
              </a:ext>
            </a:extLst>
          </p:cNvPr>
          <p:cNvSpPr txBox="1"/>
          <p:nvPr/>
        </p:nvSpPr>
        <p:spPr>
          <a:xfrm>
            <a:off x="1949824" y="6255807"/>
            <a:ext cx="3924876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Rewards and Recognition</a:t>
            </a:r>
          </a:p>
        </p:txBody>
      </p:sp>
      <p:pic>
        <p:nvPicPr>
          <p:cNvPr id="62" name="Graphic 61" descr="Books">
            <a:extLst>
              <a:ext uri="{FF2B5EF4-FFF2-40B4-BE49-F238E27FC236}">
                <a16:creationId xmlns:a16="http://schemas.microsoft.com/office/drawing/2014/main" id="{ECC43613-1D7D-C187-D7E3-067CB4FDB09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735903" y="3894829"/>
            <a:ext cx="424988" cy="437395"/>
          </a:xfrm>
          <a:prstGeom prst="rect">
            <a:avLst/>
          </a:prstGeom>
        </p:spPr>
      </p:pic>
      <p:sp>
        <p:nvSpPr>
          <p:cNvPr id="63" name="Google Shape;9494;p73">
            <a:extLst>
              <a:ext uri="{FF2B5EF4-FFF2-40B4-BE49-F238E27FC236}">
                <a16:creationId xmlns:a16="http://schemas.microsoft.com/office/drawing/2014/main" id="{5105E5AE-724B-1B5D-A9F2-B36B8B689A03}"/>
              </a:ext>
            </a:extLst>
          </p:cNvPr>
          <p:cNvSpPr/>
          <p:nvPr/>
        </p:nvSpPr>
        <p:spPr>
          <a:xfrm>
            <a:off x="3676075" y="5780952"/>
            <a:ext cx="332189" cy="306971"/>
          </a:xfrm>
          <a:custGeom>
            <a:avLst/>
            <a:gdLst/>
            <a:ahLst/>
            <a:cxnLst/>
            <a:rect l="l" t="t" r="r" b="b"/>
            <a:pathLst>
              <a:path w="10807" h="11815" extrusionOk="0">
                <a:moveTo>
                  <a:pt x="6459" y="662"/>
                </a:moveTo>
                <a:cubicBezTo>
                  <a:pt x="6868" y="662"/>
                  <a:pt x="7183" y="977"/>
                  <a:pt x="7183" y="1355"/>
                </a:cubicBezTo>
                <a:cubicBezTo>
                  <a:pt x="7183" y="1765"/>
                  <a:pt x="6868" y="2080"/>
                  <a:pt x="6459" y="2080"/>
                </a:cubicBezTo>
                <a:lnTo>
                  <a:pt x="6459" y="1702"/>
                </a:lnTo>
                <a:cubicBezTo>
                  <a:pt x="6459" y="1513"/>
                  <a:pt x="6301" y="1355"/>
                  <a:pt x="6112" y="1355"/>
                </a:cubicBezTo>
                <a:lnTo>
                  <a:pt x="4726" y="1355"/>
                </a:lnTo>
                <a:cubicBezTo>
                  <a:pt x="4537" y="1355"/>
                  <a:pt x="4379" y="1513"/>
                  <a:pt x="4379" y="1702"/>
                </a:cubicBezTo>
                <a:lnTo>
                  <a:pt x="4379" y="2080"/>
                </a:lnTo>
                <a:cubicBezTo>
                  <a:pt x="3970" y="2017"/>
                  <a:pt x="3655" y="1702"/>
                  <a:pt x="3655" y="1355"/>
                </a:cubicBezTo>
                <a:cubicBezTo>
                  <a:pt x="3655" y="977"/>
                  <a:pt x="3970" y="662"/>
                  <a:pt x="4379" y="662"/>
                </a:cubicBezTo>
                <a:close/>
                <a:moveTo>
                  <a:pt x="5387" y="4128"/>
                </a:moveTo>
                <a:cubicBezTo>
                  <a:pt x="5608" y="4128"/>
                  <a:pt x="5766" y="4285"/>
                  <a:pt x="5766" y="4474"/>
                </a:cubicBezTo>
                <a:lnTo>
                  <a:pt x="5766" y="4821"/>
                </a:lnTo>
                <a:lnTo>
                  <a:pt x="6112" y="4821"/>
                </a:lnTo>
                <a:cubicBezTo>
                  <a:pt x="6711" y="4821"/>
                  <a:pt x="7120" y="5293"/>
                  <a:pt x="7120" y="5860"/>
                </a:cubicBezTo>
                <a:cubicBezTo>
                  <a:pt x="7120" y="6049"/>
                  <a:pt x="6963" y="6207"/>
                  <a:pt x="6774" y="6207"/>
                </a:cubicBezTo>
                <a:cubicBezTo>
                  <a:pt x="6585" y="6207"/>
                  <a:pt x="6427" y="6049"/>
                  <a:pt x="6427" y="5860"/>
                </a:cubicBezTo>
                <a:cubicBezTo>
                  <a:pt x="6427" y="5640"/>
                  <a:pt x="6270" y="5482"/>
                  <a:pt x="6081" y="5482"/>
                </a:cubicBezTo>
                <a:lnTo>
                  <a:pt x="5703" y="5482"/>
                </a:lnTo>
                <a:lnTo>
                  <a:pt x="5703" y="6868"/>
                </a:lnTo>
                <a:lnTo>
                  <a:pt x="6081" y="6868"/>
                </a:lnTo>
                <a:cubicBezTo>
                  <a:pt x="6648" y="6868"/>
                  <a:pt x="7089" y="7341"/>
                  <a:pt x="7089" y="7908"/>
                </a:cubicBezTo>
                <a:lnTo>
                  <a:pt x="7089" y="8601"/>
                </a:lnTo>
                <a:cubicBezTo>
                  <a:pt x="7089" y="9200"/>
                  <a:pt x="6616" y="9641"/>
                  <a:pt x="6081" y="9641"/>
                </a:cubicBezTo>
                <a:lnTo>
                  <a:pt x="5703" y="9641"/>
                </a:lnTo>
                <a:lnTo>
                  <a:pt x="5703" y="9987"/>
                </a:lnTo>
                <a:cubicBezTo>
                  <a:pt x="5703" y="10176"/>
                  <a:pt x="5545" y="10334"/>
                  <a:pt x="5356" y="10334"/>
                </a:cubicBezTo>
                <a:cubicBezTo>
                  <a:pt x="5167" y="10334"/>
                  <a:pt x="5009" y="10176"/>
                  <a:pt x="5009" y="9987"/>
                </a:cubicBezTo>
                <a:lnTo>
                  <a:pt x="5009" y="9704"/>
                </a:lnTo>
                <a:lnTo>
                  <a:pt x="4631" y="9704"/>
                </a:lnTo>
                <a:cubicBezTo>
                  <a:pt x="4064" y="9704"/>
                  <a:pt x="3623" y="9231"/>
                  <a:pt x="3623" y="8664"/>
                </a:cubicBezTo>
                <a:cubicBezTo>
                  <a:pt x="3623" y="8475"/>
                  <a:pt x="3781" y="8318"/>
                  <a:pt x="3970" y="8318"/>
                </a:cubicBezTo>
                <a:cubicBezTo>
                  <a:pt x="4159" y="8318"/>
                  <a:pt x="4316" y="8475"/>
                  <a:pt x="4316" y="8664"/>
                </a:cubicBezTo>
                <a:cubicBezTo>
                  <a:pt x="4316" y="8885"/>
                  <a:pt x="4505" y="9042"/>
                  <a:pt x="4694" y="9042"/>
                </a:cubicBezTo>
                <a:lnTo>
                  <a:pt x="5041" y="9042"/>
                </a:lnTo>
                <a:lnTo>
                  <a:pt x="5041" y="7625"/>
                </a:lnTo>
                <a:lnTo>
                  <a:pt x="4694" y="7625"/>
                </a:lnTo>
                <a:lnTo>
                  <a:pt x="4694" y="7593"/>
                </a:lnTo>
                <a:cubicBezTo>
                  <a:pt x="4096" y="7593"/>
                  <a:pt x="3655" y="7120"/>
                  <a:pt x="3655" y="6553"/>
                </a:cubicBezTo>
                <a:lnTo>
                  <a:pt x="3655" y="5860"/>
                </a:lnTo>
                <a:cubicBezTo>
                  <a:pt x="3655" y="5262"/>
                  <a:pt x="4127" y="4821"/>
                  <a:pt x="4694" y="4821"/>
                </a:cubicBezTo>
                <a:lnTo>
                  <a:pt x="5041" y="4821"/>
                </a:lnTo>
                <a:lnTo>
                  <a:pt x="5041" y="4474"/>
                </a:lnTo>
                <a:cubicBezTo>
                  <a:pt x="5041" y="4285"/>
                  <a:pt x="5198" y="4128"/>
                  <a:pt x="5387" y="4128"/>
                </a:cubicBezTo>
                <a:close/>
                <a:moveTo>
                  <a:pt x="4379" y="0"/>
                </a:moveTo>
                <a:cubicBezTo>
                  <a:pt x="3623" y="0"/>
                  <a:pt x="2993" y="662"/>
                  <a:pt x="2993" y="1387"/>
                </a:cubicBezTo>
                <a:cubicBezTo>
                  <a:pt x="2993" y="2143"/>
                  <a:pt x="3623" y="2773"/>
                  <a:pt x="4379" y="2773"/>
                </a:cubicBezTo>
                <a:lnTo>
                  <a:pt x="4379" y="2899"/>
                </a:lnTo>
                <a:cubicBezTo>
                  <a:pt x="3781" y="3025"/>
                  <a:pt x="3277" y="3277"/>
                  <a:pt x="2804" y="3592"/>
                </a:cubicBezTo>
                <a:lnTo>
                  <a:pt x="2332" y="3056"/>
                </a:lnTo>
                <a:lnTo>
                  <a:pt x="2584" y="2804"/>
                </a:lnTo>
                <a:cubicBezTo>
                  <a:pt x="2710" y="2710"/>
                  <a:pt x="2710" y="2458"/>
                  <a:pt x="2615" y="2332"/>
                </a:cubicBezTo>
                <a:lnTo>
                  <a:pt x="1701" y="1292"/>
                </a:lnTo>
                <a:cubicBezTo>
                  <a:pt x="1630" y="1203"/>
                  <a:pt x="1529" y="1165"/>
                  <a:pt x="1432" y="1165"/>
                </a:cubicBezTo>
                <a:cubicBezTo>
                  <a:pt x="1357" y="1165"/>
                  <a:pt x="1284" y="1188"/>
                  <a:pt x="1229" y="1229"/>
                </a:cubicBezTo>
                <a:lnTo>
                  <a:pt x="158" y="2143"/>
                </a:lnTo>
                <a:cubicBezTo>
                  <a:pt x="0" y="2269"/>
                  <a:pt x="0" y="2489"/>
                  <a:pt x="126" y="2615"/>
                </a:cubicBezTo>
                <a:lnTo>
                  <a:pt x="1040" y="3686"/>
                </a:lnTo>
                <a:cubicBezTo>
                  <a:pt x="1090" y="3770"/>
                  <a:pt x="1183" y="3809"/>
                  <a:pt x="1279" y="3809"/>
                </a:cubicBezTo>
                <a:cubicBezTo>
                  <a:pt x="1365" y="3809"/>
                  <a:pt x="1453" y="3777"/>
                  <a:pt x="1512" y="3718"/>
                </a:cubicBezTo>
                <a:lnTo>
                  <a:pt x="1764" y="3497"/>
                </a:lnTo>
                <a:lnTo>
                  <a:pt x="2237" y="4033"/>
                </a:lnTo>
                <a:cubicBezTo>
                  <a:pt x="1418" y="4852"/>
                  <a:pt x="914" y="5986"/>
                  <a:pt x="914" y="7247"/>
                </a:cubicBezTo>
                <a:cubicBezTo>
                  <a:pt x="914" y="9735"/>
                  <a:pt x="2930" y="11815"/>
                  <a:pt x="5387" y="11815"/>
                </a:cubicBezTo>
                <a:cubicBezTo>
                  <a:pt x="7876" y="11815"/>
                  <a:pt x="9893" y="9798"/>
                  <a:pt x="9893" y="7247"/>
                </a:cubicBezTo>
                <a:cubicBezTo>
                  <a:pt x="9893" y="5986"/>
                  <a:pt x="9389" y="4852"/>
                  <a:pt x="8538" y="4033"/>
                </a:cubicBezTo>
                <a:lnTo>
                  <a:pt x="9011" y="3497"/>
                </a:lnTo>
                <a:lnTo>
                  <a:pt x="9294" y="3718"/>
                </a:lnTo>
                <a:cubicBezTo>
                  <a:pt x="9368" y="3777"/>
                  <a:pt x="9450" y="3809"/>
                  <a:pt x="9528" y="3809"/>
                </a:cubicBezTo>
                <a:cubicBezTo>
                  <a:pt x="9616" y="3809"/>
                  <a:pt x="9700" y="3770"/>
                  <a:pt x="9767" y="3686"/>
                </a:cubicBezTo>
                <a:lnTo>
                  <a:pt x="10680" y="2615"/>
                </a:lnTo>
                <a:cubicBezTo>
                  <a:pt x="10806" y="2458"/>
                  <a:pt x="10806" y="2269"/>
                  <a:pt x="10649" y="2143"/>
                </a:cubicBezTo>
                <a:lnTo>
                  <a:pt x="9578" y="1229"/>
                </a:lnTo>
                <a:cubicBezTo>
                  <a:pt x="9509" y="1188"/>
                  <a:pt x="9434" y="1165"/>
                  <a:pt x="9361" y="1165"/>
                </a:cubicBezTo>
                <a:cubicBezTo>
                  <a:pt x="9267" y="1165"/>
                  <a:pt x="9176" y="1203"/>
                  <a:pt x="9105" y="1292"/>
                </a:cubicBezTo>
                <a:lnTo>
                  <a:pt x="8191" y="2332"/>
                </a:lnTo>
                <a:cubicBezTo>
                  <a:pt x="8065" y="2489"/>
                  <a:pt x="8065" y="2710"/>
                  <a:pt x="8223" y="2804"/>
                </a:cubicBezTo>
                <a:lnTo>
                  <a:pt x="8506" y="3056"/>
                </a:lnTo>
                <a:lnTo>
                  <a:pt x="8034" y="3592"/>
                </a:lnTo>
                <a:cubicBezTo>
                  <a:pt x="7561" y="3245"/>
                  <a:pt x="7057" y="3025"/>
                  <a:pt x="6459" y="2899"/>
                </a:cubicBezTo>
                <a:lnTo>
                  <a:pt x="6459" y="2773"/>
                </a:lnTo>
                <a:cubicBezTo>
                  <a:pt x="7215" y="2773"/>
                  <a:pt x="7845" y="2143"/>
                  <a:pt x="7845" y="1387"/>
                </a:cubicBezTo>
                <a:cubicBezTo>
                  <a:pt x="7845" y="662"/>
                  <a:pt x="7215" y="0"/>
                  <a:pt x="645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Rectangle 1">
            <a:extLst>
              <a:ext uri="{FF2B5EF4-FFF2-40B4-BE49-F238E27FC236}">
                <a16:creationId xmlns:a16="http://schemas.microsoft.com/office/drawing/2014/main" id="{27A48EAC-B657-A4B0-2EA5-67B5AEAAA1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8562" y="1311878"/>
            <a:ext cx="4038442" cy="5307671"/>
          </a:xfrm>
          <a:prstGeom prst="borderCallout1">
            <a:avLst>
              <a:gd name="adj1" fmla="val 88432"/>
              <a:gd name="adj2" fmla="val -160"/>
              <a:gd name="adj3" fmla="val 88707"/>
              <a:gd name="adj4" fmla="val -12249"/>
            </a:avLst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Leaders accountable for maintaining ethical standards, implementing structures to address ethical lapses, and appointing ethics leaders</a:t>
            </a:r>
          </a:p>
          <a:p>
            <a:pPr marL="285750" marR="0" lvl="0" indent="-285750" algn="l" defTabSz="914400" rtl="0" eaLnBrk="0" fontAlgn="base" latinLnBrk="0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Accountability mechanisms, such as performance reviews and compliance reporting, crucial for upholding ethical behavior</a:t>
            </a:r>
          </a:p>
          <a:p>
            <a:pPr marL="285750" marR="0" lvl="0" indent="-285750" algn="l" defTabSz="914400" rtl="0" eaLnBrk="0" fontAlgn="base" latinLnBrk="0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Leaders to ensure transparency in reporting and accountability, including to global leadership and network firms</a:t>
            </a:r>
          </a:p>
          <a:p>
            <a:pPr marL="285750" marR="0" lvl="0" indent="-285750" algn="l" defTabSz="914400" rtl="0" eaLnBrk="0" fontAlgn="base" latinLnBrk="0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Decisions should prioritize ethical values over short-term financial gains, with transparent reporting of incentives and performance metrics</a:t>
            </a:r>
          </a:p>
          <a:p>
            <a:pPr marL="285750" marR="0" lvl="0" indent="-285750" algn="l" defTabSz="914400" rtl="0" eaLnBrk="0" fontAlgn="base" latinLnBrk="0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Performance management should promote behavior consistent with the firm's ethical standards</a:t>
            </a:r>
          </a:p>
          <a:p>
            <a:pPr marL="285750" indent="-285750" eaLnBrk="0" fontAlgn="base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Partners are assessed against quality and quantitative measures, with incentives aligned with ethical practices.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23E6B1-F42D-7EB8-45AB-AA28F8FB1B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8502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62444B-5A8E-0093-AB53-658E80A5AE5B}"/>
              </a:ext>
            </a:extLst>
          </p:cNvPr>
          <p:cNvSpPr txBox="1">
            <a:spLocks/>
          </p:cNvSpPr>
          <p:nvPr/>
        </p:nvSpPr>
        <p:spPr>
          <a:xfrm>
            <a:off x="641373" y="136525"/>
            <a:ext cx="9334834" cy="7898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08386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hangingPunct="0">
              <a:lnSpc>
                <a:spcPct val="100000"/>
              </a:lnSpc>
            </a:pPr>
            <a:r>
              <a:rPr lang="en-US" b="1" dirty="0">
                <a:solidFill>
                  <a:schemeClr val="bg1"/>
                </a:solidFill>
                <a:latin typeface="+mj-lt"/>
                <a:cs typeface="+mj-cs"/>
              </a:rPr>
              <a:t>WG PRELIMINARY VIEWS: KEY THEMES</a:t>
            </a:r>
          </a:p>
        </p:txBody>
      </p:sp>
      <p:sp>
        <p:nvSpPr>
          <p:cNvPr id="3" name="Oval 3">
            <a:extLst>
              <a:ext uri="{FF2B5EF4-FFF2-40B4-BE49-F238E27FC236}">
                <a16:creationId xmlns:a16="http://schemas.microsoft.com/office/drawing/2014/main" id="{7D6CCFD9-F937-9AF0-3BA7-8FF8C0CED30C}"/>
              </a:ext>
            </a:extLst>
          </p:cNvPr>
          <p:cNvSpPr/>
          <p:nvPr/>
        </p:nvSpPr>
        <p:spPr>
          <a:xfrm>
            <a:off x="2674277" y="2694895"/>
            <a:ext cx="2552585" cy="2552584"/>
          </a:xfrm>
          <a:prstGeom prst="ellips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  <a:miter/>
          </a:ln>
        </p:spPr>
        <p:txBody>
          <a:bodyPr lIns="45719" rIns="45719" anchor="ctr"/>
          <a:lstStyle/>
          <a:p>
            <a:pPr algn="ctr"/>
            <a:endParaRPr sz="2000" dirty="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5" name="Picture 8" descr="Picture 8">
            <a:extLst>
              <a:ext uri="{FF2B5EF4-FFF2-40B4-BE49-F238E27FC236}">
                <a16:creationId xmlns:a16="http://schemas.microsoft.com/office/drawing/2014/main" id="{7ABA63AF-29E5-0722-B9AA-7F338B7BF3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840" y="2859846"/>
            <a:ext cx="2222470" cy="2222468"/>
          </a:xfrm>
          <a:prstGeom prst="rect">
            <a:avLst/>
          </a:prstGeom>
          <a:ln w="12700">
            <a:miter lim="400000"/>
          </a:ln>
          <a:effectLst/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753BCCAF-9172-ECA2-ED5D-B85A85871E64}"/>
              </a:ext>
            </a:extLst>
          </p:cNvPr>
          <p:cNvSpPr/>
          <p:nvPr/>
        </p:nvSpPr>
        <p:spPr>
          <a:xfrm>
            <a:off x="4801190" y="2989267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46000">
                <a:schemeClr val="accent2">
                  <a:lumMod val="95000"/>
                  <a:lumOff val="5000"/>
                </a:schemeClr>
              </a:gs>
              <a:gs pos="10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" name="Freeform 30">
            <a:extLst>
              <a:ext uri="{FF2B5EF4-FFF2-40B4-BE49-F238E27FC236}">
                <a16:creationId xmlns:a16="http://schemas.microsoft.com/office/drawing/2014/main" id="{F4D868CF-AC47-8CE7-FA4D-5D2608B0980A}"/>
              </a:ext>
            </a:extLst>
          </p:cNvPr>
          <p:cNvSpPr/>
          <p:nvPr/>
        </p:nvSpPr>
        <p:spPr>
          <a:xfrm rot="10789512">
            <a:off x="4995970" y="2436775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" name="Freeform 31">
            <a:extLst>
              <a:ext uri="{FF2B5EF4-FFF2-40B4-BE49-F238E27FC236}">
                <a16:creationId xmlns:a16="http://schemas.microsoft.com/office/drawing/2014/main" id="{8DB9776C-09E7-AF6B-82ED-CC1F4ABF95BF}"/>
              </a:ext>
            </a:extLst>
          </p:cNvPr>
          <p:cNvSpPr/>
          <p:nvPr/>
        </p:nvSpPr>
        <p:spPr>
          <a:xfrm rot="16189512" flipH="1">
            <a:off x="5035736" y="2473863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89000"/>
                </a:schemeClr>
              </a:gs>
              <a:gs pos="23000">
                <a:schemeClr val="accent2">
                  <a:lumMod val="89000"/>
                </a:schemeClr>
              </a:gs>
              <a:gs pos="69000">
                <a:schemeClr val="accent2">
                  <a:lumMod val="75000"/>
                </a:schemeClr>
              </a:gs>
              <a:gs pos="9700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D064B61-47E1-0FE9-B206-F6CF1F733564}"/>
              </a:ext>
            </a:extLst>
          </p:cNvPr>
          <p:cNvSpPr/>
          <p:nvPr/>
        </p:nvSpPr>
        <p:spPr>
          <a:xfrm>
            <a:off x="5044130" y="2464544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0" name="Oval 37">
            <a:extLst>
              <a:ext uri="{FF2B5EF4-FFF2-40B4-BE49-F238E27FC236}">
                <a16:creationId xmlns:a16="http://schemas.microsoft.com/office/drawing/2014/main" id="{E9B2F08B-73CC-D4F1-C068-39F690A57FBD}"/>
              </a:ext>
            </a:extLst>
          </p:cNvPr>
          <p:cNvSpPr/>
          <p:nvPr/>
        </p:nvSpPr>
        <p:spPr>
          <a:xfrm>
            <a:off x="5153834" y="3934151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40000"/>
                  <a:lumOff val="60000"/>
                </a:schemeClr>
              </a:gs>
              <a:gs pos="46000">
                <a:schemeClr val="accent3">
                  <a:lumMod val="95000"/>
                  <a:lumOff val="5000"/>
                </a:schemeClr>
              </a:gs>
              <a:gs pos="100000">
                <a:schemeClr val="accent3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1" name="Freeform 39">
            <a:extLst>
              <a:ext uri="{FF2B5EF4-FFF2-40B4-BE49-F238E27FC236}">
                <a16:creationId xmlns:a16="http://schemas.microsoft.com/office/drawing/2014/main" id="{0F049ED6-B0F4-201E-720F-439101292C4B}"/>
              </a:ext>
            </a:extLst>
          </p:cNvPr>
          <p:cNvSpPr/>
          <p:nvPr/>
        </p:nvSpPr>
        <p:spPr>
          <a:xfrm rot="13500000">
            <a:off x="5507123" y="3712016"/>
            <a:ext cx="468085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2" name="Freeform 40">
            <a:extLst>
              <a:ext uri="{FF2B5EF4-FFF2-40B4-BE49-F238E27FC236}">
                <a16:creationId xmlns:a16="http://schemas.microsoft.com/office/drawing/2014/main" id="{CD52D464-548F-4BE9-F8D5-A7D4E8A333D2}"/>
              </a:ext>
            </a:extLst>
          </p:cNvPr>
          <p:cNvSpPr/>
          <p:nvPr/>
        </p:nvSpPr>
        <p:spPr>
          <a:xfrm rot="18900000" flipH="1">
            <a:off x="5508851" y="3766365"/>
            <a:ext cx="468085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89000"/>
                </a:schemeClr>
              </a:gs>
              <a:gs pos="23000">
                <a:schemeClr val="accent3">
                  <a:lumMod val="89000"/>
                </a:schemeClr>
              </a:gs>
              <a:gs pos="69000">
                <a:schemeClr val="accent3">
                  <a:lumMod val="75000"/>
                </a:schemeClr>
              </a:gs>
              <a:gs pos="97000">
                <a:schemeClr val="accent3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3" name="Oval 41">
            <a:extLst>
              <a:ext uri="{FF2B5EF4-FFF2-40B4-BE49-F238E27FC236}">
                <a16:creationId xmlns:a16="http://schemas.microsoft.com/office/drawing/2014/main" id="{EC74D4AC-1AB7-8C0A-FB45-D586ADB508BE}"/>
              </a:ext>
            </a:extLst>
          </p:cNvPr>
          <p:cNvSpPr/>
          <p:nvPr/>
        </p:nvSpPr>
        <p:spPr>
          <a:xfrm>
            <a:off x="5552510" y="3776302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4" name="Oval 46">
            <a:extLst>
              <a:ext uri="{FF2B5EF4-FFF2-40B4-BE49-F238E27FC236}">
                <a16:creationId xmlns:a16="http://schemas.microsoft.com/office/drawing/2014/main" id="{AB6780C5-64F7-8CE6-105F-B3A519FE27D3}"/>
              </a:ext>
            </a:extLst>
          </p:cNvPr>
          <p:cNvSpPr/>
          <p:nvPr/>
        </p:nvSpPr>
        <p:spPr>
          <a:xfrm>
            <a:off x="4821683" y="4752679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46000">
                <a:schemeClr val="accent4">
                  <a:lumMod val="95000"/>
                  <a:lumOff val="5000"/>
                </a:schemeClr>
              </a:gs>
              <a:gs pos="100000">
                <a:schemeClr val="accent4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ECECEC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5" name="Freeform 48">
            <a:extLst>
              <a:ext uri="{FF2B5EF4-FFF2-40B4-BE49-F238E27FC236}">
                <a16:creationId xmlns:a16="http://schemas.microsoft.com/office/drawing/2014/main" id="{3E3F68B3-3C26-9CBE-DCFB-B5CEBBB33DD3}"/>
              </a:ext>
            </a:extLst>
          </p:cNvPr>
          <p:cNvSpPr/>
          <p:nvPr/>
        </p:nvSpPr>
        <p:spPr>
          <a:xfrm rot="16344705">
            <a:off x="5037241" y="4927949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6" name="Freeform 49">
            <a:extLst>
              <a:ext uri="{FF2B5EF4-FFF2-40B4-BE49-F238E27FC236}">
                <a16:creationId xmlns:a16="http://schemas.microsoft.com/office/drawing/2014/main" id="{80B8398A-D691-676A-01C2-064915AB68BC}"/>
              </a:ext>
            </a:extLst>
          </p:cNvPr>
          <p:cNvSpPr/>
          <p:nvPr/>
        </p:nvSpPr>
        <p:spPr>
          <a:xfrm rot="144705" flipH="1">
            <a:off x="4998396" y="4966000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89000"/>
                </a:schemeClr>
              </a:gs>
              <a:gs pos="23000">
                <a:schemeClr val="accent4">
                  <a:lumMod val="89000"/>
                </a:schemeClr>
              </a:gs>
              <a:gs pos="69000">
                <a:schemeClr val="accent4">
                  <a:lumMod val="75000"/>
                </a:schemeClr>
              </a:gs>
              <a:gs pos="97000">
                <a:schemeClr val="accent4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7" name="Oval 50">
            <a:extLst>
              <a:ext uri="{FF2B5EF4-FFF2-40B4-BE49-F238E27FC236}">
                <a16:creationId xmlns:a16="http://schemas.microsoft.com/office/drawing/2014/main" id="{02F2A82C-F298-EC04-0A94-C9AC5E0132D1}"/>
              </a:ext>
            </a:extLst>
          </p:cNvPr>
          <p:cNvSpPr/>
          <p:nvPr/>
        </p:nvSpPr>
        <p:spPr>
          <a:xfrm>
            <a:off x="5047994" y="5011081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8" name="Oval 64">
            <a:extLst>
              <a:ext uri="{FF2B5EF4-FFF2-40B4-BE49-F238E27FC236}">
                <a16:creationId xmlns:a16="http://schemas.microsoft.com/office/drawing/2014/main" id="{10440F7F-34F7-4AF1-DCF2-0FF72BA2B288}"/>
              </a:ext>
            </a:extLst>
          </p:cNvPr>
          <p:cNvSpPr/>
          <p:nvPr/>
        </p:nvSpPr>
        <p:spPr>
          <a:xfrm>
            <a:off x="2901815" y="4746564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46000">
                <a:schemeClr val="accent6">
                  <a:lumMod val="95000"/>
                  <a:lumOff val="5000"/>
                </a:schemeClr>
              </a:gs>
              <a:gs pos="100000">
                <a:schemeClr val="accent6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9" name="Freeform 66">
            <a:extLst>
              <a:ext uri="{FF2B5EF4-FFF2-40B4-BE49-F238E27FC236}">
                <a16:creationId xmlns:a16="http://schemas.microsoft.com/office/drawing/2014/main" id="{FA4C33B2-C31C-46BD-8C19-833C159099B9}"/>
              </a:ext>
            </a:extLst>
          </p:cNvPr>
          <p:cNvSpPr/>
          <p:nvPr/>
        </p:nvSpPr>
        <p:spPr>
          <a:xfrm rot="21429490">
            <a:off x="2430085" y="4949363"/>
            <a:ext cx="468086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89000"/>
                </a:schemeClr>
              </a:gs>
              <a:gs pos="23000">
                <a:schemeClr val="accent6">
                  <a:lumMod val="89000"/>
                </a:schemeClr>
              </a:gs>
              <a:gs pos="69000">
                <a:schemeClr val="accent6">
                  <a:lumMod val="75000"/>
                </a:schemeClr>
              </a:gs>
              <a:gs pos="97000">
                <a:schemeClr val="accent6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0" name="Freeform 67">
            <a:extLst>
              <a:ext uri="{FF2B5EF4-FFF2-40B4-BE49-F238E27FC236}">
                <a16:creationId xmlns:a16="http://schemas.microsoft.com/office/drawing/2014/main" id="{0BB419F1-ADDB-678E-3FDA-BFABD67973AD}"/>
              </a:ext>
            </a:extLst>
          </p:cNvPr>
          <p:cNvSpPr/>
          <p:nvPr/>
        </p:nvSpPr>
        <p:spPr>
          <a:xfrm rot="5229490" flipH="1">
            <a:off x="2388638" y="4914165"/>
            <a:ext cx="468085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1" name="Oval 68">
            <a:extLst>
              <a:ext uri="{FF2B5EF4-FFF2-40B4-BE49-F238E27FC236}">
                <a16:creationId xmlns:a16="http://schemas.microsoft.com/office/drawing/2014/main" id="{292EA2FF-4D8B-D889-00A7-62CD10EFE86F}"/>
              </a:ext>
            </a:extLst>
          </p:cNvPr>
          <p:cNvSpPr/>
          <p:nvPr/>
        </p:nvSpPr>
        <p:spPr>
          <a:xfrm>
            <a:off x="2380372" y="5001892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2" name="Oval 73">
            <a:extLst>
              <a:ext uri="{FF2B5EF4-FFF2-40B4-BE49-F238E27FC236}">
                <a16:creationId xmlns:a16="http://schemas.microsoft.com/office/drawing/2014/main" id="{F60BD908-37AB-8F76-86F7-487E4190D733}"/>
              </a:ext>
            </a:extLst>
          </p:cNvPr>
          <p:cNvSpPr/>
          <p:nvPr/>
        </p:nvSpPr>
        <p:spPr>
          <a:xfrm>
            <a:off x="2593344" y="3923320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3" name="Freeform 75">
            <a:extLst>
              <a:ext uri="{FF2B5EF4-FFF2-40B4-BE49-F238E27FC236}">
                <a16:creationId xmlns:a16="http://schemas.microsoft.com/office/drawing/2014/main" id="{4FDE9AC0-369B-BF5D-7707-6B60E96A5404}"/>
              </a:ext>
            </a:extLst>
          </p:cNvPr>
          <p:cNvSpPr/>
          <p:nvPr/>
        </p:nvSpPr>
        <p:spPr>
          <a:xfrm rot="2700000">
            <a:off x="1932952" y="3764917"/>
            <a:ext cx="468085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89000"/>
                </a:schemeClr>
              </a:gs>
              <a:gs pos="23000">
                <a:schemeClr val="accent1">
                  <a:lumMod val="89000"/>
                </a:schemeClr>
              </a:gs>
              <a:gs pos="69000">
                <a:schemeClr val="accent1">
                  <a:lumMod val="75000"/>
                </a:schemeClr>
              </a:gs>
              <a:gs pos="97000">
                <a:schemeClr val="accent1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4" name="Freeform 76">
            <a:extLst>
              <a:ext uri="{FF2B5EF4-FFF2-40B4-BE49-F238E27FC236}">
                <a16:creationId xmlns:a16="http://schemas.microsoft.com/office/drawing/2014/main" id="{7CFB3A22-CBBF-9BB2-3A6A-54121E6B3ECD}"/>
              </a:ext>
            </a:extLst>
          </p:cNvPr>
          <p:cNvSpPr/>
          <p:nvPr/>
        </p:nvSpPr>
        <p:spPr>
          <a:xfrm rot="8100000" flipH="1">
            <a:off x="1931224" y="3710568"/>
            <a:ext cx="468085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5" name="Oval 77">
            <a:extLst>
              <a:ext uri="{FF2B5EF4-FFF2-40B4-BE49-F238E27FC236}">
                <a16:creationId xmlns:a16="http://schemas.microsoft.com/office/drawing/2014/main" id="{A40E4260-120B-9084-7F0E-571D0A8ABE3B}"/>
              </a:ext>
            </a:extLst>
          </p:cNvPr>
          <p:cNvSpPr/>
          <p:nvPr/>
        </p:nvSpPr>
        <p:spPr>
          <a:xfrm>
            <a:off x="1888790" y="3770761"/>
            <a:ext cx="464902" cy="384701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 dirty="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6" name="Oval 82">
            <a:extLst>
              <a:ext uri="{FF2B5EF4-FFF2-40B4-BE49-F238E27FC236}">
                <a16:creationId xmlns:a16="http://schemas.microsoft.com/office/drawing/2014/main" id="{BAEB000C-1E8C-3DCF-D62C-85C0350EACC7}"/>
              </a:ext>
            </a:extLst>
          </p:cNvPr>
          <p:cNvSpPr/>
          <p:nvPr/>
        </p:nvSpPr>
        <p:spPr>
          <a:xfrm>
            <a:off x="2901815" y="3007607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46000">
                <a:schemeClr val="accent4">
                  <a:lumMod val="95000"/>
                  <a:lumOff val="5000"/>
                </a:schemeClr>
              </a:gs>
              <a:gs pos="100000">
                <a:schemeClr val="accent4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7" name="Freeform 84">
            <a:extLst>
              <a:ext uri="{FF2B5EF4-FFF2-40B4-BE49-F238E27FC236}">
                <a16:creationId xmlns:a16="http://schemas.microsoft.com/office/drawing/2014/main" id="{30BFE82B-6388-4802-A9FA-4AAB896C8FA8}"/>
              </a:ext>
            </a:extLst>
          </p:cNvPr>
          <p:cNvSpPr/>
          <p:nvPr/>
        </p:nvSpPr>
        <p:spPr>
          <a:xfrm rot="5054778">
            <a:off x="2366158" y="2563514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89000"/>
                </a:schemeClr>
              </a:gs>
              <a:gs pos="23000">
                <a:schemeClr val="accent4">
                  <a:lumMod val="89000"/>
                </a:schemeClr>
              </a:gs>
              <a:gs pos="69000">
                <a:schemeClr val="accent4">
                  <a:lumMod val="75000"/>
                </a:schemeClr>
              </a:gs>
              <a:gs pos="97000">
                <a:schemeClr val="accent4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8" name="Freeform 85">
            <a:extLst>
              <a:ext uri="{FF2B5EF4-FFF2-40B4-BE49-F238E27FC236}">
                <a16:creationId xmlns:a16="http://schemas.microsoft.com/office/drawing/2014/main" id="{E5CBB9AA-742C-88B8-0E68-6F0FF5188337}"/>
              </a:ext>
            </a:extLst>
          </p:cNvPr>
          <p:cNvSpPr/>
          <p:nvPr/>
        </p:nvSpPr>
        <p:spPr>
          <a:xfrm rot="10454778" flipH="1">
            <a:off x="2399205" y="2520331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9" name="Oval 86">
            <a:extLst>
              <a:ext uri="{FF2B5EF4-FFF2-40B4-BE49-F238E27FC236}">
                <a16:creationId xmlns:a16="http://schemas.microsoft.com/office/drawing/2014/main" id="{D9F05997-C17D-FA35-5AAD-2E70B4E9535A}"/>
              </a:ext>
            </a:extLst>
          </p:cNvPr>
          <p:cNvSpPr/>
          <p:nvPr/>
        </p:nvSpPr>
        <p:spPr>
          <a:xfrm>
            <a:off x="2349252" y="2550605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0" name="TextBox 52">
            <a:extLst>
              <a:ext uri="{FF2B5EF4-FFF2-40B4-BE49-F238E27FC236}">
                <a16:creationId xmlns:a16="http://schemas.microsoft.com/office/drawing/2014/main" id="{D90B8E89-8EA8-34DE-5135-4BCF847A429D}"/>
              </a:ext>
            </a:extLst>
          </p:cNvPr>
          <p:cNvSpPr txBox="1"/>
          <p:nvPr/>
        </p:nvSpPr>
        <p:spPr>
          <a:xfrm>
            <a:off x="5595308" y="1905422"/>
            <a:ext cx="1794698" cy="10156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Role of the Profession and Public Interest</a:t>
            </a:r>
            <a:endParaRPr sz="20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1" name="TextBox 52">
            <a:extLst>
              <a:ext uri="{FF2B5EF4-FFF2-40B4-BE49-F238E27FC236}">
                <a16:creationId xmlns:a16="http://schemas.microsoft.com/office/drawing/2014/main" id="{C585D91E-24CE-4AD0-9090-B7092DC12AD5}"/>
              </a:ext>
            </a:extLst>
          </p:cNvPr>
          <p:cNvSpPr txBox="1"/>
          <p:nvPr/>
        </p:nvSpPr>
        <p:spPr>
          <a:xfrm>
            <a:off x="6076385" y="3347033"/>
            <a:ext cx="1493195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r>
              <a:rPr lang="en-US" sz="2000" dirty="0">
                <a:solidFill>
                  <a:schemeClr val="tx1"/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Role of Leadership and Governance</a:t>
            </a:r>
          </a:p>
        </p:txBody>
      </p:sp>
      <p:sp>
        <p:nvSpPr>
          <p:cNvPr id="32" name="TextBox 52">
            <a:extLst>
              <a:ext uri="{FF2B5EF4-FFF2-40B4-BE49-F238E27FC236}">
                <a16:creationId xmlns:a16="http://schemas.microsoft.com/office/drawing/2014/main" id="{471C88F8-BAF7-0C60-E2D5-77A43DDB2DAC}"/>
              </a:ext>
            </a:extLst>
          </p:cNvPr>
          <p:cNvSpPr txBox="1"/>
          <p:nvPr/>
        </p:nvSpPr>
        <p:spPr>
          <a:xfrm>
            <a:off x="5594674" y="5163589"/>
            <a:ext cx="1794697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Accountability of Leadership</a:t>
            </a:r>
            <a:endParaRPr sz="20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3" name="TextBox 52">
            <a:extLst>
              <a:ext uri="{FF2B5EF4-FFF2-40B4-BE49-F238E27FC236}">
                <a16:creationId xmlns:a16="http://schemas.microsoft.com/office/drawing/2014/main" id="{5CDB6F8F-A920-537D-2F3A-96E342F011D9}"/>
              </a:ext>
            </a:extLst>
          </p:cNvPr>
          <p:cNvSpPr txBox="1"/>
          <p:nvPr/>
        </p:nvSpPr>
        <p:spPr>
          <a:xfrm>
            <a:off x="830020" y="5463102"/>
            <a:ext cx="1758926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Transparency</a:t>
            </a:r>
            <a:endParaRPr sz="20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4" name="TextBox 52">
            <a:extLst>
              <a:ext uri="{FF2B5EF4-FFF2-40B4-BE49-F238E27FC236}">
                <a16:creationId xmlns:a16="http://schemas.microsoft.com/office/drawing/2014/main" id="{EE473CE3-FE1A-EAF1-5A8F-B96E1B947CB9}"/>
              </a:ext>
            </a:extLst>
          </p:cNvPr>
          <p:cNvSpPr txBox="1"/>
          <p:nvPr/>
        </p:nvSpPr>
        <p:spPr>
          <a:xfrm>
            <a:off x="218421" y="3808698"/>
            <a:ext cx="1902820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Education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1553EEC-BB70-AA01-6BA1-95DF8EB5D5DD}"/>
              </a:ext>
            </a:extLst>
          </p:cNvPr>
          <p:cNvSpPr txBox="1"/>
          <p:nvPr/>
        </p:nvSpPr>
        <p:spPr>
          <a:xfrm>
            <a:off x="1018409" y="2186976"/>
            <a:ext cx="1254713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Speak Up Culture</a:t>
            </a:r>
            <a:endParaRPr sz="20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36" name="Graphic 56" descr="Graphic 56">
            <a:extLst>
              <a:ext uri="{FF2B5EF4-FFF2-40B4-BE49-F238E27FC236}">
                <a16:creationId xmlns:a16="http://schemas.microsoft.com/office/drawing/2014/main" id="{5C946C91-8C0D-C4BE-9402-CFC60FC8AAE5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69132"/>
          </a:blip>
          <a:stretch>
            <a:fillRect/>
          </a:stretch>
        </p:blipFill>
        <p:spPr>
          <a:xfrm>
            <a:off x="2457152" y="2644760"/>
            <a:ext cx="299331" cy="299331"/>
          </a:xfrm>
          <a:prstGeom prst="rect">
            <a:avLst/>
          </a:prstGeom>
          <a:ln w="12700">
            <a:miter lim="400000"/>
          </a:ln>
        </p:spPr>
      </p:pic>
      <p:pic>
        <p:nvPicPr>
          <p:cNvPr id="38" name="Graphic 74" descr="Graphic 74">
            <a:extLst>
              <a:ext uri="{FF2B5EF4-FFF2-40B4-BE49-F238E27FC236}">
                <a16:creationId xmlns:a16="http://schemas.microsoft.com/office/drawing/2014/main" id="{88EBFDED-0DB3-D717-E252-0ADD5BAD078D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69132"/>
          </a:blip>
          <a:stretch>
            <a:fillRect/>
          </a:stretch>
        </p:blipFill>
        <p:spPr>
          <a:xfrm>
            <a:off x="5141567" y="5104646"/>
            <a:ext cx="299331" cy="299331"/>
          </a:xfrm>
          <a:prstGeom prst="rect">
            <a:avLst/>
          </a:prstGeom>
          <a:ln w="12700">
            <a:miter lim="400000"/>
          </a:ln>
        </p:spPr>
      </p:pic>
      <p:sp>
        <p:nvSpPr>
          <p:cNvPr id="39" name="Google Shape;9168;p73">
            <a:extLst>
              <a:ext uri="{FF2B5EF4-FFF2-40B4-BE49-F238E27FC236}">
                <a16:creationId xmlns:a16="http://schemas.microsoft.com/office/drawing/2014/main" id="{3D7B006C-D275-299C-89E2-FC5C4DFA8268}"/>
              </a:ext>
            </a:extLst>
          </p:cNvPr>
          <p:cNvSpPr/>
          <p:nvPr/>
        </p:nvSpPr>
        <p:spPr>
          <a:xfrm>
            <a:off x="2454367" y="5085590"/>
            <a:ext cx="310202" cy="304102"/>
          </a:xfrm>
          <a:custGeom>
            <a:avLst/>
            <a:gdLst/>
            <a:ahLst/>
            <a:cxnLst/>
            <a:rect l="l" t="t" r="r" b="b"/>
            <a:pathLst>
              <a:path w="12005" h="11060" extrusionOk="0">
                <a:moveTo>
                  <a:pt x="2049" y="2049"/>
                </a:moveTo>
                <a:cubicBezTo>
                  <a:pt x="2238" y="2049"/>
                  <a:pt x="2395" y="2206"/>
                  <a:pt x="2395" y="2395"/>
                </a:cubicBezTo>
                <a:cubicBezTo>
                  <a:pt x="2395" y="2584"/>
                  <a:pt x="2238" y="2742"/>
                  <a:pt x="2049" y="2742"/>
                </a:cubicBezTo>
                <a:cubicBezTo>
                  <a:pt x="1860" y="2742"/>
                  <a:pt x="1702" y="2584"/>
                  <a:pt x="1702" y="2395"/>
                </a:cubicBezTo>
                <a:cubicBezTo>
                  <a:pt x="1734" y="2206"/>
                  <a:pt x="1860" y="2049"/>
                  <a:pt x="2049" y="2049"/>
                </a:cubicBezTo>
                <a:close/>
                <a:moveTo>
                  <a:pt x="9736" y="2049"/>
                </a:moveTo>
                <a:cubicBezTo>
                  <a:pt x="9925" y="2049"/>
                  <a:pt x="10082" y="2206"/>
                  <a:pt x="10082" y="2395"/>
                </a:cubicBezTo>
                <a:cubicBezTo>
                  <a:pt x="10082" y="2584"/>
                  <a:pt x="9925" y="2742"/>
                  <a:pt x="9736" y="2742"/>
                </a:cubicBezTo>
                <a:cubicBezTo>
                  <a:pt x="9515" y="2742"/>
                  <a:pt x="9358" y="2584"/>
                  <a:pt x="9358" y="2395"/>
                </a:cubicBezTo>
                <a:cubicBezTo>
                  <a:pt x="9358" y="2206"/>
                  <a:pt x="9515" y="2049"/>
                  <a:pt x="9736" y="2049"/>
                </a:cubicBezTo>
                <a:close/>
                <a:moveTo>
                  <a:pt x="2049" y="3719"/>
                </a:moveTo>
                <a:lnTo>
                  <a:pt x="3151" y="5514"/>
                </a:lnTo>
                <a:lnTo>
                  <a:pt x="946" y="5514"/>
                </a:lnTo>
                <a:lnTo>
                  <a:pt x="2049" y="3719"/>
                </a:lnTo>
                <a:close/>
                <a:moveTo>
                  <a:pt x="9736" y="3719"/>
                </a:moveTo>
                <a:lnTo>
                  <a:pt x="10838" y="5514"/>
                </a:lnTo>
                <a:lnTo>
                  <a:pt x="8633" y="5514"/>
                </a:lnTo>
                <a:lnTo>
                  <a:pt x="9736" y="3719"/>
                </a:lnTo>
                <a:close/>
                <a:moveTo>
                  <a:pt x="3435" y="6207"/>
                </a:moveTo>
                <a:cubicBezTo>
                  <a:pt x="3466" y="6964"/>
                  <a:pt x="2836" y="7594"/>
                  <a:pt x="2049" y="7594"/>
                </a:cubicBezTo>
                <a:cubicBezTo>
                  <a:pt x="1292" y="7594"/>
                  <a:pt x="662" y="6964"/>
                  <a:pt x="662" y="6207"/>
                </a:cubicBezTo>
                <a:close/>
                <a:moveTo>
                  <a:pt x="11090" y="6207"/>
                </a:moveTo>
                <a:cubicBezTo>
                  <a:pt x="11090" y="6964"/>
                  <a:pt x="10460" y="7594"/>
                  <a:pt x="9736" y="7594"/>
                </a:cubicBezTo>
                <a:cubicBezTo>
                  <a:pt x="8980" y="7594"/>
                  <a:pt x="8350" y="6964"/>
                  <a:pt x="8350" y="6207"/>
                </a:cubicBezTo>
                <a:close/>
                <a:moveTo>
                  <a:pt x="5892" y="663"/>
                </a:moveTo>
                <a:cubicBezTo>
                  <a:pt x="6113" y="663"/>
                  <a:pt x="6270" y="820"/>
                  <a:pt x="6270" y="1009"/>
                </a:cubicBezTo>
                <a:lnTo>
                  <a:pt x="6270" y="8980"/>
                </a:lnTo>
                <a:lnTo>
                  <a:pt x="5546" y="8980"/>
                </a:lnTo>
                <a:lnTo>
                  <a:pt x="5546" y="1009"/>
                </a:lnTo>
                <a:cubicBezTo>
                  <a:pt x="5546" y="820"/>
                  <a:pt x="5703" y="663"/>
                  <a:pt x="5892" y="663"/>
                </a:cubicBezTo>
                <a:close/>
                <a:moveTo>
                  <a:pt x="8003" y="9673"/>
                </a:moveTo>
                <a:cubicBezTo>
                  <a:pt x="8192" y="9673"/>
                  <a:pt x="8350" y="9830"/>
                  <a:pt x="8350" y="10020"/>
                </a:cubicBezTo>
                <a:lnTo>
                  <a:pt x="8350" y="10398"/>
                </a:lnTo>
                <a:lnTo>
                  <a:pt x="3466" y="10398"/>
                </a:lnTo>
                <a:lnTo>
                  <a:pt x="3466" y="10020"/>
                </a:lnTo>
                <a:cubicBezTo>
                  <a:pt x="3466" y="9830"/>
                  <a:pt x="3624" y="9673"/>
                  <a:pt x="3813" y="9673"/>
                </a:cubicBezTo>
                <a:close/>
                <a:moveTo>
                  <a:pt x="5955" y="1"/>
                </a:moveTo>
                <a:cubicBezTo>
                  <a:pt x="5357" y="1"/>
                  <a:pt x="4916" y="474"/>
                  <a:pt x="4916" y="1009"/>
                </a:cubicBezTo>
                <a:lnTo>
                  <a:pt x="4916" y="1167"/>
                </a:lnTo>
                <a:cubicBezTo>
                  <a:pt x="3970" y="1671"/>
                  <a:pt x="3655" y="1891"/>
                  <a:pt x="3057" y="1954"/>
                </a:cubicBezTo>
                <a:cubicBezTo>
                  <a:pt x="2899" y="1608"/>
                  <a:pt x="2553" y="1324"/>
                  <a:pt x="2112" y="1324"/>
                </a:cubicBezTo>
                <a:cubicBezTo>
                  <a:pt x="1734" y="1324"/>
                  <a:pt x="1387" y="1576"/>
                  <a:pt x="1166" y="1923"/>
                </a:cubicBezTo>
                <a:cubicBezTo>
                  <a:pt x="946" y="1891"/>
                  <a:pt x="694" y="1797"/>
                  <a:pt x="505" y="1734"/>
                </a:cubicBezTo>
                <a:cubicBezTo>
                  <a:pt x="454" y="1708"/>
                  <a:pt x="404" y="1697"/>
                  <a:pt x="355" y="1697"/>
                </a:cubicBezTo>
                <a:cubicBezTo>
                  <a:pt x="224" y="1697"/>
                  <a:pt x="110" y="1784"/>
                  <a:pt x="64" y="1923"/>
                </a:cubicBezTo>
                <a:cubicBezTo>
                  <a:pt x="1" y="2112"/>
                  <a:pt x="64" y="2301"/>
                  <a:pt x="284" y="2364"/>
                </a:cubicBezTo>
                <a:cubicBezTo>
                  <a:pt x="536" y="2458"/>
                  <a:pt x="820" y="2553"/>
                  <a:pt x="1135" y="2616"/>
                </a:cubicBezTo>
                <a:cubicBezTo>
                  <a:pt x="1229" y="2899"/>
                  <a:pt x="1387" y="3151"/>
                  <a:pt x="1607" y="3277"/>
                </a:cubicBezTo>
                <a:lnTo>
                  <a:pt x="127" y="5703"/>
                </a:lnTo>
                <a:cubicBezTo>
                  <a:pt x="64" y="5735"/>
                  <a:pt x="64" y="5829"/>
                  <a:pt x="64" y="5892"/>
                </a:cubicBezTo>
                <a:lnTo>
                  <a:pt x="64" y="6239"/>
                </a:lnTo>
                <a:cubicBezTo>
                  <a:pt x="64" y="7405"/>
                  <a:pt x="1009" y="8350"/>
                  <a:pt x="2175" y="8350"/>
                </a:cubicBezTo>
                <a:cubicBezTo>
                  <a:pt x="3309" y="8350"/>
                  <a:pt x="4254" y="7405"/>
                  <a:pt x="4254" y="6239"/>
                </a:cubicBezTo>
                <a:lnTo>
                  <a:pt x="4254" y="5892"/>
                </a:lnTo>
                <a:cubicBezTo>
                  <a:pt x="4254" y="5829"/>
                  <a:pt x="4254" y="5766"/>
                  <a:pt x="4222" y="5703"/>
                </a:cubicBezTo>
                <a:lnTo>
                  <a:pt x="2710" y="3277"/>
                </a:lnTo>
                <a:cubicBezTo>
                  <a:pt x="2962" y="3183"/>
                  <a:pt x="3120" y="2931"/>
                  <a:pt x="3183" y="2647"/>
                </a:cubicBezTo>
                <a:cubicBezTo>
                  <a:pt x="3844" y="2553"/>
                  <a:pt x="4222" y="2332"/>
                  <a:pt x="4947" y="1954"/>
                </a:cubicBezTo>
                <a:lnTo>
                  <a:pt x="4947" y="8980"/>
                </a:lnTo>
                <a:lnTo>
                  <a:pt x="3939" y="8980"/>
                </a:lnTo>
                <a:cubicBezTo>
                  <a:pt x="3340" y="8980"/>
                  <a:pt x="2899" y="9421"/>
                  <a:pt x="2899" y="9988"/>
                </a:cubicBezTo>
                <a:lnTo>
                  <a:pt x="2899" y="10713"/>
                </a:lnTo>
                <a:cubicBezTo>
                  <a:pt x="2899" y="10902"/>
                  <a:pt x="3057" y="11059"/>
                  <a:pt x="3246" y="11059"/>
                </a:cubicBezTo>
                <a:lnTo>
                  <a:pt x="8822" y="11059"/>
                </a:lnTo>
                <a:cubicBezTo>
                  <a:pt x="9011" y="11059"/>
                  <a:pt x="9169" y="10902"/>
                  <a:pt x="9169" y="10713"/>
                </a:cubicBezTo>
                <a:lnTo>
                  <a:pt x="9169" y="9988"/>
                </a:lnTo>
                <a:cubicBezTo>
                  <a:pt x="9169" y="9389"/>
                  <a:pt x="8696" y="8980"/>
                  <a:pt x="8129" y="8980"/>
                </a:cubicBezTo>
                <a:lnTo>
                  <a:pt x="7089" y="8980"/>
                </a:lnTo>
                <a:lnTo>
                  <a:pt x="7089" y="1954"/>
                </a:lnTo>
                <a:cubicBezTo>
                  <a:pt x="7814" y="2332"/>
                  <a:pt x="8224" y="2553"/>
                  <a:pt x="8885" y="2647"/>
                </a:cubicBezTo>
                <a:cubicBezTo>
                  <a:pt x="8980" y="2931"/>
                  <a:pt x="9137" y="3120"/>
                  <a:pt x="9358" y="3277"/>
                </a:cubicBezTo>
                <a:lnTo>
                  <a:pt x="7877" y="5703"/>
                </a:lnTo>
                <a:cubicBezTo>
                  <a:pt x="7814" y="5735"/>
                  <a:pt x="7814" y="5829"/>
                  <a:pt x="7814" y="5892"/>
                </a:cubicBezTo>
                <a:lnTo>
                  <a:pt x="7814" y="6239"/>
                </a:lnTo>
                <a:cubicBezTo>
                  <a:pt x="7814" y="7405"/>
                  <a:pt x="8759" y="8350"/>
                  <a:pt x="9925" y="8350"/>
                </a:cubicBezTo>
                <a:cubicBezTo>
                  <a:pt x="11059" y="8350"/>
                  <a:pt x="12004" y="7405"/>
                  <a:pt x="12004" y="6239"/>
                </a:cubicBezTo>
                <a:lnTo>
                  <a:pt x="12004" y="5892"/>
                </a:lnTo>
                <a:cubicBezTo>
                  <a:pt x="12004" y="5829"/>
                  <a:pt x="12004" y="5766"/>
                  <a:pt x="11973" y="5703"/>
                </a:cubicBezTo>
                <a:lnTo>
                  <a:pt x="10460" y="3277"/>
                </a:lnTo>
                <a:cubicBezTo>
                  <a:pt x="10523" y="3151"/>
                  <a:pt x="10681" y="2899"/>
                  <a:pt x="10744" y="2616"/>
                </a:cubicBezTo>
                <a:cubicBezTo>
                  <a:pt x="11027" y="2553"/>
                  <a:pt x="11343" y="2458"/>
                  <a:pt x="11626" y="2364"/>
                </a:cubicBezTo>
                <a:cubicBezTo>
                  <a:pt x="11815" y="2269"/>
                  <a:pt x="11878" y="2080"/>
                  <a:pt x="11815" y="1923"/>
                </a:cubicBezTo>
                <a:cubicBezTo>
                  <a:pt x="11746" y="1784"/>
                  <a:pt x="11626" y="1697"/>
                  <a:pt x="11505" y="1697"/>
                </a:cubicBezTo>
                <a:cubicBezTo>
                  <a:pt x="11461" y="1697"/>
                  <a:pt x="11416" y="1708"/>
                  <a:pt x="11374" y="1734"/>
                </a:cubicBezTo>
                <a:cubicBezTo>
                  <a:pt x="11122" y="1797"/>
                  <a:pt x="10933" y="1891"/>
                  <a:pt x="10712" y="1923"/>
                </a:cubicBezTo>
                <a:cubicBezTo>
                  <a:pt x="10555" y="1576"/>
                  <a:pt x="10208" y="1324"/>
                  <a:pt x="9767" y="1324"/>
                </a:cubicBezTo>
                <a:cubicBezTo>
                  <a:pt x="9326" y="1324"/>
                  <a:pt x="8980" y="1576"/>
                  <a:pt x="8822" y="1954"/>
                </a:cubicBezTo>
                <a:cubicBezTo>
                  <a:pt x="8224" y="1828"/>
                  <a:pt x="7908" y="1639"/>
                  <a:pt x="6963" y="1167"/>
                </a:cubicBezTo>
                <a:lnTo>
                  <a:pt x="6963" y="1009"/>
                </a:lnTo>
                <a:cubicBezTo>
                  <a:pt x="6963" y="411"/>
                  <a:pt x="6491" y="1"/>
                  <a:pt x="5955" y="1"/>
                </a:cubicBezTo>
                <a:close/>
              </a:path>
            </a:pathLst>
          </a:custGeom>
          <a:solidFill>
            <a:srgbClr val="0F3745"/>
          </a:solidFill>
          <a:ln>
            <a:solidFill>
              <a:srgbClr val="0F3745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0" name="Google Shape;12604;p89">
            <a:extLst>
              <a:ext uri="{FF2B5EF4-FFF2-40B4-BE49-F238E27FC236}">
                <a16:creationId xmlns:a16="http://schemas.microsoft.com/office/drawing/2014/main" id="{46CD3546-A62A-C507-8A47-6BD4284934A6}"/>
              </a:ext>
            </a:extLst>
          </p:cNvPr>
          <p:cNvSpPr/>
          <p:nvPr/>
        </p:nvSpPr>
        <p:spPr>
          <a:xfrm flipH="1">
            <a:off x="5638409" y="3808078"/>
            <a:ext cx="293103" cy="368139"/>
          </a:xfrm>
          <a:custGeom>
            <a:avLst/>
            <a:gdLst/>
            <a:ahLst/>
            <a:cxnLst/>
            <a:rect l="l" t="t" r="r" b="b"/>
            <a:pathLst>
              <a:path w="10315" h="10343" extrusionOk="0">
                <a:moveTo>
                  <a:pt x="5102" y="670"/>
                </a:moveTo>
                <a:cubicBezTo>
                  <a:pt x="5604" y="670"/>
                  <a:pt x="6022" y="1088"/>
                  <a:pt x="6022" y="1562"/>
                </a:cubicBezTo>
                <a:cubicBezTo>
                  <a:pt x="6022" y="2063"/>
                  <a:pt x="5604" y="2481"/>
                  <a:pt x="5102" y="2481"/>
                </a:cubicBezTo>
                <a:cubicBezTo>
                  <a:pt x="4600" y="2481"/>
                  <a:pt x="4182" y="2063"/>
                  <a:pt x="4182" y="1562"/>
                </a:cubicBezTo>
                <a:cubicBezTo>
                  <a:pt x="4182" y="1088"/>
                  <a:pt x="4600" y="670"/>
                  <a:pt x="5102" y="670"/>
                </a:cubicBezTo>
                <a:close/>
                <a:moveTo>
                  <a:pt x="1757" y="1896"/>
                </a:moveTo>
                <a:cubicBezTo>
                  <a:pt x="2063" y="1896"/>
                  <a:pt x="2342" y="2175"/>
                  <a:pt x="2342" y="2481"/>
                </a:cubicBezTo>
                <a:cubicBezTo>
                  <a:pt x="2342" y="2788"/>
                  <a:pt x="2063" y="3067"/>
                  <a:pt x="1757" y="3067"/>
                </a:cubicBezTo>
                <a:cubicBezTo>
                  <a:pt x="1422" y="3067"/>
                  <a:pt x="1143" y="2788"/>
                  <a:pt x="1143" y="2481"/>
                </a:cubicBezTo>
                <a:cubicBezTo>
                  <a:pt x="1143" y="2119"/>
                  <a:pt x="1422" y="1896"/>
                  <a:pt x="1757" y="1896"/>
                </a:cubicBezTo>
                <a:close/>
                <a:moveTo>
                  <a:pt x="8447" y="1896"/>
                </a:moveTo>
                <a:cubicBezTo>
                  <a:pt x="8781" y="1896"/>
                  <a:pt x="9032" y="2175"/>
                  <a:pt x="9032" y="2481"/>
                </a:cubicBezTo>
                <a:cubicBezTo>
                  <a:pt x="9032" y="2788"/>
                  <a:pt x="8753" y="3067"/>
                  <a:pt x="8447" y="3067"/>
                </a:cubicBezTo>
                <a:cubicBezTo>
                  <a:pt x="8112" y="3067"/>
                  <a:pt x="7834" y="2788"/>
                  <a:pt x="7834" y="2481"/>
                </a:cubicBezTo>
                <a:cubicBezTo>
                  <a:pt x="7834" y="2119"/>
                  <a:pt x="8112" y="1896"/>
                  <a:pt x="8447" y="1896"/>
                </a:cubicBezTo>
                <a:close/>
                <a:moveTo>
                  <a:pt x="1701" y="3624"/>
                </a:moveTo>
                <a:cubicBezTo>
                  <a:pt x="2370" y="3624"/>
                  <a:pt x="2927" y="4182"/>
                  <a:pt x="2927" y="4851"/>
                </a:cubicBezTo>
                <a:lnTo>
                  <a:pt x="2927" y="6412"/>
                </a:lnTo>
                <a:cubicBezTo>
                  <a:pt x="2955" y="6635"/>
                  <a:pt x="2816" y="6719"/>
                  <a:pt x="2649" y="6719"/>
                </a:cubicBezTo>
                <a:cubicBezTo>
                  <a:pt x="2481" y="6719"/>
                  <a:pt x="2342" y="6858"/>
                  <a:pt x="2342" y="7053"/>
                </a:cubicBezTo>
                <a:lnTo>
                  <a:pt x="2342" y="8865"/>
                </a:lnTo>
                <a:cubicBezTo>
                  <a:pt x="2342" y="9032"/>
                  <a:pt x="2203" y="9172"/>
                  <a:pt x="2035" y="9172"/>
                </a:cubicBezTo>
                <a:lnTo>
                  <a:pt x="1422" y="9172"/>
                </a:lnTo>
                <a:cubicBezTo>
                  <a:pt x="1255" y="9172"/>
                  <a:pt x="1116" y="9032"/>
                  <a:pt x="1116" y="8865"/>
                </a:cubicBezTo>
                <a:lnTo>
                  <a:pt x="1116" y="7053"/>
                </a:lnTo>
                <a:cubicBezTo>
                  <a:pt x="1116" y="6858"/>
                  <a:pt x="976" y="6719"/>
                  <a:pt x="809" y="6719"/>
                </a:cubicBezTo>
                <a:cubicBezTo>
                  <a:pt x="642" y="6719"/>
                  <a:pt x="502" y="6579"/>
                  <a:pt x="502" y="6412"/>
                </a:cubicBezTo>
                <a:lnTo>
                  <a:pt x="502" y="4851"/>
                </a:lnTo>
                <a:cubicBezTo>
                  <a:pt x="502" y="4182"/>
                  <a:pt x="1060" y="3624"/>
                  <a:pt x="1701" y="3624"/>
                </a:cubicBezTo>
                <a:close/>
                <a:moveTo>
                  <a:pt x="8391" y="3624"/>
                </a:moveTo>
                <a:cubicBezTo>
                  <a:pt x="9060" y="3624"/>
                  <a:pt x="9618" y="4182"/>
                  <a:pt x="9618" y="4851"/>
                </a:cubicBezTo>
                <a:lnTo>
                  <a:pt x="9618" y="6440"/>
                </a:lnTo>
                <a:lnTo>
                  <a:pt x="9645" y="6440"/>
                </a:lnTo>
                <a:cubicBezTo>
                  <a:pt x="9645" y="6635"/>
                  <a:pt x="9506" y="6774"/>
                  <a:pt x="9339" y="6774"/>
                </a:cubicBezTo>
                <a:cubicBezTo>
                  <a:pt x="9172" y="6774"/>
                  <a:pt x="9032" y="6914"/>
                  <a:pt x="9032" y="7081"/>
                </a:cubicBezTo>
                <a:lnTo>
                  <a:pt x="9032" y="8893"/>
                </a:lnTo>
                <a:cubicBezTo>
                  <a:pt x="9032" y="9060"/>
                  <a:pt x="8893" y="9199"/>
                  <a:pt x="8726" y="9199"/>
                </a:cubicBezTo>
                <a:lnTo>
                  <a:pt x="8112" y="9199"/>
                </a:lnTo>
                <a:cubicBezTo>
                  <a:pt x="7945" y="9199"/>
                  <a:pt x="7806" y="9060"/>
                  <a:pt x="7806" y="8893"/>
                </a:cubicBezTo>
                <a:lnTo>
                  <a:pt x="7806" y="7053"/>
                </a:lnTo>
                <a:cubicBezTo>
                  <a:pt x="7806" y="6858"/>
                  <a:pt x="7666" y="6719"/>
                  <a:pt x="7499" y="6719"/>
                </a:cubicBezTo>
                <a:cubicBezTo>
                  <a:pt x="7332" y="6719"/>
                  <a:pt x="7192" y="6579"/>
                  <a:pt x="7192" y="6412"/>
                </a:cubicBezTo>
                <a:lnTo>
                  <a:pt x="7192" y="4851"/>
                </a:lnTo>
                <a:cubicBezTo>
                  <a:pt x="7192" y="4182"/>
                  <a:pt x="7750" y="3624"/>
                  <a:pt x="8391" y="3624"/>
                </a:cubicBezTo>
                <a:close/>
                <a:moveTo>
                  <a:pt x="5381" y="3095"/>
                </a:moveTo>
                <a:cubicBezTo>
                  <a:pt x="6077" y="3234"/>
                  <a:pt x="6635" y="3875"/>
                  <a:pt x="6635" y="4600"/>
                </a:cubicBezTo>
                <a:lnTo>
                  <a:pt x="6635" y="6440"/>
                </a:lnTo>
                <a:cubicBezTo>
                  <a:pt x="6663" y="6635"/>
                  <a:pt x="6523" y="6719"/>
                  <a:pt x="6356" y="6719"/>
                </a:cubicBezTo>
                <a:cubicBezTo>
                  <a:pt x="6161" y="6719"/>
                  <a:pt x="6022" y="6858"/>
                  <a:pt x="6022" y="7053"/>
                </a:cubicBezTo>
                <a:lnTo>
                  <a:pt x="6022" y="9478"/>
                </a:lnTo>
                <a:cubicBezTo>
                  <a:pt x="6022" y="9645"/>
                  <a:pt x="5882" y="9785"/>
                  <a:pt x="5715" y="9785"/>
                </a:cubicBezTo>
                <a:lnTo>
                  <a:pt x="4461" y="9785"/>
                </a:lnTo>
                <a:cubicBezTo>
                  <a:pt x="4293" y="9785"/>
                  <a:pt x="4154" y="9645"/>
                  <a:pt x="4154" y="9478"/>
                </a:cubicBezTo>
                <a:lnTo>
                  <a:pt x="4154" y="7053"/>
                </a:lnTo>
                <a:cubicBezTo>
                  <a:pt x="4154" y="6858"/>
                  <a:pt x="4015" y="6719"/>
                  <a:pt x="3847" y="6719"/>
                </a:cubicBezTo>
                <a:cubicBezTo>
                  <a:pt x="3652" y="6719"/>
                  <a:pt x="3513" y="6579"/>
                  <a:pt x="3513" y="6412"/>
                </a:cubicBezTo>
                <a:lnTo>
                  <a:pt x="3513" y="4851"/>
                </a:lnTo>
                <a:lnTo>
                  <a:pt x="3513" y="4600"/>
                </a:lnTo>
                <a:cubicBezTo>
                  <a:pt x="3513" y="3875"/>
                  <a:pt x="4043" y="3234"/>
                  <a:pt x="4739" y="3095"/>
                </a:cubicBezTo>
                <a:lnTo>
                  <a:pt x="4739" y="5185"/>
                </a:lnTo>
                <a:cubicBezTo>
                  <a:pt x="4739" y="5381"/>
                  <a:pt x="4879" y="5520"/>
                  <a:pt x="5046" y="5520"/>
                </a:cubicBezTo>
                <a:cubicBezTo>
                  <a:pt x="5241" y="5520"/>
                  <a:pt x="5381" y="5381"/>
                  <a:pt x="5381" y="5185"/>
                </a:cubicBezTo>
                <a:lnTo>
                  <a:pt x="5381" y="3095"/>
                </a:lnTo>
                <a:close/>
                <a:moveTo>
                  <a:pt x="5130" y="1"/>
                </a:moveTo>
                <a:cubicBezTo>
                  <a:pt x="4293" y="1"/>
                  <a:pt x="3624" y="670"/>
                  <a:pt x="3624" y="1506"/>
                </a:cubicBezTo>
                <a:cubicBezTo>
                  <a:pt x="3624" y="1952"/>
                  <a:pt x="3847" y="2370"/>
                  <a:pt x="4154" y="2649"/>
                </a:cubicBezTo>
                <a:cubicBezTo>
                  <a:pt x="3736" y="2872"/>
                  <a:pt x="3373" y="3234"/>
                  <a:pt x="3206" y="3652"/>
                </a:cubicBezTo>
                <a:cubicBezTo>
                  <a:pt x="3067" y="3485"/>
                  <a:pt x="2900" y="3346"/>
                  <a:pt x="2677" y="3234"/>
                </a:cubicBezTo>
                <a:cubicBezTo>
                  <a:pt x="2900" y="3039"/>
                  <a:pt x="3039" y="2732"/>
                  <a:pt x="3039" y="2398"/>
                </a:cubicBezTo>
                <a:cubicBezTo>
                  <a:pt x="3039" y="1757"/>
                  <a:pt x="2481" y="1199"/>
                  <a:pt x="1812" y="1199"/>
                </a:cubicBezTo>
                <a:cubicBezTo>
                  <a:pt x="1143" y="1199"/>
                  <a:pt x="586" y="1757"/>
                  <a:pt x="586" y="2398"/>
                </a:cubicBezTo>
                <a:cubicBezTo>
                  <a:pt x="586" y="2732"/>
                  <a:pt x="725" y="3039"/>
                  <a:pt x="948" y="3234"/>
                </a:cubicBezTo>
                <a:cubicBezTo>
                  <a:pt x="391" y="3569"/>
                  <a:pt x="1" y="4154"/>
                  <a:pt x="1" y="4851"/>
                </a:cubicBezTo>
                <a:lnTo>
                  <a:pt x="1" y="6412"/>
                </a:lnTo>
                <a:cubicBezTo>
                  <a:pt x="1" y="6802"/>
                  <a:pt x="251" y="7137"/>
                  <a:pt x="586" y="7276"/>
                </a:cubicBezTo>
                <a:lnTo>
                  <a:pt x="586" y="8865"/>
                </a:lnTo>
                <a:cubicBezTo>
                  <a:pt x="586" y="9339"/>
                  <a:pt x="1004" y="9757"/>
                  <a:pt x="1506" y="9757"/>
                </a:cubicBezTo>
                <a:lnTo>
                  <a:pt x="2091" y="9757"/>
                </a:lnTo>
                <a:cubicBezTo>
                  <a:pt x="2593" y="9757"/>
                  <a:pt x="3011" y="9339"/>
                  <a:pt x="3011" y="8865"/>
                </a:cubicBezTo>
                <a:lnTo>
                  <a:pt x="3011" y="7276"/>
                </a:lnTo>
                <a:cubicBezTo>
                  <a:pt x="3095" y="7248"/>
                  <a:pt x="3206" y="7192"/>
                  <a:pt x="3318" y="7109"/>
                </a:cubicBezTo>
                <a:cubicBezTo>
                  <a:pt x="3429" y="7192"/>
                  <a:pt x="3485" y="7248"/>
                  <a:pt x="3624" y="7276"/>
                </a:cubicBezTo>
                <a:lnTo>
                  <a:pt x="3624" y="9450"/>
                </a:lnTo>
                <a:cubicBezTo>
                  <a:pt x="3624" y="9924"/>
                  <a:pt x="4043" y="10342"/>
                  <a:pt x="4544" y="10342"/>
                </a:cubicBezTo>
                <a:lnTo>
                  <a:pt x="5799" y="10342"/>
                </a:lnTo>
                <a:cubicBezTo>
                  <a:pt x="6273" y="10342"/>
                  <a:pt x="6691" y="9924"/>
                  <a:pt x="6691" y="9450"/>
                </a:cubicBezTo>
                <a:lnTo>
                  <a:pt x="6691" y="7276"/>
                </a:lnTo>
                <a:cubicBezTo>
                  <a:pt x="6802" y="7248"/>
                  <a:pt x="6914" y="7192"/>
                  <a:pt x="6997" y="7109"/>
                </a:cubicBezTo>
                <a:cubicBezTo>
                  <a:pt x="7109" y="7192"/>
                  <a:pt x="7192" y="7248"/>
                  <a:pt x="7332" y="7276"/>
                </a:cubicBezTo>
                <a:lnTo>
                  <a:pt x="7332" y="8865"/>
                </a:lnTo>
                <a:cubicBezTo>
                  <a:pt x="7332" y="9339"/>
                  <a:pt x="7750" y="9757"/>
                  <a:pt x="8224" y="9757"/>
                </a:cubicBezTo>
                <a:lnTo>
                  <a:pt x="8809" y="9757"/>
                </a:lnTo>
                <a:cubicBezTo>
                  <a:pt x="9311" y="9757"/>
                  <a:pt x="9729" y="9339"/>
                  <a:pt x="9729" y="8865"/>
                </a:cubicBezTo>
                <a:lnTo>
                  <a:pt x="9729" y="7276"/>
                </a:lnTo>
                <a:cubicBezTo>
                  <a:pt x="10064" y="7137"/>
                  <a:pt x="10314" y="6830"/>
                  <a:pt x="10314" y="6412"/>
                </a:cubicBezTo>
                <a:lnTo>
                  <a:pt x="10314" y="4851"/>
                </a:lnTo>
                <a:cubicBezTo>
                  <a:pt x="10287" y="4210"/>
                  <a:pt x="9896" y="3596"/>
                  <a:pt x="9339" y="3318"/>
                </a:cubicBezTo>
                <a:cubicBezTo>
                  <a:pt x="9562" y="3095"/>
                  <a:pt x="9701" y="2788"/>
                  <a:pt x="9701" y="2481"/>
                </a:cubicBezTo>
                <a:cubicBezTo>
                  <a:pt x="9701" y="1812"/>
                  <a:pt x="9144" y="1255"/>
                  <a:pt x="8475" y="1255"/>
                </a:cubicBezTo>
                <a:cubicBezTo>
                  <a:pt x="7806" y="1255"/>
                  <a:pt x="7248" y="1812"/>
                  <a:pt x="7248" y="2481"/>
                </a:cubicBezTo>
                <a:cubicBezTo>
                  <a:pt x="7248" y="2788"/>
                  <a:pt x="7388" y="3095"/>
                  <a:pt x="7611" y="3318"/>
                </a:cubicBezTo>
                <a:cubicBezTo>
                  <a:pt x="7388" y="3429"/>
                  <a:pt x="7220" y="3569"/>
                  <a:pt x="7081" y="3736"/>
                </a:cubicBezTo>
                <a:cubicBezTo>
                  <a:pt x="6969" y="3485"/>
                  <a:pt x="6802" y="3290"/>
                  <a:pt x="6635" y="3067"/>
                </a:cubicBezTo>
                <a:cubicBezTo>
                  <a:pt x="6496" y="2927"/>
                  <a:pt x="6300" y="2788"/>
                  <a:pt x="6105" y="2677"/>
                </a:cubicBezTo>
                <a:cubicBezTo>
                  <a:pt x="6440" y="2370"/>
                  <a:pt x="6663" y="1952"/>
                  <a:pt x="6663" y="1534"/>
                </a:cubicBezTo>
                <a:cubicBezTo>
                  <a:pt x="6663" y="1116"/>
                  <a:pt x="6496" y="725"/>
                  <a:pt x="6217" y="447"/>
                </a:cubicBezTo>
                <a:cubicBezTo>
                  <a:pt x="5938" y="168"/>
                  <a:pt x="5520" y="1"/>
                  <a:pt x="5130" y="1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1" name="Google Shape;12426;p89">
            <a:extLst>
              <a:ext uri="{FF2B5EF4-FFF2-40B4-BE49-F238E27FC236}">
                <a16:creationId xmlns:a16="http://schemas.microsoft.com/office/drawing/2014/main" id="{C7C8F60F-A103-8D20-098E-62BEBA2F09E5}"/>
              </a:ext>
            </a:extLst>
          </p:cNvPr>
          <p:cNvSpPr/>
          <p:nvPr/>
        </p:nvSpPr>
        <p:spPr>
          <a:xfrm>
            <a:off x="5130406" y="2566152"/>
            <a:ext cx="271613" cy="266874"/>
          </a:xfrm>
          <a:custGeom>
            <a:avLst/>
            <a:gdLst/>
            <a:ahLst/>
            <a:cxnLst/>
            <a:rect l="l" t="t" r="r" b="b"/>
            <a:pathLst>
              <a:path w="11816" h="11689" extrusionOk="0">
                <a:moveTo>
                  <a:pt x="7026" y="757"/>
                </a:moveTo>
                <a:lnTo>
                  <a:pt x="7026" y="2710"/>
                </a:lnTo>
                <a:lnTo>
                  <a:pt x="5829" y="2710"/>
                </a:lnTo>
                <a:cubicBezTo>
                  <a:pt x="5924" y="2332"/>
                  <a:pt x="6081" y="1954"/>
                  <a:pt x="6176" y="1702"/>
                </a:cubicBezTo>
                <a:cubicBezTo>
                  <a:pt x="6428" y="1229"/>
                  <a:pt x="6711" y="914"/>
                  <a:pt x="7026" y="757"/>
                </a:cubicBezTo>
                <a:close/>
                <a:moveTo>
                  <a:pt x="7688" y="757"/>
                </a:moveTo>
                <a:cubicBezTo>
                  <a:pt x="8003" y="914"/>
                  <a:pt x="8287" y="1229"/>
                  <a:pt x="8507" y="1702"/>
                </a:cubicBezTo>
                <a:cubicBezTo>
                  <a:pt x="8665" y="2017"/>
                  <a:pt x="8791" y="2364"/>
                  <a:pt x="8854" y="2710"/>
                </a:cubicBezTo>
                <a:lnTo>
                  <a:pt x="7688" y="2710"/>
                </a:lnTo>
                <a:lnTo>
                  <a:pt x="7688" y="757"/>
                </a:lnTo>
                <a:close/>
                <a:moveTo>
                  <a:pt x="8917" y="977"/>
                </a:moveTo>
                <a:cubicBezTo>
                  <a:pt x="9704" y="1387"/>
                  <a:pt x="10334" y="1954"/>
                  <a:pt x="10712" y="2710"/>
                </a:cubicBezTo>
                <a:lnTo>
                  <a:pt x="9578" y="2710"/>
                </a:lnTo>
                <a:cubicBezTo>
                  <a:pt x="9452" y="2206"/>
                  <a:pt x="9295" y="1765"/>
                  <a:pt x="9106" y="1387"/>
                </a:cubicBezTo>
                <a:cubicBezTo>
                  <a:pt x="9011" y="1261"/>
                  <a:pt x="8948" y="1103"/>
                  <a:pt x="8917" y="977"/>
                </a:cubicBezTo>
                <a:close/>
                <a:moveTo>
                  <a:pt x="5798" y="1009"/>
                </a:moveTo>
                <a:lnTo>
                  <a:pt x="5798" y="1009"/>
                </a:lnTo>
                <a:cubicBezTo>
                  <a:pt x="5703" y="1135"/>
                  <a:pt x="5640" y="1261"/>
                  <a:pt x="5609" y="1418"/>
                </a:cubicBezTo>
                <a:cubicBezTo>
                  <a:pt x="5388" y="1796"/>
                  <a:pt x="5231" y="2269"/>
                  <a:pt x="5136" y="2742"/>
                </a:cubicBezTo>
                <a:lnTo>
                  <a:pt x="3970" y="2742"/>
                </a:lnTo>
                <a:cubicBezTo>
                  <a:pt x="4380" y="1954"/>
                  <a:pt x="5042" y="1387"/>
                  <a:pt x="5798" y="1009"/>
                </a:cubicBezTo>
                <a:close/>
                <a:moveTo>
                  <a:pt x="5010" y="3435"/>
                </a:moveTo>
                <a:cubicBezTo>
                  <a:pt x="4978" y="3750"/>
                  <a:pt x="4915" y="4096"/>
                  <a:pt x="4915" y="4443"/>
                </a:cubicBezTo>
                <a:cubicBezTo>
                  <a:pt x="4978" y="4789"/>
                  <a:pt x="4978" y="5167"/>
                  <a:pt x="5010" y="5482"/>
                </a:cubicBezTo>
                <a:lnTo>
                  <a:pt x="3718" y="5482"/>
                </a:lnTo>
                <a:cubicBezTo>
                  <a:pt x="3624" y="5167"/>
                  <a:pt x="3561" y="4789"/>
                  <a:pt x="3561" y="4443"/>
                </a:cubicBezTo>
                <a:cubicBezTo>
                  <a:pt x="3561" y="4096"/>
                  <a:pt x="3592" y="3750"/>
                  <a:pt x="3718" y="3435"/>
                </a:cubicBezTo>
                <a:close/>
                <a:moveTo>
                  <a:pt x="7026" y="3435"/>
                </a:moveTo>
                <a:lnTo>
                  <a:pt x="7026" y="5482"/>
                </a:lnTo>
                <a:lnTo>
                  <a:pt x="5703" y="5482"/>
                </a:lnTo>
                <a:cubicBezTo>
                  <a:pt x="5672" y="5136"/>
                  <a:pt x="5640" y="4789"/>
                  <a:pt x="5640" y="4443"/>
                </a:cubicBezTo>
                <a:cubicBezTo>
                  <a:pt x="5640" y="4096"/>
                  <a:pt x="5672" y="3718"/>
                  <a:pt x="5703" y="3435"/>
                </a:cubicBezTo>
                <a:close/>
                <a:moveTo>
                  <a:pt x="8980" y="3435"/>
                </a:moveTo>
                <a:cubicBezTo>
                  <a:pt x="9011" y="3750"/>
                  <a:pt x="9074" y="4096"/>
                  <a:pt x="9074" y="4443"/>
                </a:cubicBezTo>
                <a:cubicBezTo>
                  <a:pt x="9074" y="4789"/>
                  <a:pt x="9011" y="5167"/>
                  <a:pt x="8980" y="5482"/>
                </a:cubicBezTo>
                <a:lnTo>
                  <a:pt x="7688" y="5482"/>
                </a:lnTo>
                <a:lnTo>
                  <a:pt x="7688" y="3435"/>
                </a:lnTo>
                <a:close/>
                <a:moveTo>
                  <a:pt x="10996" y="3435"/>
                </a:moveTo>
                <a:cubicBezTo>
                  <a:pt x="11059" y="3750"/>
                  <a:pt x="11153" y="4096"/>
                  <a:pt x="11153" y="4443"/>
                </a:cubicBezTo>
                <a:cubicBezTo>
                  <a:pt x="11153" y="4789"/>
                  <a:pt x="11122" y="5167"/>
                  <a:pt x="10996" y="5482"/>
                </a:cubicBezTo>
                <a:lnTo>
                  <a:pt x="9704" y="5482"/>
                </a:lnTo>
                <a:cubicBezTo>
                  <a:pt x="9736" y="5136"/>
                  <a:pt x="9767" y="4789"/>
                  <a:pt x="9767" y="4443"/>
                </a:cubicBezTo>
                <a:cubicBezTo>
                  <a:pt x="9736" y="4096"/>
                  <a:pt x="9736" y="3750"/>
                  <a:pt x="9704" y="3435"/>
                </a:cubicBezTo>
                <a:close/>
                <a:moveTo>
                  <a:pt x="5136" y="6144"/>
                </a:moveTo>
                <a:cubicBezTo>
                  <a:pt x="5231" y="6648"/>
                  <a:pt x="5388" y="7089"/>
                  <a:pt x="5609" y="7467"/>
                </a:cubicBezTo>
                <a:cubicBezTo>
                  <a:pt x="5672" y="7593"/>
                  <a:pt x="5766" y="7751"/>
                  <a:pt x="5798" y="7877"/>
                </a:cubicBezTo>
                <a:cubicBezTo>
                  <a:pt x="5042" y="7530"/>
                  <a:pt x="4380" y="6932"/>
                  <a:pt x="3970" y="6144"/>
                </a:cubicBezTo>
                <a:close/>
                <a:moveTo>
                  <a:pt x="10712" y="6144"/>
                </a:moveTo>
                <a:cubicBezTo>
                  <a:pt x="10334" y="6932"/>
                  <a:pt x="9704" y="7530"/>
                  <a:pt x="8917" y="7877"/>
                </a:cubicBezTo>
                <a:cubicBezTo>
                  <a:pt x="8980" y="7751"/>
                  <a:pt x="9074" y="7625"/>
                  <a:pt x="9106" y="7467"/>
                </a:cubicBezTo>
                <a:cubicBezTo>
                  <a:pt x="9295" y="7089"/>
                  <a:pt x="9452" y="6617"/>
                  <a:pt x="9578" y="6144"/>
                </a:cubicBezTo>
                <a:close/>
                <a:moveTo>
                  <a:pt x="7026" y="6144"/>
                </a:moveTo>
                <a:lnTo>
                  <a:pt x="7026" y="8097"/>
                </a:lnTo>
                <a:cubicBezTo>
                  <a:pt x="6743" y="7940"/>
                  <a:pt x="6428" y="7625"/>
                  <a:pt x="6239" y="7152"/>
                </a:cubicBezTo>
                <a:cubicBezTo>
                  <a:pt x="6081" y="6837"/>
                  <a:pt x="5955" y="6491"/>
                  <a:pt x="5861" y="6144"/>
                </a:cubicBezTo>
                <a:close/>
                <a:moveTo>
                  <a:pt x="8854" y="6144"/>
                </a:moveTo>
                <a:cubicBezTo>
                  <a:pt x="8791" y="6522"/>
                  <a:pt x="8633" y="6900"/>
                  <a:pt x="8507" y="7152"/>
                </a:cubicBezTo>
                <a:cubicBezTo>
                  <a:pt x="8287" y="7688"/>
                  <a:pt x="8003" y="8003"/>
                  <a:pt x="7688" y="8097"/>
                </a:cubicBezTo>
                <a:lnTo>
                  <a:pt x="7688" y="6144"/>
                </a:lnTo>
                <a:close/>
                <a:moveTo>
                  <a:pt x="2726" y="8759"/>
                </a:moveTo>
                <a:cubicBezTo>
                  <a:pt x="2813" y="8759"/>
                  <a:pt x="2899" y="8790"/>
                  <a:pt x="2962" y="8853"/>
                </a:cubicBezTo>
                <a:cubicBezTo>
                  <a:pt x="3088" y="8980"/>
                  <a:pt x="3088" y="9169"/>
                  <a:pt x="2962" y="9326"/>
                </a:cubicBezTo>
                <a:lnTo>
                  <a:pt x="1387" y="10901"/>
                </a:lnTo>
                <a:cubicBezTo>
                  <a:pt x="1324" y="10964"/>
                  <a:pt x="1237" y="10996"/>
                  <a:pt x="1151" y="10996"/>
                </a:cubicBezTo>
                <a:cubicBezTo>
                  <a:pt x="1064" y="10996"/>
                  <a:pt x="977" y="10964"/>
                  <a:pt x="914" y="10901"/>
                </a:cubicBezTo>
                <a:cubicBezTo>
                  <a:pt x="788" y="10775"/>
                  <a:pt x="788" y="10555"/>
                  <a:pt x="914" y="10429"/>
                </a:cubicBezTo>
                <a:lnTo>
                  <a:pt x="2490" y="8853"/>
                </a:lnTo>
                <a:cubicBezTo>
                  <a:pt x="2553" y="8790"/>
                  <a:pt x="2639" y="8759"/>
                  <a:pt x="2726" y="8759"/>
                </a:cubicBezTo>
                <a:close/>
                <a:moveTo>
                  <a:pt x="7373" y="1"/>
                </a:moveTo>
                <a:cubicBezTo>
                  <a:pt x="4915" y="1"/>
                  <a:pt x="2931" y="1985"/>
                  <a:pt x="2931" y="4443"/>
                </a:cubicBezTo>
                <a:cubicBezTo>
                  <a:pt x="2931" y="5514"/>
                  <a:pt x="3309" y="6522"/>
                  <a:pt x="4002" y="7310"/>
                </a:cubicBezTo>
                <a:lnTo>
                  <a:pt x="3151" y="8160"/>
                </a:lnTo>
                <a:cubicBezTo>
                  <a:pt x="3011" y="8079"/>
                  <a:pt x="2858" y="8040"/>
                  <a:pt x="2705" y="8040"/>
                </a:cubicBezTo>
                <a:cubicBezTo>
                  <a:pt x="2445" y="8040"/>
                  <a:pt x="2184" y="8151"/>
                  <a:pt x="1986" y="8349"/>
                </a:cubicBezTo>
                <a:lnTo>
                  <a:pt x="410" y="9925"/>
                </a:lnTo>
                <a:cubicBezTo>
                  <a:pt x="1" y="10303"/>
                  <a:pt x="1" y="10996"/>
                  <a:pt x="410" y="11374"/>
                </a:cubicBezTo>
                <a:cubicBezTo>
                  <a:pt x="599" y="11563"/>
                  <a:pt x="883" y="11689"/>
                  <a:pt x="1103" y="11689"/>
                </a:cubicBezTo>
                <a:cubicBezTo>
                  <a:pt x="1387" y="11689"/>
                  <a:pt x="1607" y="11563"/>
                  <a:pt x="1828" y="11374"/>
                </a:cubicBezTo>
                <a:lnTo>
                  <a:pt x="3403" y="9799"/>
                </a:lnTo>
                <a:cubicBezTo>
                  <a:pt x="3718" y="9484"/>
                  <a:pt x="3781" y="9011"/>
                  <a:pt x="3592" y="8633"/>
                </a:cubicBezTo>
                <a:lnTo>
                  <a:pt x="4411" y="7782"/>
                </a:lnTo>
                <a:cubicBezTo>
                  <a:pt x="5199" y="8444"/>
                  <a:pt x="6207" y="8853"/>
                  <a:pt x="7278" y="8853"/>
                </a:cubicBezTo>
                <a:cubicBezTo>
                  <a:pt x="7298" y="8854"/>
                  <a:pt x="7318" y="8854"/>
                  <a:pt x="7338" y="8854"/>
                </a:cubicBezTo>
                <a:cubicBezTo>
                  <a:pt x="9830" y="8854"/>
                  <a:pt x="11815" y="6881"/>
                  <a:pt x="11815" y="4443"/>
                </a:cubicBezTo>
                <a:cubicBezTo>
                  <a:pt x="11815" y="2017"/>
                  <a:pt x="9799" y="1"/>
                  <a:pt x="7373" y="1"/>
                </a:cubicBezTo>
                <a:close/>
              </a:path>
            </a:pathLst>
          </a:custGeom>
          <a:solidFill>
            <a:srgbClr val="0F374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3" name="Oval 4">
            <a:extLst>
              <a:ext uri="{FF2B5EF4-FFF2-40B4-BE49-F238E27FC236}">
                <a16:creationId xmlns:a16="http://schemas.microsoft.com/office/drawing/2014/main" id="{4466BD99-70C3-EECA-DE06-F4C5633E7B1B}"/>
              </a:ext>
            </a:extLst>
          </p:cNvPr>
          <p:cNvSpPr/>
          <p:nvPr/>
        </p:nvSpPr>
        <p:spPr>
          <a:xfrm>
            <a:off x="3865944" y="2557836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4" name="Freeform 12">
            <a:extLst>
              <a:ext uri="{FF2B5EF4-FFF2-40B4-BE49-F238E27FC236}">
                <a16:creationId xmlns:a16="http://schemas.microsoft.com/office/drawing/2014/main" id="{AD6A8CCD-FA03-3D96-7ACF-79703B90C483}"/>
              </a:ext>
            </a:extLst>
          </p:cNvPr>
          <p:cNvSpPr/>
          <p:nvPr/>
        </p:nvSpPr>
        <p:spPr>
          <a:xfrm rot="8100000">
            <a:off x="3682037" y="1873553"/>
            <a:ext cx="468085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5" name="Freeform 13">
            <a:extLst>
              <a:ext uri="{FF2B5EF4-FFF2-40B4-BE49-F238E27FC236}">
                <a16:creationId xmlns:a16="http://schemas.microsoft.com/office/drawing/2014/main" id="{5888580A-6762-B834-50B8-7A841E213F81}"/>
              </a:ext>
            </a:extLst>
          </p:cNvPr>
          <p:cNvSpPr/>
          <p:nvPr/>
        </p:nvSpPr>
        <p:spPr>
          <a:xfrm rot="13500000" flipH="1">
            <a:off x="3736386" y="1871826"/>
            <a:ext cx="468085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89000"/>
                </a:schemeClr>
              </a:gs>
              <a:gs pos="23000">
                <a:schemeClr val="accent1">
                  <a:lumMod val="89000"/>
                </a:schemeClr>
              </a:gs>
              <a:gs pos="69000">
                <a:schemeClr val="accent1">
                  <a:lumMod val="75000"/>
                </a:schemeClr>
              </a:gs>
              <a:gs pos="97000">
                <a:schemeClr val="accent1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6" name="Oval 14">
            <a:extLst>
              <a:ext uri="{FF2B5EF4-FFF2-40B4-BE49-F238E27FC236}">
                <a16:creationId xmlns:a16="http://schemas.microsoft.com/office/drawing/2014/main" id="{3B192316-72FD-7B12-6760-10A2576D5E63}"/>
              </a:ext>
            </a:extLst>
          </p:cNvPr>
          <p:cNvSpPr/>
          <p:nvPr/>
        </p:nvSpPr>
        <p:spPr>
          <a:xfrm>
            <a:off x="3712376" y="1868566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7" name="TextBox 52">
            <a:extLst>
              <a:ext uri="{FF2B5EF4-FFF2-40B4-BE49-F238E27FC236}">
                <a16:creationId xmlns:a16="http://schemas.microsoft.com/office/drawing/2014/main" id="{B83975F7-B66D-4825-1EC9-EE3998D295E2}"/>
              </a:ext>
            </a:extLst>
          </p:cNvPr>
          <p:cNvSpPr txBox="1"/>
          <p:nvPr/>
        </p:nvSpPr>
        <p:spPr>
          <a:xfrm>
            <a:off x="1239713" y="1247634"/>
            <a:ext cx="5377274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The Ecosystem</a:t>
            </a:r>
          </a:p>
        </p:txBody>
      </p:sp>
      <p:pic>
        <p:nvPicPr>
          <p:cNvPr id="48" name="Graphic 68" descr="Graphic 68">
            <a:extLst>
              <a:ext uri="{FF2B5EF4-FFF2-40B4-BE49-F238E27FC236}">
                <a16:creationId xmlns:a16="http://schemas.microsoft.com/office/drawing/2014/main" id="{B8DAAED4-E7DC-7132-ADEB-3400373A81AE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69132"/>
          </a:blip>
          <a:stretch>
            <a:fillRect/>
          </a:stretch>
        </p:blipFill>
        <p:spPr>
          <a:xfrm>
            <a:off x="3794578" y="1942378"/>
            <a:ext cx="299331" cy="299331"/>
          </a:xfrm>
          <a:prstGeom prst="rect">
            <a:avLst/>
          </a:prstGeom>
          <a:ln w="12700">
            <a:miter lim="400000"/>
          </a:ln>
        </p:spPr>
      </p:pic>
      <p:sp>
        <p:nvSpPr>
          <p:cNvPr id="55" name="Oval 55">
            <a:extLst>
              <a:ext uri="{FF2B5EF4-FFF2-40B4-BE49-F238E27FC236}">
                <a16:creationId xmlns:a16="http://schemas.microsoft.com/office/drawing/2014/main" id="{7FD4E4F5-47DF-F250-0157-2C63CA32579B}"/>
              </a:ext>
            </a:extLst>
          </p:cNvPr>
          <p:cNvSpPr/>
          <p:nvPr/>
        </p:nvSpPr>
        <p:spPr>
          <a:xfrm>
            <a:off x="3928350" y="5186757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</a:schemeClr>
              </a:gs>
              <a:gs pos="46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6" name="Freeform 57">
            <a:extLst>
              <a:ext uri="{FF2B5EF4-FFF2-40B4-BE49-F238E27FC236}">
                <a16:creationId xmlns:a16="http://schemas.microsoft.com/office/drawing/2014/main" id="{39A38128-642A-83FA-8327-5E238B3E8B7E}"/>
              </a:ext>
            </a:extLst>
          </p:cNvPr>
          <p:cNvSpPr/>
          <p:nvPr/>
        </p:nvSpPr>
        <p:spPr>
          <a:xfrm rot="18900000">
            <a:off x="3798023" y="5506150"/>
            <a:ext cx="468085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7" name="Freeform 58">
            <a:extLst>
              <a:ext uri="{FF2B5EF4-FFF2-40B4-BE49-F238E27FC236}">
                <a16:creationId xmlns:a16="http://schemas.microsoft.com/office/drawing/2014/main" id="{C6838096-861E-E516-D647-6169F923E47B}"/>
              </a:ext>
            </a:extLst>
          </p:cNvPr>
          <p:cNvSpPr/>
          <p:nvPr/>
        </p:nvSpPr>
        <p:spPr>
          <a:xfrm rot="2700000" flipH="1">
            <a:off x="3743674" y="5507877"/>
            <a:ext cx="468085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8" name="Oval 59">
            <a:extLst>
              <a:ext uri="{FF2B5EF4-FFF2-40B4-BE49-F238E27FC236}">
                <a16:creationId xmlns:a16="http://schemas.microsoft.com/office/drawing/2014/main" id="{FD9C4522-DDD6-4297-1305-2302EF85F47D}"/>
              </a:ext>
            </a:extLst>
          </p:cNvPr>
          <p:cNvSpPr/>
          <p:nvPr/>
        </p:nvSpPr>
        <p:spPr>
          <a:xfrm>
            <a:off x="3769857" y="5582096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9" name="TextBox 52">
            <a:extLst>
              <a:ext uri="{FF2B5EF4-FFF2-40B4-BE49-F238E27FC236}">
                <a16:creationId xmlns:a16="http://schemas.microsoft.com/office/drawing/2014/main" id="{9E33180A-4E01-CBDE-B6C7-2DA55510634E}"/>
              </a:ext>
            </a:extLst>
          </p:cNvPr>
          <p:cNvSpPr txBox="1"/>
          <p:nvPr/>
        </p:nvSpPr>
        <p:spPr>
          <a:xfrm>
            <a:off x="1928772" y="6239376"/>
            <a:ext cx="4312356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REWARDS AND RECOGNITION</a:t>
            </a:r>
          </a:p>
        </p:txBody>
      </p:sp>
      <p:pic>
        <p:nvPicPr>
          <p:cNvPr id="62" name="Graphic 61" descr="Books">
            <a:extLst>
              <a:ext uri="{FF2B5EF4-FFF2-40B4-BE49-F238E27FC236}">
                <a16:creationId xmlns:a16="http://schemas.microsoft.com/office/drawing/2014/main" id="{ECC43613-1D7D-C187-D7E3-067CB4FDB09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925408" y="3770761"/>
            <a:ext cx="373789" cy="384701"/>
          </a:xfrm>
          <a:prstGeom prst="rect">
            <a:avLst/>
          </a:prstGeom>
        </p:spPr>
      </p:pic>
      <p:sp>
        <p:nvSpPr>
          <p:cNvPr id="63" name="Google Shape;9494;p73">
            <a:extLst>
              <a:ext uri="{FF2B5EF4-FFF2-40B4-BE49-F238E27FC236}">
                <a16:creationId xmlns:a16="http://schemas.microsoft.com/office/drawing/2014/main" id="{5105E5AE-724B-1B5D-A9F2-B36B8B689A03}"/>
              </a:ext>
            </a:extLst>
          </p:cNvPr>
          <p:cNvSpPr/>
          <p:nvPr/>
        </p:nvSpPr>
        <p:spPr>
          <a:xfrm>
            <a:off x="3845089" y="5663157"/>
            <a:ext cx="332189" cy="306971"/>
          </a:xfrm>
          <a:custGeom>
            <a:avLst/>
            <a:gdLst/>
            <a:ahLst/>
            <a:cxnLst/>
            <a:rect l="l" t="t" r="r" b="b"/>
            <a:pathLst>
              <a:path w="10807" h="11815" extrusionOk="0">
                <a:moveTo>
                  <a:pt x="6459" y="662"/>
                </a:moveTo>
                <a:cubicBezTo>
                  <a:pt x="6868" y="662"/>
                  <a:pt x="7183" y="977"/>
                  <a:pt x="7183" y="1355"/>
                </a:cubicBezTo>
                <a:cubicBezTo>
                  <a:pt x="7183" y="1765"/>
                  <a:pt x="6868" y="2080"/>
                  <a:pt x="6459" y="2080"/>
                </a:cubicBezTo>
                <a:lnTo>
                  <a:pt x="6459" y="1702"/>
                </a:lnTo>
                <a:cubicBezTo>
                  <a:pt x="6459" y="1513"/>
                  <a:pt x="6301" y="1355"/>
                  <a:pt x="6112" y="1355"/>
                </a:cubicBezTo>
                <a:lnTo>
                  <a:pt x="4726" y="1355"/>
                </a:lnTo>
                <a:cubicBezTo>
                  <a:pt x="4537" y="1355"/>
                  <a:pt x="4379" y="1513"/>
                  <a:pt x="4379" y="1702"/>
                </a:cubicBezTo>
                <a:lnTo>
                  <a:pt x="4379" y="2080"/>
                </a:lnTo>
                <a:cubicBezTo>
                  <a:pt x="3970" y="2017"/>
                  <a:pt x="3655" y="1702"/>
                  <a:pt x="3655" y="1355"/>
                </a:cubicBezTo>
                <a:cubicBezTo>
                  <a:pt x="3655" y="977"/>
                  <a:pt x="3970" y="662"/>
                  <a:pt x="4379" y="662"/>
                </a:cubicBezTo>
                <a:close/>
                <a:moveTo>
                  <a:pt x="5387" y="4128"/>
                </a:moveTo>
                <a:cubicBezTo>
                  <a:pt x="5608" y="4128"/>
                  <a:pt x="5766" y="4285"/>
                  <a:pt x="5766" y="4474"/>
                </a:cubicBezTo>
                <a:lnTo>
                  <a:pt x="5766" y="4821"/>
                </a:lnTo>
                <a:lnTo>
                  <a:pt x="6112" y="4821"/>
                </a:lnTo>
                <a:cubicBezTo>
                  <a:pt x="6711" y="4821"/>
                  <a:pt x="7120" y="5293"/>
                  <a:pt x="7120" y="5860"/>
                </a:cubicBezTo>
                <a:cubicBezTo>
                  <a:pt x="7120" y="6049"/>
                  <a:pt x="6963" y="6207"/>
                  <a:pt x="6774" y="6207"/>
                </a:cubicBezTo>
                <a:cubicBezTo>
                  <a:pt x="6585" y="6207"/>
                  <a:pt x="6427" y="6049"/>
                  <a:pt x="6427" y="5860"/>
                </a:cubicBezTo>
                <a:cubicBezTo>
                  <a:pt x="6427" y="5640"/>
                  <a:pt x="6270" y="5482"/>
                  <a:pt x="6081" y="5482"/>
                </a:cubicBezTo>
                <a:lnTo>
                  <a:pt x="5703" y="5482"/>
                </a:lnTo>
                <a:lnTo>
                  <a:pt x="5703" y="6868"/>
                </a:lnTo>
                <a:lnTo>
                  <a:pt x="6081" y="6868"/>
                </a:lnTo>
                <a:cubicBezTo>
                  <a:pt x="6648" y="6868"/>
                  <a:pt x="7089" y="7341"/>
                  <a:pt x="7089" y="7908"/>
                </a:cubicBezTo>
                <a:lnTo>
                  <a:pt x="7089" y="8601"/>
                </a:lnTo>
                <a:cubicBezTo>
                  <a:pt x="7089" y="9200"/>
                  <a:pt x="6616" y="9641"/>
                  <a:pt x="6081" y="9641"/>
                </a:cubicBezTo>
                <a:lnTo>
                  <a:pt x="5703" y="9641"/>
                </a:lnTo>
                <a:lnTo>
                  <a:pt x="5703" y="9987"/>
                </a:lnTo>
                <a:cubicBezTo>
                  <a:pt x="5703" y="10176"/>
                  <a:pt x="5545" y="10334"/>
                  <a:pt x="5356" y="10334"/>
                </a:cubicBezTo>
                <a:cubicBezTo>
                  <a:pt x="5167" y="10334"/>
                  <a:pt x="5009" y="10176"/>
                  <a:pt x="5009" y="9987"/>
                </a:cubicBezTo>
                <a:lnTo>
                  <a:pt x="5009" y="9704"/>
                </a:lnTo>
                <a:lnTo>
                  <a:pt x="4631" y="9704"/>
                </a:lnTo>
                <a:cubicBezTo>
                  <a:pt x="4064" y="9704"/>
                  <a:pt x="3623" y="9231"/>
                  <a:pt x="3623" y="8664"/>
                </a:cubicBezTo>
                <a:cubicBezTo>
                  <a:pt x="3623" y="8475"/>
                  <a:pt x="3781" y="8318"/>
                  <a:pt x="3970" y="8318"/>
                </a:cubicBezTo>
                <a:cubicBezTo>
                  <a:pt x="4159" y="8318"/>
                  <a:pt x="4316" y="8475"/>
                  <a:pt x="4316" y="8664"/>
                </a:cubicBezTo>
                <a:cubicBezTo>
                  <a:pt x="4316" y="8885"/>
                  <a:pt x="4505" y="9042"/>
                  <a:pt x="4694" y="9042"/>
                </a:cubicBezTo>
                <a:lnTo>
                  <a:pt x="5041" y="9042"/>
                </a:lnTo>
                <a:lnTo>
                  <a:pt x="5041" y="7625"/>
                </a:lnTo>
                <a:lnTo>
                  <a:pt x="4694" y="7625"/>
                </a:lnTo>
                <a:lnTo>
                  <a:pt x="4694" y="7593"/>
                </a:lnTo>
                <a:cubicBezTo>
                  <a:pt x="4096" y="7593"/>
                  <a:pt x="3655" y="7120"/>
                  <a:pt x="3655" y="6553"/>
                </a:cubicBezTo>
                <a:lnTo>
                  <a:pt x="3655" y="5860"/>
                </a:lnTo>
                <a:cubicBezTo>
                  <a:pt x="3655" y="5262"/>
                  <a:pt x="4127" y="4821"/>
                  <a:pt x="4694" y="4821"/>
                </a:cubicBezTo>
                <a:lnTo>
                  <a:pt x="5041" y="4821"/>
                </a:lnTo>
                <a:lnTo>
                  <a:pt x="5041" y="4474"/>
                </a:lnTo>
                <a:cubicBezTo>
                  <a:pt x="5041" y="4285"/>
                  <a:pt x="5198" y="4128"/>
                  <a:pt x="5387" y="4128"/>
                </a:cubicBezTo>
                <a:close/>
                <a:moveTo>
                  <a:pt x="4379" y="0"/>
                </a:moveTo>
                <a:cubicBezTo>
                  <a:pt x="3623" y="0"/>
                  <a:pt x="2993" y="662"/>
                  <a:pt x="2993" y="1387"/>
                </a:cubicBezTo>
                <a:cubicBezTo>
                  <a:pt x="2993" y="2143"/>
                  <a:pt x="3623" y="2773"/>
                  <a:pt x="4379" y="2773"/>
                </a:cubicBezTo>
                <a:lnTo>
                  <a:pt x="4379" y="2899"/>
                </a:lnTo>
                <a:cubicBezTo>
                  <a:pt x="3781" y="3025"/>
                  <a:pt x="3277" y="3277"/>
                  <a:pt x="2804" y="3592"/>
                </a:cubicBezTo>
                <a:lnTo>
                  <a:pt x="2332" y="3056"/>
                </a:lnTo>
                <a:lnTo>
                  <a:pt x="2584" y="2804"/>
                </a:lnTo>
                <a:cubicBezTo>
                  <a:pt x="2710" y="2710"/>
                  <a:pt x="2710" y="2458"/>
                  <a:pt x="2615" y="2332"/>
                </a:cubicBezTo>
                <a:lnTo>
                  <a:pt x="1701" y="1292"/>
                </a:lnTo>
                <a:cubicBezTo>
                  <a:pt x="1630" y="1203"/>
                  <a:pt x="1529" y="1165"/>
                  <a:pt x="1432" y="1165"/>
                </a:cubicBezTo>
                <a:cubicBezTo>
                  <a:pt x="1357" y="1165"/>
                  <a:pt x="1284" y="1188"/>
                  <a:pt x="1229" y="1229"/>
                </a:cubicBezTo>
                <a:lnTo>
                  <a:pt x="158" y="2143"/>
                </a:lnTo>
                <a:cubicBezTo>
                  <a:pt x="0" y="2269"/>
                  <a:pt x="0" y="2489"/>
                  <a:pt x="126" y="2615"/>
                </a:cubicBezTo>
                <a:lnTo>
                  <a:pt x="1040" y="3686"/>
                </a:lnTo>
                <a:cubicBezTo>
                  <a:pt x="1090" y="3770"/>
                  <a:pt x="1183" y="3809"/>
                  <a:pt x="1279" y="3809"/>
                </a:cubicBezTo>
                <a:cubicBezTo>
                  <a:pt x="1365" y="3809"/>
                  <a:pt x="1453" y="3777"/>
                  <a:pt x="1512" y="3718"/>
                </a:cubicBezTo>
                <a:lnTo>
                  <a:pt x="1764" y="3497"/>
                </a:lnTo>
                <a:lnTo>
                  <a:pt x="2237" y="4033"/>
                </a:lnTo>
                <a:cubicBezTo>
                  <a:pt x="1418" y="4852"/>
                  <a:pt x="914" y="5986"/>
                  <a:pt x="914" y="7247"/>
                </a:cubicBezTo>
                <a:cubicBezTo>
                  <a:pt x="914" y="9735"/>
                  <a:pt x="2930" y="11815"/>
                  <a:pt x="5387" y="11815"/>
                </a:cubicBezTo>
                <a:cubicBezTo>
                  <a:pt x="7876" y="11815"/>
                  <a:pt x="9893" y="9798"/>
                  <a:pt x="9893" y="7247"/>
                </a:cubicBezTo>
                <a:cubicBezTo>
                  <a:pt x="9893" y="5986"/>
                  <a:pt x="9389" y="4852"/>
                  <a:pt x="8538" y="4033"/>
                </a:cubicBezTo>
                <a:lnTo>
                  <a:pt x="9011" y="3497"/>
                </a:lnTo>
                <a:lnTo>
                  <a:pt x="9294" y="3718"/>
                </a:lnTo>
                <a:cubicBezTo>
                  <a:pt x="9368" y="3777"/>
                  <a:pt x="9450" y="3809"/>
                  <a:pt x="9528" y="3809"/>
                </a:cubicBezTo>
                <a:cubicBezTo>
                  <a:pt x="9616" y="3809"/>
                  <a:pt x="9700" y="3770"/>
                  <a:pt x="9767" y="3686"/>
                </a:cubicBezTo>
                <a:lnTo>
                  <a:pt x="10680" y="2615"/>
                </a:lnTo>
                <a:cubicBezTo>
                  <a:pt x="10806" y="2458"/>
                  <a:pt x="10806" y="2269"/>
                  <a:pt x="10649" y="2143"/>
                </a:cubicBezTo>
                <a:lnTo>
                  <a:pt x="9578" y="1229"/>
                </a:lnTo>
                <a:cubicBezTo>
                  <a:pt x="9509" y="1188"/>
                  <a:pt x="9434" y="1165"/>
                  <a:pt x="9361" y="1165"/>
                </a:cubicBezTo>
                <a:cubicBezTo>
                  <a:pt x="9267" y="1165"/>
                  <a:pt x="9176" y="1203"/>
                  <a:pt x="9105" y="1292"/>
                </a:cubicBezTo>
                <a:lnTo>
                  <a:pt x="8191" y="2332"/>
                </a:lnTo>
                <a:cubicBezTo>
                  <a:pt x="8065" y="2489"/>
                  <a:pt x="8065" y="2710"/>
                  <a:pt x="8223" y="2804"/>
                </a:cubicBezTo>
                <a:lnTo>
                  <a:pt x="8506" y="3056"/>
                </a:lnTo>
                <a:lnTo>
                  <a:pt x="8034" y="3592"/>
                </a:lnTo>
                <a:cubicBezTo>
                  <a:pt x="7561" y="3245"/>
                  <a:pt x="7057" y="3025"/>
                  <a:pt x="6459" y="2899"/>
                </a:cubicBezTo>
                <a:lnTo>
                  <a:pt x="6459" y="2773"/>
                </a:lnTo>
                <a:cubicBezTo>
                  <a:pt x="7215" y="2773"/>
                  <a:pt x="7845" y="2143"/>
                  <a:pt x="7845" y="1387"/>
                </a:cubicBezTo>
                <a:cubicBezTo>
                  <a:pt x="7845" y="662"/>
                  <a:pt x="7215" y="0"/>
                  <a:pt x="645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Rectangle 1">
            <a:extLst>
              <a:ext uri="{FF2B5EF4-FFF2-40B4-BE49-F238E27FC236}">
                <a16:creationId xmlns:a16="http://schemas.microsoft.com/office/drawing/2014/main" id="{27A48EAC-B657-A4B0-2EA5-67B5AEAAA1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16079" y="1868629"/>
            <a:ext cx="4118032" cy="4615174"/>
          </a:xfrm>
          <a:prstGeom prst="borderCallout1">
            <a:avLst>
              <a:gd name="adj1" fmla="val 95409"/>
              <a:gd name="adj2" fmla="val -38033"/>
              <a:gd name="adj3" fmla="val 95469"/>
              <a:gd name="adj4" fmla="val 1204"/>
            </a:avLst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indent="-285750" eaLnBrk="0" fontAlgn="base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The importance of aligning incentives with ethics to ensure integrity</a:t>
            </a:r>
          </a:p>
          <a:p>
            <a:pPr marL="285750" indent="-285750" eaLnBrk="0" fontAlgn="base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Aligning rewards and incentives with ethical practices is crucial for promoting ethical behavior</a:t>
            </a:r>
          </a:p>
          <a:p>
            <a:pPr marL="285750" indent="-285750" eaLnBrk="0" fontAlgn="base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Firms incorporate financial and non-financial indicators in performance management, affecting bonuses based on non-financial achievements</a:t>
            </a:r>
          </a:p>
          <a:p>
            <a:pPr marL="285750" indent="-285750" eaLnBrk="0" fontAlgn="base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Transparency in incentive structures promotes ethical behavior and aligns individual and organizational goals</a:t>
            </a:r>
          </a:p>
          <a:p>
            <a:pPr marL="285750" indent="-285750" eaLnBrk="0" fontAlgn="base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Private equity investments can introduce pressures conflicting with ethical practices, requiring careful management</a:t>
            </a:r>
          </a:p>
          <a:p>
            <a:pPr marL="285750" indent="-285750" eaLnBrk="0" fontAlgn="base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Addressing private equity's impact on incentives is essential for maintaining ethical standards.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913541-0B72-5C7E-AA03-AFF3D6CDE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6269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62444B-5A8E-0093-AB53-658E80A5AE5B}"/>
              </a:ext>
            </a:extLst>
          </p:cNvPr>
          <p:cNvSpPr txBox="1">
            <a:spLocks/>
          </p:cNvSpPr>
          <p:nvPr/>
        </p:nvSpPr>
        <p:spPr>
          <a:xfrm>
            <a:off x="641373" y="136525"/>
            <a:ext cx="9334834" cy="7898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08386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hangingPunct="0">
              <a:lnSpc>
                <a:spcPct val="100000"/>
              </a:lnSpc>
            </a:pPr>
            <a:r>
              <a:rPr lang="en-US" b="1" dirty="0">
                <a:solidFill>
                  <a:schemeClr val="bg1"/>
                </a:solidFill>
                <a:latin typeface="+mj-lt"/>
                <a:cs typeface="+mj-cs"/>
              </a:rPr>
              <a:t>WG PRELIMINARY VIEWS: KEY THEMES</a:t>
            </a:r>
          </a:p>
        </p:txBody>
      </p:sp>
      <p:sp>
        <p:nvSpPr>
          <p:cNvPr id="3" name="Oval 3">
            <a:extLst>
              <a:ext uri="{FF2B5EF4-FFF2-40B4-BE49-F238E27FC236}">
                <a16:creationId xmlns:a16="http://schemas.microsoft.com/office/drawing/2014/main" id="{7D6CCFD9-F937-9AF0-3BA7-8FF8C0CED30C}"/>
              </a:ext>
            </a:extLst>
          </p:cNvPr>
          <p:cNvSpPr/>
          <p:nvPr/>
        </p:nvSpPr>
        <p:spPr>
          <a:xfrm>
            <a:off x="7003044" y="2809111"/>
            <a:ext cx="2552585" cy="2552584"/>
          </a:xfrm>
          <a:prstGeom prst="ellips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  <a:miter/>
          </a:ln>
        </p:spPr>
        <p:txBody>
          <a:bodyPr lIns="45719" rIns="45719" anchor="ctr"/>
          <a:lstStyle/>
          <a:p>
            <a:pPr algn="ctr"/>
            <a:endParaRPr sz="2000" dirty="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5" name="Picture 8" descr="Picture 8">
            <a:extLst>
              <a:ext uri="{FF2B5EF4-FFF2-40B4-BE49-F238E27FC236}">
                <a16:creationId xmlns:a16="http://schemas.microsoft.com/office/drawing/2014/main" id="{7ABA63AF-29E5-0722-B9AA-7F338B7BF3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3607" y="2974062"/>
            <a:ext cx="2222470" cy="2222468"/>
          </a:xfrm>
          <a:prstGeom prst="rect">
            <a:avLst/>
          </a:prstGeom>
          <a:ln w="12700">
            <a:miter lim="400000"/>
          </a:ln>
          <a:effectLst/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753BCCAF-9172-ECA2-ED5D-B85A85871E64}"/>
              </a:ext>
            </a:extLst>
          </p:cNvPr>
          <p:cNvSpPr/>
          <p:nvPr/>
        </p:nvSpPr>
        <p:spPr>
          <a:xfrm>
            <a:off x="9129957" y="3103483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46000">
                <a:schemeClr val="accent2">
                  <a:lumMod val="95000"/>
                  <a:lumOff val="5000"/>
                </a:schemeClr>
              </a:gs>
              <a:gs pos="10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" name="Freeform 30">
            <a:extLst>
              <a:ext uri="{FF2B5EF4-FFF2-40B4-BE49-F238E27FC236}">
                <a16:creationId xmlns:a16="http://schemas.microsoft.com/office/drawing/2014/main" id="{F4D868CF-AC47-8CE7-FA4D-5D2608B0980A}"/>
              </a:ext>
            </a:extLst>
          </p:cNvPr>
          <p:cNvSpPr/>
          <p:nvPr/>
        </p:nvSpPr>
        <p:spPr>
          <a:xfrm rot="10789512">
            <a:off x="9324737" y="2550991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" name="Freeform 31">
            <a:extLst>
              <a:ext uri="{FF2B5EF4-FFF2-40B4-BE49-F238E27FC236}">
                <a16:creationId xmlns:a16="http://schemas.microsoft.com/office/drawing/2014/main" id="{8DB9776C-09E7-AF6B-82ED-CC1F4ABF95BF}"/>
              </a:ext>
            </a:extLst>
          </p:cNvPr>
          <p:cNvSpPr/>
          <p:nvPr/>
        </p:nvSpPr>
        <p:spPr>
          <a:xfrm rot="16189512" flipH="1">
            <a:off x="9364503" y="2588079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89000"/>
                </a:schemeClr>
              </a:gs>
              <a:gs pos="23000">
                <a:schemeClr val="accent2">
                  <a:lumMod val="89000"/>
                </a:schemeClr>
              </a:gs>
              <a:gs pos="69000">
                <a:schemeClr val="accent2">
                  <a:lumMod val="75000"/>
                </a:schemeClr>
              </a:gs>
              <a:gs pos="9700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D064B61-47E1-0FE9-B206-F6CF1F733564}"/>
              </a:ext>
            </a:extLst>
          </p:cNvPr>
          <p:cNvSpPr/>
          <p:nvPr/>
        </p:nvSpPr>
        <p:spPr>
          <a:xfrm>
            <a:off x="9372897" y="2578760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0" name="Oval 37">
            <a:extLst>
              <a:ext uri="{FF2B5EF4-FFF2-40B4-BE49-F238E27FC236}">
                <a16:creationId xmlns:a16="http://schemas.microsoft.com/office/drawing/2014/main" id="{E9B2F08B-73CC-D4F1-C068-39F690A57FBD}"/>
              </a:ext>
            </a:extLst>
          </p:cNvPr>
          <p:cNvSpPr/>
          <p:nvPr/>
        </p:nvSpPr>
        <p:spPr>
          <a:xfrm>
            <a:off x="9482601" y="4048367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40000"/>
                  <a:lumOff val="60000"/>
                </a:schemeClr>
              </a:gs>
              <a:gs pos="46000">
                <a:schemeClr val="accent3">
                  <a:lumMod val="95000"/>
                  <a:lumOff val="5000"/>
                </a:schemeClr>
              </a:gs>
              <a:gs pos="100000">
                <a:schemeClr val="accent3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1" name="Freeform 39">
            <a:extLst>
              <a:ext uri="{FF2B5EF4-FFF2-40B4-BE49-F238E27FC236}">
                <a16:creationId xmlns:a16="http://schemas.microsoft.com/office/drawing/2014/main" id="{0F049ED6-B0F4-201E-720F-439101292C4B}"/>
              </a:ext>
            </a:extLst>
          </p:cNvPr>
          <p:cNvSpPr/>
          <p:nvPr/>
        </p:nvSpPr>
        <p:spPr>
          <a:xfrm rot="13500000">
            <a:off x="9835890" y="3826232"/>
            <a:ext cx="468085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2" name="Freeform 40">
            <a:extLst>
              <a:ext uri="{FF2B5EF4-FFF2-40B4-BE49-F238E27FC236}">
                <a16:creationId xmlns:a16="http://schemas.microsoft.com/office/drawing/2014/main" id="{CD52D464-548F-4BE9-F8D5-A7D4E8A333D2}"/>
              </a:ext>
            </a:extLst>
          </p:cNvPr>
          <p:cNvSpPr/>
          <p:nvPr/>
        </p:nvSpPr>
        <p:spPr>
          <a:xfrm rot="18900000" flipH="1">
            <a:off x="9837618" y="3880581"/>
            <a:ext cx="468085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89000"/>
                </a:schemeClr>
              </a:gs>
              <a:gs pos="23000">
                <a:schemeClr val="accent3">
                  <a:lumMod val="89000"/>
                </a:schemeClr>
              </a:gs>
              <a:gs pos="69000">
                <a:schemeClr val="accent3">
                  <a:lumMod val="75000"/>
                </a:schemeClr>
              </a:gs>
              <a:gs pos="97000">
                <a:schemeClr val="accent3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3" name="Oval 41">
            <a:extLst>
              <a:ext uri="{FF2B5EF4-FFF2-40B4-BE49-F238E27FC236}">
                <a16:creationId xmlns:a16="http://schemas.microsoft.com/office/drawing/2014/main" id="{EC74D4AC-1AB7-8C0A-FB45-D586ADB508BE}"/>
              </a:ext>
            </a:extLst>
          </p:cNvPr>
          <p:cNvSpPr/>
          <p:nvPr/>
        </p:nvSpPr>
        <p:spPr>
          <a:xfrm>
            <a:off x="9881277" y="3890518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4" name="Oval 46">
            <a:extLst>
              <a:ext uri="{FF2B5EF4-FFF2-40B4-BE49-F238E27FC236}">
                <a16:creationId xmlns:a16="http://schemas.microsoft.com/office/drawing/2014/main" id="{AB6780C5-64F7-8CE6-105F-B3A519FE27D3}"/>
              </a:ext>
            </a:extLst>
          </p:cNvPr>
          <p:cNvSpPr/>
          <p:nvPr/>
        </p:nvSpPr>
        <p:spPr>
          <a:xfrm>
            <a:off x="9150450" y="4866895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46000">
                <a:schemeClr val="accent4">
                  <a:lumMod val="95000"/>
                  <a:lumOff val="5000"/>
                </a:schemeClr>
              </a:gs>
              <a:gs pos="100000">
                <a:schemeClr val="accent4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ECECEC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5" name="Freeform 48">
            <a:extLst>
              <a:ext uri="{FF2B5EF4-FFF2-40B4-BE49-F238E27FC236}">
                <a16:creationId xmlns:a16="http://schemas.microsoft.com/office/drawing/2014/main" id="{3E3F68B3-3C26-9CBE-DCFB-B5CEBBB33DD3}"/>
              </a:ext>
            </a:extLst>
          </p:cNvPr>
          <p:cNvSpPr/>
          <p:nvPr/>
        </p:nvSpPr>
        <p:spPr>
          <a:xfrm rot="16344705">
            <a:off x="9366008" y="5042165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6" name="Freeform 49">
            <a:extLst>
              <a:ext uri="{FF2B5EF4-FFF2-40B4-BE49-F238E27FC236}">
                <a16:creationId xmlns:a16="http://schemas.microsoft.com/office/drawing/2014/main" id="{80B8398A-D691-676A-01C2-064915AB68BC}"/>
              </a:ext>
            </a:extLst>
          </p:cNvPr>
          <p:cNvSpPr/>
          <p:nvPr/>
        </p:nvSpPr>
        <p:spPr>
          <a:xfrm rot="144705" flipH="1">
            <a:off x="9327163" y="5080216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89000"/>
                </a:schemeClr>
              </a:gs>
              <a:gs pos="23000">
                <a:schemeClr val="accent4">
                  <a:lumMod val="89000"/>
                </a:schemeClr>
              </a:gs>
              <a:gs pos="69000">
                <a:schemeClr val="accent4">
                  <a:lumMod val="75000"/>
                </a:schemeClr>
              </a:gs>
              <a:gs pos="97000">
                <a:schemeClr val="accent4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7" name="Oval 50">
            <a:extLst>
              <a:ext uri="{FF2B5EF4-FFF2-40B4-BE49-F238E27FC236}">
                <a16:creationId xmlns:a16="http://schemas.microsoft.com/office/drawing/2014/main" id="{02F2A82C-F298-EC04-0A94-C9AC5E0132D1}"/>
              </a:ext>
            </a:extLst>
          </p:cNvPr>
          <p:cNvSpPr/>
          <p:nvPr/>
        </p:nvSpPr>
        <p:spPr>
          <a:xfrm>
            <a:off x="9376761" y="5125297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8" name="Oval 64">
            <a:extLst>
              <a:ext uri="{FF2B5EF4-FFF2-40B4-BE49-F238E27FC236}">
                <a16:creationId xmlns:a16="http://schemas.microsoft.com/office/drawing/2014/main" id="{10440F7F-34F7-4AF1-DCF2-0FF72BA2B288}"/>
              </a:ext>
            </a:extLst>
          </p:cNvPr>
          <p:cNvSpPr/>
          <p:nvPr/>
        </p:nvSpPr>
        <p:spPr>
          <a:xfrm>
            <a:off x="7230582" y="4860780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46000">
                <a:schemeClr val="accent6">
                  <a:lumMod val="95000"/>
                  <a:lumOff val="5000"/>
                </a:schemeClr>
              </a:gs>
              <a:gs pos="100000">
                <a:schemeClr val="accent6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9" name="Freeform 66">
            <a:extLst>
              <a:ext uri="{FF2B5EF4-FFF2-40B4-BE49-F238E27FC236}">
                <a16:creationId xmlns:a16="http://schemas.microsoft.com/office/drawing/2014/main" id="{FA4C33B2-C31C-46BD-8C19-833C159099B9}"/>
              </a:ext>
            </a:extLst>
          </p:cNvPr>
          <p:cNvSpPr/>
          <p:nvPr/>
        </p:nvSpPr>
        <p:spPr>
          <a:xfrm rot="21429490">
            <a:off x="6758852" y="5063579"/>
            <a:ext cx="468086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89000"/>
                </a:schemeClr>
              </a:gs>
              <a:gs pos="23000">
                <a:schemeClr val="accent6">
                  <a:lumMod val="89000"/>
                </a:schemeClr>
              </a:gs>
              <a:gs pos="69000">
                <a:schemeClr val="accent6">
                  <a:lumMod val="75000"/>
                </a:schemeClr>
              </a:gs>
              <a:gs pos="97000">
                <a:schemeClr val="accent6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0" name="Freeform 67">
            <a:extLst>
              <a:ext uri="{FF2B5EF4-FFF2-40B4-BE49-F238E27FC236}">
                <a16:creationId xmlns:a16="http://schemas.microsoft.com/office/drawing/2014/main" id="{0BB419F1-ADDB-678E-3FDA-BFABD67973AD}"/>
              </a:ext>
            </a:extLst>
          </p:cNvPr>
          <p:cNvSpPr/>
          <p:nvPr/>
        </p:nvSpPr>
        <p:spPr>
          <a:xfrm rot="5229490" flipH="1">
            <a:off x="6717405" y="5028381"/>
            <a:ext cx="468085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1" name="Oval 68">
            <a:extLst>
              <a:ext uri="{FF2B5EF4-FFF2-40B4-BE49-F238E27FC236}">
                <a16:creationId xmlns:a16="http://schemas.microsoft.com/office/drawing/2014/main" id="{292EA2FF-4D8B-D889-00A7-62CD10EFE86F}"/>
              </a:ext>
            </a:extLst>
          </p:cNvPr>
          <p:cNvSpPr/>
          <p:nvPr/>
        </p:nvSpPr>
        <p:spPr>
          <a:xfrm>
            <a:off x="6709139" y="5116108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2" name="Oval 73">
            <a:extLst>
              <a:ext uri="{FF2B5EF4-FFF2-40B4-BE49-F238E27FC236}">
                <a16:creationId xmlns:a16="http://schemas.microsoft.com/office/drawing/2014/main" id="{F60BD908-37AB-8F76-86F7-487E4190D733}"/>
              </a:ext>
            </a:extLst>
          </p:cNvPr>
          <p:cNvSpPr/>
          <p:nvPr/>
        </p:nvSpPr>
        <p:spPr>
          <a:xfrm>
            <a:off x="6922111" y="4037536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3" name="Freeform 75">
            <a:extLst>
              <a:ext uri="{FF2B5EF4-FFF2-40B4-BE49-F238E27FC236}">
                <a16:creationId xmlns:a16="http://schemas.microsoft.com/office/drawing/2014/main" id="{4FDE9AC0-369B-BF5D-7707-6B60E96A5404}"/>
              </a:ext>
            </a:extLst>
          </p:cNvPr>
          <p:cNvSpPr/>
          <p:nvPr/>
        </p:nvSpPr>
        <p:spPr>
          <a:xfrm rot="2700000">
            <a:off x="6261719" y="3879133"/>
            <a:ext cx="468085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89000"/>
                </a:schemeClr>
              </a:gs>
              <a:gs pos="23000">
                <a:schemeClr val="accent1">
                  <a:lumMod val="89000"/>
                </a:schemeClr>
              </a:gs>
              <a:gs pos="69000">
                <a:schemeClr val="accent1">
                  <a:lumMod val="75000"/>
                </a:schemeClr>
              </a:gs>
              <a:gs pos="97000">
                <a:schemeClr val="accent1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4" name="Freeform 76">
            <a:extLst>
              <a:ext uri="{FF2B5EF4-FFF2-40B4-BE49-F238E27FC236}">
                <a16:creationId xmlns:a16="http://schemas.microsoft.com/office/drawing/2014/main" id="{7CFB3A22-CBBF-9BB2-3A6A-54121E6B3ECD}"/>
              </a:ext>
            </a:extLst>
          </p:cNvPr>
          <p:cNvSpPr/>
          <p:nvPr/>
        </p:nvSpPr>
        <p:spPr>
          <a:xfrm rot="8100000" flipH="1">
            <a:off x="6259991" y="3824784"/>
            <a:ext cx="468085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5" name="Oval 77">
            <a:extLst>
              <a:ext uri="{FF2B5EF4-FFF2-40B4-BE49-F238E27FC236}">
                <a16:creationId xmlns:a16="http://schemas.microsoft.com/office/drawing/2014/main" id="{A40E4260-120B-9084-7F0E-571D0A8ABE3B}"/>
              </a:ext>
            </a:extLst>
          </p:cNvPr>
          <p:cNvSpPr/>
          <p:nvPr/>
        </p:nvSpPr>
        <p:spPr>
          <a:xfrm>
            <a:off x="6217557" y="3884977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6" name="Oval 82">
            <a:extLst>
              <a:ext uri="{FF2B5EF4-FFF2-40B4-BE49-F238E27FC236}">
                <a16:creationId xmlns:a16="http://schemas.microsoft.com/office/drawing/2014/main" id="{BAEB000C-1E8C-3DCF-D62C-85C0350EACC7}"/>
              </a:ext>
            </a:extLst>
          </p:cNvPr>
          <p:cNvSpPr/>
          <p:nvPr/>
        </p:nvSpPr>
        <p:spPr>
          <a:xfrm>
            <a:off x="7230582" y="3121823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46000">
                <a:schemeClr val="accent4">
                  <a:lumMod val="95000"/>
                  <a:lumOff val="5000"/>
                </a:schemeClr>
              </a:gs>
              <a:gs pos="100000">
                <a:schemeClr val="accent4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7" name="Freeform 84">
            <a:extLst>
              <a:ext uri="{FF2B5EF4-FFF2-40B4-BE49-F238E27FC236}">
                <a16:creationId xmlns:a16="http://schemas.microsoft.com/office/drawing/2014/main" id="{30BFE82B-6388-4802-A9FA-4AAB896C8FA8}"/>
              </a:ext>
            </a:extLst>
          </p:cNvPr>
          <p:cNvSpPr/>
          <p:nvPr/>
        </p:nvSpPr>
        <p:spPr>
          <a:xfrm rot="5054778">
            <a:off x="6694925" y="2677730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89000"/>
                </a:schemeClr>
              </a:gs>
              <a:gs pos="23000">
                <a:schemeClr val="accent4">
                  <a:lumMod val="89000"/>
                </a:schemeClr>
              </a:gs>
              <a:gs pos="69000">
                <a:schemeClr val="accent4">
                  <a:lumMod val="75000"/>
                </a:schemeClr>
              </a:gs>
              <a:gs pos="97000">
                <a:schemeClr val="accent4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8" name="Freeform 85">
            <a:extLst>
              <a:ext uri="{FF2B5EF4-FFF2-40B4-BE49-F238E27FC236}">
                <a16:creationId xmlns:a16="http://schemas.microsoft.com/office/drawing/2014/main" id="{E5CBB9AA-742C-88B8-0E68-6F0FF5188337}"/>
              </a:ext>
            </a:extLst>
          </p:cNvPr>
          <p:cNvSpPr/>
          <p:nvPr/>
        </p:nvSpPr>
        <p:spPr>
          <a:xfrm rot="10454778" flipH="1">
            <a:off x="6727972" y="2634547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9" name="Oval 86">
            <a:extLst>
              <a:ext uri="{FF2B5EF4-FFF2-40B4-BE49-F238E27FC236}">
                <a16:creationId xmlns:a16="http://schemas.microsoft.com/office/drawing/2014/main" id="{D9F05997-C17D-FA35-5AAD-2E70B4E9535A}"/>
              </a:ext>
            </a:extLst>
          </p:cNvPr>
          <p:cNvSpPr/>
          <p:nvPr/>
        </p:nvSpPr>
        <p:spPr>
          <a:xfrm>
            <a:off x="6678019" y="2664821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0" name="TextBox 52">
            <a:extLst>
              <a:ext uri="{FF2B5EF4-FFF2-40B4-BE49-F238E27FC236}">
                <a16:creationId xmlns:a16="http://schemas.microsoft.com/office/drawing/2014/main" id="{D90B8E89-8EA8-34DE-5135-4BCF847A429D}"/>
              </a:ext>
            </a:extLst>
          </p:cNvPr>
          <p:cNvSpPr txBox="1"/>
          <p:nvPr/>
        </p:nvSpPr>
        <p:spPr>
          <a:xfrm>
            <a:off x="9924075" y="2033088"/>
            <a:ext cx="1794698" cy="10156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Role of the Profession and Public Interest</a:t>
            </a:r>
            <a:endParaRPr sz="20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1" name="TextBox 52">
            <a:extLst>
              <a:ext uri="{FF2B5EF4-FFF2-40B4-BE49-F238E27FC236}">
                <a16:creationId xmlns:a16="http://schemas.microsoft.com/office/drawing/2014/main" id="{C585D91E-24CE-4AD0-9090-B7092DC12AD5}"/>
              </a:ext>
            </a:extLst>
          </p:cNvPr>
          <p:cNvSpPr txBox="1"/>
          <p:nvPr/>
        </p:nvSpPr>
        <p:spPr>
          <a:xfrm>
            <a:off x="10500664" y="3508120"/>
            <a:ext cx="1555129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r>
              <a:rPr lang="en-US" sz="2000" dirty="0">
                <a:solidFill>
                  <a:schemeClr val="tx1"/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Role of Leadership and Governance</a:t>
            </a:r>
          </a:p>
        </p:txBody>
      </p:sp>
      <p:sp>
        <p:nvSpPr>
          <p:cNvPr id="32" name="TextBox 52">
            <a:extLst>
              <a:ext uri="{FF2B5EF4-FFF2-40B4-BE49-F238E27FC236}">
                <a16:creationId xmlns:a16="http://schemas.microsoft.com/office/drawing/2014/main" id="{471C88F8-BAF7-0C60-E2D5-77A43DDB2DAC}"/>
              </a:ext>
            </a:extLst>
          </p:cNvPr>
          <p:cNvSpPr txBox="1"/>
          <p:nvPr/>
        </p:nvSpPr>
        <p:spPr>
          <a:xfrm>
            <a:off x="9942123" y="5316047"/>
            <a:ext cx="1794697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Accountability of Leadership</a:t>
            </a:r>
            <a:endParaRPr sz="20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3" name="TextBox 52">
            <a:extLst>
              <a:ext uri="{FF2B5EF4-FFF2-40B4-BE49-F238E27FC236}">
                <a16:creationId xmlns:a16="http://schemas.microsoft.com/office/drawing/2014/main" id="{5CDB6F8F-A920-537D-2F3A-96E342F011D9}"/>
              </a:ext>
            </a:extLst>
          </p:cNvPr>
          <p:cNvSpPr txBox="1"/>
          <p:nvPr/>
        </p:nvSpPr>
        <p:spPr>
          <a:xfrm>
            <a:off x="4885450" y="5648017"/>
            <a:ext cx="2250724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TRANSPARENCY</a:t>
            </a:r>
          </a:p>
        </p:txBody>
      </p:sp>
      <p:sp>
        <p:nvSpPr>
          <p:cNvPr id="34" name="TextBox 52">
            <a:extLst>
              <a:ext uri="{FF2B5EF4-FFF2-40B4-BE49-F238E27FC236}">
                <a16:creationId xmlns:a16="http://schemas.microsoft.com/office/drawing/2014/main" id="{EE473CE3-FE1A-EAF1-5A8F-B96E1B947CB9}"/>
              </a:ext>
            </a:extLst>
          </p:cNvPr>
          <p:cNvSpPr txBox="1"/>
          <p:nvPr/>
        </p:nvSpPr>
        <p:spPr>
          <a:xfrm>
            <a:off x="4675245" y="3949038"/>
            <a:ext cx="1593824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Education</a:t>
            </a:r>
            <a:endParaRPr sz="20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1553EEC-BB70-AA01-6BA1-95DF8EB5D5DD}"/>
              </a:ext>
            </a:extLst>
          </p:cNvPr>
          <p:cNvSpPr txBox="1"/>
          <p:nvPr/>
        </p:nvSpPr>
        <p:spPr>
          <a:xfrm>
            <a:off x="5347176" y="2301192"/>
            <a:ext cx="1254713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Speak Up Culture</a:t>
            </a:r>
            <a:endParaRPr sz="20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36" name="Graphic 56" descr="Graphic 56">
            <a:extLst>
              <a:ext uri="{FF2B5EF4-FFF2-40B4-BE49-F238E27FC236}">
                <a16:creationId xmlns:a16="http://schemas.microsoft.com/office/drawing/2014/main" id="{5C946C91-8C0D-C4BE-9402-CFC60FC8AAE5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69132"/>
          </a:blip>
          <a:stretch>
            <a:fillRect/>
          </a:stretch>
        </p:blipFill>
        <p:spPr>
          <a:xfrm>
            <a:off x="6785919" y="2758976"/>
            <a:ext cx="299331" cy="299331"/>
          </a:xfrm>
          <a:prstGeom prst="rect">
            <a:avLst/>
          </a:prstGeom>
          <a:ln w="12700">
            <a:miter lim="400000"/>
          </a:ln>
        </p:spPr>
      </p:pic>
      <p:pic>
        <p:nvPicPr>
          <p:cNvPr id="38" name="Graphic 74" descr="Graphic 74">
            <a:extLst>
              <a:ext uri="{FF2B5EF4-FFF2-40B4-BE49-F238E27FC236}">
                <a16:creationId xmlns:a16="http://schemas.microsoft.com/office/drawing/2014/main" id="{88EBFDED-0DB3-D717-E252-0ADD5BAD078D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69132"/>
          </a:blip>
          <a:stretch>
            <a:fillRect/>
          </a:stretch>
        </p:blipFill>
        <p:spPr>
          <a:xfrm>
            <a:off x="9470334" y="5218862"/>
            <a:ext cx="299331" cy="299331"/>
          </a:xfrm>
          <a:prstGeom prst="rect">
            <a:avLst/>
          </a:prstGeom>
          <a:ln w="12700">
            <a:miter lim="400000"/>
          </a:ln>
        </p:spPr>
      </p:pic>
      <p:sp>
        <p:nvSpPr>
          <p:cNvPr id="39" name="Google Shape;9168;p73">
            <a:extLst>
              <a:ext uri="{FF2B5EF4-FFF2-40B4-BE49-F238E27FC236}">
                <a16:creationId xmlns:a16="http://schemas.microsoft.com/office/drawing/2014/main" id="{3D7B006C-D275-299C-89E2-FC5C4DFA8268}"/>
              </a:ext>
            </a:extLst>
          </p:cNvPr>
          <p:cNvSpPr/>
          <p:nvPr/>
        </p:nvSpPr>
        <p:spPr>
          <a:xfrm>
            <a:off x="6783134" y="5199806"/>
            <a:ext cx="310202" cy="304102"/>
          </a:xfrm>
          <a:custGeom>
            <a:avLst/>
            <a:gdLst/>
            <a:ahLst/>
            <a:cxnLst/>
            <a:rect l="l" t="t" r="r" b="b"/>
            <a:pathLst>
              <a:path w="12005" h="11060" extrusionOk="0">
                <a:moveTo>
                  <a:pt x="2049" y="2049"/>
                </a:moveTo>
                <a:cubicBezTo>
                  <a:pt x="2238" y="2049"/>
                  <a:pt x="2395" y="2206"/>
                  <a:pt x="2395" y="2395"/>
                </a:cubicBezTo>
                <a:cubicBezTo>
                  <a:pt x="2395" y="2584"/>
                  <a:pt x="2238" y="2742"/>
                  <a:pt x="2049" y="2742"/>
                </a:cubicBezTo>
                <a:cubicBezTo>
                  <a:pt x="1860" y="2742"/>
                  <a:pt x="1702" y="2584"/>
                  <a:pt x="1702" y="2395"/>
                </a:cubicBezTo>
                <a:cubicBezTo>
                  <a:pt x="1734" y="2206"/>
                  <a:pt x="1860" y="2049"/>
                  <a:pt x="2049" y="2049"/>
                </a:cubicBezTo>
                <a:close/>
                <a:moveTo>
                  <a:pt x="9736" y="2049"/>
                </a:moveTo>
                <a:cubicBezTo>
                  <a:pt x="9925" y="2049"/>
                  <a:pt x="10082" y="2206"/>
                  <a:pt x="10082" y="2395"/>
                </a:cubicBezTo>
                <a:cubicBezTo>
                  <a:pt x="10082" y="2584"/>
                  <a:pt x="9925" y="2742"/>
                  <a:pt x="9736" y="2742"/>
                </a:cubicBezTo>
                <a:cubicBezTo>
                  <a:pt x="9515" y="2742"/>
                  <a:pt x="9358" y="2584"/>
                  <a:pt x="9358" y="2395"/>
                </a:cubicBezTo>
                <a:cubicBezTo>
                  <a:pt x="9358" y="2206"/>
                  <a:pt x="9515" y="2049"/>
                  <a:pt x="9736" y="2049"/>
                </a:cubicBezTo>
                <a:close/>
                <a:moveTo>
                  <a:pt x="2049" y="3719"/>
                </a:moveTo>
                <a:lnTo>
                  <a:pt x="3151" y="5514"/>
                </a:lnTo>
                <a:lnTo>
                  <a:pt x="946" y="5514"/>
                </a:lnTo>
                <a:lnTo>
                  <a:pt x="2049" y="3719"/>
                </a:lnTo>
                <a:close/>
                <a:moveTo>
                  <a:pt x="9736" y="3719"/>
                </a:moveTo>
                <a:lnTo>
                  <a:pt x="10838" y="5514"/>
                </a:lnTo>
                <a:lnTo>
                  <a:pt x="8633" y="5514"/>
                </a:lnTo>
                <a:lnTo>
                  <a:pt x="9736" y="3719"/>
                </a:lnTo>
                <a:close/>
                <a:moveTo>
                  <a:pt x="3435" y="6207"/>
                </a:moveTo>
                <a:cubicBezTo>
                  <a:pt x="3466" y="6964"/>
                  <a:pt x="2836" y="7594"/>
                  <a:pt x="2049" y="7594"/>
                </a:cubicBezTo>
                <a:cubicBezTo>
                  <a:pt x="1292" y="7594"/>
                  <a:pt x="662" y="6964"/>
                  <a:pt x="662" y="6207"/>
                </a:cubicBezTo>
                <a:close/>
                <a:moveTo>
                  <a:pt x="11090" y="6207"/>
                </a:moveTo>
                <a:cubicBezTo>
                  <a:pt x="11090" y="6964"/>
                  <a:pt x="10460" y="7594"/>
                  <a:pt x="9736" y="7594"/>
                </a:cubicBezTo>
                <a:cubicBezTo>
                  <a:pt x="8980" y="7594"/>
                  <a:pt x="8350" y="6964"/>
                  <a:pt x="8350" y="6207"/>
                </a:cubicBezTo>
                <a:close/>
                <a:moveTo>
                  <a:pt x="5892" y="663"/>
                </a:moveTo>
                <a:cubicBezTo>
                  <a:pt x="6113" y="663"/>
                  <a:pt x="6270" y="820"/>
                  <a:pt x="6270" y="1009"/>
                </a:cubicBezTo>
                <a:lnTo>
                  <a:pt x="6270" y="8980"/>
                </a:lnTo>
                <a:lnTo>
                  <a:pt x="5546" y="8980"/>
                </a:lnTo>
                <a:lnTo>
                  <a:pt x="5546" y="1009"/>
                </a:lnTo>
                <a:cubicBezTo>
                  <a:pt x="5546" y="820"/>
                  <a:pt x="5703" y="663"/>
                  <a:pt x="5892" y="663"/>
                </a:cubicBezTo>
                <a:close/>
                <a:moveTo>
                  <a:pt x="8003" y="9673"/>
                </a:moveTo>
                <a:cubicBezTo>
                  <a:pt x="8192" y="9673"/>
                  <a:pt x="8350" y="9830"/>
                  <a:pt x="8350" y="10020"/>
                </a:cubicBezTo>
                <a:lnTo>
                  <a:pt x="8350" y="10398"/>
                </a:lnTo>
                <a:lnTo>
                  <a:pt x="3466" y="10398"/>
                </a:lnTo>
                <a:lnTo>
                  <a:pt x="3466" y="10020"/>
                </a:lnTo>
                <a:cubicBezTo>
                  <a:pt x="3466" y="9830"/>
                  <a:pt x="3624" y="9673"/>
                  <a:pt x="3813" y="9673"/>
                </a:cubicBezTo>
                <a:close/>
                <a:moveTo>
                  <a:pt x="5955" y="1"/>
                </a:moveTo>
                <a:cubicBezTo>
                  <a:pt x="5357" y="1"/>
                  <a:pt x="4916" y="474"/>
                  <a:pt x="4916" y="1009"/>
                </a:cubicBezTo>
                <a:lnTo>
                  <a:pt x="4916" y="1167"/>
                </a:lnTo>
                <a:cubicBezTo>
                  <a:pt x="3970" y="1671"/>
                  <a:pt x="3655" y="1891"/>
                  <a:pt x="3057" y="1954"/>
                </a:cubicBezTo>
                <a:cubicBezTo>
                  <a:pt x="2899" y="1608"/>
                  <a:pt x="2553" y="1324"/>
                  <a:pt x="2112" y="1324"/>
                </a:cubicBezTo>
                <a:cubicBezTo>
                  <a:pt x="1734" y="1324"/>
                  <a:pt x="1387" y="1576"/>
                  <a:pt x="1166" y="1923"/>
                </a:cubicBezTo>
                <a:cubicBezTo>
                  <a:pt x="946" y="1891"/>
                  <a:pt x="694" y="1797"/>
                  <a:pt x="505" y="1734"/>
                </a:cubicBezTo>
                <a:cubicBezTo>
                  <a:pt x="454" y="1708"/>
                  <a:pt x="404" y="1697"/>
                  <a:pt x="355" y="1697"/>
                </a:cubicBezTo>
                <a:cubicBezTo>
                  <a:pt x="224" y="1697"/>
                  <a:pt x="110" y="1784"/>
                  <a:pt x="64" y="1923"/>
                </a:cubicBezTo>
                <a:cubicBezTo>
                  <a:pt x="1" y="2112"/>
                  <a:pt x="64" y="2301"/>
                  <a:pt x="284" y="2364"/>
                </a:cubicBezTo>
                <a:cubicBezTo>
                  <a:pt x="536" y="2458"/>
                  <a:pt x="820" y="2553"/>
                  <a:pt x="1135" y="2616"/>
                </a:cubicBezTo>
                <a:cubicBezTo>
                  <a:pt x="1229" y="2899"/>
                  <a:pt x="1387" y="3151"/>
                  <a:pt x="1607" y="3277"/>
                </a:cubicBezTo>
                <a:lnTo>
                  <a:pt x="127" y="5703"/>
                </a:lnTo>
                <a:cubicBezTo>
                  <a:pt x="64" y="5735"/>
                  <a:pt x="64" y="5829"/>
                  <a:pt x="64" y="5892"/>
                </a:cubicBezTo>
                <a:lnTo>
                  <a:pt x="64" y="6239"/>
                </a:lnTo>
                <a:cubicBezTo>
                  <a:pt x="64" y="7405"/>
                  <a:pt x="1009" y="8350"/>
                  <a:pt x="2175" y="8350"/>
                </a:cubicBezTo>
                <a:cubicBezTo>
                  <a:pt x="3309" y="8350"/>
                  <a:pt x="4254" y="7405"/>
                  <a:pt x="4254" y="6239"/>
                </a:cubicBezTo>
                <a:lnTo>
                  <a:pt x="4254" y="5892"/>
                </a:lnTo>
                <a:cubicBezTo>
                  <a:pt x="4254" y="5829"/>
                  <a:pt x="4254" y="5766"/>
                  <a:pt x="4222" y="5703"/>
                </a:cubicBezTo>
                <a:lnTo>
                  <a:pt x="2710" y="3277"/>
                </a:lnTo>
                <a:cubicBezTo>
                  <a:pt x="2962" y="3183"/>
                  <a:pt x="3120" y="2931"/>
                  <a:pt x="3183" y="2647"/>
                </a:cubicBezTo>
                <a:cubicBezTo>
                  <a:pt x="3844" y="2553"/>
                  <a:pt x="4222" y="2332"/>
                  <a:pt x="4947" y="1954"/>
                </a:cubicBezTo>
                <a:lnTo>
                  <a:pt x="4947" y="8980"/>
                </a:lnTo>
                <a:lnTo>
                  <a:pt x="3939" y="8980"/>
                </a:lnTo>
                <a:cubicBezTo>
                  <a:pt x="3340" y="8980"/>
                  <a:pt x="2899" y="9421"/>
                  <a:pt x="2899" y="9988"/>
                </a:cubicBezTo>
                <a:lnTo>
                  <a:pt x="2899" y="10713"/>
                </a:lnTo>
                <a:cubicBezTo>
                  <a:pt x="2899" y="10902"/>
                  <a:pt x="3057" y="11059"/>
                  <a:pt x="3246" y="11059"/>
                </a:cubicBezTo>
                <a:lnTo>
                  <a:pt x="8822" y="11059"/>
                </a:lnTo>
                <a:cubicBezTo>
                  <a:pt x="9011" y="11059"/>
                  <a:pt x="9169" y="10902"/>
                  <a:pt x="9169" y="10713"/>
                </a:cubicBezTo>
                <a:lnTo>
                  <a:pt x="9169" y="9988"/>
                </a:lnTo>
                <a:cubicBezTo>
                  <a:pt x="9169" y="9389"/>
                  <a:pt x="8696" y="8980"/>
                  <a:pt x="8129" y="8980"/>
                </a:cubicBezTo>
                <a:lnTo>
                  <a:pt x="7089" y="8980"/>
                </a:lnTo>
                <a:lnTo>
                  <a:pt x="7089" y="1954"/>
                </a:lnTo>
                <a:cubicBezTo>
                  <a:pt x="7814" y="2332"/>
                  <a:pt x="8224" y="2553"/>
                  <a:pt x="8885" y="2647"/>
                </a:cubicBezTo>
                <a:cubicBezTo>
                  <a:pt x="8980" y="2931"/>
                  <a:pt x="9137" y="3120"/>
                  <a:pt x="9358" y="3277"/>
                </a:cubicBezTo>
                <a:lnTo>
                  <a:pt x="7877" y="5703"/>
                </a:lnTo>
                <a:cubicBezTo>
                  <a:pt x="7814" y="5735"/>
                  <a:pt x="7814" y="5829"/>
                  <a:pt x="7814" y="5892"/>
                </a:cubicBezTo>
                <a:lnTo>
                  <a:pt x="7814" y="6239"/>
                </a:lnTo>
                <a:cubicBezTo>
                  <a:pt x="7814" y="7405"/>
                  <a:pt x="8759" y="8350"/>
                  <a:pt x="9925" y="8350"/>
                </a:cubicBezTo>
                <a:cubicBezTo>
                  <a:pt x="11059" y="8350"/>
                  <a:pt x="12004" y="7405"/>
                  <a:pt x="12004" y="6239"/>
                </a:cubicBezTo>
                <a:lnTo>
                  <a:pt x="12004" y="5892"/>
                </a:lnTo>
                <a:cubicBezTo>
                  <a:pt x="12004" y="5829"/>
                  <a:pt x="12004" y="5766"/>
                  <a:pt x="11973" y="5703"/>
                </a:cubicBezTo>
                <a:lnTo>
                  <a:pt x="10460" y="3277"/>
                </a:lnTo>
                <a:cubicBezTo>
                  <a:pt x="10523" y="3151"/>
                  <a:pt x="10681" y="2899"/>
                  <a:pt x="10744" y="2616"/>
                </a:cubicBezTo>
                <a:cubicBezTo>
                  <a:pt x="11027" y="2553"/>
                  <a:pt x="11343" y="2458"/>
                  <a:pt x="11626" y="2364"/>
                </a:cubicBezTo>
                <a:cubicBezTo>
                  <a:pt x="11815" y="2269"/>
                  <a:pt x="11878" y="2080"/>
                  <a:pt x="11815" y="1923"/>
                </a:cubicBezTo>
                <a:cubicBezTo>
                  <a:pt x="11746" y="1784"/>
                  <a:pt x="11626" y="1697"/>
                  <a:pt x="11505" y="1697"/>
                </a:cubicBezTo>
                <a:cubicBezTo>
                  <a:pt x="11461" y="1697"/>
                  <a:pt x="11416" y="1708"/>
                  <a:pt x="11374" y="1734"/>
                </a:cubicBezTo>
                <a:cubicBezTo>
                  <a:pt x="11122" y="1797"/>
                  <a:pt x="10933" y="1891"/>
                  <a:pt x="10712" y="1923"/>
                </a:cubicBezTo>
                <a:cubicBezTo>
                  <a:pt x="10555" y="1576"/>
                  <a:pt x="10208" y="1324"/>
                  <a:pt x="9767" y="1324"/>
                </a:cubicBezTo>
                <a:cubicBezTo>
                  <a:pt x="9326" y="1324"/>
                  <a:pt x="8980" y="1576"/>
                  <a:pt x="8822" y="1954"/>
                </a:cubicBezTo>
                <a:cubicBezTo>
                  <a:pt x="8224" y="1828"/>
                  <a:pt x="7908" y="1639"/>
                  <a:pt x="6963" y="1167"/>
                </a:cubicBezTo>
                <a:lnTo>
                  <a:pt x="6963" y="1009"/>
                </a:lnTo>
                <a:cubicBezTo>
                  <a:pt x="6963" y="411"/>
                  <a:pt x="6491" y="1"/>
                  <a:pt x="5955" y="1"/>
                </a:cubicBezTo>
                <a:close/>
              </a:path>
            </a:pathLst>
          </a:custGeom>
          <a:solidFill>
            <a:srgbClr val="0F3745"/>
          </a:solidFill>
          <a:ln>
            <a:solidFill>
              <a:srgbClr val="0F3745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0" name="Google Shape;12604;p89">
            <a:extLst>
              <a:ext uri="{FF2B5EF4-FFF2-40B4-BE49-F238E27FC236}">
                <a16:creationId xmlns:a16="http://schemas.microsoft.com/office/drawing/2014/main" id="{46CD3546-A62A-C507-8A47-6BD4284934A6}"/>
              </a:ext>
            </a:extLst>
          </p:cNvPr>
          <p:cNvSpPr/>
          <p:nvPr/>
        </p:nvSpPr>
        <p:spPr>
          <a:xfrm flipH="1">
            <a:off x="9967176" y="3922294"/>
            <a:ext cx="293103" cy="368139"/>
          </a:xfrm>
          <a:custGeom>
            <a:avLst/>
            <a:gdLst/>
            <a:ahLst/>
            <a:cxnLst/>
            <a:rect l="l" t="t" r="r" b="b"/>
            <a:pathLst>
              <a:path w="10315" h="10343" extrusionOk="0">
                <a:moveTo>
                  <a:pt x="5102" y="670"/>
                </a:moveTo>
                <a:cubicBezTo>
                  <a:pt x="5604" y="670"/>
                  <a:pt x="6022" y="1088"/>
                  <a:pt x="6022" y="1562"/>
                </a:cubicBezTo>
                <a:cubicBezTo>
                  <a:pt x="6022" y="2063"/>
                  <a:pt x="5604" y="2481"/>
                  <a:pt x="5102" y="2481"/>
                </a:cubicBezTo>
                <a:cubicBezTo>
                  <a:pt x="4600" y="2481"/>
                  <a:pt x="4182" y="2063"/>
                  <a:pt x="4182" y="1562"/>
                </a:cubicBezTo>
                <a:cubicBezTo>
                  <a:pt x="4182" y="1088"/>
                  <a:pt x="4600" y="670"/>
                  <a:pt x="5102" y="670"/>
                </a:cubicBezTo>
                <a:close/>
                <a:moveTo>
                  <a:pt x="1757" y="1896"/>
                </a:moveTo>
                <a:cubicBezTo>
                  <a:pt x="2063" y="1896"/>
                  <a:pt x="2342" y="2175"/>
                  <a:pt x="2342" y="2481"/>
                </a:cubicBezTo>
                <a:cubicBezTo>
                  <a:pt x="2342" y="2788"/>
                  <a:pt x="2063" y="3067"/>
                  <a:pt x="1757" y="3067"/>
                </a:cubicBezTo>
                <a:cubicBezTo>
                  <a:pt x="1422" y="3067"/>
                  <a:pt x="1143" y="2788"/>
                  <a:pt x="1143" y="2481"/>
                </a:cubicBezTo>
                <a:cubicBezTo>
                  <a:pt x="1143" y="2119"/>
                  <a:pt x="1422" y="1896"/>
                  <a:pt x="1757" y="1896"/>
                </a:cubicBezTo>
                <a:close/>
                <a:moveTo>
                  <a:pt x="8447" y="1896"/>
                </a:moveTo>
                <a:cubicBezTo>
                  <a:pt x="8781" y="1896"/>
                  <a:pt x="9032" y="2175"/>
                  <a:pt x="9032" y="2481"/>
                </a:cubicBezTo>
                <a:cubicBezTo>
                  <a:pt x="9032" y="2788"/>
                  <a:pt x="8753" y="3067"/>
                  <a:pt x="8447" y="3067"/>
                </a:cubicBezTo>
                <a:cubicBezTo>
                  <a:pt x="8112" y="3067"/>
                  <a:pt x="7834" y="2788"/>
                  <a:pt x="7834" y="2481"/>
                </a:cubicBezTo>
                <a:cubicBezTo>
                  <a:pt x="7834" y="2119"/>
                  <a:pt x="8112" y="1896"/>
                  <a:pt x="8447" y="1896"/>
                </a:cubicBezTo>
                <a:close/>
                <a:moveTo>
                  <a:pt x="1701" y="3624"/>
                </a:moveTo>
                <a:cubicBezTo>
                  <a:pt x="2370" y="3624"/>
                  <a:pt x="2927" y="4182"/>
                  <a:pt x="2927" y="4851"/>
                </a:cubicBezTo>
                <a:lnTo>
                  <a:pt x="2927" y="6412"/>
                </a:lnTo>
                <a:cubicBezTo>
                  <a:pt x="2955" y="6635"/>
                  <a:pt x="2816" y="6719"/>
                  <a:pt x="2649" y="6719"/>
                </a:cubicBezTo>
                <a:cubicBezTo>
                  <a:pt x="2481" y="6719"/>
                  <a:pt x="2342" y="6858"/>
                  <a:pt x="2342" y="7053"/>
                </a:cubicBezTo>
                <a:lnTo>
                  <a:pt x="2342" y="8865"/>
                </a:lnTo>
                <a:cubicBezTo>
                  <a:pt x="2342" y="9032"/>
                  <a:pt x="2203" y="9172"/>
                  <a:pt x="2035" y="9172"/>
                </a:cubicBezTo>
                <a:lnTo>
                  <a:pt x="1422" y="9172"/>
                </a:lnTo>
                <a:cubicBezTo>
                  <a:pt x="1255" y="9172"/>
                  <a:pt x="1116" y="9032"/>
                  <a:pt x="1116" y="8865"/>
                </a:cubicBezTo>
                <a:lnTo>
                  <a:pt x="1116" y="7053"/>
                </a:lnTo>
                <a:cubicBezTo>
                  <a:pt x="1116" y="6858"/>
                  <a:pt x="976" y="6719"/>
                  <a:pt x="809" y="6719"/>
                </a:cubicBezTo>
                <a:cubicBezTo>
                  <a:pt x="642" y="6719"/>
                  <a:pt x="502" y="6579"/>
                  <a:pt x="502" y="6412"/>
                </a:cubicBezTo>
                <a:lnTo>
                  <a:pt x="502" y="4851"/>
                </a:lnTo>
                <a:cubicBezTo>
                  <a:pt x="502" y="4182"/>
                  <a:pt x="1060" y="3624"/>
                  <a:pt x="1701" y="3624"/>
                </a:cubicBezTo>
                <a:close/>
                <a:moveTo>
                  <a:pt x="8391" y="3624"/>
                </a:moveTo>
                <a:cubicBezTo>
                  <a:pt x="9060" y="3624"/>
                  <a:pt x="9618" y="4182"/>
                  <a:pt x="9618" y="4851"/>
                </a:cubicBezTo>
                <a:lnTo>
                  <a:pt x="9618" y="6440"/>
                </a:lnTo>
                <a:lnTo>
                  <a:pt x="9645" y="6440"/>
                </a:lnTo>
                <a:cubicBezTo>
                  <a:pt x="9645" y="6635"/>
                  <a:pt x="9506" y="6774"/>
                  <a:pt x="9339" y="6774"/>
                </a:cubicBezTo>
                <a:cubicBezTo>
                  <a:pt x="9172" y="6774"/>
                  <a:pt x="9032" y="6914"/>
                  <a:pt x="9032" y="7081"/>
                </a:cubicBezTo>
                <a:lnTo>
                  <a:pt x="9032" y="8893"/>
                </a:lnTo>
                <a:cubicBezTo>
                  <a:pt x="9032" y="9060"/>
                  <a:pt x="8893" y="9199"/>
                  <a:pt x="8726" y="9199"/>
                </a:cubicBezTo>
                <a:lnTo>
                  <a:pt x="8112" y="9199"/>
                </a:lnTo>
                <a:cubicBezTo>
                  <a:pt x="7945" y="9199"/>
                  <a:pt x="7806" y="9060"/>
                  <a:pt x="7806" y="8893"/>
                </a:cubicBezTo>
                <a:lnTo>
                  <a:pt x="7806" y="7053"/>
                </a:lnTo>
                <a:cubicBezTo>
                  <a:pt x="7806" y="6858"/>
                  <a:pt x="7666" y="6719"/>
                  <a:pt x="7499" y="6719"/>
                </a:cubicBezTo>
                <a:cubicBezTo>
                  <a:pt x="7332" y="6719"/>
                  <a:pt x="7192" y="6579"/>
                  <a:pt x="7192" y="6412"/>
                </a:cubicBezTo>
                <a:lnTo>
                  <a:pt x="7192" y="4851"/>
                </a:lnTo>
                <a:cubicBezTo>
                  <a:pt x="7192" y="4182"/>
                  <a:pt x="7750" y="3624"/>
                  <a:pt x="8391" y="3624"/>
                </a:cubicBezTo>
                <a:close/>
                <a:moveTo>
                  <a:pt x="5381" y="3095"/>
                </a:moveTo>
                <a:cubicBezTo>
                  <a:pt x="6077" y="3234"/>
                  <a:pt x="6635" y="3875"/>
                  <a:pt x="6635" y="4600"/>
                </a:cubicBezTo>
                <a:lnTo>
                  <a:pt x="6635" y="6440"/>
                </a:lnTo>
                <a:cubicBezTo>
                  <a:pt x="6663" y="6635"/>
                  <a:pt x="6523" y="6719"/>
                  <a:pt x="6356" y="6719"/>
                </a:cubicBezTo>
                <a:cubicBezTo>
                  <a:pt x="6161" y="6719"/>
                  <a:pt x="6022" y="6858"/>
                  <a:pt x="6022" y="7053"/>
                </a:cubicBezTo>
                <a:lnTo>
                  <a:pt x="6022" y="9478"/>
                </a:lnTo>
                <a:cubicBezTo>
                  <a:pt x="6022" y="9645"/>
                  <a:pt x="5882" y="9785"/>
                  <a:pt x="5715" y="9785"/>
                </a:cubicBezTo>
                <a:lnTo>
                  <a:pt x="4461" y="9785"/>
                </a:lnTo>
                <a:cubicBezTo>
                  <a:pt x="4293" y="9785"/>
                  <a:pt x="4154" y="9645"/>
                  <a:pt x="4154" y="9478"/>
                </a:cubicBezTo>
                <a:lnTo>
                  <a:pt x="4154" y="7053"/>
                </a:lnTo>
                <a:cubicBezTo>
                  <a:pt x="4154" y="6858"/>
                  <a:pt x="4015" y="6719"/>
                  <a:pt x="3847" y="6719"/>
                </a:cubicBezTo>
                <a:cubicBezTo>
                  <a:pt x="3652" y="6719"/>
                  <a:pt x="3513" y="6579"/>
                  <a:pt x="3513" y="6412"/>
                </a:cubicBezTo>
                <a:lnTo>
                  <a:pt x="3513" y="4851"/>
                </a:lnTo>
                <a:lnTo>
                  <a:pt x="3513" y="4600"/>
                </a:lnTo>
                <a:cubicBezTo>
                  <a:pt x="3513" y="3875"/>
                  <a:pt x="4043" y="3234"/>
                  <a:pt x="4739" y="3095"/>
                </a:cubicBezTo>
                <a:lnTo>
                  <a:pt x="4739" y="5185"/>
                </a:lnTo>
                <a:cubicBezTo>
                  <a:pt x="4739" y="5381"/>
                  <a:pt x="4879" y="5520"/>
                  <a:pt x="5046" y="5520"/>
                </a:cubicBezTo>
                <a:cubicBezTo>
                  <a:pt x="5241" y="5520"/>
                  <a:pt x="5381" y="5381"/>
                  <a:pt x="5381" y="5185"/>
                </a:cubicBezTo>
                <a:lnTo>
                  <a:pt x="5381" y="3095"/>
                </a:lnTo>
                <a:close/>
                <a:moveTo>
                  <a:pt x="5130" y="1"/>
                </a:moveTo>
                <a:cubicBezTo>
                  <a:pt x="4293" y="1"/>
                  <a:pt x="3624" y="670"/>
                  <a:pt x="3624" y="1506"/>
                </a:cubicBezTo>
                <a:cubicBezTo>
                  <a:pt x="3624" y="1952"/>
                  <a:pt x="3847" y="2370"/>
                  <a:pt x="4154" y="2649"/>
                </a:cubicBezTo>
                <a:cubicBezTo>
                  <a:pt x="3736" y="2872"/>
                  <a:pt x="3373" y="3234"/>
                  <a:pt x="3206" y="3652"/>
                </a:cubicBezTo>
                <a:cubicBezTo>
                  <a:pt x="3067" y="3485"/>
                  <a:pt x="2900" y="3346"/>
                  <a:pt x="2677" y="3234"/>
                </a:cubicBezTo>
                <a:cubicBezTo>
                  <a:pt x="2900" y="3039"/>
                  <a:pt x="3039" y="2732"/>
                  <a:pt x="3039" y="2398"/>
                </a:cubicBezTo>
                <a:cubicBezTo>
                  <a:pt x="3039" y="1757"/>
                  <a:pt x="2481" y="1199"/>
                  <a:pt x="1812" y="1199"/>
                </a:cubicBezTo>
                <a:cubicBezTo>
                  <a:pt x="1143" y="1199"/>
                  <a:pt x="586" y="1757"/>
                  <a:pt x="586" y="2398"/>
                </a:cubicBezTo>
                <a:cubicBezTo>
                  <a:pt x="586" y="2732"/>
                  <a:pt x="725" y="3039"/>
                  <a:pt x="948" y="3234"/>
                </a:cubicBezTo>
                <a:cubicBezTo>
                  <a:pt x="391" y="3569"/>
                  <a:pt x="1" y="4154"/>
                  <a:pt x="1" y="4851"/>
                </a:cubicBezTo>
                <a:lnTo>
                  <a:pt x="1" y="6412"/>
                </a:lnTo>
                <a:cubicBezTo>
                  <a:pt x="1" y="6802"/>
                  <a:pt x="251" y="7137"/>
                  <a:pt x="586" y="7276"/>
                </a:cubicBezTo>
                <a:lnTo>
                  <a:pt x="586" y="8865"/>
                </a:lnTo>
                <a:cubicBezTo>
                  <a:pt x="586" y="9339"/>
                  <a:pt x="1004" y="9757"/>
                  <a:pt x="1506" y="9757"/>
                </a:cubicBezTo>
                <a:lnTo>
                  <a:pt x="2091" y="9757"/>
                </a:lnTo>
                <a:cubicBezTo>
                  <a:pt x="2593" y="9757"/>
                  <a:pt x="3011" y="9339"/>
                  <a:pt x="3011" y="8865"/>
                </a:cubicBezTo>
                <a:lnTo>
                  <a:pt x="3011" y="7276"/>
                </a:lnTo>
                <a:cubicBezTo>
                  <a:pt x="3095" y="7248"/>
                  <a:pt x="3206" y="7192"/>
                  <a:pt x="3318" y="7109"/>
                </a:cubicBezTo>
                <a:cubicBezTo>
                  <a:pt x="3429" y="7192"/>
                  <a:pt x="3485" y="7248"/>
                  <a:pt x="3624" y="7276"/>
                </a:cubicBezTo>
                <a:lnTo>
                  <a:pt x="3624" y="9450"/>
                </a:lnTo>
                <a:cubicBezTo>
                  <a:pt x="3624" y="9924"/>
                  <a:pt x="4043" y="10342"/>
                  <a:pt x="4544" y="10342"/>
                </a:cubicBezTo>
                <a:lnTo>
                  <a:pt x="5799" y="10342"/>
                </a:lnTo>
                <a:cubicBezTo>
                  <a:pt x="6273" y="10342"/>
                  <a:pt x="6691" y="9924"/>
                  <a:pt x="6691" y="9450"/>
                </a:cubicBezTo>
                <a:lnTo>
                  <a:pt x="6691" y="7276"/>
                </a:lnTo>
                <a:cubicBezTo>
                  <a:pt x="6802" y="7248"/>
                  <a:pt x="6914" y="7192"/>
                  <a:pt x="6997" y="7109"/>
                </a:cubicBezTo>
                <a:cubicBezTo>
                  <a:pt x="7109" y="7192"/>
                  <a:pt x="7192" y="7248"/>
                  <a:pt x="7332" y="7276"/>
                </a:cubicBezTo>
                <a:lnTo>
                  <a:pt x="7332" y="8865"/>
                </a:lnTo>
                <a:cubicBezTo>
                  <a:pt x="7332" y="9339"/>
                  <a:pt x="7750" y="9757"/>
                  <a:pt x="8224" y="9757"/>
                </a:cubicBezTo>
                <a:lnTo>
                  <a:pt x="8809" y="9757"/>
                </a:lnTo>
                <a:cubicBezTo>
                  <a:pt x="9311" y="9757"/>
                  <a:pt x="9729" y="9339"/>
                  <a:pt x="9729" y="8865"/>
                </a:cubicBezTo>
                <a:lnTo>
                  <a:pt x="9729" y="7276"/>
                </a:lnTo>
                <a:cubicBezTo>
                  <a:pt x="10064" y="7137"/>
                  <a:pt x="10314" y="6830"/>
                  <a:pt x="10314" y="6412"/>
                </a:cubicBezTo>
                <a:lnTo>
                  <a:pt x="10314" y="4851"/>
                </a:lnTo>
                <a:cubicBezTo>
                  <a:pt x="10287" y="4210"/>
                  <a:pt x="9896" y="3596"/>
                  <a:pt x="9339" y="3318"/>
                </a:cubicBezTo>
                <a:cubicBezTo>
                  <a:pt x="9562" y="3095"/>
                  <a:pt x="9701" y="2788"/>
                  <a:pt x="9701" y="2481"/>
                </a:cubicBezTo>
                <a:cubicBezTo>
                  <a:pt x="9701" y="1812"/>
                  <a:pt x="9144" y="1255"/>
                  <a:pt x="8475" y="1255"/>
                </a:cubicBezTo>
                <a:cubicBezTo>
                  <a:pt x="7806" y="1255"/>
                  <a:pt x="7248" y="1812"/>
                  <a:pt x="7248" y="2481"/>
                </a:cubicBezTo>
                <a:cubicBezTo>
                  <a:pt x="7248" y="2788"/>
                  <a:pt x="7388" y="3095"/>
                  <a:pt x="7611" y="3318"/>
                </a:cubicBezTo>
                <a:cubicBezTo>
                  <a:pt x="7388" y="3429"/>
                  <a:pt x="7220" y="3569"/>
                  <a:pt x="7081" y="3736"/>
                </a:cubicBezTo>
                <a:cubicBezTo>
                  <a:pt x="6969" y="3485"/>
                  <a:pt x="6802" y="3290"/>
                  <a:pt x="6635" y="3067"/>
                </a:cubicBezTo>
                <a:cubicBezTo>
                  <a:pt x="6496" y="2927"/>
                  <a:pt x="6300" y="2788"/>
                  <a:pt x="6105" y="2677"/>
                </a:cubicBezTo>
                <a:cubicBezTo>
                  <a:pt x="6440" y="2370"/>
                  <a:pt x="6663" y="1952"/>
                  <a:pt x="6663" y="1534"/>
                </a:cubicBezTo>
                <a:cubicBezTo>
                  <a:pt x="6663" y="1116"/>
                  <a:pt x="6496" y="725"/>
                  <a:pt x="6217" y="447"/>
                </a:cubicBezTo>
                <a:cubicBezTo>
                  <a:pt x="5938" y="168"/>
                  <a:pt x="5520" y="1"/>
                  <a:pt x="5130" y="1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1" name="Google Shape;12426;p89">
            <a:extLst>
              <a:ext uri="{FF2B5EF4-FFF2-40B4-BE49-F238E27FC236}">
                <a16:creationId xmlns:a16="http://schemas.microsoft.com/office/drawing/2014/main" id="{C7C8F60F-A103-8D20-098E-62BEBA2F09E5}"/>
              </a:ext>
            </a:extLst>
          </p:cNvPr>
          <p:cNvSpPr/>
          <p:nvPr/>
        </p:nvSpPr>
        <p:spPr>
          <a:xfrm>
            <a:off x="9459173" y="2680368"/>
            <a:ext cx="271613" cy="266874"/>
          </a:xfrm>
          <a:custGeom>
            <a:avLst/>
            <a:gdLst/>
            <a:ahLst/>
            <a:cxnLst/>
            <a:rect l="l" t="t" r="r" b="b"/>
            <a:pathLst>
              <a:path w="11816" h="11689" extrusionOk="0">
                <a:moveTo>
                  <a:pt x="7026" y="757"/>
                </a:moveTo>
                <a:lnTo>
                  <a:pt x="7026" y="2710"/>
                </a:lnTo>
                <a:lnTo>
                  <a:pt x="5829" y="2710"/>
                </a:lnTo>
                <a:cubicBezTo>
                  <a:pt x="5924" y="2332"/>
                  <a:pt x="6081" y="1954"/>
                  <a:pt x="6176" y="1702"/>
                </a:cubicBezTo>
                <a:cubicBezTo>
                  <a:pt x="6428" y="1229"/>
                  <a:pt x="6711" y="914"/>
                  <a:pt x="7026" y="757"/>
                </a:cubicBezTo>
                <a:close/>
                <a:moveTo>
                  <a:pt x="7688" y="757"/>
                </a:moveTo>
                <a:cubicBezTo>
                  <a:pt x="8003" y="914"/>
                  <a:pt x="8287" y="1229"/>
                  <a:pt x="8507" y="1702"/>
                </a:cubicBezTo>
                <a:cubicBezTo>
                  <a:pt x="8665" y="2017"/>
                  <a:pt x="8791" y="2364"/>
                  <a:pt x="8854" y="2710"/>
                </a:cubicBezTo>
                <a:lnTo>
                  <a:pt x="7688" y="2710"/>
                </a:lnTo>
                <a:lnTo>
                  <a:pt x="7688" y="757"/>
                </a:lnTo>
                <a:close/>
                <a:moveTo>
                  <a:pt x="8917" y="977"/>
                </a:moveTo>
                <a:cubicBezTo>
                  <a:pt x="9704" y="1387"/>
                  <a:pt x="10334" y="1954"/>
                  <a:pt x="10712" y="2710"/>
                </a:cubicBezTo>
                <a:lnTo>
                  <a:pt x="9578" y="2710"/>
                </a:lnTo>
                <a:cubicBezTo>
                  <a:pt x="9452" y="2206"/>
                  <a:pt x="9295" y="1765"/>
                  <a:pt x="9106" y="1387"/>
                </a:cubicBezTo>
                <a:cubicBezTo>
                  <a:pt x="9011" y="1261"/>
                  <a:pt x="8948" y="1103"/>
                  <a:pt x="8917" y="977"/>
                </a:cubicBezTo>
                <a:close/>
                <a:moveTo>
                  <a:pt x="5798" y="1009"/>
                </a:moveTo>
                <a:lnTo>
                  <a:pt x="5798" y="1009"/>
                </a:lnTo>
                <a:cubicBezTo>
                  <a:pt x="5703" y="1135"/>
                  <a:pt x="5640" y="1261"/>
                  <a:pt x="5609" y="1418"/>
                </a:cubicBezTo>
                <a:cubicBezTo>
                  <a:pt x="5388" y="1796"/>
                  <a:pt x="5231" y="2269"/>
                  <a:pt x="5136" y="2742"/>
                </a:cubicBezTo>
                <a:lnTo>
                  <a:pt x="3970" y="2742"/>
                </a:lnTo>
                <a:cubicBezTo>
                  <a:pt x="4380" y="1954"/>
                  <a:pt x="5042" y="1387"/>
                  <a:pt x="5798" y="1009"/>
                </a:cubicBezTo>
                <a:close/>
                <a:moveTo>
                  <a:pt x="5010" y="3435"/>
                </a:moveTo>
                <a:cubicBezTo>
                  <a:pt x="4978" y="3750"/>
                  <a:pt x="4915" y="4096"/>
                  <a:pt x="4915" y="4443"/>
                </a:cubicBezTo>
                <a:cubicBezTo>
                  <a:pt x="4978" y="4789"/>
                  <a:pt x="4978" y="5167"/>
                  <a:pt x="5010" y="5482"/>
                </a:cubicBezTo>
                <a:lnTo>
                  <a:pt x="3718" y="5482"/>
                </a:lnTo>
                <a:cubicBezTo>
                  <a:pt x="3624" y="5167"/>
                  <a:pt x="3561" y="4789"/>
                  <a:pt x="3561" y="4443"/>
                </a:cubicBezTo>
                <a:cubicBezTo>
                  <a:pt x="3561" y="4096"/>
                  <a:pt x="3592" y="3750"/>
                  <a:pt x="3718" y="3435"/>
                </a:cubicBezTo>
                <a:close/>
                <a:moveTo>
                  <a:pt x="7026" y="3435"/>
                </a:moveTo>
                <a:lnTo>
                  <a:pt x="7026" y="5482"/>
                </a:lnTo>
                <a:lnTo>
                  <a:pt x="5703" y="5482"/>
                </a:lnTo>
                <a:cubicBezTo>
                  <a:pt x="5672" y="5136"/>
                  <a:pt x="5640" y="4789"/>
                  <a:pt x="5640" y="4443"/>
                </a:cubicBezTo>
                <a:cubicBezTo>
                  <a:pt x="5640" y="4096"/>
                  <a:pt x="5672" y="3718"/>
                  <a:pt x="5703" y="3435"/>
                </a:cubicBezTo>
                <a:close/>
                <a:moveTo>
                  <a:pt x="8980" y="3435"/>
                </a:moveTo>
                <a:cubicBezTo>
                  <a:pt x="9011" y="3750"/>
                  <a:pt x="9074" y="4096"/>
                  <a:pt x="9074" y="4443"/>
                </a:cubicBezTo>
                <a:cubicBezTo>
                  <a:pt x="9074" y="4789"/>
                  <a:pt x="9011" y="5167"/>
                  <a:pt x="8980" y="5482"/>
                </a:cubicBezTo>
                <a:lnTo>
                  <a:pt x="7688" y="5482"/>
                </a:lnTo>
                <a:lnTo>
                  <a:pt x="7688" y="3435"/>
                </a:lnTo>
                <a:close/>
                <a:moveTo>
                  <a:pt x="10996" y="3435"/>
                </a:moveTo>
                <a:cubicBezTo>
                  <a:pt x="11059" y="3750"/>
                  <a:pt x="11153" y="4096"/>
                  <a:pt x="11153" y="4443"/>
                </a:cubicBezTo>
                <a:cubicBezTo>
                  <a:pt x="11153" y="4789"/>
                  <a:pt x="11122" y="5167"/>
                  <a:pt x="10996" y="5482"/>
                </a:cubicBezTo>
                <a:lnTo>
                  <a:pt x="9704" y="5482"/>
                </a:lnTo>
                <a:cubicBezTo>
                  <a:pt x="9736" y="5136"/>
                  <a:pt x="9767" y="4789"/>
                  <a:pt x="9767" y="4443"/>
                </a:cubicBezTo>
                <a:cubicBezTo>
                  <a:pt x="9736" y="4096"/>
                  <a:pt x="9736" y="3750"/>
                  <a:pt x="9704" y="3435"/>
                </a:cubicBezTo>
                <a:close/>
                <a:moveTo>
                  <a:pt x="5136" y="6144"/>
                </a:moveTo>
                <a:cubicBezTo>
                  <a:pt x="5231" y="6648"/>
                  <a:pt x="5388" y="7089"/>
                  <a:pt x="5609" y="7467"/>
                </a:cubicBezTo>
                <a:cubicBezTo>
                  <a:pt x="5672" y="7593"/>
                  <a:pt x="5766" y="7751"/>
                  <a:pt x="5798" y="7877"/>
                </a:cubicBezTo>
                <a:cubicBezTo>
                  <a:pt x="5042" y="7530"/>
                  <a:pt x="4380" y="6932"/>
                  <a:pt x="3970" y="6144"/>
                </a:cubicBezTo>
                <a:close/>
                <a:moveTo>
                  <a:pt x="10712" y="6144"/>
                </a:moveTo>
                <a:cubicBezTo>
                  <a:pt x="10334" y="6932"/>
                  <a:pt x="9704" y="7530"/>
                  <a:pt x="8917" y="7877"/>
                </a:cubicBezTo>
                <a:cubicBezTo>
                  <a:pt x="8980" y="7751"/>
                  <a:pt x="9074" y="7625"/>
                  <a:pt x="9106" y="7467"/>
                </a:cubicBezTo>
                <a:cubicBezTo>
                  <a:pt x="9295" y="7089"/>
                  <a:pt x="9452" y="6617"/>
                  <a:pt x="9578" y="6144"/>
                </a:cubicBezTo>
                <a:close/>
                <a:moveTo>
                  <a:pt x="7026" y="6144"/>
                </a:moveTo>
                <a:lnTo>
                  <a:pt x="7026" y="8097"/>
                </a:lnTo>
                <a:cubicBezTo>
                  <a:pt x="6743" y="7940"/>
                  <a:pt x="6428" y="7625"/>
                  <a:pt x="6239" y="7152"/>
                </a:cubicBezTo>
                <a:cubicBezTo>
                  <a:pt x="6081" y="6837"/>
                  <a:pt x="5955" y="6491"/>
                  <a:pt x="5861" y="6144"/>
                </a:cubicBezTo>
                <a:close/>
                <a:moveTo>
                  <a:pt x="8854" y="6144"/>
                </a:moveTo>
                <a:cubicBezTo>
                  <a:pt x="8791" y="6522"/>
                  <a:pt x="8633" y="6900"/>
                  <a:pt x="8507" y="7152"/>
                </a:cubicBezTo>
                <a:cubicBezTo>
                  <a:pt x="8287" y="7688"/>
                  <a:pt x="8003" y="8003"/>
                  <a:pt x="7688" y="8097"/>
                </a:cubicBezTo>
                <a:lnTo>
                  <a:pt x="7688" y="6144"/>
                </a:lnTo>
                <a:close/>
                <a:moveTo>
                  <a:pt x="2726" y="8759"/>
                </a:moveTo>
                <a:cubicBezTo>
                  <a:pt x="2813" y="8759"/>
                  <a:pt x="2899" y="8790"/>
                  <a:pt x="2962" y="8853"/>
                </a:cubicBezTo>
                <a:cubicBezTo>
                  <a:pt x="3088" y="8980"/>
                  <a:pt x="3088" y="9169"/>
                  <a:pt x="2962" y="9326"/>
                </a:cubicBezTo>
                <a:lnTo>
                  <a:pt x="1387" y="10901"/>
                </a:lnTo>
                <a:cubicBezTo>
                  <a:pt x="1324" y="10964"/>
                  <a:pt x="1237" y="10996"/>
                  <a:pt x="1151" y="10996"/>
                </a:cubicBezTo>
                <a:cubicBezTo>
                  <a:pt x="1064" y="10996"/>
                  <a:pt x="977" y="10964"/>
                  <a:pt x="914" y="10901"/>
                </a:cubicBezTo>
                <a:cubicBezTo>
                  <a:pt x="788" y="10775"/>
                  <a:pt x="788" y="10555"/>
                  <a:pt x="914" y="10429"/>
                </a:cubicBezTo>
                <a:lnTo>
                  <a:pt x="2490" y="8853"/>
                </a:lnTo>
                <a:cubicBezTo>
                  <a:pt x="2553" y="8790"/>
                  <a:pt x="2639" y="8759"/>
                  <a:pt x="2726" y="8759"/>
                </a:cubicBezTo>
                <a:close/>
                <a:moveTo>
                  <a:pt x="7373" y="1"/>
                </a:moveTo>
                <a:cubicBezTo>
                  <a:pt x="4915" y="1"/>
                  <a:pt x="2931" y="1985"/>
                  <a:pt x="2931" y="4443"/>
                </a:cubicBezTo>
                <a:cubicBezTo>
                  <a:pt x="2931" y="5514"/>
                  <a:pt x="3309" y="6522"/>
                  <a:pt x="4002" y="7310"/>
                </a:cubicBezTo>
                <a:lnTo>
                  <a:pt x="3151" y="8160"/>
                </a:lnTo>
                <a:cubicBezTo>
                  <a:pt x="3011" y="8079"/>
                  <a:pt x="2858" y="8040"/>
                  <a:pt x="2705" y="8040"/>
                </a:cubicBezTo>
                <a:cubicBezTo>
                  <a:pt x="2445" y="8040"/>
                  <a:pt x="2184" y="8151"/>
                  <a:pt x="1986" y="8349"/>
                </a:cubicBezTo>
                <a:lnTo>
                  <a:pt x="410" y="9925"/>
                </a:lnTo>
                <a:cubicBezTo>
                  <a:pt x="1" y="10303"/>
                  <a:pt x="1" y="10996"/>
                  <a:pt x="410" y="11374"/>
                </a:cubicBezTo>
                <a:cubicBezTo>
                  <a:pt x="599" y="11563"/>
                  <a:pt x="883" y="11689"/>
                  <a:pt x="1103" y="11689"/>
                </a:cubicBezTo>
                <a:cubicBezTo>
                  <a:pt x="1387" y="11689"/>
                  <a:pt x="1607" y="11563"/>
                  <a:pt x="1828" y="11374"/>
                </a:cubicBezTo>
                <a:lnTo>
                  <a:pt x="3403" y="9799"/>
                </a:lnTo>
                <a:cubicBezTo>
                  <a:pt x="3718" y="9484"/>
                  <a:pt x="3781" y="9011"/>
                  <a:pt x="3592" y="8633"/>
                </a:cubicBezTo>
                <a:lnTo>
                  <a:pt x="4411" y="7782"/>
                </a:lnTo>
                <a:cubicBezTo>
                  <a:pt x="5199" y="8444"/>
                  <a:pt x="6207" y="8853"/>
                  <a:pt x="7278" y="8853"/>
                </a:cubicBezTo>
                <a:cubicBezTo>
                  <a:pt x="7298" y="8854"/>
                  <a:pt x="7318" y="8854"/>
                  <a:pt x="7338" y="8854"/>
                </a:cubicBezTo>
                <a:cubicBezTo>
                  <a:pt x="9830" y="8854"/>
                  <a:pt x="11815" y="6881"/>
                  <a:pt x="11815" y="4443"/>
                </a:cubicBezTo>
                <a:cubicBezTo>
                  <a:pt x="11815" y="2017"/>
                  <a:pt x="9799" y="1"/>
                  <a:pt x="7373" y="1"/>
                </a:cubicBezTo>
                <a:close/>
              </a:path>
            </a:pathLst>
          </a:custGeom>
          <a:solidFill>
            <a:srgbClr val="0F374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3" name="Oval 4">
            <a:extLst>
              <a:ext uri="{FF2B5EF4-FFF2-40B4-BE49-F238E27FC236}">
                <a16:creationId xmlns:a16="http://schemas.microsoft.com/office/drawing/2014/main" id="{4466BD99-70C3-EECA-DE06-F4C5633E7B1B}"/>
              </a:ext>
            </a:extLst>
          </p:cNvPr>
          <p:cNvSpPr/>
          <p:nvPr/>
        </p:nvSpPr>
        <p:spPr>
          <a:xfrm>
            <a:off x="8194711" y="2672052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4" name="Freeform 12">
            <a:extLst>
              <a:ext uri="{FF2B5EF4-FFF2-40B4-BE49-F238E27FC236}">
                <a16:creationId xmlns:a16="http://schemas.microsoft.com/office/drawing/2014/main" id="{AD6A8CCD-FA03-3D96-7ACF-79703B90C483}"/>
              </a:ext>
            </a:extLst>
          </p:cNvPr>
          <p:cNvSpPr/>
          <p:nvPr/>
        </p:nvSpPr>
        <p:spPr>
          <a:xfrm rot="8100000">
            <a:off x="8010804" y="1987769"/>
            <a:ext cx="468085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5" name="Freeform 13">
            <a:extLst>
              <a:ext uri="{FF2B5EF4-FFF2-40B4-BE49-F238E27FC236}">
                <a16:creationId xmlns:a16="http://schemas.microsoft.com/office/drawing/2014/main" id="{5888580A-6762-B834-50B8-7A841E213F81}"/>
              </a:ext>
            </a:extLst>
          </p:cNvPr>
          <p:cNvSpPr/>
          <p:nvPr/>
        </p:nvSpPr>
        <p:spPr>
          <a:xfrm rot="13500000" flipH="1">
            <a:off x="8065153" y="1986042"/>
            <a:ext cx="468085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89000"/>
                </a:schemeClr>
              </a:gs>
              <a:gs pos="23000">
                <a:schemeClr val="accent1">
                  <a:lumMod val="89000"/>
                </a:schemeClr>
              </a:gs>
              <a:gs pos="69000">
                <a:schemeClr val="accent1">
                  <a:lumMod val="75000"/>
                </a:schemeClr>
              </a:gs>
              <a:gs pos="97000">
                <a:schemeClr val="accent1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6" name="Oval 14">
            <a:extLst>
              <a:ext uri="{FF2B5EF4-FFF2-40B4-BE49-F238E27FC236}">
                <a16:creationId xmlns:a16="http://schemas.microsoft.com/office/drawing/2014/main" id="{3B192316-72FD-7B12-6760-10A2576D5E63}"/>
              </a:ext>
            </a:extLst>
          </p:cNvPr>
          <p:cNvSpPr/>
          <p:nvPr/>
        </p:nvSpPr>
        <p:spPr>
          <a:xfrm>
            <a:off x="8041143" y="1982782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7" name="TextBox 52">
            <a:extLst>
              <a:ext uri="{FF2B5EF4-FFF2-40B4-BE49-F238E27FC236}">
                <a16:creationId xmlns:a16="http://schemas.microsoft.com/office/drawing/2014/main" id="{B83975F7-B66D-4825-1EC9-EE3998D295E2}"/>
              </a:ext>
            </a:extLst>
          </p:cNvPr>
          <p:cNvSpPr txBox="1"/>
          <p:nvPr/>
        </p:nvSpPr>
        <p:spPr>
          <a:xfrm>
            <a:off x="5506074" y="1293754"/>
            <a:ext cx="5377274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The Ecosystem</a:t>
            </a:r>
          </a:p>
        </p:txBody>
      </p:sp>
      <p:pic>
        <p:nvPicPr>
          <p:cNvPr id="48" name="Graphic 68" descr="Graphic 68">
            <a:extLst>
              <a:ext uri="{FF2B5EF4-FFF2-40B4-BE49-F238E27FC236}">
                <a16:creationId xmlns:a16="http://schemas.microsoft.com/office/drawing/2014/main" id="{B8DAAED4-E7DC-7132-ADEB-3400373A81AE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69132"/>
          </a:blip>
          <a:stretch>
            <a:fillRect/>
          </a:stretch>
        </p:blipFill>
        <p:spPr>
          <a:xfrm>
            <a:off x="8123345" y="2056594"/>
            <a:ext cx="299331" cy="299331"/>
          </a:xfrm>
          <a:prstGeom prst="rect">
            <a:avLst/>
          </a:prstGeom>
          <a:ln w="12700">
            <a:miter lim="400000"/>
          </a:ln>
        </p:spPr>
      </p:pic>
      <p:sp>
        <p:nvSpPr>
          <p:cNvPr id="55" name="Oval 55">
            <a:extLst>
              <a:ext uri="{FF2B5EF4-FFF2-40B4-BE49-F238E27FC236}">
                <a16:creationId xmlns:a16="http://schemas.microsoft.com/office/drawing/2014/main" id="{7FD4E4F5-47DF-F250-0157-2C63CA32579B}"/>
              </a:ext>
            </a:extLst>
          </p:cNvPr>
          <p:cNvSpPr/>
          <p:nvPr/>
        </p:nvSpPr>
        <p:spPr>
          <a:xfrm>
            <a:off x="8257117" y="5300973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</a:schemeClr>
              </a:gs>
              <a:gs pos="46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6" name="Freeform 57">
            <a:extLst>
              <a:ext uri="{FF2B5EF4-FFF2-40B4-BE49-F238E27FC236}">
                <a16:creationId xmlns:a16="http://schemas.microsoft.com/office/drawing/2014/main" id="{39A38128-642A-83FA-8327-5E238B3E8B7E}"/>
              </a:ext>
            </a:extLst>
          </p:cNvPr>
          <p:cNvSpPr/>
          <p:nvPr/>
        </p:nvSpPr>
        <p:spPr>
          <a:xfrm rot="18900000">
            <a:off x="8126790" y="5620366"/>
            <a:ext cx="468085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7" name="Freeform 58">
            <a:extLst>
              <a:ext uri="{FF2B5EF4-FFF2-40B4-BE49-F238E27FC236}">
                <a16:creationId xmlns:a16="http://schemas.microsoft.com/office/drawing/2014/main" id="{C6838096-861E-E516-D647-6169F923E47B}"/>
              </a:ext>
            </a:extLst>
          </p:cNvPr>
          <p:cNvSpPr/>
          <p:nvPr/>
        </p:nvSpPr>
        <p:spPr>
          <a:xfrm rot="2700000" flipH="1">
            <a:off x="8072441" y="5622093"/>
            <a:ext cx="468085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8" name="Oval 59">
            <a:extLst>
              <a:ext uri="{FF2B5EF4-FFF2-40B4-BE49-F238E27FC236}">
                <a16:creationId xmlns:a16="http://schemas.microsoft.com/office/drawing/2014/main" id="{FD9C4522-DDD6-4297-1305-2302EF85F47D}"/>
              </a:ext>
            </a:extLst>
          </p:cNvPr>
          <p:cNvSpPr/>
          <p:nvPr/>
        </p:nvSpPr>
        <p:spPr>
          <a:xfrm>
            <a:off x="8098624" y="5696312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9" name="TextBox 52">
            <a:extLst>
              <a:ext uri="{FF2B5EF4-FFF2-40B4-BE49-F238E27FC236}">
                <a16:creationId xmlns:a16="http://schemas.microsoft.com/office/drawing/2014/main" id="{9E33180A-4E01-CBDE-B6C7-2DA55510634E}"/>
              </a:ext>
            </a:extLst>
          </p:cNvPr>
          <p:cNvSpPr txBox="1"/>
          <p:nvPr/>
        </p:nvSpPr>
        <p:spPr>
          <a:xfrm>
            <a:off x="6316260" y="6320571"/>
            <a:ext cx="4089144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Rewards and Recognition</a:t>
            </a:r>
          </a:p>
        </p:txBody>
      </p:sp>
      <p:pic>
        <p:nvPicPr>
          <p:cNvPr id="62" name="Graphic 61" descr="Books">
            <a:extLst>
              <a:ext uri="{FF2B5EF4-FFF2-40B4-BE49-F238E27FC236}">
                <a16:creationId xmlns:a16="http://schemas.microsoft.com/office/drawing/2014/main" id="{ECC43613-1D7D-C187-D7E3-067CB4FDB09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237514" y="3896139"/>
            <a:ext cx="424988" cy="437395"/>
          </a:xfrm>
          <a:prstGeom prst="rect">
            <a:avLst/>
          </a:prstGeom>
        </p:spPr>
      </p:pic>
      <p:sp>
        <p:nvSpPr>
          <p:cNvPr id="63" name="Google Shape;9494;p73">
            <a:extLst>
              <a:ext uri="{FF2B5EF4-FFF2-40B4-BE49-F238E27FC236}">
                <a16:creationId xmlns:a16="http://schemas.microsoft.com/office/drawing/2014/main" id="{5105E5AE-724B-1B5D-A9F2-B36B8B689A03}"/>
              </a:ext>
            </a:extLst>
          </p:cNvPr>
          <p:cNvSpPr/>
          <p:nvPr/>
        </p:nvSpPr>
        <p:spPr>
          <a:xfrm>
            <a:off x="8164980" y="5762247"/>
            <a:ext cx="332189" cy="306971"/>
          </a:xfrm>
          <a:custGeom>
            <a:avLst/>
            <a:gdLst/>
            <a:ahLst/>
            <a:cxnLst/>
            <a:rect l="l" t="t" r="r" b="b"/>
            <a:pathLst>
              <a:path w="10807" h="11815" extrusionOk="0">
                <a:moveTo>
                  <a:pt x="6459" y="662"/>
                </a:moveTo>
                <a:cubicBezTo>
                  <a:pt x="6868" y="662"/>
                  <a:pt x="7183" y="977"/>
                  <a:pt x="7183" y="1355"/>
                </a:cubicBezTo>
                <a:cubicBezTo>
                  <a:pt x="7183" y="1765"/>
                  <a:pt x="6868" y="2080"/>
                  <a:pt x="6459" y="2080"/>
                </a:cubicBezTo>
                <a:lnTo>
                  <a:pt x="6459" y="1702"/>
                </a:lnTo>
                <a:cubicBezTo>
                  <a:pt x="6459" y="1513"/>
                  <a:pt x="6301" y="1355"/>
                  <a:pt x="6112" y="1355"/>
                </a:cubicBezTo>
                <a:lnTo>
                  <a:pt x="4726" y="1355"/>
                </a:lnTo>
                <a:cubicBezTo>
                  <a:pt x="4537" y="1355"/>
                  <a:pt x="4379" y="1513"/>
                  <a:pt x="4379" y="1702"/>
                </a:cubicBezTo>
                <a:lnTo>
                  <a:pt x="4379" y="2080"/>
                </a:lnTo>
                <a:cubicBezTo>
                  <a:pt x="3970" y="2017"/>
                  <a:pt x="3655" y="1702"/>
                  <a:pt x="3655" y="1355"/>
                </a:cubicBezTo>
                <a:cubicBezTo>
                  <a:pt x="3655" y="977"/>
                  <a:pt x="3970" y="662"/>
                  <a:pt x="4379" y="662"/>
                </a:cubicBezTo>
                <a:close/>
                <a:moveTo>
                  <a:pt x="5387" y="4128"/>
                </a:moveTo>
                <a:cubicBezTo>
                  <a:pt x="5608" y="4128"/>
                  <a:pt x="5766" y="4285"/>
                  <a:pt x="5766" y="4474"/>
                </a:cubicBezTo>
                <a:lnTo>
                  <a:pt x="5766" y="4821"/>
                </a:lnTo>
                <a:lnTo>
                  <a:pt x="6112" y="4821"/>
                </a:lnTo>
                <a:cubicBezTo>
                  <a:pt x="6711" y="4821"/>
                  <a:pt x="7120" y="5293"/>
                  <a:pt x="7120" y="5860"/>
                </a:cubicBezTo>
                <a:cubicBezTo>
                  <a:pt x="7120" y="6049"/>
                  <a:pt x="6963" y="6207"/>
                  <a:pt x="6774" y="6207"/>
                </a:cubicBezTo>
                <a:cubicBezTo>
                  <a:pt x="6585" y="6207"/>
                  <a:pt x="6427" y="6049"/>
                  <a:pt x="6427" y="5860"/>
                </a:cubicBezTo>
                <a:cubicBezTo>
                  <a:pt x="6427" y="5640"/>
                  <a:pt x="6270" y="5482"/>
                  <a:pt x="6081" y="5482"/>
                </a:cubicBezTo>
                <a:lnTo>
                  <a:pt x="5703" y="5482"/>
                </a:lnTo>
                <a:lnTo>
                  <a:pt x="5703" y="6868"/>
                </a:lnTo>
                <a:lnTo>
                  <a:pt x="6081" y="6868"/>
                </a:lnTo>
                <a:cubicBezTo>
                  <a:pt x="6648" y="6868"/>
                  <a:pt x="7089" y="7341"/>
                  <a:pt x="7089" y="7908"/>
                </a:cubicBezTo>
                <a:lnTo>
                  <a:pt x="7089" y="8601"/>
                </a:lnTo>
                <a:cubicBezTo>
                  <a:pt x="7089" y="9200"/>
                  <a:pt x="6616" y="9641"/>
                  <a:pt x="6081" y="9641"/>
                </a:cubicBezTo>
                <a:lnTo>
                  <a:pt x="5703" y="9641"/>
                </a:lnTo>
                <a:lnTo>
                  <a:pt x="5703" y="9987"/>
                </a:lnTo>
                <a:cubicBezTo>
                  <a:pt x="5703" y="10176"/>
                  <a:pt x="5545" y="10334"/>
                  <a:pt x="5356" y="10334"/>
                </a:cubicBezTo>
                <a:cubicBezTo>
                  <a:pt x="5167" y="10334"/>
                  <a:pt x="5009" y="10176"/>
                  <a:pt x="5009" y="9987"/>
                </a:cubicBezTo>
                <a:lnTo>
                  <a:pt x="5009" y="9704"/>
                </a:lnTo>
                <a:lnTo>
                  <a:pt x="4631" y="9704"/>
                </a:lnTo>
                <a:cubicBezTo>
                  <a:pt x="4064" y="9704"/>
                  <a:pt x="3623" y="9231"/>
                  <a:pt x="3623" y="8664"/>
                </a:cubicBezTo>
                <a:cubicBezTo>
                  <a:pt x="3623" y="8475"/>
                  <a:pt x="3781" y="8318"/>
                  <a:pt x="3970" y="8318"/>
                </a:cubicBezTo>
                <a:cubicBezTo>
                  <a:pt x="4159" y="8318"/>
                  <a:pt x="4316" y="8475"/>
                  <a:pt x="4316" y="8664"/>
                </a:cubicBezTo>
                <a:cubicBezTo>
                  <a:pt x="4316" y="8885"/>
                  <a:pt x="4505" y="9042"/>
                  <a:pt x="4694" y="9042"/>
                </a:cubicBezTo>
                <a:lnTo>
                  <a:pt x="5041" y="9042"/>
                </a:lnTo>
                <a:lnTo>
                  <a:pt x="5041" y="7625"/>
                </a:lnTo>
                <a:lnTo>
                  <a:pt x="4694" y="7625"/>
                </a:lnTo>
                <a:lnTo>
                  <a:pt x="4694" y="7593"/>
                </a:lnTo>
                <a:cubicBezTo>
                  <a:pt x="4096" y="7593"/>
                  <a:pt x="3655" y="7120"/>
                  <a:pt x="3655" y="6553"/>
                </a:cubicBezTo>
                <a:lnTo>
                  <a:pt x="3655" y="5860"/>
                </a:lnTo>
                <a:cubicBezTo>
                  <a:pt x="3655" y="5262"/>
                  <a:pt x="4127" y="4821"/>
                  <a:pt x="4694" y="4821"/>
                </a:cubicBezTo>
                <a:lnTo>
                  <a:pt x="5041" y="4821"/>
                </a:lnTo>
                <a:lnTo>
                  <a:pt x="5041" y="4474"/>
                </a:lnTo>
                <a:cubicBezTo>
                  <a:pt x="5041" y="4285"/>
                  <a:pt x="5198" y="4128"/>
                  <a:pt x="5387" y="4128"/>
                </a:cubicBezTo>
                <a:close/>
                <a:moveTo>
                  <a:pt x="4379" y="0"/>
                </a:moveTo>
                <a:cubicBezTo>
                  <a:pt x="3623" y="0"/>
                  <a:pt x="2993" y="662"/>
                  <a:pt x="2993" y="1387"/>
                </a:cubicBezTo>
                <a:cubicBezTo>
                  <a:pt x="2993" y="2143"/>
                  <a:pt x="3623" y="2773"/>
                  <a:pt x="4379" y="2773"/>
                </a:cubicBezTo>
                <a:lnTo>
                  <a:pt x="4379" y="2899"/>
                </a:lnTo>
                <a:cubicBezTo>
                  <a:pt x="3781" y="3025"/>
                  <a:pt x="3277" y="3277"/>
                  <a:pt x="2804" y="3592"/>
                </a:cubicBezTo>
                <a:lnTo>
                  <a:pt x="2332" y="3056"/>
                </a:lnTo>
                <a:lnTo>
                  <a:pt x="2584" y="2804"/>
                </a:lnTo>
                <a:cubicBezTo>
                  <a:pt x="2710" y="2710"/>
                  <a:pt x="2710" y="2458"/>
                  <a:pt x="2615" y="2332"/>
                </a:cubicBezTo>
                <a:lnTo>
                  <a:pt x="1701" y="1292"/>
                </a:lnTo>
                <a:cubicBezTo>
                  <a:pt x="1630" y="1203"/>
                  <a:pt x="1529" y="1165"/>
                  <a:pt x="1432" y="1165"/>
                </a:cubicBezTo>
                <a:cubicBezTo>
                  <a:pt x="1357" y="1165"/>
                  <a:pt x="1284" y="1188"/>
                  <a:pt x="1229" y="1229"/>
                </a:cubicBezTo>
                <a:lnTo>
                  <a:pt x="158" y="2143"/>
                </a:lnTo>
                <a:cubicBezTo>
                  <a:pt x="0" y="2269"/>
                  <a:pt x="0" y="2489"/>
                  <a:pt x="126" y="2615"/>
                </a:cubicBezTo>
                <a:lnTo>
                  <a:pt x="1040" y="3686"/>
                </a:lnTo>
                <a:cubicBezTo>
                  <a:pt x="1090" y="3770"/>
                  <a:pt x="1183" y="3809"/>
                  <a:pt x="1279" y="3809"/>
                </a:cubicBezTo>
                <a:cubicBezTo>
                  <a:pt x="1365" y="3809"/>
                  <a:pt x="1453" y="3777"/>
                  <a:pt x="1512" y="3718"/>
                </a:cubicBezTo>
                <a:lnTo>
                  <a:pt x="1764" y="3497"/>
                </a:lnTo>
                <a:lnTo>
                  <a:pt x="2237" y="4033"/>
                </a:lnTo>
                <a:cubicBezTo>
                  <a:pt x="1418" y="4852"/>
                  <a:pt x="914" y="5986"/>
                  <a:pt x="914" y="7247"/>
                </a:cubicBezTo>
                <a:cubicBezTo>
                  <a:pt x="914" y="9735"/>
                  <a:pt x="2930" y="11815"/>
                  <a:pt x="5387" y="11815"/>
                </a:cubicBezTo>
                <a:cubicBezTo>
                  <a:pt x="7876" y="11815"/>
                  <a:pt x="9893" y="9798"/>
                  <a:pt x="9893" y="7247"/>
                </a:cubicBezTo>
                <a:cubicBezTo>
                  <a:pt x="9893" y="5986"/>
                  <a:pt x="9389" y="4852"/>
                  <a:pt x="8538" y="4033"/>
                </a:cubicBezTo>
                <a:lnTo>
                  <a:pt x="9011" y="3497"/>
                </a:lnTo>
                <a:lnTo>
                  <a:pt x="9294" y="3718"/>
                </a:lnTo>
                <a:cubicBezTo>
                  <a:pt x="9368" y="3777"/>
                  <a:pt x="9450" y="3809"/>
                  <a:pt x="9528" y="3809"/>
                </a:cubicBezTo>
                <a:cubicBezTo>
                  <a:pt x="9616" y="3809"/>
                  <a:pt x="9700" y="3770"/>
                  <a:pt x="9767" y="3686"/>
                </a:cubicBezTo>
                <a:lnTo>
                  <a:pt x="10680" y="2615"/>
                </a:lnTo>
                <a:cubicBezTo>
                  <a:pt x="10806" y="2458"/>
                  <a:pt x="10806" y="2269"/>
                  <a:pt x="10649" y="2143"/>
                </a:cubicBezTo>
                <a:lnTo>
                  <a:pt x="9578" y="1229"/>
                </a:lnTo>
                <a:cubicBezTo>
                  <a:pt x="9509" y="1188"/>
                  <a:pt x="9434" y="1165"/>
                  <a:pt x="9361" y="1165"/>
                </a:cubicBezTo>
                <a:cubicBezTo>
                  <a:pt x="9267" y="1165"/>
                  <a:pt x="9176" y="1203"/>
                  <a:pt x="9105" y="1292"/>
                </a:cubicBezTo>
                <a:lnTo>
                  <a:pt x="8191" y="2332"/>
                </a:lnTo>
                <a:cubicBezTo>
                  <a:pt x="8065" y="2489"/>
                  <a:pt x="8065" y="2710"/>
                  <a:pt x="8223" y="2804"/>
                </a:cubicBezTo>
                <a:lnTo>
                  <a:pt x="8506" y="3056"/>
                </a:lnTo>
                <a:lnTo>
                  <a:pt x="8034" y="3592"/>
                </a:lnTo>
                <a:cubicBezTo>
                  <a:pt x="7561" y="3245"/>
                  <a:pt x="7057" y="3025"/>
                  <a:pt x="6459" y="2899"/>
                </a:cubicBezTo>
                <a:lnTo>
                  <a:pt x="6459" y="2773"/>
                </a:lnTo>
                <a:cubicBezTo>
                  <a:pt x="7215" y="2773"/>
                  <a:pt x="7845" y="2143"/>
                  <a:pt x="7845" y="1387"/>
                </a:cubicBezTo>
                <a:cubicBezTo>
                  <a:pt x="7845" y="662"/>
                  <a:pt x="7215" y="0"/>
                  <a:pt x="645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Rectangle 1">
            <a:extLst>
              <a:ext uri="{FF2B5EF4-FFF2-40B4-BE49-F238E27FC236}">
                <a16:creationId xmlns:a16="http://schemas.microsoft.com/office/drawing/2014/main" id="{27A48EAC-B657-A4B0-2EA5-67B5AEAAA1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029" y="1983651"/>
            <a:ext cx="3612262" cy="3999621"/>
          </a:xfrm>
          <a:prstGeom prst="borderCallout1">
            <a:avLst>
              <a:gd name="adj1" fmla="val 96687"/>
              <a:gd name="adj2" fmla="val 99832"/>
              <a:gd name="adj3" fmla="val 97043"/>
              <a:gd name="adj4" fmla="val 127039"/>
            </a:avLst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indent="-285750" eaLnBrk="0" fontAlgn="base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Firms encouraged to implement transparent reporting mechanisms, providing stakeholders with clear views of operations and ethical performance</a:t>
            </a:r>
          </a:p>
          <a:p>
            <a:pPr marL="285750" indent="-285750" eaLnBrk="0" fontAlgn="base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Firms are encouraged to be transparent about ethical breaches and corrective actions, sharing information with all stakeholders, including employees and regulators</a:t>
            </a:r>
          </a:p>
          <a:p>
            <a:pPr marL="285750" indent="-285750" eaLnBrk="0" fontAlgn="base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Transparency reports should detail governance structures and decision-making processes to drive ethical behavior and accountability</a:t>
            </a:r>
          </a:p>
          <a:p>
            <a:pPr marL="285750" indent="-285750" eaLnBrk="0" fontAlgn="base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External transparency drives ethical behavior and enables stakeholders to hold firms accountable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C287F6-F0EB-E1DE-F5EB-54E6172198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25412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2983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62444B-5A8E-0093-AB53-658E80A5AE5B}"/>
              </a:ext>
            </a:extLst>
          </p:cNvPr>
          <p:cNvSpPr txBox="1">
            <a:spLocks/>
          </p:cNvSpPr>
          <p:nvPr/>
        </p:nvSpPr>
        <p:spPr>
          <a:xfrm>
            <a:off x="641373" y="136525"/>
            <a:ext cx="9334834" cy="7898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08386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hangingPunct="0">
              <a:lnSpc>
                <a:spcPct val="100000"/>
              </a:lnSpc>
            </a:pPr>
            <a:r>
              <a:rPr lang="en-US" b="1" dirty="0">
                <a:solidFill>
                  <a:schemeClr val="bg1"/>
                </a:solidFill>
                <a:latin typeface="+mj-lt"/>
                <a:cs typeface="+mj-cs"/>
              </a:rPr>
              <a:t>WG PRELIMINARY VIEWS: KEY THEMES</a:t>
            </a:r>
          </a:p>
        </p:txBody>
      </p:sp>
      <p:sp>
        <p:nvSpPr>
          <p:cNvPr id="3" name="Oval 3">
            <a:extLst>
              <a:ext uri="{FF2B5EF4-FFF2-40B4-BE49-F238E27FC236}">
                <a16:creationId xmlns:a16="http://schemas.microsoft.com/office/drawing/2014/main" id="{7D6CCFD9-F937-9AF0-3BA7-8FF8C0CED30C}"/>
              </a:ext>
            </a:extLst>
          </p:cNvPr>
          <p:cNvSpPr/>
          <p:nvPr/>
        </p:nvSpPr>
        <p:spPr>
          <a:xfrm>
            <a:off x="6975267" y="2751699"/>
            <a:ext cx="2552585" cy="2552584"/>
          </a:xfrm>
          <a:prstGeom prst="ellips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  <a:miter/>
          </a:ln>
        </p:spPr>
        <p:txBody>
          <a:bodyPr lIns="45719" rIns="45719" anchor="ctr"/>
          <a:lstStyle/>
          <a:p>
            <a:pPr algn="ctr"/>
            <a:endParaRPr sz="2000" dirty="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5" name="Picture 8" descr="Picture 8">
            <a:extLst>
              <a:ext uri="{FF2B5EF4-FFF2-40B4-BE49-F238E27FC236}">
                <a16:creationId xmlns:a16="http://schemas.microsoft.com/office/drawing/2014/main" id="{7ABA63AF-29E5-0722-B9AA-7F338B7BF3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5830" y="2916650"/>
            <a:ext cx="2222470" cy="2222468"/>
          </a:xfrm>
          <a:prstGeom prst="rect">
            <a:avLst/>
          </a:prstGeom>
          <a:ln w="12700">
            <a:miter lim="400000"/>
          </a:ln>
          <a:effectLst/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753BCCAF-9172-ECA2-ED5D-B85A85871E64}"/>
              </a:ext>
            </a:extLst>
          </p:cNvPr>
          <p:cNvSpPr/>
          <p:nvPr/>
        </p:nvSpPr>
        <p:spPr>
          <a:xfrm>
            <a:off x="9102180" y="3046071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46000">
                <a:schemeClr val="accent2">
                  <a:lumMod val="95000"/>
                  <a:lumOff val="5000"/>
                </a:schemeClr>
              </a:gs>
              <a:gs pos="10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" name="Freeform 30">
            <a:extLst>
              <a:ext uri="{FF2B5EF4-FFF2-40B4-BE49-F238E27FC236}">
                <a16:creationId xmlns:a16="http://schemas.microsoft.com/office/drawing/2014/main" id="{F4D868CF-AC47-8CE7-FA4D-5D2608B0980A}"/>
              </a:ext>
            </a:extLst>
          </p:cNvPr>
          <p:cNvSpPr/>
          <p:nvPr/>
        </p:nvSpPr>
        <p:spPr>
          <a:xfrm rot="10789512">
            <a:off x="9296960" y="2493579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" name="Freeform 31">
            <a:extLst>
              <a:ext uri="{FF2B5EF4-FFF2-40B4-BE49-F238E27FC236}">
                <a16:creationId xmlns:a16="http://schemas.microsoft.com/office/drawing/2014/main" id="{8DB9776C-09E7-AF6B-82ED-CC1F4ABF95BF}"/>
              </a:ext>
            </a:extLst>
          </p:cNvPr>
          <p:cNvSpPr/>
          <p:nvPr/>
        </p:nvSpPr>
        <p:spPr>
          <a:xfrm rot="16189512" flipH="1">
            <a:off x="9336726" y="2530667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89000"/>
                </a:schemeClr>
              </a:gs>
              <a:gs pos="23000">
                <a:schemeClr val="accent2">
                  <a:lumMod val="89000"/>
                </a:schemeClr>
              </a:gs>
              <a:gs pos="69000">
                <a:schemeClr val="accent2">
                  <a:lumMod val="75000"/>
                </a:schemeClr>
              </a:gs>
              <a:gs pos="9700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D064B61-47E1-0FE9-B206-F6CF1F733564}"/>
              </a:ext>
            </a:extLst>
          </p:cNvPr>
          <p:cNvSpPr/>
          <p:nvPr/>
        </p:nvSpPr>
        <p:spPr>
          <a:xfrm>
            <a:off x="9345120" y="2521348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0" name="Oval 37">
            <a:extLst>
              <a:ext uri="{FF2B5EF4-FFF2-40B4-BE49-F238E27FC236}">
                <a16:creationId xmlns:a16="http://schemas.microsoft.com/office/drawing/2014/main" id="{E9B2F08B-73CC-D4F1-C068-39F690A57FBD}"/>
              </a:ext>
            </a:extLst>
          </p:cNvPr>
          <p:cNvSpPr/>
          <p:nvPr/>
        </p:nvSpPr>
        <p:spPr>
          <a:xfrm>
            <a:off x="9454824" y="3990955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40000"/>
                  <a:lumOff val="60000"/>
                </a:schemeClr>
              </a:gs>
              <a:gs pos="46000">
                <a:schemeClr val="accent3">
                  <a:lumMod val="95000"/>
                  <a:lumOff val="5000"/>
                </a:schemeClr>
              </a:gs>
              <a:gs pos="100000">
                <a:schemeClr val="accent3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1" name="Freeform 39">
            <a:extLst>
              <a:ext uri="{FF2B5EF4-FFF2-40B4-BE49-F238E27FC236}">
                <a16:creationId xmlns:a16="http://schemas.microsoft.com/office/drawing/2014/main" id="{0F049ED6-B0F4-201E-720F-439101292C4B}"/>
              </a:ext>
            </a:extLst>
          </p:cNvPr>
          <p:cNvSpPr/>
          <p:nvPr/>
        </p:nvSpPr>
        <p:spPr>
          <a:xfrm rot="13500000">
            <a:off x="9808113" y="3768820"/>
            <a:ext cx="468085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2" name="Freeform 40">
            <a:extLst>
              <a:ext uri="{FF2B5EF4-FFF2-40B4-BE49-F238E27FC236}">
                <a16:creationId xmlns:a16="http://schemas.microsoft.com/office/drawing/2014/main" id="{CD52D464-548F-4BE9-F8D5-A7D4E8A333D2}"/>
              </a:ext>
            </a:extLst>
          </p:cNvPr>
          <p:cNvSpPr/>
          <p:nvPr/>
        </p:nvSpPr>
        <p:spPr>
          <a:xfrm rot="18900000" flipH="1">
            <a:off x="9809841" y="3823169"/>
            <a:ext cx="468085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89000"/>
                </a:schemeClr>
              </a:gs>
              <a:gs pos="23000">
                <a:schemeClr val="accent3">
                  <a:lumMod val="89000"/>
                </a:schemeClr>
              </a:gs>
              <a:gs pos="69000">
                <a:schemeClr val="accent3">
                  <a:lumMod val="75000"/>
                </a:schemeClr>
              </a:gs>
              <a:gs pos="97000">
                <a:schemeClr val="accent3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3" name="Oval 41">
            <a:extLst>
              <a:ext uri="{FF2B5EF4-FFF2-40B4-BE49-F238E27FC236}">
                <a16:creationId xmlns:a16="http://schemas.microsoft.com/office/drawing/2014/main" id="{EC74D4AC-1AB7-8C0A-FB45-D586ADB508BE}"/>
              </a:ext>
            </a:extLst>
          </p:cNvPr>
          <p:cNvSpPr/>
          <p:nvPr/>
        </p:nvSpPr>
        <p:spPr>
          <a:xfrm>
            <a:off x="9853500" y="3833106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4" name="Oval 46">
            <a:extLst>
              <a:ext uri="{FF2B5EF4-FFF2-40B4-BE49-F238E27FC236}">
                <a16:creationId xmlns:a16="http://schemas.microsoft.com/office/drawing/2014/main" id="{AB6780C5-64F7-8CE6-105F-B3A519FE27D3}"/>
              </a:ext>
            </a:extLst>
          </p:cNvPr>
          <p:cNvSpPr/>
          <p:nvPr/>
        </p:nvSpPr>
        <p:spPr>
          <a:xfrm>
            <a:off x="9122673" y="4809483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46000">
                <a:schemeClr val="accent4">
                  <a:lumMod val="95000"/>
                  <a:lumOff val="5000"/>
                </a:schemeClr>
              </a:gs>
              <a:gs pos="100000">
                <a:schemeClr val="accent4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ECECEC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5" name="Freeform 48">
            <a:extLst>
              <a:ext uri="{FF2B5EF4-FFF2-40B4-BE49-F238E27FC236}">
                <a16:creationId xmlns:a16="http://schemas.microsoft.com/office/drawing/2014/main" id="{3E3F68B3-3C26-9CBE-DCFB-B5CEBBB33DD3}"/>
              </a:ext>
            </a:extLst>
          </p:cNvPr>
          <p:cNvSpPr/>
          <p:nvPr/>
        </p:nvSpPr>
        <p:spPr>
          <a:xfrm rot="16344705">
            <a:off x="9338231" y="4984753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6" name="Freeform 49">
            <a:extLst>
              <a:ext uri="{FF2B5EF4-FFF2-40B4-BE49-F238E27FC236}">
                <a16:creationId xmlns:a16="http://schemas.microsoft.com/office/drawing/2014/main" id="{80B8398A-D691-676A-01C2-064915AB68BC}"/>
              </a:ext>
            </a:extLst>
          </p:cNvPr>
          <p:cNvSpPr/>
          <p:nvPr/>
        </p:nvSpPr>
        <p:spPr>
          <a:xfrm rot="144705" flipH="1">
            <a:off x="9299386" y="5022804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89000"/>
                </a:schemeClr>
              </a:gs>
              <a:gs pos="23000">
                <a:schemeClr val="accent4">
                  <a:lumMod val="89000"/>
                </a:schemeClr>
              </a:gs>
              <a:gs pos="69000">
                <a:schemeClr val="accent4">
                  <a:lumMod val="75000"/>
                </a:schemeClr>
              </a:gs>
              <a:gs pos="97000">
                <a:schemeClr val="accent4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7" name="Oval 50">
            <a:extLst>
              <a:ext uri="{FF2B5EF4-FFF2-40B4-BE49-F238E27FC236}">
                <a16:creationId xmlns:a16="http://schemas.microsoft.com/office/drawing/2014/main" id="{02F2A82C-F298-EC04-0A94-C9AC5E0132D1}"/>
              </a:ext>
            </a:extLst>
          </p:cNvPr>
          <p:cNvSpPr/>
          <p:nvPr/>
        </p:nvSpPr>
        <p:spPr>
          <a:xfrm>
            <a:off x="9348984" y="5067885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8" name="Oval 64">
            <a:extLst>
              <a:ext uri="{FF2B5EF4-FFF2-40B4-BE49-F238E27FC236}">
                <a16:creationId xmlns:a16="http://schemas.microsoft.com/office/drawing/2014/main" id="{10440F7F-34F7-4AF1-DCF2-0FF72BA2B288}"/>
              </a:ext>
            </a:extLst>
          </p:cNvPr>
          <p:cNvSpPr/>
          <p:nvPr/>
        </p:nvSpPr>
        <p:spPr>
          <a:xfrm>
            <a:off x="7202805" y="4803368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46000">
                <a:schemeClr val="accent6">
                  <a:lumMod val="95000"/>
                  <a:lumOff val="5000"/>
                </a:schemeClr>
              </a:gs>
              <a:gs pos="100000">
                <a:schemeClr val="accent6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9" name="Freeform 66">
            <a:extLst>
              <a:ext uri="{FF2B5EF4-FFF2-40B4-BE49-F238E27FC236}">
                <a16:creationId xmlns:a16="http://schemas.microsoft.com/office/drawing/2014/main" id="{FA4C33B2-C31C-46BD-8C19-833C159099B9}"/>
              </a:ext>
            </a:extLst>
          </p:cNvPr>
          <p:cNvSpPr/>
          <p:nvPr/>
        </p:nvSpPr>
        <p:spPr>
          <a:xfrm rot="21429490">
            <a:off x="6731075" y="5006167"/>
            <a:ext cx="468086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89000"/>
                </a:schemeClr>
              </a:gs>
              <a:gs pos="23000">
                <a:schemeClr val="accent6">
                  <a:lumMod val="89000"/>
                </a:schemeClr>
              </a:gs>
              <a:gs pos="69000">
                <a:schemeClr val="accent6">
                  <a:lumMod val="75000"/>
                </a:schemeClr>
              </a:gs>
              <a:gs pos="97000">
                <a:schemeClr val="accent6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0" name="Freeform 67">
            <a:extLst>
              <a:ext uri="{FF2B5EF4-FFF2-40B4-BE49-F238E27FC236}">
                <a16:creationId xmlns:a16="http://schemas.microsoft.com/office/drawing/2014/main" id="{0BB419F1-ADDB-678E-3FDA-BFABD67973AD}"/>
              </a:ext>
            </a:extLst>
          </p:cNvPr>
          <p:cNvSpPr/>
          <p:nvPr/>
        </p:nvSpPr>
        <p:spPr>
          <a:xfrm rot="5229490" flipH="1">
            <a:off x="6689628" y="4970969"/>
            <a:ext cx="468085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1" name="Oval 68">
            <a:extLst>
              <a:ext uri="{FF2B5EF4-FFF2-40B4-BE49-F238E27FC236}">
                <a16:creationId xmlns:a16="http://schemas.microsoft.com/office/drawing/2014/main" id="{292EA2FF-4D8B-D889-00A7-62CD10EFE86F}"/>
              </a:ext>
            </a:extLst>
          </p:cNvPr>
          <p:cNvSpPr/>
          <p:nvPr/>
        </p:nvSpPr>
        <p:spPr>
          <a:xfrm>
            <a:off x="6681362" y="5058696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2" name="Oval 73">
            <a:extLst>
              <a:ext uri="{FF2B5EF4-FFF2-40B4-BE49-F238E27FC236}">
                <a16:creationId xmlns:a16="http://schemas.microsoft.com/office/drawing/2014/main" id="{F60BD908-37AB-8F76-86F7-487E4190D733}"/>
              </a:ext>
            </a:extLst>
          </p:cNvPr>
          <p:cNvSpPr/>
          <p:nvPr/>
        </p:nvSpPr>
        <p:spPr>
          <a:xfrm>
            <a:off x="6894334" y="3980124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3" name="Freeform 75">
            <a:extLst>
              <a:ext uri="{FF2B5EF4-FFF2-40B4-BE49-F238E27FC236}">
                <a16:creationId xmlns:a16="http://schemas.microsoft.com/office/drawing/2014/main" id="{4FDE9AC0-369B-BF5D-7707-6B60E96A5404}"/>
              </a:ext>
            </a:extLst>
          </p:cNvPr>
          <p:cNvSpPr/>
          <p:nvPr/>
        </p:nvSpPr>
        <p:spPr>
          <a:xfrm rot="2700000">
            <a:off x="6233942" y="3821721"/>
            <a:ext cx="468085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89000"/>
                </a:schemeClr>
              </a:gs>
              <a:gs pos="23000">
                <a:schemeClr val="accent1">
                  <a:lumMod val="89000"/>
                </a:schemeClr>
              </a:gs>
              <a:gs pos="69000">
                <a:schemeClr val="accent1">
                  <a:lumMod val="75000"/>
                </a:schemeClr>
              </a:gs>
              <a:gs pos="97000">
                <a:schemeClr val="accent1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4" name="Freeform 76">
            <a:extLst>
              <a:ext uri="{FF2B5EF4-FFF2-40B4-BE49-F238E27FC236}">
                <a16:creationId xmlns:a16="http://schemas.microsoft.com/office/drawing/2014/main" id="{7CFB3A22-CBBF-9BB2-3A6A-54121E6B3ECD}"/>
              </a:ext>
            </a:extLst>
          </p:cNvPr>
          <p:cNvSpPr/>
          <p:nvPr/>
        </p:nvSpPr>
        <p:spPr>
          <a:xfrm rot="8100000" flipH="1">
            <a:off x="6232214" y="3767372"/>
            <a:ext cx="468085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5" name="Oval 77">
            <a:extLst>
              <a:ext uri="{FF2B5EF4-FFF2-40B4-BE49-F238E27FC236}">
                <a16:creationId xmlns:a16="http://schemas.microsoft.com/office/drawing/2014/main" id="{A40E4260-120B-9084-7F0E-571D0A8ABE3B}"/>
              </a:ext>
            </a:extLst>
          </p:cNvPr>
          <p:cNvSpPr/>
          <p:nvPr/>
        </p:nvSpPr>
        <p:spPr>
          <a:xfrm>
            <a:off x="6189780" y="3827565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6" name="Oval 82">
            <a:extLst>
              <a:ext uri="{FF2B5EF4-FFF2-40B4-BE49-F238E27FC236}">
                <a16:creationId xmlns:a16="http://schemas.microsoft.com/office/drawing/2014/main" id="{BAEB000C-1E8C-3DCF-D62C-85C0350EACC7}"/>
              </a:ext>
            </a:extLst>
          </p:cNvPr>
          <p:cNvSpPr/>
          <p:nvPr/>
        </p:nvSpPr>
        <p:spPr>
          <a:xfrm>
            <a:off x="7202805" y="3064411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46000">
                <a:schemeClr val="accent4">
                  <a:lumMod val="95000"/>
                  <a:lumOff val="5000"/>
                </a:schemeClr>
              </a:gs>
              <a:gs pos="100000">
                <a:schemeClr val="accent4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7" name="Freeform 84">
            <a:extLst>
              <a:ext uri="{FF2B5EF4-FFF2-40B4-BE49-F238E27FC236}">
                <a16:creationId xmlns:a16="http://schemas.microsoft.com/office/drawing/2014/main" id="{30BFE82B-6388-4802-A9FA-4AAB896C8FA8}"/>
              </a:ext>
            </a:extLst>
          </p:cNvPr>
          <p:cNvSpPr/>
          <p:nvPr/>
        </p:nvSpPr>
        <p:spPr>
          <a:xfrm rot="5054778">
            <a:off x="6667148" y="2620318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89000"/>
                </a:schemeClr>
              </a:gs>
              <a:gs pos="23000">
                <a:schemeClr val="accent4">
                  <a:lumMod val="89000"/>
                </a:schemeClr>
              </a:gs>
              <a:gs pos="69000">
                <a:schemeClr val="accent4">
                  <a:lumMod val="75000"/>
                </a:schemeClr>
              </a:gs>
              <a:gs pos="97000">
                <a:schemeClr val="accent4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8" name="Freeform 85">
            <a:extLst>
              <a:ext uri="{FF2B5EF4-FFF2-40B4-BE49-F238E27FC236}">
                <a16:creationId xmlns:a16="http://schemas.microsoft.com/office/drawing/2014/main" id="{E5CBB9AA-742C-88B8-0E68-6F0FF5188337}"/>
              </a:ext>
            </a:extLst>
          </p:cNvPr>
          <p:cNvSpPr/>
          <p:nvPr/>
        </p:nvSpPr>
        <p:spPr>
          <a:xfrm rot="10454778" flipH="1">
            <a:off x="6700195" y="2577135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9" name="Oval 86">
            <a:extLst>
              <a:ext uri="{FF2B5EF4-FFF2-40B4-BE49-F238E27FC236}">
                <a16:creationId xmlns:a16="http://schemas.microsoft.com/office/drawing/2014/main" id="{D9F05997-C17D-FA35-5AAD-2E70B4E9535A}"/>
              </a:ext>
            </a:extLst>
          </p:cNvPr>
          <p:cNvSpPr/>
          <p:nvPr/>
        </p:nvSpPr>
        <p:spPr>
          <a:xfrm>
            <a:off x="6650242" y="2607409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0" name="TextBox 52">
            <a:extLst>
              <a:ext uri="{FF2B5EF4-FFF2-40B4-BE49-F238E27FC236}">
                <a16:creationId xmlns:a16="http://schemas.microsoft.com/office/drawing/2014/main" id="{D90B8E89-8EA8-34DE-5135-4BCF847A429D}"/>
              </a:ext>
            </a:extLst>
          </p:cNvPr>
          <p:cNvSpPr txBox="1"/>
          <p:nvPr/>
        </p:nvSpPr>
        <p:spPr>
          <a:xfrm>
            <a:off x="9939399" y="1989778"/>
            <a:ext cx="1794698" cy="10156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Role of the Profession and Public Interest</a:t>
            </a:r>
            <a:endParaRPr sz="20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1" name="TextBox 52">
            <a:extLst>
              <a:ext uri="{FF2B5EF4-FFF2-40B4-BE49-F238E27FC236}">
                <a16:creationId xmlns:a16="http://schemas.microsoft.com/office/drawing/2014/main" id="{C585D91E-24CE-4AD0-9090-B7092DC12AD5}"/>
              </a:ext>
            </a:extLst>
          </p:cNvPr>
          <p:cNvSpPr txBox="1"/>
          <p:nvPr/>
        </p:nvSpPr>
        <p:spPr>
          <a:xfrm>
            <a:off x="10420057" y="3418045"/>
            <a:ext cx="1547714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r>
              <a:rPr lang="en-US" sz="2000" dirty="0">
                <a:solidFill>
                  <a:schemeClr val="tx1"/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Role of Leadership and Governance</a:t>
            </a:r>
          </a:p>
        </p:txBody>
      </p:sp>
      <p:sp>
        <p:nvSpPr>
          <p:cNvPr id="32" name="TextBox 52">
            <a:extLst>
              <a:ext uri="{FF2B5EF4-FFF2-40B4-BE49-F238E27FC236}">
                <a16:creationId xmlns:a16="http://schemas.microsoft.com/office/drawing/2014/main" id="{471C88F8-BAF7-0C60-E2D5-77A43DDB2DAC}"/>
              </a:ext>
            </a:extLst>
          </p:cNvPr>
          <p:cNvSpPr txBox="1"/>
          <p:nvPr/>
        </p:nvSpPr>
        <p:spPr>
          <a:xfrm>
            <a:off x="9895664" y="5052568"/>
            <a:ext cx="1794697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Accountability of Leadership</a:t>
            </a:r>
            <a:endParaRPr sz="20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3" name="TextBox 52">
            <a:extLst>
              <a:ext uri="{FF2B5EF4-FFF2-40B4-BE49-F238E27FC236}">
                <a16:creationId xmlns:a16="http://schemas.microsoft.com/office/drawing/2014/main" id="{5CDB6F8F-A920-537D-2F3A-96E342F011D9}"/>
              </a:ext>
            </a:extLst>
          </p:cNvPr>
          <p:cNvSpPr txBox="1"/>
          <p:nvPr/>
        </p:nvSpPr>
        <p:spPr>
          <a:xfrm>
            <a:off x="5131010" y="5519906"/>
            <a:ext cx="1758926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Transparency</a:t>
            </a:r>
            <a:endParaRPr sz="20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4" name="TextBox 52">
            <a:extLst>
              <a:ext uri="{FF2B5EF4-FFF2-40B4-BE49-F238E27FC236}">
                <a16:creationId xmlns:a16="http://schemas.microsoft.com/office/drawing/2014/main" id="{EE473CE3-FE1A-EAF1-5A8F-B96E1B947CB9}"/>
              </a:ext>
            </a:extLst>
          </p:cNvPr>
          <p:cNvSpPr txBox="1"/>
          <p:nvPr/>
        </p:nvSpPr>
        <p:spPr>
          <a:xfrm>
            <a:off x="4493967" y="3838957"/>
            <a:ext cx="1593824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EDUCATION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1553EEC-BB70-AA01-6BA1-95DF8EB5D5DD}"/>
              </a:ext>
            </a:extLst>
          </p:cNvPr>
          <p:cNvSpPr txBox="1"/>
          <p:nvPr/>
        </p:nvSpPr>
        <p:spPr>
          <a:xfrm>
            <a:off x="4448007" y="2431807"/>
            <a:ext cx="2190286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Speak Up Culture</a:t>
            </a:r>
            <a:endParaRPr sz="20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36" name="Graphic 56" descr="Graphic 56">
            <a:extLst>
              <a:ext uri="{FF2B5EF4-FFF2-40B4-BE49-F238E27FC236}">
                <a16:creationId xmlns:a16="http://schemas.microsoft.com/office/drawing/2014/main" id="{5C946C91-8C0D-C4BE-9402-CFC60FC8AAE5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69132"/>
          </a:blip>
          <a:stretch>
            <a:fillRect/>
          </a:stretch>
        </p:blipFill>
        <p:spPr>
          <a:xfrm>
            <a:off x="6758142" y="2701564"/>
            <a:ext cx="299331" cy="299331"/>
          </a:xfrm>
          <a:prstGeom prst="rect">
            <a:avLst/>
          </a:prstGeom>
          <a:ln w="12700">
            <a:miter lim="400000"/>
          </a:ln>
        </p:spPr>
      </p:pic>
      <p:pic>
        <p:nvPicPr>
          <p:cNvPr id="38" name="Graphic 74" descr="Graphic 74">
            <a:extLst>
              <a:ext uri="{FF2B5EF4-FFF2-40B4-BE49-F238E27FC236}">
                <a16:creationId xmlns:a16="http://schemas.microsoft.com/office/drawing/2014/main" id="{88EBFDED-0DB3-D717-E252-0ADD5BAD078D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69132"/>
          </a:blip>
          <a:stretch>
            <a:fillRect/>
          </a:stretch>
        </p:blipFill>
        <p:spPr>
          <a:xfrm>
            <a:off x="9442557" y="5161450"/>
            <a:ext cx="299331" cy="299331"/>
          </a:xfrm>
          <a:prstGeom prst="rect">
            <a:avLst/>
          </a:prstGeom>
          <a:ln w="12700">
            <a:miter lim="400000"/>
          </a:ln>
        </p:spPr>
      </p:pic>
      <p:sp>
        <p:nvSpPr>
          <p:cNvPr id="39" name="Google Shape;9168;p73">
            <a:extLst>
              <a:ext uri="{FF2B5EF4-FFF2-40B4-BE49-F238E27FC236}">
                <a16:creationId xmlns:a16="http://schemas.microsoft.com/office/drawing/2014/main" id="{3D7B006C-D275-299C-89E2-FC5C4DFA8268}"/>
              </a:ext>
            </a:extLst>
          </p:cNvPr>
          <p:cNvSpPr/>
          <p:nvPr/>
        </p:nvSpPr>
        <p:spPr>
          <a:xfrm>
            <a:off x="6755357" y="5142394"/>
            <a:ext cx="310202" cy="304102"/>
          </a:xfrm>
          <a:custGeom>
            <a:avLst/>
            <a:gdLst/>
            <a:ahLst/>
            <a:cxnLst/>
            <a:rect l="l" t="t" r="r" b="b"/>
            <a:pathLst>
              <a:path w="12005" h="11060" extrusionOk="0">
                <a:moveTo>
                  <a:pt x="2049" y="2049"/>
                </a:moveTo>
                <a:cubicBezTo>
                  <a:pt x="2238" y="2049"/>
                  <a:pt x="2395" y="2206"/>
                  <a:pt x="2395" y="2395"/>
                </a:cubicBezTo>
                <a:cubicBezTo>
                  <a:pt x="2395" y="2584"/>
                  <a:pt x="2238" y="2742"/>
                  <a:pt x="2049" y="2742"/>
                </a:cubicBezTo>
                <a:cubicBezTo>
                  <a:pt x="1860" y="2742"/>
                  <a:pt x="1702" y="2584"/>
                  <a:pt x="1702" y="2395"/>
                </a:cubicBezTo>
                <a:cubicBezTo>
                  <a:pt x="1734" y="2206"/>
                  <a:pt x="1860" y="2049"/>
                  <a:pt x="2049" y="2049"/>
                </a:cubicBezTo>
                <a:close/>
                <a:moveTo>
                  <a:pt x="9736" y="2049"/>
                </a:moveTo>
                <a:cubicBezTo>
                  <a:pt x="9925" y="2049"/>
                  <a:pt x="10082" y="2206"/>
                  <a:pt x="10082" y="2395"/>
                </a:cubicBezTo>
                <a:cubicBezTo>
                  <a:pt x="10082" y="2584"/>
                  <a:pt x="9925" y="2742"/>
                  <a:pt x="9736" y="2742"/>
                </a:cubicBezTo>
                <a:cubicBezTo>
                  <a:pt x="9515" y="2742"/>
                  <a:pt x="9358" y="2584"/>
                  <a:pt x="9358" y="2395"/>
                </a:cubicBezTo>
                <a:cubicBezTo>
                  <a:pt x="9358" y="2206"/>
                  <a:pt x="9515" y="2049"/>
                  <a:pt x="9736" y="2049"/>
                </a:cubicBezTo>
                <a:close/>
                <a:moveTo>
                  <a:pt x="2049" y="3719"/>
                </a:moveTo>
                <a:lnTo>
                  <a:pt x="3151" y="5514"/>
                </a:lnTo>
                <a:lnTo>
                  <a:pt x="946" y="5514"/>
                </a:lnTo>
                <a:lnTo>
                  <a:pt x="2049" y="3719"/>
                </a:lnTo>
                <a:close/>
                <a:moveTo>
                  <a:pt x="9736" y="3719"/>
                </a:moveTo>
                <a:lnTo>
                  <a:pt x="10838" y="5514"/>
                </a:lnTo>
                <a:lnTo>
                  <a:pt x="8633" y="5514"/>
                </a:lnTo>
                <a:lnTo>
                  <a:pt x="9736" y="3719"/>
                </a:lnTo>
                <a:close/>
                <a:moveTo>
                  <a:pt x="3435" y="6207"/>
                </a:moveTo>
                <a:cubicBezTo>
                  <a:pt x="3466" y="6964"/>
                  <a:pt x="2836" y="7594"/>
                  <a:pt x="2049" y="7594"/>
                </a:cubicBezTo>
                <a:cubicBezTo>
                  <a:pt x="1292" y="7594"/>
                  <a:pt x="662" y="6964"/>
                  <a:pt x="662" y="6207"/>
                </a:cubicBezTo>
                <a:close/>
                <a:moveTo>
                  <a:pt x="11090" y="6207"/>
                </a:moveTo>
                <a:cubicBezTo>
                  <a:pt x="11090" y="6964"/>
                  <a:pt x="10460" y="7594"/>
                  <a:pt x="9736" y="7594"/>
                </a:cubicBezTo>
                <a:cubicBezTo>
                  <a:pt x="8980" y="7594"/>
                  <a:pt x="8350" y="6964"/>
                  <a:pt x="8350" y="6207"/>
                </a:cubicBezTo>
                <a:close/>
                <a:moveTo>
                  <a:pt x="5892" y="663"/>
                </a:moveTo>
                <a:cubicBezTo>
                  <a:pt x="6113" y="663"/>
                  <a:pt x="6270" y="820"/>
                  <a:pt x="6270" y="1009"/>
                </a:cubicBezTo>
                <a:lnTo>
                  <a:pt x="6270" y="8980"/>
                </a:lnTo>
                <a:lnTo>
                  <a:pt x="5546" y="8980"/>
                </a:lnTo>
                <a:lnTo>
                  <a:pt x="5546" y="1009"/>
                </a:lnTo>
                <a:cubicBezTo>
                  <a:pt x="5546" y="820"/>
                  <a:pt x="5703" y="663"/>
                  <a:pt x="5892" y="663"/>
                </a:cubicBezTo>
                <a:close/>
                <a:moveTo>
                  <a:pt x="8003" y="9673"/>
                </a:moveTo>
                <a:cubicBezTo>
                  <a:pt x="8192" y="9673"/>
                  <a:pt x="8350" y="9830"/>
                  <a:pt x="8350" y="10020"/>
                </a:cubicBezTo>
                <a:lnTo>
                  <a:pt x="8350" y="10398"/>
                </a:lnTo>
                <a:lnTo>
                  <a:pt x="3466" y="10398"/>
                </a:lnTo>
                <a:lnTo>
                  <a:pt x="3466" y="10020"/>
                </a:lnTo>
                <a:cubicBezTo>
                  <a:pt x="3466" y="9830"/>
                  <a:pt x="3624" y="9673"/>
                  <a:pt x="3813" y="9673"/>
                </a:cubicBezTo>
                <a:close/>
                <a:moveTo>
                  <a:pt x="5955" y="1"/>
                </a:moveTo>
                <a:cubicBezTo>
                  <a:pt x="5357" y="1"/>
                  <a:pt x="4916" y="474"/>
                  <a:pt x="4916" y="1009"/>
                </a:cubicBezTo>
                <a:lnTo>
                  <a:pt x="4916" y="1167"/>
                </a:lnTo>
                <a:cubicBezTo>
                  <a:pt x="3970" y="1671"/>
                  <a:pt x="3655" y="1891"/>
                  <a:pt x="3057" y="1954"/>
                </a:cubicBezTo>
                <a:cubicBezTo>
                  <a:pt x="2899" y="1608"/>
                  <a:pt x="2553" y="1324"/>
                  <a:pt x="2112" y="1324"/>
                </a:cubicBezTo>
                <a:cubicBezTo>
                  <a:pt x="1734" y="1324"/>
                  <a:pt x="1387" y="1576"/>
                  <a:pt x="1166" y="1923"/>
                </a:cubicBezTo>
                <a:cubicBezTo>
                  <a:pt x="946" y="1891"/>
                  <a:pt x="694" y="1797"/>
                  <a:pt x="505" y="1734"/>
                </a:cubicBezTo>
                <a:cubicBezTo>
                  <a:pt x="454" y="1708"/>
                  <a:pt x="404" y="1697"/>
                  <a:pt x="355" y="1697"/>
                </a:cubicBezTo>
                <a:cubicBezTo>
                  <a:pt x="224" y="1697"/>
                  <a:pt x="110" y="1784"/>
                  <a:pt x="64" y="1923"/>
                </a:cubicBezTo>
                <a:cubicBezTo>
                  <a:pt x="1" y="2112"/>
                  <a:pt x="64" y="2301"/>
                  <a:pt x="284" y="2364"/>
                </a:cubicBezTo>
                <a:cubicBezTo>
                  <a:pt x="536" y="2458"/>
                  <a:pt x="820" y="2553"/>
                  <a:pt x="1135" y="2616"/>
                </a:cubicBezTo>
                <a:cubicBezTo>
                  <a:pt x="1229" y="2899"/>
                  <a:pt x="1387" y="3151"/>
                  <a:pt x="1607" y="3277"/>
                </a:cubicBezTo>
                <a:lnTo>
                  <a:pt x="127" y="5703"/>
                </a:lnTo>
                <a:cubicBezTo>
                  <a:pt x="64" y="5735"/>
                  <a:pt x="64" y="5829"/>
                  <a:pt x="64" y="5892"/>
                </a:cubicBezTo>
                <a:lnTo>
                  <a:pt x="64" y="6239"/>
                </a:lnTo>
                <a:cubicBezTo>
                  <a:pt x="64" y="7405"/>
                  <a:pt x="1009" y="8350"/>
                  <a:pt x="2175" y="8350"/>
                </a:cubicBezTo>
                <a:cubicBezTo>
                  <a:pt x="3309" y="8350"/>
                  <a:pt x="4254" y="7405"/>
                  <a:pt x="4254" y="6239"/>
                </a:cubicBezTo>
                <a:lnTo>
                  <a:pt x="4254" y="5892"/>
                </a:lnTo>
                <a:cubicBezTo>
                  <a:pt x="4254" y="5829"/>
                  <a:pt x="4254" y="5766"/>
                  <a:pt x="4222" y="5703"/>
                </a:cubicBezTo>
                <a:lnTo>
                  <a:pt x="2710" y="3277"/>
                </a:lnTo>
                <a:cubicBezTo>
                  <a:pt x="2962" y="3183"/>
                  <a:pt x="3120" y="2931"/>
                  <a:pt x="3183" y="2647"/>
                </a:cubicBezTo>
                <a:cubicBezTo>
                  <a:pt x="3844" y="2553"/>
                  <a:pt x="4222" y="2332"/>
                  <a:pt x="4947" y="1954"/>
                </a:cubicBezTo>
                <a:lnTo>
                  <a:pt x="4947" y="8980"/>
                </a:lnTo>
                <a:lnTo>
                  <a:pt x="3939" y="8980"/>
                </a:lnTo>
                <a:cubicBezTo>
                  <a:pt x="3340" y="8980"/>
                  <a:pt x="2899" y="9421"/>
                  <a:pt x="2899" y="9988"/>
                </a:cubicBezTo>
                <a:lnTo>
                  <a:pt x="2899" y="10713"/>
                </a:lnTo>
                <a:cubicBezTo>
                  <a:pt x="2899" y="10902"/>
                  <a:pt x="3057" y="11059"/>
                  <a:pt x="3246" y="11059"/>
                </a:cubicBezTo>
                <a:lnTo>
                  <a:pt x="8822" y="11059"/>
                </a:lnTo>
                <a:cubicBezTo>
                  <a:pt x="9011" y="11059"/>
                  <a:pt x="9169" y="10902"/>
                  <a:pt x="9169" y="10713"/>
                </a:cubicBezTo>
                <a:lnTo>
                  <a:pt x="9169" y="9988"/>
                </a:lnTo>
                <a:cubicBezTo>
                  <a:pt x="9169" y="9389"/>
                  <a:pt x="8696" y="8980"/>
                  <a:pt x="8129" y="8980"/>
                </a:cubicBezTo>
                <a:lnTo>
                  <a:pt x="7089" y="8980"/>
                </a:lnTo>
                <a:lnTo>
                  <a:pt x="7089" y="1954"/>
                </a:lnTo>
                <a:cubicBezTo>
                  <a:pt x="7814" y="2332"/>
                  <a:pt x="8224" y="2553"/>
                  <a:pt x="8885" y="2647"/>
                </a:cubicBezTo>
                <a:cubicBezTo>
                  <a:pt x="8980" y="2931"/>
                  <a:pt x="9137" y="3120"/>
                  <a:pt x="9358" y="3277"/>
                </a:cubicBezTo>
                <a:lnTo>
                  <a:pt x="7877" y="5703"/>
                </a:lnTo>
                <a:cubicBezTo>
                  <a:pt x="7814" y="5735"/>
                  <a:pt x="7814" y="5829"/>
                  <a:pt x="7814" y="5892"/>
                </a:cubicBezTo>
                <a:lnTo>
                  <a:pt x="7814" y="6239"/>
                </a:lnTo>
                <a:cubicBezTo>
                  <a:pt x="7814" y="7405"/>
                  <a:pt x="8759" y="8350"/>
                  <a:pt x="9925" y="8350"/>
                </a:cubicBezTo>
                <a:cubicBezTo>
                  <a:pt x="11059" y="8350"/>
                  <a:pt x="12004" y="7405"/>
                  <a:pt x="12004" y="6239"/>
                </a:cubicBezTo>
                <a:lnTo>
                  <a:pt x="12004" y="5892"/>
                </a:lnTo>
                <a:cubicBezTo>
                  <a:pt x="12004" y="5829"/>
                  <a:pt x="12004" y="5766"/>
                  <a:pt x="11973" y="5703"/>
                </a:cubicBezTo>
                <a:lnTo>
                  <a:pt x="10460" y="3277"/>
                </a:lnTo>
                <a:cubicBezTo>
                  <a:pt x="10523" y="3151"/>
                  <a:pt x="10681" y="2899"/>
                  <a:pt x="10744" y="2616"/>
                </a:cubicBezTo>
                <a:cubicBezTo>
                  <a:pt x="11027" y="2553"/>
                  <a:pt x="11343" y="2458"/>
                  <a:pt x="11626" y="2364"/>
                </a:cubicBezTo>
                <a:cubicBezTo>
                  <a:pt x="11815" y="2269"/>
                  <a:pt x="11878" y="2080"/>
                  <a:pt x="11815" y="1923"/>
                </a:cubicBezTo>
                <a:cubicBezTo>
                  <a:pt x="11746" y="1784"/>
                  <a:pt x="11626" y="1697"/>
                  <a:pt x="11505" y="1697"/>
                </a:cubicBezTo>
                <a:cubicBezTo>
                  <a:pt x="11461" y="1697"/>
                  <a:pt x="11416" y="1708"/>
                  <a:pt x="11374" y="1734"/>
                </a:cubicBezTo>
                <a:cubicBezTo>
                  <a:pt x="11122" y="1797"/>
                  <a:pt x="10933" y="1891"/>
                  <a:pt x="10712" y="1923"/>
                </a:cubicBezTo>
                <a:cubicBezTo>
                  <a:pt x="10555" y="1576"/>
                  <a:pt x="10208" y="1324"/>
                  <a:pt x="9767" y="1324"/>
                </a:cubicBezTo>
                <a:cubicBezTo>
                  <a:pt x="9326" y="1324"/>
                  <a:pt x="8980" y="1576"/>
                  <a:pt x="8822" y="1954"/>
                </a:cubicBezTo>
                <a:cubicBezTo>
                  <a:pt x="8224" y="1828"/>
                  <a:pt x="7908" y="1639"/>
                  <a:pt x="6963" y="1167"/>
                </a:cubicBezTo>
                <a:lnTo>
                  <a:pt x="6963" y="1009"/>
                </a:lnTo>
                <a:cubicBezTo>
                  <a:pt x="6963" y="411"/>
                  <a:pt x="6491" y="1"/>
                  <a:pt x="5955" y="1"/>
                </a:cubicBezTo>
                <a:close/>
              </a:path>
            </a:pathLst>
          </a:custGeom>
          <a:solidFill>
            <a:srgbClr val="0F3745"/>
          </a:solidFill>
          <a:ln>
            <a:solidFill>
              <a:srgbClr val="0F3745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0" name="Google Shape;12604;p89">
            <a:extLst>
              <a:ext uri="{FF2B5EF4-FFF2-40B4-BE49-F238E27FC236}">
                <a16:creationId xmlns:a16="http://schemas.microsoft.com/office/drawing/2014/main" id="{46CD3546-A62A-C507-8A47-6BD4284934A6}"/>
              </a:ext>
            </a:extLst>
          </p:cNvPr>
          <p:cNvSpPr/>
          <p:nvPr/>
        </p:nvSpPr>
        <p:spPr>
          <a:xfrm flipH="1">
            <a:off x="9939399" y="3864882"/>
            <a:ext cx="293103" cy="368139"/>
          </a:xfrm>
          <a:custGeom>
            <a:avLst/>
            <a:gdLst/>
            <a:ahLst/>
            <a:cxnLst/>
            <a:rect l="l" t="t" r="r" b="b"/>
            <a:pathLst>
              <a:path w="10315" h="10343" extrusionOk="0">
                <a:moveTo>
                  <a:pt x="5102" y="670"/>
                </a:moveTo>
                <a:cubicBezTo>
                  <a:pt x="5604" y="670"/>
                  <a:pt x="6022" y="1088"/>
                  <a:pt x="6022" y="1562"/>
                </a:cubicBezTo>
                <a:cubicBezTo>
                  <a:pt x="6022" y="2063"/>
                  <a:pt x="5604" y="2481"/>
                  <a:pt x="5102" y="2481"/>
                </a:cubicBezTo>
                <a:cubicBezTo>
                  <a:pt x="4600" y="2481"/>
                  <a:pt x="4182" y="2063"/>
                  <a:pt x="4182" y="1562"/>
                </a:cubicBezTo>
                <a:cubicBezTo>
                  <a:pt x="4182" y="1088"/>
                  <a:pt x="4600" y="670"/>
                  <a:pt x="5102" y="670"/>
                </a:cubicBezTo>
                <a:close/>
                <a:moveTo>
                  <a:pt x="1757" y="1896"/>
                </a:moveTo>
                <a:cubicBezTo>
                  <a:pt x="2063" y="1896"/>
                  <a:pt x="2342" y="2175"/>
                  <a:pt x="2342" y="2481"/>
                </a:cubicBezTo>
                <a:cubicBezTo>
                  <a:pt x="2342" y="2788"/>
                  <a:pt x="2063" y="3067"/>
                  <a:pt x="1757" y="3067"/>
                </a:cubicBezTo>
                <a:cubicBezTo>
                  <a:pt x="1422" y="3067"/>
                  <a:pt x="1143" y="2788"/>
                  <a:pt x="1143" y="2481"/>
                </a:cubicBezTo>
                <a:cubicBezTo>
                  <a:pt x="1143" y="2119"/>
                  <a:pt x="1422" y="1896"/>
                  <a:pt x="1757" y="1896"/>
                </a:cubicBezTo>
                <a:close/>
                <a:moveTo>
                  <a:pt x="8447" y="1896"/>
                </a:moveTo>
                <a:cubicBezTo>
                  <a:pt x="8781" y="1896"/>
                  <a:pt x="9032" y="2175"/>
                  <a:pt x="9032" y="2481"/>
                </a:cubicBezTo>
                <a:cubicBezTo>
                  <a:pt x="9032" y="2788"/>
                  <a:pt x="8753" y="3067"/>
                  <a:pt x="8447" y="3067"/>
                </a:cubicBezTo>
                <a:cubicBezTo>
                  <a:pt x="8112" y="3067"/>
                  <a:pt x="7834" y="2788"/>
                  <a:pt x="7834" y="2481"/>
                </a:cubicBezTo>
                <a:cubicBezTo>
                  <a:pt x="7834" y="2119"/>
                  <a:pt x="8112" y="1896"/>
                  <a:pt x="8447" y="1896"/>
                </a:cubicBezTo>
                <a:close/>
                <a:moveTo>
                  <a:pt x="1701" y="3624"/>
                </a:moveTo>
                <a:cubicBezTo>
                  <a:pt x="2370" y="3624"/>
                  <a:pt x="2927" y="4182"/>
                  <a:pt x="2927" y="4851"/>
                </a:cubicBezTo>
                <a:lnTo>
                  <a:pt x="2927" y="6412"/>
                </a:lnTo>
                <a:cubicBezTo>
                  <a:pt x="2955" y="6635"/>
                  <a:pt x="2816" y="6719"/>
                  <a:pt x="2649" y="6719"/>
                </a:cubicBezTo>
                <a:cubicBezTo>
                  <a:pt x="2481" y="6719"/>
                  <a:pt x="2342" y="6858"/>
                  <a:pt x="2342" y="7053"/>
                </a:cubicBezTo>
                <a:lnTo>
                  <a:pt x="2342" y="8865"/>
                </a:lnTo>
                <a:cubicBezTo>
                  <a:pt x="2342" y="9032"/>
                  <a:pt x="2203" y="9172"/>
                  <a:pt x="2035" y="9172"/>
                </a:cubicBezTo>
                <a:lnTo>
                  <a:pt x="1422" y="9172"/>
                </a:lnTo>
                <a:cubicBezTo>
                  <a:pt x="1255" y="9172"/>
                  <a:pt x="1116" y="9032"/>
                  <a:pt x="1116" y="8865"/>
                </a:cubicBezTo>
                <a:lnTo>
                  <a:pt x="1116" y="7053"/>
                </a:lnTo>
                <a:cubicBezTo>
                  <a:pt x="1116" y="6858"/>
                  <a:pt x="976" y="6719"/>
                  <a:pt x="809" y="6719"/>
                </a:cubicBezTo>
                <a:cubicBezTo>
                  <a:pt x="642" y="6719"/>
                  <a:pt x="502" y="6579"/>
                  <a:pt x="502" y="6412"/>
                </a:cubicBezTo>
                <a:lnTo>
                  <a:pt x="502" y="4851"/>
                </a:lnTo>
                <a:cubicBezTo>
                  <a:pt x="502" y="4182"/>
                  <a:pt x="1060" y="3624"/>
                  <a:pt x="1701" y="3624"/>
                </a:cubicBezTo>
                <a:close/>
                <a:moveTo>
                  <a:pt x="8391" y="3624"/>
                </a:moveTo>
                <a:cubicBezTo>
                  <a:pt x="9060" y="3624"/>
                  <a:pt x="9618" y="4182"/>
                  <a:pt x="9618" y="4851"/>
                </a:cubicBezTo>
                <a:lnTo>
                  <a:pt x="9618" y="6440"/>
                </a:lnTo>
                <a:lnTo>
                  <a:pt x="9645" y="6440"/>
                </a:lnTo>
                <a:cubicBezTo>
                  <a:pt x="9645" y="6635"/>
                  <a:pt x="9506" y="6774"/>
                  <a:pt x="9339" y="6774"/>
                </a:cubicBezTo>
                <a:cubicBezTo>
                  <a:pt x="9172" y="6774"/>
                  <a:pt x="9032" y="6914"/>
                  <a:pt x="9032" y="7081"/>
                </a:cubicBezTo>
                <a:lnTo>
                  <a:pt x="9032" y="8893"/>
                </a:lnTo>
                <a:cubicBezTo>
                  <a:pt x="9032" y="9060"/>
                  <a:pt x="8893" y="9199"/>
                  <a:pt x="8726" y="9199"/>
                </a:cubicBezTo>
                <a:lnTo>
                  <a:pt x="8112" y="9199"/>
                </a:lnTo>
                <a:cubicBezTo>
                  <a:pt x="7945" y="9199"/>
                  <a:pt x="7806" y="9060"/>
                  <a:pt x="7806" y="8893"/>
                </a:cubicBezTo>
                <a:lnTo>
                  <a:pt x="7806" y="7053"/>
                </a:lnTo>
                <a:cubicBezTo>
                  <a:pt x="7806" y="6858"/>
                  <a:pt x="7666" y="6719"/>
                  <a:pt x="7499" y="6719"/>
                </a:cubicBezTo>
                <a:cubicBezTo>
                  <a:pt x="7332" y="6719"/>
                  <a:pt x="7192" y="6579"/>
                  <a:pt x="7192" y="6412"/>
                </a:cubicBezTo>
                <a:lnTo>
                  <a:pt x="7192" y="4851"/>
                </a:lnTo>
                <a:cubicBezTo>
                  <a:pt x="7192" y="4182"/>
                  <a:pt x="7750" y="3624"/>
                  <a:pt x="8391" y="3624"/>
                </a:cubicBezTo>
                <a:close/>
                <a:moveTo>
                  <a:pt x="5381" y="3095"/>
                </a:moveTo>
                <a:cubicBezTo>
                  <a:pt x="6077" y="3234"/>
                  <a:pt x="6635" y="3875"/>
                  <a:pt x="6635" y="4600"/>
                </a:cubicBezTo>
                <a:lnTo>
                  <a:pt x="6635" y="6440"/>
                </a:lnTo>
                <a:cubicBezTo>
                  <a:pt x="6663" y="6635"/>
                  <a:pt x="6523" y="6719"/>
                  <a:pt x="6356" y="6719"/>
                </a:cubicBezTo>
                <a:cubicBezTo>
                  <a:pt x="6161" y="6719"/>
                  <a:pt x="6022" y="6858"/>
                  <a:pt x="6022" y="7053"/>
                </a:cubicBezTo>
                <a:lnTo>
                  <a:pt x="6022" y="9478"/>
                </a:lnTo>
                <a:cubicBezTo>
                  <a:pt x="6022" y="9645"/>
                  <a:pt x="5882" y="9785"/>
                  <a:pt x="5715" y="9785"/>
                </a:cubicBezTo>
                <a:lnTo>
                  <a:pt x="4461" y="9785"/>
                </a:lnTo>
                <a:cubicBezTo>
                  <a:pt x="4293" y="9785"/>
                  <a:pt x="4154" y="9645"/>
                  <a:pt x="4154" y="9478"/>
                </a:cubicBezTo>
                <a:lnTo>
                  <a:pt x="4154" y="7053"/>
                </a:lnTo>
                <a:cubicBezTo>
                  <a:pt x="4154" y="6858"/>
                  <a:pt x="4015" y="6719"/>
                  <a:pt x="3847" y="6719"/>
                </a:cubicBezTo>
                <a:cubicBezTo>
                  <a:pt x="3652" y="6719"/>
                  <a:pt x="3513" y="6579"/>
                  <a:pt x="3513" y="6412"/>
                </a:cubicBezTo>
                <a:lnTo>
                  <a:pt x="3513" y="4851"/>
                </a:lnTo>
                <a:lnTo>
                  <a:pt x="3513" y="4600"/>
                </a:lnTo>
                <a:cubicBezTo>
                  <a:pt x="3513" y="3875"/>
                  <a:pt x="4043" y="3234"/>
                  <a:pt x="4739" y="3095"/>
                </a:cubicBezTo>
                <a:lnTo>
                  <a:pt x="4739" y="5185"/>
                </a:lnTo>
                <a:cubicBezTo>
                  <a:pt x="4739" y="5381"/>
                  <a:pt x="4879" y="5520"/>
                  <a:pt x="5046" y="5520"/>
                </a:cubicBezTo>
                <a:cubicBezTo>
                  <a:pt x="5241" y="5520"/>
                  <a:pt x="5381" y="5381"/>
                  <a:pt x="5381" y="5185"/>
                </a:cubicBezTo>
                <a:lnTo>
                  <a:pt x="5381" y="3095"/>
                </a:lnTo>
                <a:close/>
                <a:moveTo>
                  <a:pt x="5130" y="1"/>
                </a:moveTo>
                <a:cubicBezTo>
                  <a:pt x="4293" y="1"/>
                  <a:pt x="3624" y="670"/>
                  <a:pt x="3624" y="1506"/>
                </a:cubicBezTo>
                <a:cubicBezTo>
                  <a:pt x="3624" y="1952"/>
                  <a:pt x="3847" y="2370"/>
                  <a:pt x="4154" y="2649"/>
                </a:cubicBezTo>
                <a:cubicBezTo>
                  <a:pt x="3736" y="2872"/>
                  <a:pt x="3373" y="3234"/>
                  <a:pt x="3206" y="3652"/>
                </a:cubicBezTo>
                <a:cubicBezTo>
                  <a:pt x="3067" y="3485"/>
                  <a:pt x="2900" y="3346"/>
                  <a:pt x="2677" y="3234"/>
                </a:cubicBezTo>
                <a:cubicBezTo>
                  <a:pt x="2900" y="3039"/>
                  <a:pt x="3039" y="2732"/>
                  <a:pt x="3039" y="2398"/>
                </a:cubicBezTo>
                <a:cubicBezTo>
                  <a:pt x="3039" y="1757"/>
                  <a:pt x="2481" y="1199"/>
                  <a:pt x="1812" y="1199"/>
                </a:cubicBezTo>
                <a:cubicBezTo>
                  <a:pt x="1143" y="1199"/>
                  <a:pt x="586" y="1757"/>
                  <a:pt x="586" y="2398"/>
                </a:cubicBezTo>
                <a:cubicBezTo>
                  <a:pt x="586" y="2732"/>
                  <a:pt x="725" y="3039"/>
                  <a:pt x="948" y="3234"/>
                </a:cubicBezTo>
                <a:cubicBezTo>
                  <a:pt x="391" y="3569"/>
                  <a:pt x="1" y="4154"/>
                  <a:pt x="1" y="4851"/>
                </a:cubicBezTo>
                <a:lnTo>
                  <a:pt x="1" y="6412"/>
                </a:lnTo>
                <a:cubicBezTo>
                  <a:pt x="1" y="6802"/>
                  <a:pt x="251" y="7137"/>
                  <a:pt x="586" y="7276"/>
                </a:cubicBezTo>
                <a:lnTo>
                  <a:pt x="586" y="8865"/>
                </a:lnTo>
                <a:cubicBezTo>
                  <a:pt x="586" y="9339"/>
                  <a:pt x="1004" y="9757"/>
                  <a:pt x="1506" y="9757"/>
                </a:cubicBezTo>
                <a:lnTo>
                  <a:pt x="2091" y="9757"/>
                </a:lnTo>
                <a:cubicBezTo>
                  <a:pt x="2593" y="9757"/>
                  <a:pt x="3011" y="9339"/>
                  <a:pt x="3011" y="8865"/>
                </a:cubicBezTo>
                <a:lnTo>
                  <a:pt x="3011" y="7276"/>
                </a:lnTo>
                <a:cubicBezTo>
                  <a:pt x="3095" y="7248"/>
                  <a:pt x="3206" y="7192"/>
                  <a:pt x="3318" y="7109"/>
                </a:cubicBezTo>
                <a:cubicBezTo>
                  <a:pt x="3429" y="7192"/>
                  <a:pt x="3485" y="7248"/>
                  <a:pt x="3624" y="7276"/>
                </a:cubicBezTo>
                <a:lnTo>
                  <a:pt x="3624" y="9450"/>
                </a:lnTo>
                <a:cubicBezTo>
                  <a:pt x="3624" y="9924"/>
                  <a:pt x="4043" y="10342"/>
                  <a:pt x="4544" y="10342"/>
                </a:cubicBezTo>
                <a:lnTo>
                  <a:pt x="5799" y="10342"/>
                </a:lnTo>
                <a:cubicBezTo>
                  <a:pt x="6273" y="10342"/>
                  <a:pt x="6691" y="9924"/>
                  <a:pt x="6691" y="9450"/>
                </a:cubicBezTo>
                <a:lnTo>
                  <a:pt x="6691" y="7276"/>
                </a:lnTo>
                <a:cubicBezTo>
                  <a:pt x="6802" y="7248"/>
                  <a:pt x="6914" y="7192"/>
                  <a:pt x="6997" y="7109"/>
                </a:cubicBezTo>
                <a:cubicBezTo>
                  <a:pt x="7109" y="7192"/>
                  <a:pt x="7192" y="7248"/>
                  <a:pt x="7332" y="7276"/>
                </a:cubicBezTo>
                <a:lnTo>
                  <a:pt x="7332" y="8865"/>
                </a:lnTo>
                <a:cubicBezTo>
                  <a:pt x="7332" y="9339"/>
                  <a:pt x="7750" y="9757"/>
                  <a:pt x="8224" y="9757"/>
                </a:cubicBezTo>
                <a:lnTo>
                  <a:pt x="8809" y="9757"/>
                </a:lnTo>
                <a:cubicBezTo>
                  <a:pt x="9311" y="9757"/>
                  <a:pt x="9729" y="9339"/>
                  <a:pt x="9729" y="8865"/>
                </a:cubicBezTo>
                <a:lnTo>
                  <a:pt x="9729" y="7276"/>
                </a:lnTo>
                <a:cubicBezTo>
                  <a:pt x="10064" y="7137"/>
                  <a:pt x="10314" y="6830"/>
                  <a:pt x="10314" y="6412"/>
                </a:cubicBezTo>
                <a:lnTo>
                  <a:pt x="10314" y="4851"/>
                </a:lnTo>
                <a:cubicBezTo>
                  <a:pt x="10287" y="4210"/>
                  <a:pt x="9896" y="3596"/>
                  <a:pt x="9339" y="3318"/>
                </a:cubicBezTo>
                <a:cubicBezTo>
                  <a:pt x="9562" y="3095"/>
                  <a:pt x="9701" y="2788"/>
                  <a:pt x="9701" y="2481"/>
                </a:cubicBezTo>
                <a:cubicBezTo>
                  <a:pt x="9701" y="1812"/>
                  <a:pt x="9144" y="1255"/>
                  <a:pt x="8475" y="1255"/>
                </a:cubicBezTo>
                <a:cubicBezTo>
                  <a:pt x="7806" y="1255"/>
                  <a:pt x="7248" y="1812"/>
                  <a:pt x="7248" y="2481"/>
                </a:cubicBezTo>
                <a:cubicBezTo>
                  <a:pt x="7248" y="2788"/>
                  <a:pt x="7388" y="3095"/>
                  <a:pt x="7611" y="3318"/>
                </a:cubicBezTo>
                <a:cubicBezTo>
                  <a:pt x="7388" y="3429"/>
                  <a:pt x="7220" y="3569"/>
                  <a:pt x="7081" y="3736"/>
                </a:cubicBezTo>
                <a:cubicBezTo>
                  <a:pt x="6969" y="3485"/>
                  <a:pt x="6802" y="3290"/>
                  <a:pt x="6635" y="3067"/>
                </a:cubicBezTo>
                <a:cubicBezTo>
                  <a:pt x="6496" y="2927"/>
                  <a:pt x="6300" y="2788"/>
                  <a:pt x="6105" y="2677"/>
                </a:cubicBezTo>
                <a:cubicBezTo>
                  <a:pt x="6440" y="2370"/>
                  <a:pt x="6663" y="1952"/>
                  <a:pt x="6663" y="1534"/>
                </a:cubicBezTo>
                <a:cubicBezTo>
                  <a:pt x="6663" y="1116"/>
                  <a:pt x="6496" y="725"/>
                  <a:pt x="6217" y="447"/>
                </a:cubicBezTo>
                <a:cubicBezTo>
                  <a:pt x="5938" y="168"/>
                  <a:pt x="5520" y="1"/>
                  <a:pt x="5130" y="1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1" name="Google Shape;12426;p89">
            <a:extLst>
              <a:ext uri="{FF2B5EF4-FFF2-40B4-BE49-F238E27FC236}">
                <a16:creationId xmlns:a16="http://schemas.microsoft.com/office/drawing/2014/main" id="{C7C8F60F-A103-8D20-098E-62BEBA2F09E5}"/>
              </a:ext>
            </a:extLst>
          </p:cNvPr>
          <p:cNvSpPr/>
          <p:nvPr/>
        </p:nvSpPr>
        <p:spPr>
          <a:xfrm>
            <a:off x="9431396" y="2622956"/>
            <a:ext cx="271613" cy="266874"/>
          </a:xfrm>
          <a:custGeom>
            <a:avLst/>
            <a:gdLst/>
            <a:ahLst/>
            <a:cxnLst/>
            <a:rect l="l" t="t" r="r" b="b"/>
            <a:pathLst>
              <a:path w="11816" h="11689" extrusionOk="0">
                <a:moveTo>
                  <a:pt x="7026" y="757"/>
                </a:moveTo>
                <a:lnTo>
                  <a:pt x="7026" y="2710"/>
                </a:lnTo>
                <a:lnTo>
                  <a:pt x="5829" y="2710"/>
                </a:lnTo>
                <a:cubicBezTo>
                  <a:pt x="5924" y="2332"/>
                  <a:pt x="6081" y="1954"/>
                  <a:pt x="6176" y="1702"/>
                </a:cubicBezTo>
                <a:cubicBezTo>
                  <a:pt x="6428" y="1229"/>
                  <a:pt x="6711" y="914"/>
                  <a:pt x="7026" y="757"/>
                </a:cubicBezTo>
                <a:close/>
                <a:moveTo>
                  <a:pt x="7688" y="757"/>
                </a:moveTo>
                <a:cubicBezTo>
                  <a:pt x="8003" y="914"/>
                  <a:pt x="8287" y="1229"/>
                  <a:pt x="8507" y="1702"/>
                </a:cubicBezTo>
                <a:cubicBezTo>
                  <a:pt x="8665" y="2017"/>
                  <a:pt x="8791" y="2364"/>
                  <a:pt x="8854" y="2710"/>
                </a:cubicBezTo>
                <a:lnTo>
                  <a:pt x="7688" y="2710"/>
                </a:lnTo>
                <a:lnTo>
                  <a:pt x="7688" y="757"/>
                </a:lnTo>
                <a:close/>
                <a:moveTo>
                  <a:pt x="8917" y="977"/>
                </a:moveTo>
                <a:cubicBezTo>
                  <a:pt x="9704" y="1387"/>
                  <a:pt x="10334" y="1954"/>
                  <a:pt x="10712" y="2710"/>
                </a:cubicBezTo>
                <a:lnTo>
                  <a:pt x="9578" y="2710"/>
                </a:lnTo>
                <a:cubicBezTo>
                  <a:pt x="9452" y="2206"/>
                  <a:pt x="9295" y="1765"/>
                  <a:pt x="9106" y="1387"/>
                </a:cubicBezTo>
                <a:cubicBezTo>
                  <a:pt x="9011" y="1261"/>
                  <a:pt x="8948" y="1103"/>
                  <a:pt x="8917" y="977"/>
                </a:cubicBezTo>
                <a:close/>
                <a:moveTo>
                  <a:pt x="5798" y="1009"/>
                </a:moveTo>
                <a:lnTo>
                  <a:pt x="5798" y="1009"/>
                </a:lnTo>
                <a:cubicBezTo>
                  <a:pt x="5703" y="1135"/>
                  <a:pt x="5640" y="1261"/>
                  <a:pt x="5609" y="1418"/>
                </a:cubicBezTo>
                <a:cubicBezTo>
                  <a:pt x="5388" y="1796"/>
                  <a:pt x="5231" y="2269"/>
                  <a:pt x="5136" y="2742"/>
                </a:cubicBezTo>
                <a:lnTo>
                  <a:pt x="3970" y="2742"/>
                </a:lnTo>
                <a:cubicBezTo>
                  <a:pt x="4380" y="1954"/>
                  <a:pt x="5042" y="1387"/>
                  <a:pt x="5798" y="1009"/>
                </a:cubicBezTo>
                <a:close/>
                <a:moveTo>
                  <a:pt x="5010" y="3435"/>
                </a:moveTo>
                <a:cubicBezTo>
                  <a:pt x="4978" y="3750"/>
                  <a:pt x="4915" y="4096"/>
                  <a:pt x="4915" y="4443"/>
                </a:cubicBezTo>
                <a:cubicBezTo>
                  <a:pt x="4978" y="4789"/>
                  <a:pt x="4978" y="5167"/>
                  <a:pt x="5010" y="5482"/>
                </a:cubicBezTo>
                <a:lnTo>
                  <a:pt x="3718" y="5482"/>
                </a:lnTo>
                <a:cubicBezTo>
                  <a:pt x="3624" y="5167"/>
                  <a:pt x="3561" y="4789"/>
                  <a:pt x="3561" y="4443"/>
                </a:cubicBezTo>
                <a:cubicBezTo>
                  <a:pt x="3561" y="4096"/>
                  <a:pt x="3592" y="3750"/>
                  <a:pt x="3718" y="3435"/>
                </a:cubicBezTo>
                <a:close/>
                <a:moveTo>
                  <a:pt x="7026" y="3435"/>
                </a:moveTo>
                <a:lnTo>
                  <a:pt x="7026" y="5482"/>
                </a:lnTo>
                <a:lnTo>
                  <a:pt x="5703" y="5482"/>
                </a:lnTo>
                <a:cubicBezTo>
                  <a:pt x="5672" y="5136"/>
                  <a:pt x="5640" y="4789"/>
                  <a:pt x="5640" y="4443"/>
                </a:cubicBezTo>
                <a:cubicBezTo>
                  <a:pt x="5640" y="4096"/>
                  <a:pt x="5672" y="3718"/>
                  <a:pt x="5703" y="3435"/>
                </a:cubicBezTo>
                <a:close/>
                <a:moveTo>
                  <a:pt x="8980" y="3435"/>
                </a:moveTo>
                <a:cubicBezTo>
                  <a:pt x="9011" y="3750"/>
                  <a:pt x="9074" y="4096"/>
                  <a:pt x="9074" y="4443"/>
                </a:cubicBezTo>
                <a:cubicBezTo>
                  <a:pt x="9074" y="4789"/>
                  <a:pt x="9011" y="5167"/>
                  <a:pt x="8980" y="5482"/>
                </a:cubicBezTo>
                <a:lnTo>
                  <a:pt x="7688" y="5482"/>
                </a:lnTo>
                <a:lnTo>
                  <a:pt x="7688" y="3435"/>
                </a:lnTo>
                <a:close/>
                <a:moveTo>
                  <a:pt x="10996" y="3435"/>
                </a:moveTo>
                <a:cubicBezTo>
                  <a:pt x="11059" y="3750"/>
                  <a:pt x="11153" y="4096"/>
                  <a:pt x="11153" y="4443"/>
                </a:cubicBezTo>
                <a:cubicBezTo>
                  <a:pt x="11153" y="4789"/>
                  <a:pt x="11122" y="5167"/>
                  <a:pt x="10996" y="5482"/>
                </a:cubicBezTo>
                <a:lnTo>
                  <a:pt x="9704" y="5482"/>
                </a:lnTo>
                <a:cubicBezTo>
                  <a:pt x="9736" y="5136"/>
                  <a:pt x="9767" y="4789"/>
                  <a:pt x="9767" y="4443"/>
                </a:cubicBezTo>
                <a:cubicBezTo>
                  <a:pt x="9736" y="4096"/>
                  <a:pt x="9736" y="3750"/>
                  <a:pt x="9704" y="3435"/>
                </a:cubicBezTo>
                <a:close/>
                <a:moveTo>
                  <a:pt x="5136" y="6144"/>
                </a:moveTo>
                <a:cubicBezTo>
                  <a:pt x="5231" y="6648"/>
                  <a:pt x="5388" y="7089"/>
                  <a:pt x="5609" y="7467"/>
                </a:cubicBezTo>
                <a:cubicBezTo>
                  <a:pt x="5672" y="7593"/>
                  <a:pt x="5766" y="7751"/>
                  <a:pt x="5798" y="7877"/>
                </a:cubicBezTo>
                <a:cubicBezTo>
                  <a:pt x="5042" y="7530"/>
                  <a:pt x="4380" y="6932"/>
                  <a:pt x="3970" y="6144"/>
                </a:cubicBezTo>
                <a:close/>
                <a:moveTo>
                  <a:pt x="10712" y="6144"/>
                </a:moveTo>
                <a:cubicBezTo>
                  <a:pt x="10334" y="6932"/>
                  <a:pt x="9704" y="7530"/>
                  <a:pt x="8917" y="7877"/>
                </a:cubicBezTo>
                <a:cubicBezTo>
                  <a:pt x="8980" y="7751"/>
                  <a:pt x="9074" y="7625"/>
                  <a:pt x="9106" y="7467"/>
                </a:cubicBezTo>
                <a:cubicBezTo>
                  <a:pt x="9295" y="7089"/>
                  <a:pt x="9452" y="6617"/>
                  <a:pt x="9578" y="6144"/>
                </a:cubicBezTo>
                <a:close/>
                <a:moveTo>
                  <a:pt x="7026" y="6144"/>
                </a:moveTo>
                <a:lnTo>
                  <a:pt x="7026" y="8097"/>
                </a:lnTo>
                <a:cubicBezTo>
                  <a:pt x="6743" y="7940"/>
                  <a:pt x="6428" y="7625"/>
                  <a:pt x="6239" y="7152"/>
                </a:cubicBezTo>
                <a:cubicBezTo>
                  <a:pt x="6081" y="6837"/>
                  <a:pt x="5955" y="6491"/>
                  <a:pt x="5861" y="6144"/>
                </a:cubicBezTo>
                <a:close/>
                <a:moveTo>
                  <a:pt x="8854" y="6144"/>
                </a:moveTo>
                <a:cubicBezTo>
                  <a:pt x="8791" y="6522"/>
                  <a:pt x="8633" y="6900"/>
                  <a:pt x="8507" y="7152"/>
                </a:cubicBezTo>
                <a:cubicBezTo>
                  <a:pt x="8287" y="7688"/>
                  <a:pt x="8003" y="8003"/>
                  <a:pt x="7688" y="8097"/>
                </a:cubicBezTo>
                <a:lnTo>
                  <a:pt x="7688" y="6144"/>
                </a:lnTo>
                <a:close/>
                <a:moveTo>
                  <a:pt x="2726" y="8759"/>
                </a:moveTo>
                <a:cubicBezTo>
                  <a:pt x="2813" y="8759"/>
                  <a:pt x="2899" y="8790"/>
                  <a:pt x="2962" y="8853"/>
                </a:cubicBezTo>
                <a:cubicBezTo>
                  <a:pt x="3088" y="8980"/>
                  <a:pt x="3088" y="9169"/>
                  <a:pt x="2962" y="9326"/>
                </a:cubicBezTo>
                <a:lnTo>
                  <a:pt x="1387" y="10901"/>
                </a:lnTo>
                <a:cubicBezTo>
                  <a:pt x="1324" y="10964"/>
                  <a:pt x="1237" y="10996"/>
                  <a:pt x="1151" y="10996"/>
                </a:cubicBezTo>
                <a:cubicBezTo>
                  <a:pt x="1064" y="10996"/>
                  <a:pt x="977" y="10964"/>
                  <a:pt x="914" y="10901"/>
                </a:cubicBezTo>
                <a:cubicBezTo>
                  <a:pt x="788" y="10775"/>
                  <a:pt x="788" y="10555"/>
                  <a:pt x="914" y="10429"/>
                </a:cubicBezTo>
                <a:lnTo>
                  <a:pt x="2490" y="8853"/>
                </a:lnTo>
                <a:cubicBezTo>
                  <a:pt x="2553" y="8790"/>
                  <a:pt x="2639" y="8759"/>
                  <a:pt x="2726" y="8759"/>
                </a:cubicBezTo>
                <a:close/>
                <a:moveTo>
                  <a:pt x="7373" y="1"/>
                </a:moveTo>
                <a:cubicBezTo>
                  <a:pt x="4915" y="1"/>
                  <a:pt x="2931" y="1985"/>
                  <a:pt x="2931" y="4443"/>
                </a:cubicBezTo>
                <a:cubicBezTo>
                  <a:pt x="2931" y="5514"/>
                  <a:pt x="3309" y="6522"/>
                  <a:pt x="4002" y="7310"/>
                </a:cubicBezTo>
                <a:lnTo>
                  <a:pt x="3151" y="8160"/>
                </a:lnTo>
                <a:cubicBezTo>
                  <a:pt x="3011" y="8079"/>
                  <a:pt x="2858" y="8040"/>
                  <a:pt x="2705" y="8040"/>
                </a:cubicBezTo>
                <a:cubicBezTo>
                  <a:pt x="2445" y="8040"/>
                  <a:pt x="2184" y="8151"/>
                  <a:pt x="1986" y="8349"/>
                </a:cubicBezTo>
                <a:lnTo>
                  <a:pt x="410" y="9925"/>
                </a:lnTo>
                <a:cubicBezTo>
                  <a:pt x="1" y="10303"/>
                  <a:pt x="1" y="10996"/>
                  <a:pt x="410" y="11374"/>
                </a:cubicBezTo>
                <a:cubicBezTo>
                  <a:pt x="599" y="11563"/>
                  <a:pt x="883" y="11689"/>
                  <a:pt x="1103" y="11689"/>
                </a:cubicBezTo>
                <a:cubicBezTo>
                  <a:pt x="1387" y="11689"/>
                  <a:pt x="1607" y="11563"/>
                  <a:pt x="1828" y="11374"/>
                </a:cubicBezTo>
                <a:lnTo>
                  <a:pt x="3403" y="9799"/>
                </a:lnTo>
                <a:cubicBezTo>
                  <a:pt x="3718" y="9484"/>
                  <a:pt x="3781" y="9011"/>
                  <a:pt x="3592" y="8633"/>
                </a:cubicBezTo>
                <a:lnTo>
                  <a:pt x="4411" y="7782"/>
                </a:lnTo>
                <a:cubicBezTo>
                  <a:pt x="5199" y="8444"/>
                  <a:pt x="6207" y="8853"/>
                  <a:pt x="7278" y="8853"/>
                </a:cubicBezTo>
                <a:cubicBezTo>
                  <a:pt x="7298" y="8854"/>
                  <a:pt x="7318" y="8854"/>
                  <a:pt x="7338" y="8854"/>
                </a:cubicBezTo>
                <a:cubicBezTo>
                  <a:pt x="9830" y="8854"/>
                  <a:pt x="11815" y="6881"/>
                  <a:pt x="11815" y="4443"/>
                </a:cubicBezTo>
                <a:cubicBezTo>
                  <a:pt x="11815" y="2017"/>
                  <a:pt x="9799" y="1"/>
                  <a:pt x="7373" y="1"/>
                </a:cubicBezTo>
                <a:close/>
              </a:path>
            </a:pathLst>
          </a:custGeom>
          <a:solidFill>
            <a:srgbClr val="0F374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3" name="Oval 4">
            <a:extLst>
              <a:ext uri="{FF2B5EF4-FFF2-40B4-BE49-F238E27FC236}">
                <a16:creationId xmlns:a16="http://schemas.microsoft.com/office/drawing/2014/main" id="{4466BD99-70C3-EECA-DE06-F4C5633E7B1B}"/>
              </a:ext>
            </a:extLst>
          </p:cNvPr>
          <p:cNvSpPr/>
          <p:nvPr/>
        </p:nvSpPr>
        <p:spPr>
          <a:xfrm>
            <a:off x="8166934" y="2614640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4" name="Freeform 12">
            <a:extLst>
              <a:ext uri="{FF2B5EF4-FFF2-40B4-BE49-F238E27FC236}">
                <a16:creationId xmlns:a16="http://schemas.microsoft.com/office/drawing/2014/main" id="{AD6A8CCD-FA03-3D96-7ACF-79703B90C483}"/>
              </a:ext>
            </a:extLst>
          </p:cNvPr>
          <p:cNvSpPr/>
          <p:nvPr/>
        </p:nvSpPr>
        <p:spPr>
          <a:xfrm rot="8100000">
            <a:off x="7983027" y="1930357"/>
            <a:ext cx="468085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5" name="Freeform 13">
            <a:extLst>
              <a:ext uri="{FF2B5EF4-FFF2-40B4-BE49-F238E27FC236}">
                <a16:creationId xmlns:a16="http://schemas.microsoft.com/office/drawing/2014/main" id="{5888580A-6762-B834-50B8-7A841E213F81}"/>
              </a:ext>
            </a:extLst>
          </p:cNvPr>
          <p:cNvSpPr/>
          <p:nvPr/>
        </p:nvSpPr>
        <p:spPr>
          <a:xfrm rot="13500000" flipH="1">
            <a:off x="8037376" y="1928630"/>
            <a:ext cx="468085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89000"/>
                </a:schemeClr>
              </a:gs>
              <a:gs pos="23000">
                <a:schemeClr val="accent1">
                  <a:lumMod val="89000"/>
                </a:schemeClr>
              </a:gs>
              <a:gs pos="69000">
                <a:schemeClr val="accent1">
                  <a:lumMod val="75000"/>
                </a:schemeClr>
              </a:gs>
              <a:gs pos="97000">
                <a:schemeClr val="accent1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6" name="Oval 14">
            <a:extLst>
              <a:ext uri="{FF2B5EF4-FFF2-40B4-BE49-F238E27FC236}">
                <a16:creationId xmlns:a16="http://schemas.microsoft.com/office/drawing/2014/main" id="{3B192316-72FD-7B12-6760-10A2576D5E63}"/>
              </a:ext>
            </a:extLst>
          </p:cNvPr>
          <p:cNvSpPr/>
          <p:nvPr/>
        </p:nvSpPr>
        <p:spPr>
          <a:xfrm>
            <a:off x="8013366" y="1925370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7" name="TextBox 52">
            <a:extLst>
              <a:ext uri="{FF2B5EF4-FFF2-40B4-BE49-F238E27FC236}">
                <a16:creationId xmlns:a16="http://schemas.microsoft.com/office/drawing/2014/main" id="{B83975F7-B66D-4825-1EC9-EE3998D295E2}"/>
              </a:ext>
            </a:extLst>
          </p:cNvPr>
          <p:cNvSpPr txBox="1"/>
          <p:nvPr/>
        </p:nvSpPr>
        <p:spPr>
          <a:xfrm>
            <a:off x="5540703" y="1265290"/>
            <a:ext cx="5377274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The Ecosystem</a:t>
            </a:r>
          </a:p>
        </p:txBody>
      </p:sp>
      <p:pic>
        <p:nvPicPr>
          <p:cNvPr id="48" name="Graphic 68" descr="Graphic 68">
            <a:extLst>
              <a:ext uri="{FF2B5EF4-FFF2-40B4-BE49-F238E27FC236}">
                <a16:creationId xmlns:a16="http://schemas.microsoft.com/office/drawing/2014/main" id="{B8DAAED4-E7DC-7132-ADEB-3400373A81AE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69132"/>
          </a:blip>
          <a:stretch>
            <a:fillRect/>
          </a:stretch>
        </p:blipFill>
        <p:spPr>
          <a:xfrm>
            <a:off x="8095568" y="1999182"/>
            <a:ext cx="299331" cy="299331"/>
          </a:xfrm>
          <a:prstGeom prst="rect">
            <a:avLst/>
          </a:prstGeom>
          <a:ln w="12700">
            <a:miter lim="400000"/>
          </a:ln>
        </p:spPr>
      </p:pic>
      <p:sp>
        <p:nvSpPr>
          <p:cNvPr id="55" name="Oval 55">
            <a:extLst>
              <a:ext uri="{FF2B5EF4-FFF2-40B4-BE49-F238E27FC236}">
                <a16:creationId xmlns:a16="http://schemas.microsoft.com/office/drawing/2014/main" id="{7FD4E4F5-47DF-F250-0157-2C63CA32579B}"/>
              </a:ext>
            </a:extLst>
          </p:cNvPr>
          <p:cNvSpPr/>
          <p:nvPr/>
        </p:nvSpPr>
        <p:spPr>
          <a:xfrm>
            <a:off x="8229340" y="5243561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</a:schemeClr>
              </a:gs>
              <a:gs pos="46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6" name="Freeform 57">
            <a:extLst>
              <a:ext uri="{FF2B5EF4-FFF2-40B4-BE49-F238E27FC236}">
                <a16:creationId xmlns:a16="http://schemas.microsoft.com/office/drawing/2014/main" id="{39A38128-642A-83FA-8327-5E238B3E8B7E}"/>
              </a:ext>
            </a:extLst>
          </p:cNvPr>
          <p:cNvSpPr/>
          <p:nvPr/>
        </p:nvSpPr>
        <p:spPr>
          <a:xfrm rot="18900000">
            <a:off x="8099013" y="5562954"/>
            <a:ext cx="468085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7" name="Freeform 58">
            <a:extLst>
              <a:ext uri="{FF2B5EF4-FFF2-40B4-BE49-F238E27FC236}">
                <a16:creationId xmlns:a16="http://schemas.microsoft.com/office/drawing/2014/main" id="{C6838096-861E-E516-D647-6169F923E47B}"/>
              </a:ext>
            </a:extLst>
          </p:cNvPr>
          <p:cNvSpPr/>
          <p:nvPr/>
        </p:nvSpPr>
        <p:spPr>
          <a:xfrm rot="2700000" flipH="1">
            <a:off x="8044664" y="5564681"/>
            <a:ext cx="468085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8" name="Oval 59">
            <a:extLst>
              <a:ext uri="{FF2B5EF4-FFF2-40B4-BE49-F238E27FC236}">
                <a16:creationId xmlns:a16="http://schemas.microsoft.com/office/drawing/2014/main" id="{FD9C4522-DDD6-4297-1305-2302EF85F47D}"/>
              </a:ext>
            </a:extLst>
          </p:cNvPr>
          <p:cNvSpPr/>
          <p:nvPr/>
        </p:nvSpPr>
        <p:spPr>
          <a:xfrm>
            <a:off x="8070847" y="5638900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9" name="TextBox 52">
            <a:extLst>
              <a:ext uri="{FF2B5EF4-FFF2-40B4-BE49-F238E27FC236}">
                <a16:creationId xmlns:a16="http://schemas.microsoft.com/office/drawing/2014/main" id="{9E33180A-4E01-CBDE-B6C7-2DA55510634E}"/>
              </a:ext>
            </a:extLst>
          </p:cNvPr>
          <p:cNvSpPr txBox="1"/>
          <p:nvPr/>
        </p:nvSpPr>
        <p:spPr>
          <a:xfrm>
            <a:off x="6036675" y="6321365"/>
            <a:ext cx="4573717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Rewards and recognition</a:t>
            </a:r>
          </a:p>
        </p:txBody>
      </p:sp>
      <p:pic>
        <p:nvPicPr>
          <p:cNvPr id="62" name="Graphic 61" descr="Books">
            <a:extLst>
              <a:ext uri="{FF2B5EF4-FFF2-40B4-BE49-F238E27FC236}">
                <a16:creationId xmlns:a16="http://schemas.microsoft.com/office/drawing/2014/main" id="{ECC43613-1D7D-C187-D7E3-067CB4FDB09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228141" y="3861068"/>
            <a:ext cx="424988" cy="437395"/>
          </a:xfrm>
          <a:prstGeom prst="rect">
            <a:avLst/>
          </a:prstGeom>
        </p:spPr>
      </p:pic>
      <p:sp>
        <p:nvSpPr>
          <p:cNvPr id="63" name="Google Shape;9494;p73">
            <a:extLst>
              <a:ext uri="{FF2B5EF4-FFF2-40B4-BE49-F238E27FC236}">
                <a16:creationId xmlns:a16="http://schemas.microsoft.com/office/drawing/2014/main" id="{5105E5AE-724B-1B5D-A9F2-B36B8B689A03}"/>
              </a:ext>
            </a:extLst>
          </p:cNvPr>
          <p:cNvSpPr/>
          <p:nvPr/>
        </p:nvSpPr>
        <p:spPr>
          <a:xfrm>
            <a:off x="8137203" y="5715508"/>
            <a:ext cx="332189" cy="306971"/>
          </a:xfrm>
          <a:custGeom>
            <a:avLst/>
            <a:gdLst/>
            <a:ahLst/>
            <a:cxnLst/>
            <a:rect l="l" t="t" r="r" b="b"/>
            <a:pathLst>
              <a:path w="10807" h="11815" extrusionOk="0">
                <a:moveTo>
                  <a:pt x="6459" y="662"/>
                </a:moveTo>
                <a:cubicBezTo>
                  <a:pt x="6868" y="662"/>
                  <a:pt x="7183" y="977"/>
                  <a:pt x="7183" y="1355"/>
                </a:cubicBezTo>
                <a:cubicBezTo>
                  <a:pt x="7183" y="1765"/>
                  <a:pt x="6868" y="2080"/>
                  <a:pt x="6459" y="2080"/>
                </a:cubicBezTo>
                <a:lnTo>
                  <a:pt x="6459" y="1702"/>
                </a:lnTo>
                <a:cubicBezTo>
                  <a:pt x="6459" y="1513"/>
                  <a:pt x="6301" y="1355"/>
                  <a:pt x="6112" y="1355"/>
                </a:cubicBezTo>
                <a:lnTo>
                  <a:pt x="4726" y="1355"/>
                </a:lnTo>
                <a:cubicBezTo>
                  <a:pt x="4537" y="1355"/>
                  <a:pt x="4379" y="1513"/>
                  <a:pt x="4379" y="1702"/>
                </a:cubicBezTo>
                <a:lnTo>
                  <a:pt x="4379" y="2080"/>
                </a:lnTo>
                <a:cubicBezTo>
                  <a:pt x="3970" y="2017"/>
                  <a:pt x="3655" y="1702"/>
                  <a:pt x="3655" y="1355"/>
                </a:cubicBezTo>
                <a:cubicBezTo>
                  <a:pt x="3655" y="977"/>
                  <a:pt x="3970" y="662"/>
                  <a:pt x="4379" y="662"/>
                </a:cubicBezTo>
                <a:close/>
                <a:moveTo>
                  <a:pt x="5387" y="4128"/>
                </a:moveTo>
                <a:cubicBezTo>
                  <a:pt x="5608" y="4128"/>
                  <a:pt x="5766" y="4285"/>
                  <a:pt x="5766" y="4474"/>
                </a:cubicBezTo>
                <a:lnTo>
                  <a:pt x="5766" y="4821"/>
                </a:lnTo>
                <a:lnTo>
                  <a:pt x="6112" y="4821"/>
                </a:lnTo>
                <a:cubicBezTo>
                  <a:pt x="6711" y="4821"/>
                  <a:pt x="7120" y="5293"/>
                  <a:pt x="7120" y="5860"/>
                </a:cubicBezTo>
                <a:cubicBezTo>
                  <a:pt x="7120" y="6049"/>
                  <a:pt x="6963" y="6207"/>
                  <a:pt x="6774" y="6207"/>
                </a:cubicBezTo>
                <a:cubicBezTo>
                  <a:pt x="6585" y="6207"/>
                  <a:pt x="6427" y="6049"/>
                  <a:pt x="6427" y="5860"/>
                </a:cubicBezTo>
                <a:cubicBezTo>
                  <a:pt x="6427" y="5640"/>
                  <a:pt x="6270" y="5482"/>
                  <a:pt x="6081" y="5482"/>
                </a:cubicBezTo>
                <a:lnTo>
                  <a:pt x="5703" y="5482"/>
                </a:lnTo>
                <a:lnTo>
                  <a:pt x="5703" y="6868"/>
                </a:lnTo>
                <a:lnTo>
                  <a:pt x="6081" y="6868"/>
                </a:lnTo>
                <a:cubicBezTo>
                  <a:pt x="6648" y="6868"/>
                  <a:pt x="7089" y="7341"/>
                  <a:pt x="7089" y="7908"/>
                </a:cubicBezTo>
                <a:lnTo>
                  <a:pt x="7089" y="8601"/>
                </a:lnTo>
                <a:cubicBezTo>
                  <a:pt x="7089" y="9200"/>
                  <a:pt x="6616" y="9641"/>
                  <a:pt x="6081" y="9641"/>
                </a:cubicBezTo>
                <a:lnTo>
                  <a:pt x="5703" y="9641"/>
                </a:lnTo>
                <a:lnTo>
                  <a:pt x="5703" y="9987"/>
                </a:lnTo>
                <a:cubicBezTo>
                  <a:pt x="5703" y="10176"/>
                  <a:pt x="5545" y="10334"/>
                  <a:pt x="5356" y="10334"/>
                </a:cubicBezTo>
                <a:cubicBezTo>
                  <a:pt x="5167" y="10334"/>
                  <a:pt x="5009" y="10176"/>
                  <a:pt x="5009" y="9987"/>
                </a:cubicBezTo>
                <a:lnTo>
                  <a:pt x="5009" y="9704"/>
                </a:lnTo>
                <a:lnTo>
                  <a:pt x="4631" y="9704"/>
                </a:lnTo>
                <a:cubicBezTo>
                  <a:pt x="4064" y="9704"/>
                  <a:pt x="3623" y="9231"/>
                  <a:pt x="3623" y="8664"/>
                </a:cubicBezTo>
                <a:cubicBezTo>
                  <a:pt x="3623" y="8475"/>
                  <a:pt x="3781" y="8318"/>
                  <a:pt x="3970" y="8318"/>
                </a:cubicBezTo>
                <a:cubicBezTo>
                  <a:pt x="4159" y="8318"/>
                  <a:pt x="4316" y="8475"/>
                  <a:pt x="4316" y="8664"/>
                </a:cubicBezTo>
                <a:cubicBezTo>
                  <a:pt x="4316" y="8885"/>
                  <a:pt x="4505" y="9042"/>
                  <a:pt x="4694" y="9042"/>
                </a:cubicBezTo>
                <a:lnTo>
                  <a:pt x="5041" y="9042"/>
                </a:lnTo>
                <a:lnTo>
                  <a:pt x="5041" y="7625"/>
                </a:lnTo>
                <a:lnTo>
                  <a:pt x="4694" y="7625"/>
                </a:lnTo>
                <a:lnTo>
                  <a:pt x="4694" y="7593"/>
                </a:lnTo>
                <a:cubicBezTo>
                  <a:pt x="4096" y="7593"/>
                  <a:pt x="3655" y="7120"/>
                  <a:pt x="3655" y="6553"/>
                </a:cubicBezTo>
                <a:lnTo>
                  <a:pt x="3655" y="5860"/>
                </a:lnTo>
                <a:cubicBezTo>
                  <a:pt x="3655" y="5262"/>
                  <a:pt x="4127" y="4821"/>
                  <a:pt x="4694" y="4821"/>
                </a:cubicBezTo>
                <a:lnTo>
                  <a:pt x="5041" y="4821"/>
                </a:lnTo>
                <a:lnTo>
                  <a:pt x="5041" y="4474"/>
                </a:lnTo>
                <a:cubicBezTo>
                  <a:pt x="5041" y="4285"/>
                  <a:pt x="5198" y="4128"/>
                  <a:pt x="5387" y="4128"/>
                </a:cubicBezTo>
                <a:close/>
                <a:moveTo>
                  <a:pt x="4379" y="0"/>
                </a:moveTo>
                <a:cubicBezTo>
                  <a:pt x="3623" y="0"/>
                  <a:pt x="2993" y="662"/>
                  <a:pt x="2993" y="1387"/>
                </a:cubicBezTo>
                <a:cubicBezTo>
                  <a:pt x="2993" y="2143"/>
                  <a:pt x="3623" y="2773"/>
                  <a:pt x="4379" y="2773"/>
                </a:cubicBezTo>
                <a:lnTo>
                  <a:pt x="4379" y="2899"/>
                </a:lnTo>
                <a:cubicBezTo>
                  <a:pt x="3781" y="3025"/>
                  <a:pt x="3277" y="3277"/>
                  <a:pt x="2804" y="3592"/>
                </a:cubicBezTo>
                <a:lnTo>
                  <a:pt x="2332" y="3056"/>
                </a:lnTo>
                <a:lnTo>
                  <a:pt x="2584" y="2804"/>
                </a:lnTo>
                <a:cubicBezTo>
                  <a:pt x="2710" y="2710"/>
                  <a:pt x="2710" y="2458"/>
                  <a:pt x="2615" y="2332"/>
                </a:cubicBezTo>
                <a:lnTo>
                  <a:pt x="1701" y="1292"/>
                </a:lnTo>
                <a:cubicBezTo>
                  <a:pt x="1630" y="1203"/>
                  <a:pt x="1529" y="1165"/>
                  <a:pt x="1432" y="1165"/>
                </a:cubicBezTo>
                <a:cubicBezTo>
                  <a:pt x="1357" y="1165"/>
                  <a:pt x="1284" y="1188"/>
                  <a:pt x="1229" y="1229"/>
                </a:cubicBezTo>
                <a:lnTo>
                  <a:pt x="158" y="2143"/>
                </a:lnTo>
                <a:cubicBezTo>
                  <a:pt x="0" y="2269"/>
                  <a:pt x="0" y="2489"/>
                  <a:pt x="126" y="2615"/>
                </a:cubicBezTo>
                <a:lnTo>
                  <a:pt x="1040" y="3686"/>
                </a:lnTo>
                <a:cubicBezTo>
                  <a:pt x="1090" y="3770"/>
                  <a:pt x="1183" y="3809"/>
                  <a:pt x="1279" y="3809"/>
                </a:cubicBezTo>
                <a:cubicBezTo>
                  <a:pt x="1365" y="3809"/>
                  <a:pt x="1453" y="3777"/>
                  <a:pt x="1512" y="3718"/>
                </a:cubicBezTo>
                <a:lnTo>
                  <a:pt x="1764" y="3497"/>
                </a:lnTo>
                <a:lnTo>
                  <a:pt x="2237" y="4033"/>
                </a:lnTo>
                <a:cubicBezTo>
                  <a:pt x="1418" y="4852"/>
                  <a:pt x="914" y="5986"/>
                  <a:pt x="914" y="7247"/>
                </a:cubicBezTo>
                <a:cubicBezTo>
                  <a:pt x="914" y="9735"/>
                  <a:pt x="2930" y="11815"/>
                  <a:pt x="5387" y="11815"/>
                </a:cubicBezTo>
                <a:cubicBezTo>
                  <a:pt x="7876" y="11815"/>
                  <a:pt x="9893" y="9798"/>
                  <a:pt x="9893" y="7247"/>
                </a:cubicBezTo>
                <a:cubicBezTo>
                  <a:pt x="9893" y="5986"/>
                  <a:pt x="9389" y="4852"/>
                  <a:pt x="8538" y="4033"/>
                </a:cubicBezTo>
                <a:lnTo>
                  <a:pt x="9011" y="3497"/>
                </a:lnTo>
                <a:lnTo>
                  <a:pt x="9294" y="3718"/>
                </a:lnTo>
                <a:cubicBezTo>
                  <a:pt x="9368" y="3777"/>
                  <a:pt x="9450" y="3809"/>
                  <a:pt x="9528" y="3809"/>
                </a:cubicBezTo>
                <a:cubicBezTo>
                  <a:pt x="9616" y="3809"/>
                  <a:pt x="9700" y="3770"/>
                  <a:pt x="9767" y="3686"/>
                </a:cubicBezTo>
                <a:lnTo>
                  <a:pt x="10680" y="2615"/>
                </a:lnTo>
                <a:cubicBezTo>
                  <a:pt x="10806" y="2458"/>
                  <a:pt x="10806" y="2269"/>
                  <a:pt x="10649" y="2143"/>
                </a:cubicBezTo>
                <a:lnTo>
                  <a:pt x="9578" y="1229"/>
                </a:lnTo>
                <a:cubicBezTo>
                  <a:pt x="9509" y="1188"/>
                  <a:pt x="9434" y="1165"/>
                  <a:pt x="9361" y="1165"/>
                </a:cubicBezTo>
                <a:cubicBezTo>
                  <a:pt x="9267" y="1165"/>
                  <a:pt x="9176" y="1203"/>
                  <a:pt x="9105" y="1292"/>
                </a:cubicBezTo>
                <a:lnTo>
                  <a:pt x="8191" y="2332"/>
                </a:lnTo>
                <a:cubicBezTo>
                  <a:pt x="8065" y="2489"/>
                  <a:pt x="8065" y="2710"/>
                  <a:pt x="8223" y="2804"/>
                </a:cubicBezTo>
                <a:lnTo>
                  <a:pt x="8506" y="3056"/>
                </a:lnTo>
                <a:lnTo>
                  <a:pt x="8034" y="3592"/>
                </a:lnTo>
                <a:cubicBezTo>
                  <a:pt x="7561" y="3245"/>
                  <a:pt x="7057" y="3025"/>
                  <a:pt x="6459" y="2899"/>
                </a:cubicBezTo>
                <a:lnTo>
                  <a:pt x="6459" y="2773"/>
                </a:lnTo>
                <a:cubicBezTo>
                  <a:pt x="7215" y="2773"/>
                  <a:pt x="7845" y="2143"/>
                  <a:pt x="7845" y="1387"/>
                </a:cubicBezTo>
                <a:cubicBezTo>
                  <a:pt x="7845" y="662"/>
                  <a:pt x="7215" y="0"/>
                  <a:pt x="645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Rectangle 1">
            <a:extLst>
              <a:ext uri="{FF2B5EF4-FFF2-40B4-BE49-F238E27FC236}">
                <a16:creationId xmlns:a16="http://schemas.microsoft.com/office/drawing/2014/main" id="{27A48EAC-B657-A4B0-2EA5-67B5AEAAA1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229" y="2160913"/>
            <a:ext cx="3971139" cy="3845733"/>
          </a:xfrm>
          <a:prstGeom prst="borderCallout1">
            <a:avLst>
              <a:gd name="adj1" fmla="val 49601"/>
              <a:gd name="adj2" fmla="val 100012"/>
              <a:gd name="adj3" fmla="val 49634"/>
              <a:gd name="adj4" fmla="val 108929"/>
            </a:avLst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indent="-285750" eaLnBrk="0" fontAlgn="base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Emphasize the importance of ethics education in creating an ethical culture within firms</a:t>
            </a:r>
          </a:p>
          <a:p>
            <a:pPr marL="285750" marR="0" lvl="0" indent="-285750" defTabSz="914400" rtl="0" eaLnBrk="0" fontAlgn="base" latinLnBrk="0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Continuous education and training on ethics and quality management are essential for maintaining high professional standards</a:t>
            </a:r>
          </a:p>
          <a:p>
            <a:pPr marL="285750" marR="0" lvl="0" indent="-285750" defTabSz="914400" rtl="0" eaLnBrk="0" fontAlgn="base" latinLnBrk="0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Firm-wide ethical training ensures all staff, understand the importance of ethics and public interest responsibilities</a:t>
            </a:r>
          </a:p>
          <a:p>
            <a:pPr marL="285750" marR="0" lvl="0" indent="-285750" defTabSz="914400" rtl="0" eaLnBrk="0" fontAlgn="base" latinLnBrk="0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Continuous education is crucial for new staff unfamiliar with the firm’s public interest role and ethical standards, especially non-PAs</a:t>
            </a:r>
            <a:endParaRPr lang="en-US" altLang="en-US" sz="14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285750" marR="0" lvl="0" indent="-285750" defTabSz="914400" rtl="0" eaLnBrk="0" fontAlgn="base" latinLnBrk="0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Training modules should include real-life scenarios to guide staff in complying with ethical standards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E74DB2-12F5-9F03-1419-2B8C7DD96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42580" y="6321365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62007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62444B-5A8E-0093-AB53-658E80A5AE5B}"/>
              </a:ext>
            </a:extLst>
          </p:cNvPr>
          <p:cNvSpPr txBox="1">
            <a:spLocks/>
          </p:cNvSpPr>
          <p:nvPr/>
        </p:nvSpPr>
        <p:spPr>
          <a:xfrm>
            <a:off x="641373" y="136525"/>
            <a:ext cx="9334834" cy="7898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08386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hangingPunct="0">
              <a:lnSpc>
                <a:spcPct val="100000"/>
              </a:lnSpc>
            </a:pPr>
            <a:r>
              <a:rPr lang="en-US" b="1" dirty="0">
                <a:solidFill>
                  <a:schemeClr val="bg1"/>
                </a:solidFill>
                <a:latin typeface="+mj-lt"/>
                <a:cs typeface="+mj-cs"/>
              </a:rPr>
              <a:t>WG PRELIMINARY VIEWS: KEY THEMES</a:t>
            </a:r>
          </a:p>
        </p:txBody>
      </p:sp>
      <p:sp>
        <p:nvSpPr>
          <p:cNvPr id="3" name="Oval 3">
            <a:extLst>
              <a:ext uri="{FF2B5EF4-FFF2-40B4-BE49-F238E27FC236}">
                <a16:creationId xmlns:a16="http://schemas.microsoft.com/office/drawing/2014/main" id="{7D6CCFD9-F937-9AF0-3BA7-8FF8C0CED30C}"/>
              </a:ext>
            </a:extLst>
          </p:cNvPr>
          <p:cNvSpPr/>
          <p:nvPr/>
        </p:nvSpPr>
        <p:spPr>
          <a:xfrm>
            <a:off x="6866997" y="2728724"/>
            <a:ext cx="2552585" cy="2552584"/>
          </a:xfrm>
          <a:prstGeom prst="ellips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  <a:miter/>
          </a:ln>
        </p:spPr>
        <p:txBody>
          <a:bodyPr lIns="45719" rIns="45719" anchor="ctr"/>
          <a:lstStyle/>
          <a:p>
            <a:pPr algn="ctr"/>
            <a:endParaRPr sz="2000" dirty="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5" name="Picture 8" descr="Picture 8">
            <a:extLst>
              <a:ext uri="{FF2B5EF4-FFF2-40B4-BE49-F238E27FC236}">
                <a16:creationId xmlns:a16="http://schemas.microsoft.com/office/drawing/2014/main" id="{7ABA63AF-29E5-0722-B9AA-7F338B7BF3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7560" y="2893675"/>
            <a:ext cx="2222470" cy="2222468"/>
          </a:xfrm>
          <a:prstGeom prst="rect">
            <a:avLst/>
          </a:prstGeom>
          <a:ln w="12700">
            <a:miter lim="400000"/>
          </a:ln>
          <a:effectLst/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753BCCAF-9172-ECA2-ED5D-B85A85871E64}"/>
              </a:ext>
            </a:extLst>
          </p:cNvPr>
          <p:cNvSpPr/>
          <p:nvPr/>
        </p:nvSpPr>
        <p:spPr>
          <a:xfrm>
            <a:off x="8993910" y="3023096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46000">
                <a:schemeClr val="accent2">
                  <a:lumMod val="95000"/>
                  <a:lumOff val="5000"/>
                </a:schemeClr>
              </a:gs>
              <a:gs pos="10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" name="Freeform 30">
            <a:extLst>
              <a:ext uri="{FF2B5EF4-FFF2-40B4-BE49-F238E27FC236}">
                <a16:creationId xmlns:a16="http://schemas.microsoft.com/office/drawing/2014/main" id="{F4D868CF-AC47-8CE7-FA4D-5D2608B0980A}"/>
              </a:ext>
            </a:extLst>
          </p:cNvPr>
          <p:cNvSpPr/>
          <p:nvPr/>
        </p:nvSpPr>
        <p:spPr>
          <a:xfrm rot="10789512">
            <a:off x="9188690" y="2470604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" name="Freeform 31">
            <a:extLst>
              <a:ext uri="{FF2B5EF4-FFF2-40B4-BE49-F238E27FC236}">
                <a16:creationId xmlns:a16="http://schemas.microsoft.com/office/drawing/2014/main" id="{8DB9776C-09E7-AF6B-82ED-CC1F4ABF95BF}"/>
              </a:ext>
            </a:extLst>
          </p:cNvPr>
          <p:cNvSpPr/>
          <p:nvPr/>
        </p:nvSpPr>
        <p:spPr>
          <a:xfrm rot="16189512" flipH="1">
            <a:off x="9228456" y="2507692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89000"/>
                </a:schemeClr>
              </a:gs>
              <a:gs pos="23000">
                <a:schemeClr val="accent2">
                  <a:lumMod val="89000"/>
                </a:schemeClr>
              </a:gs>
              <a:gs pos="69000">
                <a:schemeClr val="accent2">
                  <a:lumMod val="75000"/>
                </a:schemeClr>
              </a:gs>
              <a:gs pos="9700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D064B61-47E1-0FE9-B206-F6CF1F733564}"/>
              </a:ext>
            </a:extLst>
          </p:cNvPr>
          <p:cNvSpPr/>
          <p:nvPr/>
        </p:nvSpPr>
        <p:spPr>
          <a:xfrm>
            <a:off x="9236850" y="2498373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0" name="Oval 37">
            <a:extLst>
              <a:ext uri="{FF2B5EF4-FFF2-40B4-BE49-F238E27FC236}">
                <a16:creationId xmlns:a16="http://schemas.microsoft.com/office/drawing/2014/main" id="{E9B2F08B-73CC-D4F1-C068-39F690A57FBD}"/>
              </a:ext>
            </a:extLst>
          </p:cNvPr>
          <p:cNvSpPr/>
          <p:nvPr/>
        </p:nvSpPr>
        <p:spPr>
          <a:xfrm>
            <a:off x="9346554" y="3967980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40000"/>
                  <a:lumOff val="60000"/>
                </a:schemeClr>
              </a:gs>
              <a:gs pos="46000">
                <a:schemeClr val="accent3">
                  <a:lumMod val="95000"/>
                  <a:lumOff val="5000"/>
                </a:schemeClr>
              </a:gs>
              <a:gs pos="100000">
                <a:schemeClr val="accent3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1" name="Freeform 39">
            <a:extLst>
              <a:ext uri="{FF2B5EF4-FFF2-40B4-BE49-F238E27FC236}">
                <a16:creationId xmlns:a16="http://schemas.microsoft.com/office/drawing/2014/main" id="{0F049ED6-B0F4-201E-720F-439101292C4B}"/>
              </a:ext>
            </a:extLst>
          </p:cNvPr>
          <p:cNvSpPr/>
          <p:nvPr/>
        </p:nvSpPr>
        <p:spPr>
          <a:xfrm rot="13500000">
            <a:off x="9699843" y="3745845"/>
            <a:ext cx="468085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2" name="Freeform 40">
            <a:extLst>
              <a:ext uri="{FF2B5EF4-FFF2-40B4-BE49-F238E27FC236}">
                <a16:creationId xmlns:a16="http://schemas.microsoft.com/office/drawing/2014/main" id="{CD52D464-548F-4BE9-F8D5-A7D4E8A333D2}"/>
              </a:ext>
            </a:extLst>
          </p:cNvPr>
          <p:cNvSpPr/>
          <p:nvPr/>
        </p:nvSpPr>
        <p:spPr>
          <a:xfrm rot="18900000" flipH="1">
            <a:off x="9701571" y="3800194"/>
            <a:ext cx="468085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89000"/>
                </a:schemeClr>
              </a:gs>
              <a:gs pos="23000">
                <a:schemeClr val="accent3">
                  <a:lumMod val="89000"/>
                </a:schemeClr>
              </a:gs>
              <a:gs pos="69000">
                <a:schemeClr val="accent3">
                  <a:lumMod val="75000"/>
                </a:schemeClr>
              </a:gs>
              <a:gs pos="97000">
                <a:schemeClr val="accent3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3" name="Oval 41">
            <a:extLst>
              <a:ext uri="{FF2B5EF4-FFF2-40B4-BE49-F238E27FC236}">
                <a16:creationId xmlns:a16="http://schemas.microsoft.com/office/drawing/2014/main" id="{EC74D4AC-1AB7-8C0A-FB45-D586ADB508BE}"/>
              </a:ext>
            </a:extLst>
          </p:cNvPr>
          <p:cNvSpPr/>
          <p:nvPr/>
        </p:nvSpPr>
        <p:spPr>
          <a:xfrm>
            <a:off x="9745230" y="3810131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4" name="Oval 46">
            <a:extLst>
              <a:ext uri="{FF2B5EF4-FFF2-40B4-BE49-F238E27FC236}">
                <a16:creationId xmlns:a16="http://schemas.microsoft.com/office/drawing/2014/main" id="{AB6780C5-64F7-8CE6-105F-B3A519FE27D3}"/>
              </a:ext>
            </a:extLst>
          </p:cNvPr>
          <p:cNvSpPr/>
          <p:nvPr/>
        </p:nvSpPr>
        <p:spPr>
          <a:xfrm>
            <a:off x="9014403" y="4786508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46000">
                <a:schemeClr val="accent4">
                  <a:lumMod val="95000"/>
                  <a:lumOff val="5000"/>
                </a:schemeClr>
              </a:gs>
              <a:gs pos="100000">
                <a:schemeClr val="accent4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ECECEC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5" name="Freeform 48">
            <a:extLst>
              <a:ext uri="{FF2B5EF4-FFF2-40B4-BE49-F238E27FC236}">
                <a16:creationId xmlns:a16="http://schemas.microsoft.com/office/drawing/2014/main" id="{3E3F68B3-3C26-9CBE-DCFB-B5CEBBB33DD3}"/>
              </a:ext>
            </a:extLst>
          </p:cNvPr>
          <p:cNvSpPr/>
          <p:nvPr/>
        </p:nvSpPr>
        <p:spPr>
          <a:xfrm rot="16344705">
            <a:off x="9229961" y="4961778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6" name="Freeform 49">
            <a:extLst>
              <a:ext uri="{FF2B5EF4-FFF2-40B4-BE49-F238E27FC236}">
                <a16:creationId xmlns:a16="http://schemas.microsoft.com/office/drawing/2014/main" id="{80B8398A-D691-676A-01C2-064915AB68BC}"/>
              </a:ext>
            </a:extLst>
          </p:cNvPr>
          <p:cNvSpPr/>
          <p:nvPr/>
        </p:nvSpPr>
        <p:spPr>
          <a:xfrm rot="144705" flipH="1">
            <a:off x="9191116" y="4999829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89000"/>
                </a:schemeClr>
              </a:gs>
              <a:gs pos="23000">
                <a:schemeClr val="accent4">
                  <a:lumMod val="89000"/>
                </a:schemeClr>
              </a:gs>
              <a:gs pos="69000">
                <a:schemeClr val="accent4">
                  <a:lumMod val="75000"/>
                </a:schemeClr>
              </a:gs>
              <a:gs pos="97000">
                <a:schemeClr val="accent4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7" name="Oval 50">
            <a:extLst>
              <a:ext uri="{FF2B5EF4-FFF2-40B4-BE49-F238E27FC236}">
                <a16:creationId xmlns:a16="http://schemas.microsoft.com/office/drawing/2014/main" id="{02F2A82C-F298-EC04-0A94-C9AC5E0132D1}"/>
              </a:ext>
            </a:extLst>
          </p:cNvPr>
          <p:cNvSpPr/>
          <p:nvPr/>
        </p:nvSpPr>
        <p:spPr>
          <a:xfrm>
            <a:off x="9240714" y="5044910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8" name="Oval 64">
            <a:extLst>
              <a:ext uri="{FF2B5EF4-FFF2-40B4-BE49-F238E27FC236}">
                <a16:creationId xmlns:a16="http://schemas.microsoft.com/office/drawing/2014/main" id="{10440F7F-34F7-4AF1-DCF2-0FF72BA2B288}"/>
              </a:ext>
            </a:extLst>
          </p:cNvPr>
          <p:cNvSpPr/>
          <p:nvPr/>
        </p:nvSpPr>
        <p:spPr>
          <a:xfrm>
            <a:off x="7094535" y="4780393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46000">
                <a:schemeClr val="accent6">
                  <a:lumMod val="95000"/>
                  <a:lumOff val="5000"/>
                </a:schemeClr>
              </a:gs>
              <a:gs pos="100000">
                <a:schemeClr val="accent6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9" name="Freeform 66">
            <a:extLst>
              <a:ext uri="{FF2B5EF4-FFF2-40B4-BE49-F238E27FC236}">
                <a16:creationId xmlns:a16="http://schemas.microsoft.com/office/drawing/2014/main" id="{FA4C33B2-C31C-46BD-8C19-833C159099B9}"/>
              </a:ext>
            </a:extLst>
          </p:cNvPr>
          <p:cNvSpPr/>
          <p:nvPr/>
        </p:nvSpPr>
        <p:spPr>
          <a:xfrm rot="21429490">
            <a:off x="6622805" y="4983192"/>
            <a:ext cx="468086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89000"/>
                </a:schemeClr>
              </a:gs>
              <a:gs pos="23000">
                <a:schemeClr val="accent6">
                  <a:lumMod val="89000"/>
                </a:schemeClr>
              </a:gs>
              <a:gs pos="69000">
                <a:schemeClr val="accent6">
                  <a:lumMod val="75000"/>
                </a:schemeClr>
              </a:gs>
              <a:gs pos="97000">
                <a:schemeClr val="accent6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0" name="Freeform 67">
            <a:extLst>
              <a:ext uri="{FF2B5EF4-FFF2-40B4-BE49-F238E27FC236}">
                <a16:creationId xmlns:a16="http://schemas.microsoft.com/office/drawing/2014/main" id="{0BB419F1-ADDB-678E-3FDA-BFABD67973AD}"/>
              </a:ext>
            </a:extLst>
          </p:cNvPr>
          <p:cNvSpPr/>
          <p:nvPr/>
        </p:nvSpPr>
        <p:spPr>
          <a:xfrm rot="5229490" flipH="1">
            <a:off x="6581358" y="4947994"/>
            <a:ext cx="468085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1" name="Oval 68">
            <a:extLst>
              <a:ext uri="{FF2B5EF4-FFF2-40B4-BE49-F238E27FC236}">
                <a16:creationId xmlns:a16="http://schemas.microsoft.com/office/drawing/2014/main" id="{292EA2FF-4D8B-D889-00A7-62CD10EFE86F}"/>
              </a:ext>
            </a:extLst>
          </p:cNvPr>
          <p:cNvSpPr/>
          <p:nvPr/>
        </p:nvSpPr>
        <p:spPr>
          <a:xfrm>
            <a:off x="6573092" y="5035721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2" name="Oval 73">
            <a:extLst>
              <a:ext uri="{FF2B5EF4-FFF2-40B4-BE49-F238E27FC236}">
                <a16:creationId xmlns:a16="http://schemas.microsoft.com/office/drawing/2014/main" id="{F60BD908-37AB-8F76-86F7-487E4190D733}"/>
              </a:ext>
            </a:extLst>
          </p:cNvPr>
          <p:cNvSpPr/>
          <p:nvPr/>
        </p:nvSpPr>
        <p:spPr>
          <a:xfrm>
            <a:off x="6786064" y="3957149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3" name="Freeform 75">
            <a:extLst>
              <a:ext uri="{FF2B5EF4-FFF2-40B4-BE49-F238E27FC236}">
                <a16:creationId xmlns:a16="http://schemas.microsoft.com/office/drawing/2014/main" id="{4FDE9AC0-369B-BF5D-7707-6B60E96A5404}"/>
              </a:ext>
            </a:extLst>
          </p:cNvPr>
          <p:cNvSpPr/>
          <p:nvPr/>
        </p:nvSpPr>
        <p:spPr>
          <a:xfrm rot="2700000">
            <a:off x="6125672" y="3798746"/>
            <a:ext cx="468085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89000"/>
                </a:schemeClr>
              </a:gs>
              <a:gs pos="23000">
                <a:schemeClr val="accent1">
                  <a:lumMod val="89000"/>
                </a:schemeClr>
              </a:gs>
              <a:gs pos="69000">
                <a:schemeClr val="accent1">
                  <a:lumMod val="75000"/>
                </a:schemeClr>
              </a:gs>
              <a:gs pos="97000">
                <a:schemeClr val="accent1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4" name="Freeform 76">
            <a:extLst>
              <a:ext uri="{FF2B5EF4-FFF2-40B4-BE49-F238E27FC236}">
                <a16:creationId xmlns:a16="http://schemas.microsoft.com/office/drawing/2014/main" id="{7CFB3A22-CBBF-9BB2-3A6A-54121E6B3ECD}"/>
              </a:ext>
            </a:extLst>
          </p:cNvPr>
          <p:cNvSpPr/>
          <p:nvPr/>
        </p:nvSpPr>
        <p:spPr>
          <a:xfrm rot="8100000" flipH="1">
            <a:off x="6123944" y="3744397"/>
            <a:ext cx="468085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5" name="Oval 77">
            <a:extLst>
              <a:ext uri="{FF2B5EF4-FFF2-40B4-BE49-F238E27FC236}">
                <a16:creationId xmlns:a16="http://schemas.microsoft.com/office/drawing/2014/main" id="{A40E4260-120B-9084-7F0E-571D0A8ABE3B}"/>
              </a:ext>
            </a:extLst>
          </p:cNvPr>
          <p:cNvSpPr/>
          <p:nvPr/>
        </p:nvSpPr>
        <p:spPr>
          <a:xfrm>
            <a:off x="6090415" y="3810131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6" name="Oval 82">
            <a:extLst>
              <a:ext uri="{FF2B5EF4-FFF2-40B4-BE49-F238E27FC236}">
                <a16:creationId xmlns:a16="http://schemas.microsoft.com/office/drawing/2014/main" id="{BAEB000C-1E8C-3DCF-D62C-85C0350EACC7}"/>
              </a:ext>
            </a:extLst>
          </p:cNvPr>
          <p:cNvSpPr/>
          <p:nvPr/>
        </p:nvSpPr>
        <p:spPr>
          <a:xfrm>
            <a:off x="7094535" y="3041436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46000">
                <a:schemeClr val="accent4">
                  <a:lumMod val="95000"/>
                  <a:lumOff val="5000"/>
                </a:schemeClr>
              </a:gs>
              <a:gs pos="100000">
                <a:schemeClr val="accent4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7" name="Freeform 84">
            <a:extLst>
              <a:ext uri="{FF2B5EF4-FFF2-40B4-BE49-F238E27FC236}">
                <a16:creationId xmlns:a16="http://schemas.microsoft.com/office/drawing/2014/main" id="{30BFE82B-6388-4802-A9FA-4AAB896C8FA8}"/>
              </a:ext>
            </a:extLst>
          </p:cNvPr>
          <p:cNvSpPr/>
          <p:nvPr/>
        </p:nvSpPr>
        <p:spPr>
          <a:xfrm rot="5054778">
            <a:off x="6558878" y="2597343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89000"/>
                </a:schemeClr>
              </a:gs>
              <a:gs pos="23000">
                <a:schemeClr val="accent4">
                  <a:lumMod val="89000"/>
                </a:schemeClr>
              </a:gs>
              <a:gs pos="69000">
                <a:schemeClr val="accent4">
                  <a:lumMod val="75000"/>
                </a:schemeClr>
              </a:gs>
              <a:gs pos="97000">
                <a:schemeClr val="accent4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8" name="Freeform 85">
            <a:extLst>
              <a:ext uri="{FF2B5EF4-FFF2-40B4-BE49-F238E27FC236}">
                <a16:creationId xmlns:a16="http://schemas.microsoft.com/office/drawing/2014/main" id="{E5CBB9AA-742C-88B8-0E68-6F0FF5188337}"/>
              </a:ext>
            </a:extLst>
          </p:cNvPr>
          <p:cNvSpPr/>
          <p:nvPr/>
        </p:nvSpPr>
        <p:spPr>
          <a:xfrm rot="10454778" flipH="1">
            <a:off x="6591925" y="2554160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9" name="Oval 86">
            <a:extLst>
              <a:ext uri="{FF2B5EF4-FFF2-40B4-BE49-F238E27FC236}">
                <a16:creationId xmlns:a16="http://schemas.microsoft.com/office/drawing/2014/main" id="{D9F05997-C17D-FA35-5AAD-2E70B4E9535A}"/>
              </a:ext>
            </a:extLst>
          </p:cNvPr>
          <p:cNvSpPr/>
          <p:nvPr/>
        </p:nvSpPr>
        <p:spPr>
          <a:xfrm>
            <a:off x="6541972" y="2584434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0" name="TextBox 52">
            <a:extLst>
              <a:ext uri="{FF2B5EF4-FFF2-40B4-BE49-F238E27FC236}">
                <a16:creationId xmlns:a16="http://schemas.microsoft.com/office/drawing/2014/main" id="{D90B8E89-8EA8-34DE-5135-4BCF847A429D}"/>
              </a:ext>
            </a:extLst>
          </p:cNvPr>
          <p:cNvSpPr txBox="1"/>
          <p:nvPr/>
        </p:nvSpPr>
        <p:spPr>
          <a:xfrm>
            <a:off x="9788028" y="1797708"/>
            <a:ext cx="1794698" cy="10156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Role of the Profession and Public Interest</a:t>
            </a:r>
            <a:endParaRPr sz="20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1" name="TextBox 52">
            <a:extLst>
              <a:ext uri="{FF2B5EF4-FFF2-40B4-BE49-F238E27FC236}">
                <a16:creationId xmlns:a16="http://schemas.microsoft.com/office/drawing/2014/main" id="{C585D91E-24CE-4AD0-9090-B7092DC12AD5}"/>
              </a:ext>
            </a:extLst>
          </p:cNvPr>
          <p:cNvSpPr txBox="1"/>
          <p:nvPr/>
        </p:nvSpPr>
        <p:spPr>
          <a:xfrm>
            <a:off x="10315197" y="3354317"/>
            <a:ext cx="1517212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r>
              <a:rPr lang="en-US" sz="2000" dirty="0">
                <a:solidFill>
                  <a:schemeClr val="tx1"/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Role of Leadership and Governance</a:t>
            </a:r>
          </a:p>
        </p:txBody>
      </p:sp>
      <p:sp>
        <p:nvSpPr>
          <p:cNvPr id="32" name="TextBox 52">
            <a:extLst>
              <a:ext uri="{FF2B5EF4-FFF2-40B4-BE49-F238E27FC236}">
                <a16:creationId xmlns:a16="http://schemas.microsoft.com/office/drawing/2014/main" id="{471C88F8-BAF7-0C60-E2D5-77A43DDB2DAC}"/>
              </a:ext>
            </a:extLst>
          </p:cNvPr>
          <p:cNvSpPr txBox="1"/>
          <p:nvPr/>
        </p:nvSpPr>
        <p:spPr>
          <a:xfrm>
            <a:off x="9787394" y="5268000"/>
            <a:ext cx="1794697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Accountability of Leadership</a:t>
            </a:r>
            <a:endParaRPr sz="20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3" name="TextBox 52">
            <a:extLst>
              <a:ext uri="{FF2B5EF4-FFF2-40B4-BE49-F238E27FC236}">
                <a16:creationId xmlns:a16="http://schemas.microsoft.com/office/drawing/2014/main" id="{5CDB6F8F-A920-537D-2F3A-96E342F011D9}"/>
              </a:ext>
            </a:extLst>
          </p:cNvPr>
          <p:cNvSpPr txBox="1"/>
          <p:nvPr/>
        </p:nvSpPr>
        <p:spPr>
          <a:xfrm>
            <a:off x="4811061" y="5137633"/>
            <a:ext cx="1758926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Transparency</a:t>
            </a:r>
            <a:endParaRPr sz="20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4" name="TextBox 52">
            <a:extLst>
              <a:ext uri="{FF2B5EF4-FFF2-40B4-BE49-F238E27FC236}">
                <a16:creationId xmlns:a16="http://schemas.microsoft.com/office/drawing/2014/main" id="{EE473CE3-FE1A-EAF1-5A8F-B96E1B947CB9}"/>
              </a:ext>
            </a:extLst>
          </p:cNvPr>
          <p:cNvSpPr txBox="1"/>
          <p:nvPr/>
        </p:nvSpPr>
        <p:spPr>
          <a:xfrm>
            <a:off x="4468783" y="3657218"/>
            <a:ext cx="1593824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Education</a:t>
            </a:r>
            <a:endParaRPr sz="20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1553EEC-BB70-AA01-6BA1-95DF8EB5D5DD}"/>
              </a:ext>
            </a:extLst>
          </p:cNvPr>
          <p:cNvSpPr txBox="1"/>
          <p:nvPr/>
        </p:nvSpPr>
        <p:spPr>
          <a:xfrm>
            <a:off x="5085641" y="2220805"/>
            <a:ext cx="1380202" cy="10156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SPEAK UP CULTURE</a:t>
            </a:r>
          </a:p>
        </p:txBody>
      </p:sp>
      <p:pic>
        <p:nvPicPr>
          <p:cNvPr id="36" name="Graphic 56" descr="Graphic 56">
            <a:extLst>
              <a:ext uri="{FF2B5EF4-FFF2-40B4-BE49-F238E27FC236}">
                <a16:creationId xmlns:a16="http://schemas.microsoft.com/office/drawing/2014/main" id="{5C946C91-8C0D-C4BE-9402-CFC60FC8AAE5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69132"/>
          </a:blip>
          <a:stretch>
            <a:fillRect/>
          </a:stretch>
        </p:blipFill>
        <p:spPr>
          <a:xfrm>
            <a:off x="6649872" y="2678589"/>
            <a:ext cx="299331" cy="299331"/>
          </a:xfrm>
          <a:prstGeom prst="rect">
            <a:avLst/>
          </a:prstGeom>
          <a:ln w="12700">
            <a:miter lim="400000"/>
          </a:ln>
        </p:spPr>
      </p:pic>
      <p:pic>
        <p:nvPicPr>
          <p:cNvPr id="38" name="Graphic 74" descr="Graphic 74">
            <a:extLst>
              <a:ext uri="{FF2B5EF4-FFF2-40B4-BE49-F238E27FC236}">
                <a16:creationId xmlns:a16="http://schemas.microsoft.com/office/drawing/2014/main" id="{88EBFDED-0DB3-D717-E252-0ADD5BAD078D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69132"/>
          </a:blip>
          <a:stretch>
            <a:fillRect/>
          </a:stretch>
        </p:blipFill>
        <p:spPr>
          <a:xfrm>
            <a:off x="9334287" y="5138475"/>
            <a:ext cx="299331" cy="299331"/>
          </a:xfrm>
          <a:prstGeom prst="rect">
            <a:avLst/>
          </a:prstGeom>
          <a:ln w="12700">
            <a:miter lim="400000"/>
          </a:ln>
        </p:spPr>
      </p:pic>
      <p:sp>
        <p:nvSpPr>
          <p:cNvPr id="39" name="Google Shape;9168;p73">
            <a:extLst>
              <a:ext uri="{FF2B5EF4-FFF2-40B4-BE49-F238E27FC236}">
                <a16:creationId xmlns:a16="http://schemas.microsoft.com/office/drawing/2014/main" id="{3D7B006C-D275-299C-89E2-FC5C4DFA8268}"/>
              </a:ext>
            </a:extLst>
          </p:cNvPr>
          <p:cNvSpPr/>
          <p:nvPr/>
        </p:nvSpPr>
        <p:spPr>
          <a:xfrm>
            <a:off x="6647087" y="5119419"/>
            <a:ext cx="310202" cy="304102"/>
          </a:xfrm>
          <a:custGeom>
            <a:avLst/>
            <a:gdLst/>
            <a:ahLst/>
            <a:cxnLst/>
            <a:rect l="l" t="t" r="r" b="b"/>
            <a:pathLst>
              <a:path w="12005" h="11060" extrusionOk="0">
                <a:moveTo>
                  <a:pt x="2049" y="2049"/>
                </a:moveTo>
                <a:cubicBezTo>
                  <a:pt x="2238" y="2049"/>
                  <a:pt x="2395" y="2206"/>
                  <a:pt x="2395" y="2395"/>
                </a:cubicBezTo>
                <a:cubicBezTo>
                  <a:pt x="2395" y="2584"/>
                  <a:pt x="2238" y="2742"/>
                  <a:pt x="2049" y="2742"/>
                </a:cubicBezTo>
                <a:cubicBezTo>
                  <a:pt x="1860" y="2742"/>
                  <a:pt x="1702" y="2584"/>
                  <a:pt x="1702" y="2395"/>
                </a:cubicBezTo>
                <a:cubicBezTo>
                  <a:pt x="1734" y="2206"/>
                  <a:pt x="1860" y="2049"/>
                  <a:pt x="2049" y="2049"/>
                </a:cubicBezTo>
                <a:close/>
                <a:moveTo>
                  <a:pt x="9736" y="2049"/>
                </a:moveTo>
                <a:cubicBezTo>
                  <a:pt x="9925" y="2049"/>
                  <a:pt x="10082" y="2206"/>
                  <a:pt x="10082" y="2395"/>
                </a:cubicBezTo>
                <a:cubicBezTo>
                  <a:pt x="10082" y="2584"/>
                  <a:pt x="9925" y="2742"/>
                  <a:pt x="9736" y="2742"/>
                </a:cubicBezTo>
                <a:cubicBezTo>
                  <a:pt x="9515" y="2742"/>
                  <a:pt x="9358" y="2584"/>
                  <a:pt x="9358" y="2395"/>
                </a:cubicBezTo>
                <a:cubicBezTo>
                  <a:pt x="9358" y="2206"/>
                  <a:pt x="9515" y="2049"/>
                  <a:pt x="9736" y="2049"/>
                </a:cubicBezTo>
                <a:close/>
                <a:moveTo>
                  <a:pt x="2049" y="3719"/>
                </a:moveTo>
                <a:lnTo>
                  <a:pt x="3151" y="5514"/>
                </a:lnTo>
                <a:lnTo>
                  <a:pt x="946" y="5514"/>
                </a:lnTo>
                <a:lnTo>
                  <a:pt x="2049" y="3719"/>
                </a:lnTo>
                <a:close/>
                <a:moveTo>
                  <a:pt x="9736" y="3719"/>
                </a:moveTo>
                <a:lnTo>
                  <a:pt x="10838" y="5514"/>
                </a:lnTo>
                <a:lnTo>
                  <a:pt x="8633" y="5514"/>
                </a:lnTo>
                <a:lnTo>
                  <a:pt x="9736" y="3719"/>
                </a:lnTo>
                <a:close/>
                <a:moveTo>
                  <a:pt x="3435" y="6207"/>
                </a:moveTo>
                <a:cubicBezTo>
                  <a:pt x="3466" y="6964"/>
                  <a:pt x="2836" y="7594"/>
                  <a:pt x="2049" y="7594"/>
                </a:cubicBezTo>
                <a:cubicBezTo>
                  <a:pt x="1292" y="7594"/>
                  <a:pt x="662" y="6964"/>
                  <a:pt x="662" y="6207"/>
                </a:cubicBezTo>
                <a:close/>
                <a:moveTo>
                  <a:pt x="11090" y="6207"/>
                </a:moveTo>
                <a:cubicBezTo>
                  <a:pt x="11090" y="6964"/>
                  <a:pt x="10460" y="7594"/>
                  <a:pt x="9736" y="7594"/>
                </a:cubicBezTo>
                <a:cubicBezTo>
                  <a:pt x="8980" y="7594"/>
                  <a:pt x="8350" y="6964"/>
                  <a:pt x="8350" y="6207"/>
                </a:cubicBezTo>
                <a:close/>
                <a:moveTo>
                  <a:pt x="5892" y="663"/>
                </a:moveTo>
                <a:cubicBezTo>
                  <a:pt x="6113" y="663"/>
                  <a:pt x="6270" y="820"/>
                  <a:pt x="6270" y="1009"/>
                </a:cubicBezTo>
                <a:lnTo>
                  <a:pt x="6270" y="8980"/>
                </a:lnTo>
                <a:lnTo>
                  <a:pt x="5546" y="8980"/>
                </a:lnTo>
                <a:lnTo>
                  <a:pt x="5546" y="1009"/>
                </a:lnTo>
                <a:cubicBezTo>
                  <a:pt x="5546" y="820"/>
                  <a:pt x="5703" y="663"/>
                  <a:pt x="5892" y="663"/>
                </a:cubicBezTo>
                <a:close/>
                <a:moveTo>
                  <a:pt x="8003" y="9673"/>
                </a:moveTo>
                <a:cubicBezTo>
                  <a:pt x="8192" y="9673"/>
                  <a:pt x="8350" y="9830"/>
                  <a:pt x="8350" y="10020"/>
                </a:cubicBezTo>
                <a:lnTo>
                  <a:pt x="8350" y="10398"/>
                </a:lnTo>
                <a:lnTo>
                  <a:pt x="3466" y="10398"/>
                </a:lnTo>
                <a:lnTo>
                  <a:pt x="3466" y="10020"/>
                </a:lnTo>
                <a:cubicBezTo>
                  <a:pt x="3466" y="9830"/>
                  <a:pt x="3624" y="9673"/>
                  <a:pt x="3813" y="9673"/>
                </a:cubicBezTo>
                <a:close/>
                <a:moveTo>
                  <a:pt x="5955" y="1"/>
                </a:moveTo>
                <a:cubicBezTo>
                  <a:pt x="5357" y="1"/>
                  <a:pt x="4916" y="474"/>
                  <a:pt x="4916" y="1009"/>
                </a:cubicBezTo>
                <a:lnTo>
                  <a:pt x="4916" y="1167"/>
                </a:lnTo>
                <a:cubicBezTo>
                  <a:pt x="3970" y="1671"/>
                  <a:pt x="3655" y="1891"/>
                  <a:pt x="3057" y="1954"/>
                </a:cubicBezTo>
                <a:cubicBezTo>
                  <a:pt x="2899" y="1608"/>
                  <a:pt x="2553" y="1324"/>
                  <a:pt x="2112" y="1324"/>
                </a:cubicBezTo>
                <a:cubicBezTo>
                  <a:pt x="1734" y="1324"/>
                  <a:pt x="1387" y="1576"/>
                  <a:pt x="1166" y="1923"/>
                </a:cubicBezTo>
                <a:cubicBezTo>
                  <a:pt x="946" y="1891"/>
                  <a:pt x="694" y="1797"/>
                  <a:pt x="505" y="1734"/>
                </a:cubicBezTo>
                <a:cubicBezTo>
                  <a:pt x="454" y="1708"/>
                  <a:pt x="404" y="1697"/>
                  <a:pt x="355" y="1697"/>
                </a:cubicBezTo>
                <a:cubicBezTo>
                  <a:pt x="224" y="1697"/>
                  <a:pt x="110" y="1784"/>
                  <a:pt x="64" y="1923"/>
                </a:cubicBezTo>
                <a:cubicBezTo>
                  <a:pt x="1" y="2112"/>
                  <a:pt x="64" y="2301"/>
                  <a:pt x="284" y="2364"/>
                </a:cubicBezTo>
                <a:cubicBezTo>
                  <a:pt x="536" y="2458"/>
                  <a:pt x="820" y="2553"/>
                  <a:pt x="1135" y="2616"/>
                </a:cubicBezTo>
                <a:cubicBezTo>
                  <a:pt x="1229" y="2899"/>
                  <a:pt x="1387" y="3151"/>
                  <a:pt x="1607" y="3277"/>
                </a:cubicBezTo>
                <a:lnTo>
                  <a:pt x="127" y="5703"/>
                </a:lnTo>
                <a:cubicBezTo>
                  <a:pt x="64" y="5735"/>
                  <a:pt x="64" y="5829"/>
                  <a:pt x="64" y="5892"/>
                </a:cubicBezTo>
                <a:lnTo>
                  <a:pt x="64" y="6239"/>
                </a:lnTo>
                <a:cubicBezTo>
                  <a:pt x="64" y="7405"/>
                  <a:pt x="1009" y="8350"/>
                  <a:pt x="2175" y="8350"/>
                </a:cubicBezTo>
                <a:cubicBezTo>
                  <a:pt x="3309" y="8350"/>
                  <a:pt x="4254" y="7405"/>
                  <a:pt x="4254" y="6239"/>
                </a:cubicBezTo>
                <a:lnTo>
                  <a:pt x="4254" y="5892"/>
                </a:lnTo>
                <a:cubicBezTo>
                  <a:pt x="4254" y="5829"/>
                  <a:pt x="4254" y="5766"/>
                  <a:pt x="4222" y="5703"/>
                </a:cubicBezTo>
                <a:lnTo>
                  <a:pt x="2710" y="3277"/>
                </a:lnTo>
                <a:cubicBezTo>
                  <a:pt x="2962" y="3183"/>
                  <a:pt x="3120" y="2931"/>
                  <a:pt x="3183" y="2647"/>
                </a:cubicBezTo>
                <a:cubicBezTo>
                  <a:pt x="3844" y="2553"/>
                  <a:pt x="4222" y="2332"/>
                  <a:pt x="4947" y="1954"/>
                </a:cubicBezTo>
                <a:lnTo>
                  <a:pt x="4947" y="8980"/>
                </a:lnTo>
                <a:lnTo>
                  <a:pt x="3939" y="8980"/>
                </a:lnTo>
                <a:cubicBezTo>
                  <a:pt x="3340" y="8980"/>
                  <a:pt x="2899" y="9421"/>
                  <a:pt x="2899" y="9988"/>
                </a:cubicBezTo>
                <a:lnTo>
                  <a:pt x="2899" y="10713"/>
                </a:lnTo>
                <a:cubicBezTo>
                  <a:pt x="2899" y="10902"/>
                  <a:pt x="3057" y="11059"/>
                  <a:pt x="3246" y="11059"/>
                </a:cubicBezTo>
                <a:lnTo>
                  <a:pt x="8822" y="11059"/>
                </a:lnTo>
                <a:cubicBezTo>
                  <a:pt x="9011" y="11059"/>
                  <a:pt x="9169" y="10902"/>
                  <a:pt x="9169" y="10713"/>
                </a:cubicBezTo>
                <a:lnTo>
                  <a:pt x="9169" y="9988"/>
                </a:lnTo>
                <a:cubicBezTo>
                  <a:pt x="9169" y="9389"/>
                  <a:pt x="8696" y="8980"/>
                  <a:pt x="8129" y="8980"/>
                </a:cubicBezTo>
                <a:lnTo>
                  <a:pt x="7089" y="8980"/>
                </a:lnTo>
                <a:lnTo>
                  <a:pt x="7089" y="1954"/>
                </a:lnTo>
                <a:cubicBezTo>
                  <a:pt x="7814" y="2332"/>
                  <a:pt x="8224" y="2553"/>
                  <a:pt x="8885" y="2647"/>
                </a:cubicBezTo>
                <a:cubicBezTo>
                  <a:pt x="8980" y="2931"/>
                  <a:pt x="9137" y="3120"/>
                  <a:pt x="9358" y="3277"/>
                </a:cubicBezTo>
                <a:lnTo>
                  <a:pt x="7877" y="5703"/>
                </a:lnTo>
                <a:cubicBezTo>
                  <a:pt x="7814" y="5735"/>
                  <a:pt x="7814" y="5829"/>
                  <a:pt x="7814" y="5892"/>
                </a:cubicBezTo>
                <a:lnTo>
                  <a:pt x="7814" y="6239"/>
                </a:lnTo>
                <a:cubicBezTo>
                  <a:pt x="7814" y="7405"/>
                  <a:pt x="8759" y="8350"/>
                  <a:pt x="9925" y="8350"/>
                </a:cubicBezTo>
                <a:cubicBezTo>
                  <a:pt x="11059" y="8350"/>
                  <a:pt x="12004" y="7405"/>
                  <a:pt x="12004" y="6239"/>
                </a:cubicBezTo>
                <a:lnTo>
                  <a:pt x="12004" y="5892"/>
                </a:lnTo>
                <a:cubicBezTo>
                  <a:pt x="12004" y="5829"/>
                  <a:pt x="12004" y="5766"/>
                  <a:pt x="11973" y="5703"/>
                </a:cubicBezTo>
                <a:lnTo>
                  <a:pt x="10460" y="3277"/>
                </a:lnTo>
                <a:cubicBezTo>
                  <a:pt x="10523" y="3151"/>
                  <a:pt x="10681" y="2899"/>
                  <a:pt x="10744" y="2616"/>
                </a:cubicBezTo>
                <a:cubicBezTo>
                  <a:pt x="11027" y="2553"/>
                  <a:pt x="11343" y="2458"/>
                  <a:pt x="11626" y="2364"/>
                </a:cubicBezTo>
                <a:cubicBezTo>
                  <a:pt x="11815" y="2269"/>
                  <a:pt x="11878" y="2080"/>
                  <a:pt x="11815" y="1923"/>
                </a:cubicBezTo>
                <a:cubicBezTo>
                  <a:pt x="11746" y="1784"/>
                  <a:pt x="11626" y="1697"/>
                  <a:pt x="11505" y="1697"/>
                </a:cubicBezTo>
                <a:cubicBezTo>
                  <a:pt x="11461" y="1697"/>
                  <a:pt x="11416" y="1708"/>
                  <a:pt x="11374" y="1734"/>
                </a:cubicBezTo>
                <a:cubicBezTo>
                  <a:pt x="11122" y="1797"/>
                  <a:pt x="10933" y="1891"/>
                  <a:pt x="10712" y="1923"/>
                </a:cubicBezTo>
                <a:cubicBezTo>
                  <a:pt x="10555" y="1576"/>
                  <a:pt x="10208" y="1324"/>
                  <a:pt x="9767" y="1324"/>
                </a:cubicBezTo>
                <a:cubicBezTo>
                  <a:pt x="9326" y="1324"/>
                  <a:pt x="8980" y="1576"/>
                  <a:pt x="8822" y="1954"/>
                </a:cubicBezTo>
                <a:cubicBezTo>
                  <a:pt x="8224" y="1828"/>
                  <a:pt x="7908" y="1639"/>
                  <a:pt x="6963" y="1167"/>
                </a:cubicBezTo>
                <a:lnTo>
                  <a:pt x="6963" y="1009"/>
                </a:lnTo>
                <a:cubicBezTo>
                  <a:pt x="6963" y="411"/>
                  <a:pt x="6491" y="1"/>
                  <a:pt x="5955" y="1"/>
                </a:cubicBezTo>
                <a:close/>
              </a:path>
            </a:pathLst>
          </a:custGeom>
          <a:solidFill>
            <a:srgbClr val="0F3745"/>
          </a:solidFill>
          <a:ln>
            <a:solidFill>
              <a:srgbClr val="0F3745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0" name="Google Shape;12604;p89">
            <a:extLst>
              <a:ext uri="{FF2B5EF4-FFF2-40B4-BE49-F238E27FC236}">
                <a16:creationId xmlns:a16="http://schemas.microsoft.com/office/drawing/2014/main" id="{46CD3546-A62A-C507-8A47-6BD4284934A6}"/>
              </a:ext>
            </a:extLst>
          </p:cNvPr>
          <p:cNvSpPr/>
          <p:nvPr/>
        </p:nvSpPr>
        <p:spPr>
          <a:xfrm flipH="1">
            <a:off x="9831129" y="3841907"/>
            <a:ext cx="293103" cy="368139"/>
          </a:xfrm>
          <a:custGeom>
            <a:avLst/>
            <a:gdLst/>
            <a:ahLst/>
            <a:cxnLst/>
            <a:rect l="l" t="t" r="r" b="b"/>
            <a:pathLst>
              <a:path w="10315" h="10343" extrusionOk="0">
                <a:moveTo>
                  <a:pt x="5102" y="670"/>
                </a:moveTo>
                <a:cubicBezTo>
                  <a:pt x="5604" y="670"/>
                  <a:pt x="6022" y="1088"/>
                  <a:pt x="6022" y="1562"/>
                </a:cubicBezTo>
                <a:cubicBezTo>
                  <a:pt x="6022" y="2063"/>
                  <a:pt x="5604" y="2481"/>
                  <a:pt x="5102" y="2481"/>
                </a:cubicBezTo>
                <a:cubicBezTo>
                  <a:pt x="4600" y="2481"/>
                  <a:pt x="4182" y="2063"/>
                  <a:pt x="4182" y="1562"/>
                </a:cubicBezTo>
                <a:cubicBezTo>
                  <a:pt x="4182" y="1088"/>
                  <a:pt x="4600" y="670"/>
                  <a:pt x="5102" y="670"/>
                </a:cubicBezTo>
                <a:close/>
                <a:moveTo>
                  <a:pt x="1757" y="1896"/>
                </a:moveTo>
                <a:cubicBezTo>
                  <a:pt x="2063" y="1896"/>
                  <a:pt x="2342" y="2175"/>
                  <a:pt x="2342" y="2481"/>
                </a:cubicBezTo>
                <a:cubicBezTo>
                  <a:pt x="2342" y="2788"/>
                  <a:pt x="2063" y="3067"/>
                  <a:pt x="1757" y="3067"/>
                </a:cubicBezTo>
                <a:cubicBezTo>
                  <a:pt x="1422" y="3067"/>
                  <a:pt x="1143" y="2788"/>
                  <a:pt x="1143" y="2481"/>
                </a:cubicBezTo>
                <a:cubicBezTo>
                  <a:pt x="1143" y="2119"/>
                  <a:pt x="1422" y="1896"/>
                  <a:pt x="1757" y="1896"/>
                </a:cubicBezTo>
                <a:close/>
                <a:moveTo>
                  <a:pt x="8447" y="1896"/>
                </a:moveTo>
                <a:cubicBezTo>
                  <a:pt x="8781" y="1896"/>
                  <a:pt x="9032" y="2175"/>
                  <a:pt x="9032" y="2481"/>
                </a:cubicBezTo>
                <a:cubicBezTo>
                  <a:pt x="9032" y="2788"/>
                  <a:pt x="8753" y="3067"/>
                  <a:pt x="8447" y="3067"/>
                </a:cubicBezTo>
                <a:cubicBezTo>
                  <a:pt x="8112" y="3067"/>
                  <a:pt x="7834" y="2788"/>
                  <a:pt x="7834" y="2481"/>
                </a:cubicBezTo>
                <a:cubicBezTo>
                  <a:pt x="7834" y="2119"/>
                  <a:pt x="8112" y="1896"/>
                  <a:pt x="8447" y="1896"/>
                </a:cubicBezTo>
                <a:close/>
                <a:moveTo>
                  <a:pt x="1701" y="3624"/>
                </a:moveTo>
                <a:cubicBezTo>
                  <a:pt x="2370" y="3624"/>
                  <a:pt x="2927" y="4182"/>
                  <a:pt x="2927" y="4851"/>
                </a:cubicBezTo>
                <a:lnTo>
                  <a:pt x="2927" y="6412"/>
                </a:lnTo>
                <a:cubicBezTo>
                  <a:pt x="2955" y="6635"/>
                  <a:pt x="2816" y="6719"/>
                  <a:pt x="2649" y="6719"/>
                </a:cubicBezTo>
                <a:cubicBezTo>
                  <a:pt x="2481" y="6719"/>
                  <a:pt x="2342" y="6858"/>
                  <a:pt x="2342" y="7053"/>
                </a:cubicBezTo>
                <a:lnTo>
                  <a:pt x="2342" y="8865"/>
                </a:lnTo>
                <a:cubicBezTo>
                  <a:pt x="2342" y="9032"/>
                  <a:pt x="2203" y="9172"/>
                  <a:pt x="2035" y="9172"/>
                </a:cubicBezTo>
                <a:lnTo>
                  <a:pt x="1422" y="9172"/>
                </a:lnTo>
                <a:cubicBezTo>
                  <a:pt x="1255" y="9172"/>
                  <a:pt x="1116" y="9032"/>
                  <a:pt x="1116" y="8865"/>
                </a:cubicBezTo>
                <a:lnTo>
                  <a:pt x="1116" y="7053"/>
                </a:lnTo>
                <a:cubicBezTo>
                  <a:pt x="1116" y="6858"/>
                  <a:pt x="976" y="6719"/>
                  <a:pt x="809" y="6719"/>
                </a:cubicBezTo>
                <a:cubicBezTo>
                  <a:pt x="642" y="6719"/>
                  <a:pt x="502" y="6579"/>
                  <a:pt x="502" y="6412"/>
                </a:cubicBezTo>
                <a:lnTo>
                  <a:pt x="502" y="4851"/>
                </a:lnTo>
                <a:cubicBezTo>
                  <a:pt x="502" y="4182"/>
                  <a:pt x="1060" y="3624"/>
                  <a:pt x="1701" y="3624"/>
                </a:cubicBezTo>
                <a:close/>
                <a:moveTo>
                  <a:pt x="8391" y="3624"/>
                </a:moveTo>
                <a:cubicBezTo>
                  <a:pt x="9060" y="3624"/>
                  <a:pt x="9618" y="4182"/>
                  <a:pt x="9618" y="4851"/>
                </a:cubicBezTo>
                <a:lnTo>
                  <a:pt x="9618" y="6440"/>
                </a:lnTo>
                <a:lnTo>
                  <a:pt x="9645" y="6440"/>
                </a:lnTo>
                <a:cubicBezTo>
                  <a:pt x="9645" y="6635"/>
                  <a:pt x="9506" y="6774"/>
                  <a:pt x="9339" y="6774"/>
                </a:cubicBezTo>
                <a:cubicBezTo>
                  <a:pt x="9172" y="6774"/>
                  <a:pt x="9032" y="6914"/>
                  <a:pt x="9032" y="7081"/>
                </a:cubicBezTo>
                <a:lnTo>
                  <a:pt x="9032" y="8893"/>
                </a:lnTo>
                <a:cubicBezTo>
                  <a:pt x="9032" y="9060"/>
                  <a:pt x="8893" y="9199"/>
                  <a:pt x="8726" y="9199"/>
                </a:cubicBezTo>
                <a:lnTo>
                  <a:pt x="8112" y="9199"/>
                </a:lnTo>
                <a:cubicBezTo>
                  <a:pt x="7945" y="9199"/>
                  <a:pt x="7806" y="9060"/>
                  <a:pt x="7806" y="8893"/>
                </a:cubicBezTo>
                <a:lnTo>
                  <a:pt x="7806" y="7053"/>
                </a:lnTo>
                <a:cubicBezTo>
                  <a:pt x="7806" y="6858"/>
                  <a:pt x="7666" y="6719"/>
                  <a:pt x="7499" y="6719"/>
                </a:cubicBezTo>
                <a:cubicBezTo>
                  <a:pt x="7332" y="6719"/>
                  <a:pt x="7192" y="6579"/>
                  <a:pt x="7192" y="6412"/>
                </a:cubicBezTo>
                <a:lnTo>
                  <a:pt x="7192" y="4851"/>
                </a:lnTo>
                <a:cubicBezTo>
                  <a:pt x="7192" y="4182"/>
                  <a:pt x="7750" y="3624"/>
                  <a:pt x="8391" y="3624"/>
                </a:cubicBezTo>
                <a:close/>
                <a:moveTo>
                  <a:pt x="5381" y="3095"/>
                </a:moveTo>
                <a:cubicBezTo>
                  <a:pt x="6077" y="3234"/>
                  <a:pt x="6635" y="3875"/>
                  <a:pt x="6635" y="4600"/>
                </a:cubicBezTo>
                <a:lnTo>
                  <a:pt x="6635" y="6440"/>
                </a:lnTo>
                <a:cubicBezTo>
                  <a:pt x="6663" y="6635"/>
                  <a:pt x="6523" y="6719"/>
                  <a:pt x="6356" y="6719"/>
                </a:cubicBezTo>
                <a:cubicBezTo>
                  <a:pt x="6161" y="6719"/>
                  <a:pt x="6022" y="6858"/>
                  <a:pt x="6022" y="7053"/>
                </a:cubicBezTo>
                <a:lnTo>
                  <a:pt x="6022" y="9478"/>
                </a:lnTo>
                <a:cubicBezTo>
                  <a:pt x="6022" y="9645"/>
                  <a:pt x="5882" y="9785"/>
                  <a:pt x="5715" y="9785"/>
                </a:cubicBezTo>
                <a:lnTo>
                  <a:pt x="4461" y="9785"/>
                </a:lnTo>
                <a:cubicBezTo>
                  <a:pt x="4293" y="9785"/>
                  <a:pt x="4154" y="9645"/>
                  <a:pt x="4154" y="9478"/>
                </a:cubicBezTo>
                <a:lnTo>
                  <a:pt x="4154" y="7053"/>
                </a:lnTo>
                <a:cubicBezTo>
                  <a:pt x="4154" y="6858"/>
                  <a:pt x="4015" y="6719"/>
                  <a:pt x="3847" y="6719"/>
                </a:cubicBezTo>
                <a:cubicBezTo>
                  <a:pt x="3652" y="6719"/>
                  <a:pt x="3513" y="6579"/>
                  <a:pt x="3513" y="6412"/>
                </a:cubicBezTo>
                <a:lnTo>
                  <a:pt x="3513" y="4851"/>
                </a:lnTo>
                <a:lnTo>
                  <a:pt x="3513" y="4600"/>
                </a:lnTo>
                <a:cubicBezTo>
                  <a:pt x="3513" y="3875"/>
                  <a:pt x="4043" y="3234"/>
                  <a:pt x="4739" y="3095"/>
                </a:cubicBezTo>
                <a:lnTo>
                  <a:pt x="4739" y="5185"/>
                </a:lnTo>
                <a:cubicBezTo>
                  <a:pt x="4739" y="5381"/>
                  <a:pt x="4879" y="5520"/>
                  <a:pt x="5046" y="5520"/>
                </a:cubicBezTo>
                <a:cubicBezTo>
                  <a:pt x="5241" y="5520"/>
                  <a:pt x="5381" y="5381"/>
                  <a:pt x="5381" y="5185"/>
                </a:cubicBezTo>
                <a:lnTo>
                  <a:pt x="5381" y="3095"/>
                </a:lnTo>
                <a:close/>
                <a:moveTo>
                  <a:pt x="5130" y="1"/>
                </a:moveTo>
                <a:cubicBezTo>
                  <a:pt x="4293" y="1"/>
                  <a:pt x="3624" y="670"/>
                  <a:pt x="3624" y="1506"/>
                </a:cubicBezTo>
                <a:cubicBezTo>
                  <a:pt x="3624" y="1952"/>
                  <a:pt x="3847" y="2370"/>
                  <a:pt x="4154" y="2649"/>
                </a:cubicBezTo>
                <a:cubicBezTo>
                  <a:pt x="3736" y="2872"/>
                  <a:pt x="3373" y="3234"/>
                  <a:pt x="3206" y="3652"/>
                </a:cubicBezTo>
                <a:cubicBezTo>
                  <a:pt x="3067" y="3485"/>
                  <a:pt x="2900" y="3346"/>
                  <a:pt x="2677" y="3234"/>
                </a:cubicBezTo>
                <a:cubicBezTo>
                  <a:pt x="2900" y="3039"/>
                  <a:pt x="3039" y="2732"/>
                  <a:pt x="3039" y="2398"/>
                </a:cubicBezTo>
                <a:cubicBezTo>
                  <a:pt x="3039" y="1757"/>
                  <a:pt x="2481" y="1199"/>
                  <a:pt x="1812" y="1199"/>
                </a:cubicBezTo>
                <a:cubicBezTo>
                  <a:pt x="1143" y="1199"/>
                  <a:pt x="586" y="1757"/>
                  <a:pt x="586" y="2398"/>
                </a:cubicBezTo>
                <a:cubicBezTo>
                  <a:pt x="586" y="2732"/>
                  <a:pt x="725" y="3039"/>
                  <a:pt x="948" y="3234"/>
                </a:cubicBezTo>
                <a:cubicBezTo>
                  <a:pt x="391" y="3569"/>
                  <a:pt x="1" y="4154"/>
                  <a:pt x="1" y="4851"/>
                </a:cubicBezTo>
                <a:lnTo>
                  <a:pt x="1" y="6412"/>
                </a:lnTo>
                <a:cubicBezTo>
                  <a:pt x="1" y="6802"/>
                  <a:pt x="251" y="7137"/>
                  <a:pt x="586" y="7276"/>
                </a:cubicBezTo>
                <a:lnTo>
                  <a:pt x="586" y="8865"/>
                </a:lnTo>
                <a:cubicBezTo>
                  <a:pt x="586" y="9339"/>
                  <a:pt x="1004" y="9757"/>
                  <a:pt x="1506" y="9757"/>
                </a:cubicBezTo>
                <a:lnTo>
                  <a:pt x="2091" y="9757"/>
                </a:lnTo>
                <a:cubicBezTo>
                  <a:pt x="2593" y="9757"/>
                  <a:pt x="3011" y="9339"/>
                  <a:pt x="3011" y="8865"/>
                </a:cubicBezTo>
                <a:lnTo>
                  <a:pt x="3011" y="7276"/>
                </a:lnTo>
                <a:cubicBezTo>
                  <a:pt x="3095" y="7248"/>
                  <a:pt x="3206" y="7192"/>
                  <a:pt x="3318" y="7109"/>
                </a:cubicBezTo>
                <a:cubicBezTo>
                  <a:pt x="3429" y="7192"/>
                  <a:pt x="3485" y="7248"/>
                  <a:pt x="3624" y="7276"/>
                </a:cubicBezTo>
                <a:lnTo>
                  <a:pt x="3624" y="9450"/>
                </a:lnTo>
                <a:cubicBezTo>
                  <a:pt x="3624" y="9924"/>
                  <a:pt x="4043" y="10342"/>
                  <a:pt x="4544" y="10342"/>
                </a:cubicBezTo>
                <a:lnTo>
                  <a:pt x="5799" y="10342"/>
                </a:lnTo>
                <a:cubicBezTo>
                  <a:pt x="6273" y="10342"/>
                  <a:pt x="6691" y="9924"/>
                  <a:pt x="6691" y="9450"/>
                </a:cubicBezTo>
                <a:lnTo>
                  <a:pt x="6691" y="7276"/>
                </a:lnTo>
                <a:cubicBezTo>
                  <a:pt x="6802" y="7248"/>
                  <a:pt x="6914" y="7192"/>
                  <a:pt x="6997" y="7109"/>
                </a:cubicBezTo>
                <a:cubicBezTo>
                  <a:pt x="7109" y="7192"/>
                  <a:pt x="7192" y="7248"/>
                  <a:pt x="7332" y="7276"/>
                </a:cubicBezTo>
                <a:lnTo>
                  <a:pt x="7332" y="8865"/>
                </a:lnTo>
                <a:cubicBezTo>
                  <a:pt x="7332" y="9339"/>
                  <a:pt x="7750" y="9757"/>
                  <a:pt x="8224" y="9757"/>
                </a:cubicBezTo>
                <a:lnTo>
                  <a:pt x="8809" y="9757"/>
                </a:lnTo>
                <a:cubicBezTo>
                  <a:pt x="9311" y="9757"/>
                  <a:pt x="9729" y="9339"/>
                  <a:pt x="9729" y="8865"/>
                </a:cubicBezTo>
                <a:lnTo>
                  <a:pt x="9729" y="7276"/>
                </a:lnTo>
                <a:cubicBezTo>
                  <a:pt x="10064" y="7137"/>
                  <a:pt x="10314" y="6830"/>
                  <a:pt x="10314" y="6412"/>
                </a:cubicBezTo>
                <a:lnTo>
                  <a:pt x="10314" y="4851"/>
                </a:lnTo>
                <a:cubicBezTo>
                  <a:pt x="10287" y="4210"/>
                  <a:pt x="9896" y="3596"/>
                  <a:pt x="9339" y="3318"/>
                </a:cubicBezTo>
                <a:cubicBezTo>
                  <a:pt x="9562" y="3095"/>
                  <a:pt x="9701" y="2788"/>
                  <a:pt x="9701" y="2481"/>
                </a:cubicBezTo>
                <a:cubicBezTo>
                  <a:pt x="9701" y="1812"/>
                  <a:pt x="9144" y="1255"/>
                  <a:pt x="8475" y="1255"/>
                </a:cubicBezTo>
                <a:cubicBezTo>
                  <a:pt x="7806" y="1255"/>
                  <a:pt x="7248" y="1812"/>
                  <a:pt x="7248" y="2481"/>
                </a:cubicBezTo>
                <a:cubicBezTo>
                  <a:pt x="7248" y="2788"/>
                  <a:pt x="7388" y="3095"/>
                  <a:pt x="7611" y="3318"/>
                </a:cubicBezTo>
                <a:cubicBezTo>
                  <a:pt x="7388" y="3429"/>
                  <a:pt x="7220" y="3569"/>
                  <a:pt x="7081" y="3736"/>
                </a:cubicBezTo>
                <a:cubicBezTo>
                  <a:pt x="6969" y="3485"/>
                  <a:pt x="6802" y="3290"/>
                  <a:pt x="6635" y="3067"/>
                </a:cubicBezTo>
                <a:cubicBezTo>
                  <a:pt x="6496" y="2927"/>
                  <a:pt x="6300" y="2788"/>
                  <a:pt x="6105" y="2677"/>
                </a:cubicBezTo>
                <a:cubicBezTo>
                  <a:pt x="6440" y="2370"/>
                  <a:pt x="6663" y="1952"/>
                  <a:pt x="6663" y="1534"/>
                </a:cubicBezTo>
                <a:cubicBezTo>
                  <a:pt x="6663" y="1116"/>
                  <a:pt x="6496" y="725"/>
                  <a:pt x="6217" y="447"/>
                </a:cubicBezTo>
                <a:cubicBezTo>
                  <a:pt x="5938" y="168"/>
                  <a:pt x="5520" y="1"/>
                  <a:pt x="5130" y="1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1" name="Google Shape;12426;p89">
            <a:extLst>
              <a:ext uri="{FF2B5EF4-FFF2-40B4-BE49-F238E27FC236}">
                <a16:creationId xmlns:a16="http://schemas.microsoft.com/office/drawing/2014/main" id="{C7C8F60F-A103-8D20-098E-62BEBA2F09E5}"/>
              </a:ext>
            </a:extLst>
          </p:cNvPr>
          <p:cNvSpPr/>
          <p:nvPr/>
        </p:nvSpPr>
        <p:spPr>
          <a:xfrm>
            <a:off x="9323126" y="2599981"/>
            <a:ext cx="271613" cy="266874"/>
          </a:xfrm>
          <a:custGeom>
            <a:avLst/>
            <a:gdLst/>
            <a:ahLst/>
            <a:cxnLst/>
            <a:rect l="l" t="t" r="r" b="b"/>
            <a:pathLst>
              <a:path w="11816" h="11689" extrusionOk="0">
                <a:moveTo>
                  <a:pt x="7026" y="757"/>
                </a:moveTo>
                <a:lnTo>
                  <a:pt x="7026" y="2710"/>
                </a:lnTo>
                <a:lnTo>
                  <a:pt x="5829" y="2710"/>
                </a:lnTo>
                <a:cubicBezTo>
                  <a:pt x="5924" y="2332"/>
                  <a:pt x="6081" y="1954"/>
                  <a:pt x="6176" y="1702"/>
                </a:cubicBezTo>
                <a:cubicBezTo>
                  <a:pt x="6428" y="1229"/>
                  <a:pt x="6711" y="914"/>
                  <a:pt x="7026" y="757"/>
                </a:cubicBezTo>
                <a:close/>
                <a:moveTo>
                  <a:pt x="7688" y="757"/>
                </a:moveTo>
                <a:cubicBezTo>
                  <a:pt x="8003" y="914"/>
                  <a:pt x="8287" y="1229"/>
                  <a:pt x="8507" y="1702"/>
                </a:cubicBezTo>
                <a:cubicBezTo>
                  <a:pt x="8665" y="2017"/>
                  <a:pt x="8791" y="2364"/>
                  <a:pt x="8854" y="2710"/>
                </a:cubicBezTo>
                <a:lnTo>
                  <a:pt x="7688" y="2710"/>
                </a:lnTo>
                <a:lnTo>
                  <a:pt x="7688" y="757"/>
                </a:lnTo>
                <a:close/>
                <a:moveTo>
                  <a:pt x="8917" y="977"/>
                </a:moveTo>
                <a:cubicBezTo>
                  <a:pt x="9704" y="1387"/>
                  <a:pt x="10334" y="1954"/>
                  <a:pt x="10712" y="2710"/>
                </a:cubicBezTo>
                <a:lnTo>
                  <a:pt x="9578" y="2710"/>
                </a:lnTo>
                <a:cubicBezTo>
                  <a:pt x="9452" y="2206"/>
                  <a:pt x="9295" y="1765"/>
                  <a:pt x="9106" y="1387"/>
                </a:cubicBezTo>
                <a:cubicBezTo>
                  <a:pt x="9011" y="1261"/>
                  <a:pt x="8948" y="1103"/>
                  <a:pt x="8917" y="977"/>
                </a:cubicBezTo>
                <a:close/>
                <a:moveTo>
                  <a:pt x="5798" y="1009"/>
                </a:moveTo>
                <a:lnTo>
                  <a:pt x="5798" y="1009"/>
                </a:lnTo>
                <a:cubicBezTo>
                  <a:pt x="5703" y="1135"/>
                  <a:pt x="5640" y="1261"/>
                  <a:pt x="5609" y="1418"/>
                </a:cubicBezTo>
                <a:cubicBezTo>
                  <a:pt x="5388" y="1796"/>
                  <a:pt x="5231" y="2269"/>
                  <a:pt x="5136" y="2742"/>
                </a:cubicBezTo>
                <a:lnTo>
                  <a:pt x="3970" y="2742"/>
                </a:lnTo>
                <a:cubicBezTo>
                  <a:pt x="4380" y="1954"/>
                  <a:pt x="5042" y="1387"/>
                  <a:pt x="5798" y="1009"/>
                </a:cubicBezTo>
                <a:close/>
                <a:moveTo>
                  <a:pt x="5010" y="3435"/>
                </a:moveTo>
                <a:cubicBezTo>
                  <a:pt x="4978" y="3750"/>
                  <a:pt x="4915" y="4096"/>
                  <a:pt x="4915" y="4443"/>
                </a:cubicBezTo>
                <a:cubicBezTo>
                  <a:pt x="4978" y="4789"/>
                  <a:pt x="4978" y="5167"/>
                  <a:pt x="5010" y="5482"/>
                </a:cubicBezTo>
                <a:lnTo>
                  <a:pt x="3718" y="5482"/>
                </a:lnTo>
                <a:cubicBezTo>
                  <a:pt x="3624" y="5167"/>
                  <a:pt x="3561" y="4789"/>
                  <a:pt x="3561" y="4443"/>
                </a:cubicBezTo>
                <a:cubicBezTo>
                  <a:pt x="3561" y="4096"/>
                  <a:pt x="3592" y="3750"/>
                  <a:pt x="3718" y="3435"/>
                </a:cubicBezTo>
                <a:close/>
                <a:moveTo>
                  <a:pt x="7026" y="3435"/>
                </a:moveTo>
                <a:lnTo>
                  <a:pt x="7026" y="5482"/>
                </a:lnTo>
                <a:lnTo>
                  <a:pt x="5703" y="5482"/>
                </a:lnTo>
                <a:cubicBezTo>
                  <a:pt x="5672" y="5136"/>
                  <a:pt x="5640" y="4789"/>
                  <a:pt x="5640" y="4443"/>
                </a:cubicBezTo>
                <a:cubicBezTo>
                  <a:pt x="5640" y="4096"/>
                  <a:pt x="5672" y="3718"/>
                  <a:pt x="5703" y="3435"/>
                </a:cubicBezTo>
                <a:close/>
                <a:moveTo>
                  <a:pt x="8980" y="3435"/>
                </a:moveTo>
                <a:cubicBezTo>
                  <a:pt x="9011" y="3750"/>
                  <a:pt x="9074" y="4096"/>
                  <a:pt x="9074" y="4443"/>
                </a:cubicBezTo>
                <a:cubicBezTo>
                  <a:pt x="9074" y="4789"/>
                  <a:pt x="9011" y="5167"/>
                  <a:pt x="8980" y="5482"/>
                </a:cubicBezTo>
                <a:lnTo>
                  <a:pt x="7688" y="5482"/>
                </a:lnTo>
                <a:lnTo>
                  <a:pt x="7688" y="3435"/>
                </a:lnTo>
                <a:close/>
                <a:moveTo>
                  <a:pt x="10996" y="3435"/>
                </a:moveTo>
                <a:cubicBezTo>
                  <a:pt x="11059" y="3750"/>
                  <a:pt x="11153" y="4096"/>
                  <a:pt x="11153" y="4443"/>
                </a:cubicBezTo>
                <a:cubicBezTo>
                  <a:pt x="11153" y="4789"/>
                  <a:pt x="11122" y="5167"/>
                  <a:pt x="10996" y="5482"/>
                </a:cubicBezTo>
                <a:lnTo>
                  <a:pt x="9704" y="5482"/>
                </a:lnTo>
                <a:cubicBezTo>
                  <a:pt x="9736" y="5136"/>
                  <a:pt x="9767" y="4789"/>
                  <a:pt x="9767" y="4443"/>
                </a:cubicBezTo>
                <a:cubicBezTo>
                  <a:pt x="9736" y="4096"/>
                  <a:pt x="9736" y="3750"/>
                  <a:pt x="9704" y="3435"/>
                </a:cubicBezTo>
                <a:close/>
                <a:moveTo>
                  <a:pt x="5136" y="6144"/>
                </a:moveTo>
                <a:cubicBezTo>
                  <a:pt x="5231" y="6648"/>
                  <a:pt x="5388" y="7089"/>
                  <a:pt x="5609" y="7467"/>
                </a:cubicBezTo>
                <a:cubicBezTo>
                  <a:pt x="5672" y="7593"/>
                  <a:pt x="5766" y="7751"/>
                  <a:pt x="5798" y="7877"/>
                </a:cubicBezTo>
                <a:cubicBezTo>
                  <a:pt x="5042" y="7530"/>
                  <a:pt x="4380" y="6932"/>
                  <a:pt x="3970" y="6144"/>
                </a:cubicBezTo>
                <a:close/>
                <a:moveTo>
                  <a:pt x="10712" y="6144"/>
                </a:moveTo>
                <a:cubicBezTo>
                  <a:pt x="10334" y="6932"/>
                  <a:pt x="9704" y="7530"/>
                  <a:pt x="8917" y="7877"/>
                </a:cubicBezTo>
                <a:cubicBezTo>
                  <a:pt x="8980" y="7751"/>
                  <a:pt x="9074" y="7625"/>
                  <a:pt x="9106" y="7467"/>
                </a:cubicBezTo>
                <a:cubicBezTo>
                  <a:pt x="9295" y="7089"/>
                  <a:pt x="9452" y="6617"/>
                  <a:pt x="9578" y="6144"/>
                </a:cubicBezTo>
                <a:close/>
                <a:moveTo>
                  <a:pt x="7026" y="6144"/>
                </a:moveTo>
                <a:lnTo>
                  <a:pt x="7026" y="8097"/>
                </a:lnTo>
                <a:cubicBezTo>
                  <a:pt x="6743" y="7940"/>
                  <a:pt x="6428" y="7625"/>
                  <a:pt x="6239" y="7152"/>
                </a:cubicBezTo>
                <a:cubicBezTo>
                  <a:pt x="6081" y="6837"/>
                  <a:pt x="5955" y="6491"/>
                  <a:pt x="5861" y="6144"/>
                </a:cubicBezTo>
                <a:close/>
                <a:moveTo>
                  <a:pt x="8854" y="6144"/>
                </a:moveTo>
                <a:cubicBezTo>
                  <a:pt x="8791" y="6522"/>
                  <a:pt x="8633" y="6900"/>
                  <a:pt x="8507" y="7152"/>
                </a:cubicBezTo>
                <a:cubicBezTo>
                  <a:pt x="8287" y="7688"/>
                  <a:pt x="8003" y="8003"/>
                  <a:pt x="7688" y="8097"/>
                </a:cubicBezTo>
                <a:lnTo>
                  <a:pt x="7688" y="6144"/>
                </a:lnTo>
                <a:close/>
                <a:moveTo>
                  <a:pt x="2726" y="8759"/>
                </a:moveTo>
                <a:cubicBezTo>
                  <a:pt x="2813" y="8759"/>
                  <a:pt x="2899" y="8790"/>
                  <a:pt x="2962" y="8853"/>
                </a:cubicBezTo>
                <a:cubicBezTo>
                  <a:pt x="3088" y="8980"/>
                  <a:pt x="3088" y="9169"/>
                  <a:pt x="2962" y="9326"/>
                </a:cubicBezTo>
                <a:lnTo>
                  <a:pt x="1387" y="10901"/>
                </a:lnTo>
                <a:cubicBezTo>
                  <a:pt x="1324" y="10964"/>
                  <a:pt x="1237" y="10996"/>
                  <a:pt x="1151" y="10996"/>
                </a:cubicBezTo>
                <a:cubicBezTo>
                  <a:pt x="1064" y="10996"/>
                  <a:pt x="977" y="10964"/>
                  <a:pt x="914" y="10901"/>
                </a:cubicBezTo>
                <a:cubicBezTo>
                  <a:pt x="788" y="10775"/>
                  <a:pt x="788" y="10555"/>
                  <a:pt x="914" y="10429"/>
                </a:cubicBezTo>
                <a:lnTo>
                  <a:pt x="2490" y="8853"/>
                </a:lnTo>
                <a:cubicBezTo>
                  <a:pt x="2553" y="8790"/>
                  <a:pt x="2639" y="8759"/>
                  <a:pt x="2726" y="8759"/>
                </a:cubicBezTo>
                <a:close/>
                <a:moveTo>
                  <a:pt x="7373" y="1"/>
                </a:moveTo>
                <a:cubicBezTo>
                  <a:pt x="4915" y="1"/>
                  <a:pt x="2931" y="1985"/>
                  <a:pt x="2931" y="4443"/>
                </a:cubicBezTo>
                <a:cubicBezTo>
                  <a:pt x="2931" y="5514"/>
                  <a:pt x="3309" y="6522"/>
                  <a:pt x="4002" y="7310"/>
                </a:cubicBezTo>
                <a:lnTo>
                  <a:pt x="3151" y="8160"/>
                </a:lnTo>
                <a:cubicBezTo>
                  <a:pt x="3011" y="8079"/>
                  <a:pt x="2858" y="8040"/>
                  <a:pt x="2705" y="8040"/>
                </a:cubicBezTo>
                <a:cubicBezTo>
                  <a:pt x="2445" y="8040"/>
                  <a:pt x="2184" y="8151"/>
                  <a:pt x="1986" y="8349"/>
                </a:cubicBezTo>
                <a:lnTo>
                  <a:pt x="410" y="9925"/>
                </a:lnTo>
                <a:cubicBezTo>
                  <a:pt x="1" y="10303"/>
                  <a:pt x="1" y="10996"/>
                  <a:pt x="410" y="11374"/>
                </a:cubicBezTo>
                <a:cubicBezTo>
                  <a:pt x="599" y="11563"/>
                  <a:pt x="883" y="11689"/>
                  <a:pt x="1103" y="11689"/>
                </a:cubicBezTo>
                <a:cubicBezTo>
                  <a:pt x="1387" y="11689"/>
                  <a:pt x="1607" y="11563"/>
                  <a:pt x="1828" y="11374"/>
                </a:cubicBezTo>
                <a:lnTo>
                  <a:pt x="3403" y="9799"/>
                </a:lnTo>
                <a:cubicBezTo>
                  <a:pt x="3718" y="9484"/>
                  <a:pt x="3781" y="9011"/>
                  <a:pt x="3592" y="8633"/>
                </a:cubicBezTo>
                <a:lnTo>
                  <a:pt x="4411" y="7782"/>
                </a:lnTo>
                <a:cubicBezTo>
                  <a:pt x="5199" y="8444"/>
                  <a:pt x="6207" y="8853"/>
                  <a:pt x="7278" y="8853"/>
                </a:cubicBezTo>
                <a:cubicBezTo>
                  <a:pt x="7298" y="8854"/>
                  <a:pt x="7318" y="8854"/>
                  <a:pt x="7338" y="8854"/>
                </a:cubicBezTo>
                <a:cubicBezTo>
                  <a:pt x="9830" y="8854"/>
                  <a:pt x="11815" y="6881"/>
                  <a:pt x="11815" y="4443"/>
                </a:cubicBezTo>
                <a:cubicBezTo>
                  <a:pt x="11815" y="2017"/>
                  <a:pt x="9799" y="1"/>
                  <a:pt x="7373" y="1"/>
                </a:cubicBezTo>
                <a:close/>
              </a:path>
            </a:pathLst>
          </a:custGeom>
          <a:solidFill>
            <a:srgbClr val="0F374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3" name="Oval 4">
            <a:extLst>
              <a:ext uri="{FF2B5EF4-FFF2-40B4-BE49-F238E27FC236}">
                <a16:creationId xmlns:a16="http://schemas.microsoft.com/office/drawing/2014/main" id="{4466BD99-70C3-EECA-DE06-F4C5633E7B1B}"/>
              </a:ext>
            </a:extLst>
          </p:cNvPr>
          <p:cNvSpPr/>
          <p:nvPr/>
        </p:nvSpPr>
        <p:spPr>
          <a:xfrm>
            <a:off x="8058664" y="2591665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4" name="Freeform 12">
            <a:extLst>
              <a:ext uri="{FF2B5EF4-FFF2-40B4-BE49-F238E27FC236}">
                <a16:creationId xmlns:a16="http://schemas.microsoft.com/office/drawing/2014/main" id="{AD6A8CCD-FA03-3D96-7ACF-79703B90C483}"/>
              </a:ext>
            </a:extLst>
          </p:cNvPr>
          <p:cNvSpPr/>
          <p:nvPr/>
        </p:nvSpPr>
        <p:spPr>
          <a:xfrm rot="8100000">
            <a:off x="7874757" y="1907382"/>
            <a:ext cx="468085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5" name="Freeform 13">
            <a:extLst>
              <a:ext uri="{FF2B5EF4-FFF2-40B4-BE49-F238E27FC236}">
                <a16:creationId xmlns:a16="http://schemas.microsoft.com/office/drawing/2014/main" id="{5888580A-6762-B834-50B8-7A841E213F81}"/>
              </a:ext>
            </a:extLst>
          </p:cNvPr>
          <p:cNvSpPr/>
          <p:nvPr/>
        </p:nvSpPr>
        <p:spPr>
          <a:xfrm rot="13500000" flipH="1">
            <a:off x="7929106" y="1905655"/>
            <a:ext cx="468085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89000"/>
                </a:schemeClr>
              </a:gs>
              <a:gs pos="23000">
                <a:schemeClr val="accent1">
                  <a:lumMod val="89000"/>
                </a:schemeClr>
              </a:gs>
              <a:gs pos="69000">
                <a:schemeClr val="accent1">
                  <a:lumMod val="75000"/>
                </a:schemeClr>
              </a:gs>
              <a:gs pos="97000">
                <a:schemeClr val="accent1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6" name="Oval 14">
            <a:extLst>
              <a:ext uri="{FF2B5EF4-FFF2-40B4-BE49-F238E27FC236}">
                <a16:creationId xmlns:a16="http://schemas.microsoft.com/office/drawing/2014/main" id="{3B192316-72FD-7B12-6760-10A2576D5E63}"/>
              </a:ext>
            </a:extLst>
          </p:cNvPr>
          <p:cNvSpPr/>
          <p:nvPr/>
        </p:nvSpPr>
        <p:spPr>
          <a:xfrm>
            <a:off x="7905096" y="1902395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7" name="TextBox 52">
            <a:extLst>
              <a:ext uri="{FF2B5EF4-FFF2-40B4-BE49-F238E27FC236}">
                <a16:creationId xmlns:a16="http://schemas.microsoft.com/office/drawing/2014/main" id="{B83975F7-B66D-4825-1EC9-EE3998D295E2}"/>
              </a:ext>
            </a:extLst>
          </p:cNvPr>
          <p:cNvSpPr txBox="1"/>
          <p:nvPr/>
        </p:nvSpPr>
        <p:spPr>
          <a:xfrm>
            <a:off x="5370027" y="1213367"/>
            <a:ext cx="5377274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The Ecosystem</a:t>
            </a:r>
          </a:p>
        </p:txBody>
      </p:sp>
      <p:pic>
        <p:nvPicPr>
          <p:cNvPr id="48" name="Graphic 68" descr="Graphic 68">
            <a:extLst>
              <a:ext uri="{FF2B5EF4-FFF2-40B4-BE49-F238E27FC236}">
                <a16:creationId xmlns:a16="http://schemas.microsoft.com/office/drawing/2014/main" id="{B8DAAED4-E7DC-7132-ADEB-3400373A81AE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69132"/>
          </a:blip>
          <a:stretch>
            <a:fillRect/>
          </a:stretch>
        </p:blipFill>
        <p:spPr>
          <a:xfrm>
            <a:off x="7987298" y="1976207"/>
            <a:ext cx="299331" cy="299331"/>
          </a:xfrm>
          <a:prstGeom prst="rect">
            <a:avLst/>
          </a:prstGeom>
          <a:ln w="12700">
            <a:miter lim="400000"/>
          </a:ln>
        </p:spPr>
      </p:pic>
      <p:sp>
        <p:nvSpPr>
          <p:cNvPr id="55" name="Oval 55">
            <a:extLst>
              <a:ext uri="{FF2B5EF4-FFF2-40B4-BE49-F238E27FC236}">
                <a16:creationId xmlns:a16="http://schemas.microsoft.com/office/drawing/2014/main" id="{7FD4E4F5-47DF-F250-0157-2C63CA32579B}"/>
              </a:ext>
            </a:extLst>
          </p:cNvPr>
          <p:cNvSpPr/>
          <p:nvPr/>
        </p:nvSpPr>
        <p:spPr>
          <a:xfrm>
            <a:off x="8121070" y="5220586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</a:schemeClr>
              </a:gs>
              <a:gs pos="46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6" name="Freeform 57">
            <a:extLst>
              <a:ext uri="{FF2B5EF4-FFF2-40B4-BE49-F238E27FC236}">
                <a16:creationId xmlns:a16="http://schemas.microsoft.com/office/drawing/2014/main" id="{39A38128-642A-83FA-8327-5E238B3E8B7E}"/>
              </a:ext>
            </a:extLst>
          </p:cNvPr>
          <p:cNvSpPr/>
          <p:nvPr/>
        </p:nvSpPr>
        <p:spPr>
          <a:xfrm rot="18900000">
            <a:off x="7990743" y="5539979"/>
            <a:ext cx="468085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7" name="Freeform 58">
            <a:extLst>
              <a:ext uri="{FF2B5EF4-FFF2-40B4-BE49-F238E27FC236}">
                <a16:creationId xmlns:a16="http://schemas.microsoft.com/office/drawing/2014/main" id="{C6838096-861E-E516-D647-6169F923E47B}"/>
              </a:ext>
            </a:extLst>
          </p:cNvPr>
          <p:cNvSpPr/>
          <p:nvPr/>
        </p:nvSpPr>
        <p:spPr>
          <a:xfrm rot="2700000" flipH="1">
            <a:off x="7936394" y="5541706"/>
            <a:ext cx="468085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8" name="Oval 59">
            <a:extLst>
              <a:ext uri="{FF2B5EF4-FFF2-40B4-BE49-F238E27FC236}">
                <a16:creationId xmlns:a16="http://schemas.microsoft.com/office/drawing/2014/main" id="{FD9C4522-DDD6-4297-1305-2302EF85F47D}"/>
              </a:ext>
            </a:extLst>
          </p:cNvPr>
          <p:cNvSpPr/>
          <p:nvPr/>
        </p:nvSpPr>
        <p:spPr>
          <a:xfrm>
            <a:off x="7962577" y="5611617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 dirty="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9" name="TextBox 52">
            <a:extLst>
              <a:ext uri="{FF2B5EF4-FFF2-40B4-BE49-F238E27FC236}">
                <a16:creationId xmlns:a16="http://schemas.microsoft.com/office/drawing/2014/main" id="{9E33180A-4E01-CBDE-B6C7-2DA55510634E}"/>
              </a:ext>
            </a:extLst>
          </p:cNvPr>
          <p:cNvSpPr txBox="1"/>
          <p:nvPr/>
        </p:nvSpPr>
        <p:spPr>
          <a:xfrm>
            <a:off x="6429241" y="6212845"/>
            <a:ext cx="3467814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Rewards and Recognition</a:t>
            </a:r>
          </a:p>
        </p:txBody>
      </p:sp>
      <p:pic>
        <p:nvPicPr>
          <p:cNvPr id="62" name="Graphic 61" descr="Books">
            <a:extLst>
              <a:ext uri="{FF2B5EF4-FFF2-40B4-BE49-F238E27FC236}">
                <a16:creationId xmlns:a16="http://schemas.microsoft.com/office/drawing/2014/main" id="{ECC43613-1D7D-C187-D7E3-067CB4FDB09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114194" y="3817527"/>
            <a:ext cx="424988" cy="437395"/>
          </a:xfrm>
          <a:prstGeom prst="rect">
            <a:avLst/>
          </a:prstGeom>
        </p:spPr>
      </p:pic>
      <p:sp>
        <p:nvSpPr>
          <p:cNvPr id="63" name="Google Shape;9494;p73">
            <a:extLst>
              <a:ext uri="{FF2B5EF4-FFF2-40B4-BE49-F238E27FC236}">
                <a16:creationId xmlns:a16="http://schemas.microsoft.com/office/drawing/2014/main" id="{5105E5AE-724B-1B5D-A9F2-B36B8B689A03}"/>
              </a:ext>
            </a:extLst>
          </p:cNvPr>
          <p:cNvSpPr/>
          <p:nvPr/>
        </p:nvSpPr>
        <p:spPr>
          <a:xfrm>
            <a:off x="8031742" y="5690582"/>
            <a:ext cx="332189" cy="306971"/>
          </a:xfrm>
          <a:custGeom>
            <a:avLst/>
            <a:gdLst/>
            <a:ahLst/>
            <a:cxnLst/>
            <a:rect l="l" t="t" r="r" b="b"/>
            <a:pathLst>
              <a:path w="10807" h="11815" extrusionOk="0">
                <a:moveTo>
                  <a:pt x="6459" y="662"/>
                </a:moveTo>
                <a:cubicBezTo>
                  <a:pt x="6868" y="662"/>
                  <a:pt x="7183" y="977"/>
                  <a:pt x="7183" y="1355"/>
                </a:cubicBezTo>
                <a:cubicBezTo>
                  <a:pt x="7183" y="1765"/>
                  <a:pt x="6868" y="2080"/>
                  <a:pt x="6459" y="2080"/>
                </a:cubicBezTo>
                <a:lnTo>
                  <a:pt x="6459" y="1702"/>
                </a:lnTo>
                <a:cubicBezTo>
                  <a:pt x="6459" y="1513"/>
                  <a:pt x="6301" y="1355"/>
                  <a:pt x="6112" y="1355"/>
                </a:cubicBezTo>
                <a:lnTo>
                  <a:pt x="4726" y="1355"/>
                </a:lnTo>
                <a:cubicBezTo>
                  <a:pt x="4537" y="1355"/>
                  <a:pt x="4379" y="1513"/>
                  <a:pt x="4379" y="1702"/>
                </a:cubicBezTo>
                <a:lnTo>
                  <a:pt x="4379" y="2080"/>
                </a:lnTo>
                <a:cubicBezTo>
                  <a:pt x="3970" y="2017"/>
                  <a:pt x="3655" y="1702"/>
                  <a:pt x="3655" y="1355"/>
                </a:cubicBezTo>
                <a:cubicBezTo>
                  <a:pt x="3655" y="977"/>
                  <a:pt x="3970" y="662"/>
                  <a:pt x="4379" y="662"/>
                </a:cubicBezTo>
                <a:close/>
                <a:moveTo>
                  <a:pt x="5387" y="4128"/>
                </a:moveTo>
                <a:cubicBezTo>
                  <a:pt x="5608" y="4128"/>
                  <a:pt x="5766" y="4285"/>
                  <a:pt x="5766" y="4474"/>
                </a:cubicBezTo>
                <a:lnTo>
                  <a:pt x="5766" y="4821"/>
                </a:lnTo>
                <a:lnTo>
                  <a:pt x="6112" y="4821"/>
                </a:lnTo>
                <a:cubicBezTo>
                  <a:pt x="6711" y="4821"/>
                  <a:pt x="7120" y="5293"/>
                  <a:pt x="7120" y="5860"/>
                </a:cubicBezTo>
                <a:cubicBezTo>
                  <a:pt x="7120" y="6049"/>
                  <a:pt x="6963" y="6207"/>
                  <a:pt x="6774" y="6207"/>
                </a:cubicBezTo>
                <a:cubicBezTo>
                  <a:pt x="6585" y="6207"/>
                  <a:pt x="6427" y="6049"/>
                  <a:pt x="6427" y="5860"/>
                </a:cubicBezTo>
                <a:cubicBezTo>
                  <a:pt x="6427" y="5640"/>
                  <a:pt x="6270" y="5482"/>
                  <a:pt x="6081" y="5482"/>
                </a:cubicBezTo>
                <a:lnTo>
                  <a:pt x="5703" y="5482"/>
                </a:lnTo>
                <a:lnTo>
                  <a:pt x="5703" y="6868"/>
                </a:lnTo>
                <a:lnTo>
                  <a:pt x="6081" y="6868"/>
                </a:lnTo>
                <a:cubicBezTo>
                  <a:pt x="6648" y="6868"/>
                  <a:pt x="7089" y="7341"/>
                  <a:pt x="7089" y="7908"/>
                </a:cubicBezTo>
                <a:lnTo>
                  <a:pt x="7089" y="8601"/>
                </a:lnTo>
                <a:cubicBezTo>
                  <a:pt x="7089" y="9200"/>
                  <a:pt x="6616" y="9641"/>
                  <a:pt x="6081" y="9641"/>
                </a:cubicBezTo>
                <a:lnTo>
                  <a:pt x="5703" y="9641"/>
                </a:lnTo>
                <a:lnTo>
                  <a:pt x="5703" y="9987"/>
                </a:lnTo>
                <a:cubicBezTo>
                  <a:pt x="5703" y="10176"/>
                  <a:pt x="5545" y="10334"/>
                  <a:pt x="5356" y="10334"/>
                </a:cubicBezTo>
                <a:cubicBezTo>
                  <a:pt x="5167" y="10334"/>
                  <a:pt x="5009" y="10176"/>
                  <a:pt x="5009" y="9987"/>
                </a:cubicBezTo>
                <a:lnTo>
                  <a:pt x="5009" y="9704"/>
                </a:lnTo>
                <a:lnTo>
                  <a:pt x="4631" y="9704"/>
                </a:lnTo>
                <a:cubicBezTo>
                  <a:pt x="4064" y="9704"/>
                  <a:pt x="3623" y="9231"/>
                  <a:pt x="3623" y="8664"/>
                </a:cubicBezTo>
                <a:cubicBezTo>
                  <a:pt x="3623" y="8475"/>
                  <a:pt x="3781" y="8318"/>
                  <a:pt x="3970" y="8318"/>
                </a:cubicBezTo>
                <a:cubicBezTo>
                  <a:pt x="4159" y="8318"/>
                  <a:pt x="4316" y="8475"/>
                  <a:pt x="4316" y="8664"/>
                </a:cubicBezTo>
                <a:cubicBezTo>
                  <a:pt x="4316" y="8885"/>
                  <a:pt x="4505" y="9042"/>
                  <a:pt x="4694" y="9042"/>
                </a:cubicBezTo>
                <a:lnTo>
                  <a:pt x="5041" y="9042"/>
                </a:lnTo>
                <a:lnTo>
                  <a:pt x="5041" y="7625"/>
                </a:lnTo>
                <a:lnTo>
                  <a:pt x="4694" y="7625"/>
                </a:lnTo>
                <a:lnTo>
                  <a:pt x="4694" y="7593"/>
                </a:lnTo>
                <a:cubicBezTo>
                  <a:pt x="4096" y="7593"/>
                  <a:pt x="3655" y="7120"/>
                  <a:pt x="3655" y="6553"/>
                </a:cubicBezTo>
                <a:lnTo>
                  <a:pt x="3655" y="5860"/>
                </a:lnTo>
                <a:cubicBezTo>
                  <a:pt x="3655" y="5262"/>
                  <a:pt x="4127" y="4821"/>
                  <a:pt x="4694" y="4821"/>
                </a:cubicBezTo>
                <a:lnTo>
                  <a:pt x="5041" y="4821"/>
                </a:lnTo>
                <a:lnTo>
                  <a:pt x="5041" y="4474"/>
                </a:lnTo>
                <a:cubicBezTo>
                  <a:pt x="5041" y="4285"/>
                  <a:pt x="5198" y="4128"/>
                  <a:pt x="5387" y="4128"/>
                </a:cubicBezTo>
                <a:close/>
                <a:moveTo>
                  <a:pt x="4379" y="0"/>
                </a:moveTo>
                <a:cubicBezTo>
                  <a:pt x="3623" y="0"/>
                  <a:pt x="2993" y="662"/>
                  <a:pt x="2993" y="1387"/>
                </a:cubicBezTo>
                <a:cubicBezTo>
                  <a:pt x="2993" y="2143"/>
                  <a:pt x="3623" y="2773"/>
                  <a:pt x="4379" y="2773"/>
                </a:cubicBezTo>
                <a:lnTo>
                  <a:pt x="4379" y="2899"/>
                </a:lnTo>
                <a:cubicBezTo>
                  <a:pt x="3781" y="3025"/>
                  <a:pt x="3277" y="3277"/>
                  <a:pt x="2804" y="3592"/>
                </a:cubicBezTo>
                <a:lnTo>
                  <a:pt x="2332" y="3056"/>
                </a:lnTo>
                <a:lnTo>
                  <a:pt x="2584" y="2804"/>
                </a:lnTo>
                <a:cubicBezTo>
                  <a:pt x="2710" y="2710"/>
                  <a:pt x="2710" y="2458"/>
                  <a:pt x="2615" y="2332"/>
                </a:cubicBezTo>
                <a:lnTo>
                  <a:pt x="1701" y="1292"/>
                </a:lnTo>
                <a:cubicBezTo>
                  <a:pt x="1630" y="1203"/>
                  <a:pt x="1529" y="1165"/>
                  <a:pt x="1432" y="1165"/>
                </a:cubicBezTo>
                <a:cubicBezTo>
                  <a:pt x="1357" y="1165"/>
                  <a:pt x="1284" y="1188"/>
                  <a:pt x="1229" y="1229"/>
                </a:cubicBezTo>
                <a:lnTo>
                  <a:pt x="158" y="2143"/>
                </a:lnTo>
                <a:cubicBezTo>
                  <a:pt x="0" y="2269"/>
                  <a:pt x="0" y="2489"/>
                  <a:pt x="126" y="2615"/>
                </a:cubicBezTo>
                <a:lnTo>
                  <a:pt x="1040" y="3686"/>
                </a:lnTo>
                <a:cubicBezTo>
                  <a:pt x="1090" y="3770"/>
                  <a:pt x="1183" y="3809"/>
                  <a:pt x="1279" y="3809"/>
                </a:cubicBezTo>
                <a:cubicBezTo>
                  <a:pt x="1365" y="3809"/>
                  <a:pt x="1453" y="3777"/>
                  <a:pt x="1512" y="3718"/>
                </a:cubicBezTo>
                <a:lnTo>
                  <a:pt x="1764" y="3497"/>
                </a:lnTo>
                <a:lnTo>
                  <a:pt x="2237" y="4033"/>
                </a:lnTo>
                <a:cubicBezTo>
                  <a:pt x="1418" y="4852"/>
                  <a:pt x="914" y="5986"/>
                  <a:pt x="914" y="7247"/>
                </a:cubicBezTo>
                <a:cubicBezTo>
                  <a:pt x="914" y="9735"/>
                  <a:pt x="2930" y="11815"/>
                  <a:pt x="5387" y="11815"/>
                </a:cubicBezTo>
                <a:cubicBezTo>
                  <a:pt x="7876" y="11815"/>
                  <a:pt x="9893" y="9798"/>
                  <a:pt x="9893" y="7247"/>
                </a:cubicBezTo>
                <a:cubicBezTo>
                  <a:pt x="9893" y="5986"/>
                  <a:pt x="9389" y="4852"/>
                  <a:pt x="8538" y="4033"/>
                </a:cubicBezTo>
                <a:lnTo>
                  <a:pt x="9011" y="3497"/>
                </a:lnTo>
                <a:lnTo>
                  <a:pt x="9294" y="3718"/>
                </a:lnTo>
                <a:cubicBezTo>
                  <a:pt x="9368" y="3777"/>
                  <a:pt x="9450" y="3809"/>
                  <a:pt x="9528" y="3809"/>
                </a:cubicBezTo>
                <a:cubicBezTo>
                  <a:pt x="9616" y="3809"/>
                  <a:pt x="9700" y="3770"/>
                  <a:pt x="9767" y="3686"/>
                </a:cubicBezTo>
                <a:lnTo>
                  <a:pt x="10680" y="2615"/>
                </a:lnTo>
                <a:cubicBezTo>
                  <a:pt x="10806" y="2458"/>
                  <a:pt x="10806" y="2269"/>
                  <a:pt x="10649" y="2143"/>
                </a:cubicBezTo>
                <a:lnTo>
                  <a:pt x="9578" y="1229"/>
                </a:lnTo>
                <a:cubicBezTo>
                  <a:pt x="9509" y="1188"/>
                  <a:pt x="9434" y="1165"/>
                  <a:pt x="9361" y="1165"/>
                </a:cubicBezTo>
                <a:cubicBezTo>
                  <a:pt x="9267" y="1165"/>
                  <a:pt x="9176" y="1203"/>
                  <a:pt x="9105" y="1292"/>
                </a:cubicBezTo>
                <a:lnTo>
                  <a:pt x="8191" y="2332"/>
                </a:lnTo>
                <a:cubicBezTo>
                  <a:pt x="8065" y="2489"/>
                  <a:pt x="8065" y="2710"/>
                  <a:pt x="8223" y="2804"/>
                </a:cubicBezTo>
                <a:lnTo>
                  <a:pt x="8506" y="3056"/>
                </a:lnTo>
                <a:lnTo>
                  <a:pt x="8034" y="3592"/>
                </a:lnTo>
                <a:cubicBezTo>
                  <a:pt x="7561" y="3245"/>
                  <a:pt x="7057" y="3025"/>
                  <a:pt x="6459" y="2899"/>
                </a:cubicBezTo>
                <a:lnTo>
                  <a:pt x="6459" y="2773"/>
                </a:lnTo>
                <a:cubicBezTo>
                  <a:pt x="7215" y="2773"/>
                  <a:pt x="7845" y="2143"/>
                  <a:pt x="7845" y="1387"/>
                </a:cubicBezTo>
                <a:cubicBezTo>
                  <a:pt x="7845" y="662"/>
                  <a:pt x="7215" y="0"/>
                  <a:pt x="645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Rectangle 1">
            <a:extLst>
              <a:ext uri="{FF2B5EF4-FFF2-40B4-BE49-F238E27FC236}">
                <a16:creationId xmlns:a16="http://schemas.microsoft.com/office/drawing/2014/main" id="{27A48EAC-B657-A4B0-2EA5-67B5AEAAA1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7366" y="1986105"/>
            <a:ext cx="3732763" cy="2845459"/>
          </a:xfrm>
          <a:prstGeom prst="borderCallout1">
            <a:avLst>
              <a:gd name="adj1" fmla="val 24569"/>
              <a:gd name="adj2" fmla="val 99578"/>
              <a:gd name="adj3" fmla="val 24420"/>
              <a:gd name="adj4" fmla="val 127633"/>
            </a:avLst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indent="-285750" eaLnBrk="0" fontAlgn="base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en-US" sz="1400" dirty="0">
                <a:solidFill>
                  <a:schemeClr val="tx1"/>
                </a:solidFill>
                <a:latin typeface="Arial" panose="020B0604020202020204" pitchFamily="34" charset="0"/>
              </a:rPr>
              <a:t>Emphasize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the importance of a culture where employees can raise concerns without fear of retribution</a:t>
            </a:r>
          </a:p>
          <a:p>
            <a:pPr marL="285750" indent="-285750" eaLnBrk="0" fontAlgn="base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Encouraging and supporting employees to speak up is vital for maintaining ethical standards</a:t>
            </a:r>
          </a:p>
          <a:p>
            <a:pPr marL="285750" indent="-285750" eaLnBrk="0" fontAlgn="base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Effective whistleblowing systems should allow anonymous reporting of ethical concerns</a:t>
            </a:r>
          </a:p>
          <a:p>
            <a:pPr marL="285750" indent="-285750" eaLnBrk="0" fontAlgn="base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Prompt and appropriate addressing of reported issues is crucial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29890-0AAD-3E11-BE91-4B088A711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8117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62444B-5A8E-0093-AB53-658E80A5AE5B}"/>
              </a:ext>
            </a:extLst>
          </p:cNvPr>
          <p:cNvSpPr txBox="1">
            <a:spLocks/>
          </p:cNvSpPr>
          <p:nvPr/>
        </p:nvSpPr>
        <p:spPr>
          <a:xfrm>
            <a:off x="641373" y="136525"/>
            <a:ext cx="9334834" cy="7898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08386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hangingPunct="0">
              <a:lnSpc>
                <a:spcPct val="100000"/>
              </a:lnSpc>
            </a:pPr>
            <a:r>
              <a:rPr lang="en-US" b="1" dirty="0">
                <a:solidFill>
                  <a:schemeClr val="bg1"/>
                </a:solidFill>
                <a:latin typeface="+mj-lt"/>
                <a:cs typeface="+mj-cs"/>
              </a:rPr>
              <a:t>WG PRELIMINARY VIEWS: KEY THEMES</a:t>
            </a:r>
          </a:p>
        </p:txBody>
      </p:sp>
      <p:sp>
        <p:nvSpPr>
          <p:cNvPr id="3" name="Oval 3">
            <a:extLst>
              <a:ext uri="{FF2B5EF4-FFF2-40B4-BE49-F238E27FC236}">
                <a16:creationId xmlns:a16="http://schemas.microsoft.com/office/drawing/2014/main" id="{7D6CCFD9-F937-9AF0-3BA7-8FF8C0CED30C}"/>
              </a:ext>
            </a:extLst>
          </p:cNvPr>
          <p:cNvSpPr/>
          <p:nvPr/>
        </p:nvSpPr>
        <p:spPr>
          <a:xfrm>
            <a:off x="6783003" y="2655384"/>
            <a:ext cx="2552585" cy="2552584"/>
          </a:xfrm>
          <a:prstGeom prst="ellips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  <a:miter/>
          </a:ln>
        </p:spPr>
        <p:txBody>
          <a:bodyPr lIns="45719" rIns="45719" anchor="ctr"/>
          <a:lstStyle/>
          <a:p>
            <a:pPr algn="ctr"/>
            <a:endParaRPr sz="2000" dirty="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5" name="Picture 8" descr="Picture 8">
            <a:extLst>
              <a:ext uri="{FF2B5EF4-FFF2-40B4-BE49-F238E27FC236}">
                <a16:creationId xmlns:a16="http://schemas.microsoft.com/office/drawing/2014/main" id="{7ABA63AF-29E5-0722-B9AA-7F338B7BF3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566" y="2820335"/>
            <a:ext cx="2222470" cy="2222468"/>
          </a:xfrm>
          <a:prstGeom prst="rect">
            <a:avLst/>
          </a:prstGeom>
          <a:ln w="12700">
            <a:miter lim="400000"/>
          </a:ln>
          <a:effectLst/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753BCCAF-9172-ECA2-ED5D-B85A85871E64}"/>
              </a:ext>
            </a:extLst>
          </p:cNvPr>
          <p:cNvSpPr/>
          <p:nvPr/>
        </p:nvSpPr>
        <p:spPr>
          <a:xfrm>
            <a:off x="8909916" y="2949756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46000">
                <a:schemeClr val="accent2">
                  <a:lumMod val="95000"/>
                  <a:lumOff val="5000"/>
                </a:schemeClr>
              </a:gs>
              <a:gs pos="10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" name="Freeform 30">
            <a:extLst>
              <a:ext uri="{FF2B5EF4-FFF2-40B4-BE49-F238E27FC236}">
                <a16:creationId xmlns:a16="http://schemas.microsoft.com/office/drawing/2014/main" id="{F4D868CF-AC47-8CE7-FA4D-5D2608B0980A}"/>
              </a:ext>
            </a:extLst>
          </p:cNvPr>
          <p:cNvSpPr/>
          <p:nvPr/>
        </p:nvSpPr>
        <p:spPr>
          <a:xfrm rot="10789512">
            <a:off x="9104696" y="2397264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" name="Freeform 31">
            <a:extLst>
              <a:ext uri="{FF2B5EF4-FFF2-40B4-BE49-F238E27FC236}">
                <a16:creationId xmlns:a16="http://schemas.microsoft.com/office/drawing/2014/main" id="{8DB9776C-09E7-AF6B-82ED-CC1F4ABF95BF}"/>
              </a:ext>
            </a:extLst>
          </p:cNvPr>
          <p:cNvSpPr/>
          <p:nvPr/>
        </p:nvSpPr>
        <p:spPr>
          <a:xfrm rot="16189512" flipH="1">
            <a:off x="9144462" y="2434352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89000"/>
                </a:schemeClr>
              </a:gs>
              <a:gs pos="23000">
                <a:schemeClr val="accent2">
                  <a:lumMod val="89000"/>
                </a:schemeClr>
              </a:gs>
              <a:gs pos="69000">
                <a:schemeClr val="accent2">
                  <a:lumMod val="75000"/>
                </a:schemeClr>
              </a:gs>
              <a:gs pos="9700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D064B61-47E1-0FE9-B206-F6CF1F733564}"/>
              </a:ext>
            </a:extLst>
          </p:cNvPr>
          <p:cNvSpPr/>
          <p:nvPr/>
        </p:nvSpPr>
        <p:spPr>
          <a:xfrm>
            <a:off x="9152856" y="2425033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0" name="Oval 37">
            <a:extLst>
              <a:ext uri="{FF2B5EF4-FFF2-40B4-BE49-F238E27FC236}">
                <a16:creationId xmlns:a16="http://schemas.microsoft.com/office/drawing/2014/main" id="{E9B2F08B-73CC-D4F1-C068-39F690A57FBD}"/>
              </a:ext>
            </a:extLst>
          </p:cNvPr>
          <p:cNvSpPr/>
          <p:nvPr/>
        </p:nvSpPr>
        <p:spPr>
          <a:xfrm>
            <a:off x="9262560" y="3894640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40000"/>
                  <a:lumOff val="60000"/>
                </a:schemeClr>
              </a:gs>
              <a:gs pos="46000">
                <a:schemeClr val="accent3">
                  <a:lumMod val="95000"/>
                  <a:lumOff val="5000"/>
                </a:schemeClr>
              </a:gs>
              <a:gs pos="100000">
                <a:schemeClr val="accent3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1" name="Freeform 39">
            <a:extLst>
              <a:ext uri="{FF2B5EF4-FFF2-40B4-BE49-F238E27FC236}">
                <a16:creationId xmlns:a16="http://schemas.microsoft.com/office/drawing/2014/main" id="{0F049ED6-B0F4-201E-720F-439101292C4B}"/>
              </a:ext>
            </a:extLst>
          </p:cNvPr>
          <p:cNvSpPr/>
          <p:nvPr/>
        </p:nvSpPr>
        <p:spPr>
          <a:xfrm rot="13500000">
            <a:off x="9615849" y="3672505"/>
            <a:ext cx="468085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2" name="Freeform 40">
            <a:extLst>
              <a:ext uri="{FF2B5EF4-FFF2-40B4-BE49-F238E27FC236}">
                <a16:creationId xmlns:a16="http://schemas.microsoft.com/office/drawing/2014/main" id="{CD52D464-548F-4BE9-F8D5-A7D4E8A333D2}"/>
              </a:ext>
            </a:extLst>
          </p:cNvPr>
          <p:cNvSpPr/>
          <p:nvPr/>
        </p:nvSpPr>
        <p:spPr>
          <a:xfrm rot="18900000" flipH="1">
            <a:off x="9617577" y="3726854"/>
            <a:ext cx="468085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89000"/>
                </a:schemeClr>
              </a:gs>
              <a:gs pos="23000">
                <a:schemeClr val="accent3">
                  <a:lumMod val="89000"/>
                </a:schemeClr>
              </a:gs>
              <a:gs pos="69000">
                <a:schemeClr val="accent3">
                  <a:lumMod val="75000"/>
                </a:schemeClr>
              </a:gs>
              <a:gs pos="97000">
                <a:schemeClr val="accent3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3" name="Oval 41">
            <a:extLst>
              <a:ext uri="{FF2B5EF4-FFF2-40B4-BE49-F238E27FC236}">
                <a16:creationId xmlns:a16="http://schemas.microsoft.com/office/drawing/2014/main" id="{EC74D4AC-1AB7-8C0A-FB45-D586ADB508BE}"/>
              </a:ext>
            </a:extLst>
          </p:cNvPr>
          <p:cNvSpPr/>
          <p:nvPr/>
        </p:nvSpPr>
        <p:spPr>
          <a:xfrm>
            <a:off x="9661236" y="3736791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4" name="Oval 46">
            <a:extLst>
              <a:ext uri="{FF2B5EF4-FFF2-40B4-BE49-F238E27FC236}">
                <a16:creationId xmlns:a16="http://schemas.microsoft.com/office/drawing/2014/main" id="{AB6780C5-64F7-8CE6-105F-B3A519FE27D3}"/>
              </a:ext>
            </a:extLst>
          </p:cNvPr>
          <p:cNvSpPr/>
          <p:nvPr/>
        </p:nvSpPr>
        <p:spPr>
          <a:xfrm>
            <a:off x="8930409" y="4713168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46000">
                <a:schemeClr val="accent4">
                  <a:lumMod val="95000"/>
                  <a:lumOff val="5000"/>
                </a:schemeClr>
              </a:gs>
              <a:gs pos="100000">
                <a:schemeClr val="accent4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ECECEC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5" name="Freeform 48">
            <a:extLst>
              <a:ext uri="{FF2B5EF4-FFF2-40B4-BE49-F238E27FC236}">
                <a16:creationId xmlns:a16="http://schemas.microsoft.com/office/drawing/2014/main" id="{3E3F68B3-3C26-9CBE-DCFB-B5CEBBB33DD3}"/>
              </a:ext>
            </a:extLst>
          </p:cNvPr>
          <p:cNvSpPr/>
          <p:nvPr/>
        </p:nvSpPr>
        <p:spPr>
          <a:xfrm rot="16344705">
            <a:off x="9145967" y="4888438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6" name="Freeform 49">
            <a:extLst>
              <a:ext uri="{FF2B5EF4-FFF2-40B4-BE49-F238E27FC236}">
                <a16:creationId xmlns:a16="http://schemas.microsoft.com/office/drawing/2014/main" id="{80B8398A-D691-676A-01C2-064915AB68BC}"/>
              </a:ext>
            </a:extLst>
          </p:cNvPr>
          <p:cNvSpPr/>
          <p:nvPr/>
        </p:nvSpPr>
        <p:spPr>
          <a:xfrm rot="144705" flipH="1">
            <a:off x="9107122" y="4926489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89000"/>
                </a:schemeClr>
              </a:gs>
              <a:gs pos="23000">
                <a:schemeClr val="accent4">
                  <a:lumMod val="89000"/>
                </a:schemeClr>
              </a:gs>
              <a:gs pos="69000">
                <a:schemeClr val="accent4">
                  <a:lumMod val="75000"/>
                </a:schemeClr>
              </a:gs>
              <a:gs pos="97000">
                <a:schemeClr val="accent4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7" name="Oval 50">
            <a:extLst>
              <a:ext uri="{FF2B5EF4-FFF2-40B4-BE49-F238E27FC236}">
                <a16:creationId xmlns:a16="http://schemas.microsoft.com/office/drawing/2014/main" id="{02F2A82C-F298-EC04-0A94-C9AC5E0132D1}"/>
              </a:ext>
            </a:extLst>
          </p:cNvPr>
          <p:cNvSpPr/>
          <p:nvPr/>
        </p:nvSpPr>
        <p:spPr>
          <a:xfrm>
            <a:off x="9156720" y="4971570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8" name="Oval 64">
            <a:extLst>
              <a:ext uri="{FF2B5EF4-FFF2-40B4-BE49-F238E27FC236}">
                <a16:creationId xmlns:a16="http://schemas.microsoft.com/office/drawing/2014/main" id="{10440F7F-34F7-4AF1-DCF2-0FF72BA2B288}"/>
              </a:ext>
            </a:extLst>
          </p:cNvPr>
          <p:cNvSpPr/>
          <p:nvPr/>
        </p:nvSpPr>
        <p:spPr>
          <a:xfrm>
            <a:off x="7010541" y="4707053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46000">
                <a:schemeClr val="accent6">
                  <a:lumMod val="95000"/>
                  <a:lumOff val="5000"/>
                </a:schemeClr>
              </a:gs>
              <a:gs pos="100000">
                <a:schemeClr val="accent6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9" name="Freeform 66">
            <a:extLst>
              <a:ext uri="{FF2B5EF4-FFF2-40B4-BE49-F238E27FC236}">
                <a16:creationId xmlns:a16="http://schemas.microsoft.com/office/drawing/2014/main" id="{FA4C33B2-C31C-46BD-8C19-833C159099B9}"/>
              </a:ext>
            </a:extLst>
          </p:cNvPr>
          <p:cNvSpPr/>
          <p:nvPr/>
        </p:nvSpPr>
        <p:spPr>
          <a:xfrm rot="21429490">
            <a:off x="6538811" y="4909852"/>
            <a:ext cx="468086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89000"/>
                </a:schemeClr>
              </a:gs>
              <a:gs pos="23000">
                <a:schemeClr val="accent6">
                  <a:lumMod val="89000"/>
                </a:schemeClr>
              </a:gs>
              <a:gs pos="69000">
                <a:schemeClr val="accent6">
                  <a:lumMod val="75000"/>
                </a:schemeClr>
              </a:gs>
              <a:gs pos="97000">
                <a:schemeClr val="accent6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0" name="Freeform 67">
            <a:extLst>
              <a:ext uri="{FF2B5EF4-FFF2-40B4-BE49-F238E27FC236}">
                <a16:creationId xmlns:a16="http://schemas.microsoft.com/office/drawing/2014/main" id="{0BB419F1-ADDB-678E-3FDA-BFABD67973AD}"/>
              </a:ext>
            </a:extLst>
          </p:cNvPr>
          <p:cNvSpPr/>
          <p:nvPr/>
        </p:nvSpPr>
        <p:spPr>
          <a:xfrm rot="5229490" flipH="1">
            <a:off x="6497364" y="4874654"/>
            <a:ext cx="468085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1" name="Oval 68">
            <a:extLst>
              <a:ext uri="{FF2B5EF4-FFF2-40B4-BE49-F238E27FC236}">
                <a16:creationId xmlns:a16="http://schemas.microsoft.com/office/drawing/2014/main" id="{292EA2FF-4D8B-D889-00A7-62CD10EFE86F}"/>
              </a:ext>
            </a:extLst>
          </p:cNvPr>
          <p:cNvSpPr/>
          <p:nvPr/>
        </p:nvSpPr>
        <p:spPr>
          <a:xfrm>
            <a:off x="6489098" y="4962381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2" name="Oval 73">
            <a:extLst>
              <a:ext uri="{FF2B5EF4-FFF2-40B4-BE49-F238E27FC236}">
                <a16:creationId xmlns:a16="http://schemas.microsoft.com/office/drawing/2014/main" id="{F60BD908-37AB-8F76-86F7-487E4190D733}"/>
              </a:ext>
            </a:extLst>
          </p:cNvPr>
          <p:cNvSpPr/>
          <p:nvPr/>
        </p:nvSpPr>
        <p:spPr>
          <a:xfrm>
            <a:off x="6702070" y="3883809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3" name="Freeform 75">
            <a:extLst>
              <a:ext uri="{FF2B5EF4-FFF2-40B4-BE49-F238E27FC236}">
                <a16:creationId xmlns:a16="http://schemas.microsoft.com/office/drawing/2014/main" id="{4FDE9AC0-369B-BF5D-7707-6B60E96A5404}"/>
              </a:ext>
            </a:extLst>
          </p:cNvPr>
          <p:cNvSpPr/>
          <p:nvPr/>
        </p:nvSpPr>
        <p:spPr>
          <a:xfrm rot="2700000">
            <a:off x="6041678" y="3725406"/>
            <a:ext cx="468085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89000"/>
                </a:schemeClr>
              </a:gs>
              <a:gs pos="23000">
                <a:schemeClr val="accent1">
                  <a:lumMod val="89000"/>
                </a:schemeClr>
              </a:gs>
              <a:gs pos="69000">
                <a:schemeClr val="accent1">
                  <a:lumMod val="75000"/>
                </a:schemeClr>
              </a:gs>
              <a:gs pos="97000">
                <a:schemeClr val="accent1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4" name="Freeform 76">
            <a:extLst>
              <a:ext uri="{FF2B5EF4-FFF2-40B4-BE49-F238E27FC236}">
                <a16:creationId xmlns:a16="http://schemas.microsoft.com/office/drawing/2014/main" id="{7CFB3A22-CBBF-9BB2-3A6A-54121E6B3ECD}"/>
              </a:ext>
            </a:extLst>
          </p:cNvPr>
          <p:cNvSpPr/>
          <p:nvPr/>
        </p:nvSpPr>
        <p:spPr>
          <a:xfrm rot="8100000" flipH="1">
            <a:off x="6039950" y="3671057"/>
            <a:ext cx="468085" cy="543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5" name="Oval 77">
            <a:extLst>
              <a:ext uri="{FF2B5EF4-FFF2-40B4-BE49-F238E27FC236}">
                <a16:creationId xmlns:a16="http://schemas.microsoft.com/office/drawing/2014/main" id="{A40E4260-120B-9084-7F0E-571D0A8ABE3B}"/>
              </a:ext>
            </a:extLst>
          </p:cNvPr>
          <p:cNvSpPr/>
          <p:nvPr/>
        </p:nvSpPr>
        <p:spPr>
          <a:xfrm>
            <a:off x="5997516" y="3731250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6" name="Oval 82">
            <a:extLst>
              <a:ext uri="{FF2B5EF4-FFF2-40B4-BE49-F238E27FC236}">
                <a16:creationId xmlns:a16="http://schemas.microsoft.com/office/drawing/2014/main" id="{BAEB000C-1E8C-3DCF-D62C-85C0350EACC7}"/>
              </a:ext>
            </a:extLst>
          </p:cNvPr>
          <p:cNvSpPr/>
          <p:nvPr/>
        </p:nvSpPr>
        <p:spPr>
          <a:xfrm>
            <a:off x="7010541" y="2968096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46000">
                <a:schemeClr val="accent4">
                  <a:lumMod val="95000"/>
                  <a:lumOff val="5000"/>
                </a:schemeClr>
              </a:gs>
              <a:gs pos="100000">
                <a:schemeClr val="accent4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7" name="Freeform 84">
            <a:extLst>
              <a:ext uri="{FF2B5EF4-FFF2-40B4-BE49-F238E27FC236}">
                <a16:creationId xmlns:a16="http://schemas.microsoft.com/office/drawing/2014/main" id="{30BFE82B-6388-4802-A9FA-4AAB896C8FA8}"/>
              </a:ext>
            </a:extLst>
          </p:cNvPr>
          <p:cNvSpPr/>
          <p:nvPr/>
        </p:nvSpPr>
        <p:spPr>
          <a:xfrm rot="5054778">
            <a:off x="6474884" y="2524003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89000"/>
                </a:schemeClr>
              </a:gs>
              <a:gs pos="23000">
                <a:schemeClr val="accent4">
                  <a:lumMod val="89000"/>
                </a:schemeClr>
              </a:gs>
              <a:gs pos="69000">
                <a:schemeClr val="accent4">
                  <a:lumMod val="75000"/>
                </a:schemeClr>
              </a:gs>
              <a:gs pos="97000">
                <a:schemeClr val="accent4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8" name="Freeform 85">
            <a:extLst>
              <a:ext uri="{FF2B5EF4-FFF2-40B4-BE49-F238E27FC236}">
                <a16:creationId xmlns:a16="http://schemas.microsoft.com/office/drawing/2014/main" id="{E5CBB9AA-742C-88B8-0E68-6F0FF5188337}"/>
              </a:ext>
            </a:extLst>
          </p:cNvPr>
          <p:cNvSpPr/>
          <p:nvPr/>
        </p:nvSpPr>
        <p:spPr>
          <a:xfrm rot="10454778" flipH="1">
            <a:off x="6507931" y="2480820"/>
            <a:ext cx="468086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9" name="Oval 86">
            <a:extLst>
              <a:ext uri="{FF2B5EF4-FFF2-40B4-BE49-F238E27FC236}">
                <a16:creationId xmlns:a16="http://schemas.microsoft.com/office/drawing/2014/main" id="{D9F05997-C17D-FA35-5AAD-2E70B4E9535A}"/>
              </a:ext>
            </a:extLst>
          </p:cNvPr>
          <p:cNvSpPr/>
          <p:nvPr/>
        </p:nvSpPr>
        <p:spPr>
          <a:xfrm>
            <a:off x="6457978" y="2511094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0" name="TextBox 52">
            <a:extLst>
              <a:ext uri="{FF2B5EF4-FFF2-40B4-BE49-F238E27FC236}">
                <a16:creationId xmlns:a16="http://schemas.microsoft.com/office/drawing/2014/main" id="{D90B8E89-8EA8-34DE-5135-4BCF847A429D}"/>
              </a:ext>
            </a:extLst>
          </p:cNvPr>
          <p:cNvSpPr txBox="1"/>
          <p:nvPr/>
        </p:nvSpPr>
        <p:spPr>
          <a:xfrm>
            <a:off x="9728432" y="1913204"/>
            <a:ext cx="1794698" cy="10156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Role of the Profession and Public Interest</a:t>
            </a:r>
            <a:endParaRPr sz="20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1" name="TextBox 52">
            <a:extLst>
              <a:ext uri="{FF2B5EF4-FFF2-40B4-BE49-F238E27FC236}">
                <a16:creationId xmlns:a16="http://schemas.microsoft.com/office/drawing/2014/main" id="{C585D91E-24CE-4AD0-9090-B7092DC12AD5}"/>
              </a:ext>
            </a:extLst>
          </p:cNvPr>
          <p:cNvSpPr txBox="1"/>
          <p:nvPr/>
        </p:nvSpPr>
        <p:spPr>
          <a:xfrm>
            <a:off x="10270547" y="3342910"/>
            <a:ext cx="1594902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r>
              <a:rPr lang="en-US" sz="2000" dirty="0">
                <a:solidFill>
                  <a:schemeClr val="tx1"/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Role of Leadership and Governance</a:t>
            </a:r>
          </a:p>
        </p:txBody>
      </p:sp>
      <p:sp>
        <p:nvSpPr>
          <p:cNvPr id="32" name="TextBox 52">
            <a:extLst>
              <a:ext uri="{FF2B5EF4-FFF2-40B4-BE49-F238E27FC236}">
                <a16:creationId xmlns:a16="http://schemas.microsoft.com/office/drawing/2014/main" id="{471C88F8-BAF7-0C60-E2D5-77A43DDB2DAC}"/>
              </a:ext>
            </a:extLst>
          </p:cNvPr>
          <p:cNvSpPr txBox="1"/>
          <p:nvPr/>
        </p:nvSpPr>
        <p:spPr>
          <a:xfrm>
            <a:off x="9703400" y="5194832"/>
            <a:ext cx="1794697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Accountability of Leadership</a:t>
            </a:r>
            <a:endParaRPr sz="20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3" name="TextBox 52">
            <a:extLst>
              <a:ext uri="{FF2B5EF4-FFF2-40B4-BE49-F238E27FC236}">
                <a16:creationId xmlns:a16="http://schemas.microsoft.com/office/drawing/2014/main" id="{5CDB6F8F-A920-537D-2F3A-96E342F011D9}"/>
              </a:ext>
            </a:extLst>
          </p:cNvPr>
          <p:cNvSpPr txBox="1"/>
          <p:nvPr/>
        </p:nvSpPr>
        <p:spPr>
          <a:xfrm>
            <a:off x="4938746" y="5423591"/>
            <a:ext cx="1758926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Transparency</a:t>
            </a:r>
            <a:endParaRPr sz="20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4" name="TextBox 52">
            <a:extLst>
              <a:ext uri="{FF2B5EF4-FFF2-40B4-BE49-F238E27FC236}">
                <a16:creationId xmlns:a16="http://schemas.microsoft.com/office/drawing/2014/main" id="{EE473CE3-FE1A-EAF1-5A8F-B96E1B947CB9}"/>
              </a:ext>
            </a:extLst>
          </p:cNvPr>
          <p:cNvSpPr txBox="1"/>
          <p:nvPr/>
        </p:nvSpPr>
        <p:spPr>
          <a:xfrm>
            <a:off x="4475601" y="3769187"/>
            <a:ext cx="1593824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Education</a:t>
            </a:r>
            <a:endParaRPr sz="20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1553EEC-BB70-AA01-6BA1-95DF8EB5D5DD}"/>
              </a:ext>
            </a:extLst>
          </p:cNvPr>
          <p:cNvSpPr txBox="1"/>
          <p:nvPr/>
        </p:nvSpPr>
        <p:spPr>
          <a:xfrm>
            <a:off x="5127135" y="2147465"/>
            <a:ext cx="1254713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Speak Up Culture</a:t>
            </a:r>
            <a:endParaRPr sz="20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36" name="Graphic 56" descr="Graphic 56">
            <a:extLst>
              <a:ext uri="{FF2B5EF4-FFF2-40B4-BE49-F238E27FC236}">
                <a16:creationId xmlns:a16="http://schemas.microsoft.com/office/drawing/2014/main" id="{5C946C91-8C0D-C4BE-9402-CFC60FC8AAE5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69132"/>
          </a:blip>
          <a:stretch>
            <a:fillRect/>
          </a:stretch>
        </p:blipFill>
        <p:spPr>
          <a:xfrm>
            <a:off x="6565878" y="2605249"/>
            <a:ext cx="299331" cy="299331"/>
          </a:xfrm>
          <a:prstGeom prst="rect">
            <a:avLst/>
          </a:prstGeom>
          <a:ln w="12700">
            <a:miter lim="400000"/>
          </a:ln>
        </p:spPr>
      </p:pic>
      <p:pic>
        <p:nvPicPr>
          <p:cNvPr id="38" name="Graphic 74" descr="Graphic 74">
            <a:extLst>
              <a:ext uri="{FF2B5EF4-FFF2-40B4-BE49-F238E27FC236}">
                <a16:creationId xmlns:a16="http://schemas.microsoft.com/office/drawing/2014/main" id="{88EBFDED-0DB3-D717-E252-0ADD5BAD078D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69132"/>
          </a:blip>
          <a:stretch>
            <a:fillRect/>
          </a:stretch>
        </p:blipFill>
        <p:spPr>
          <a:xfrm>
            <a:off x="9250293" y="5065135"/>
            <a:ext cx="299331" cy="299331"/>
          </a:xfrm>
          <a:prstGeom prst="rect">
            <a:avLst/>
          </a:prstGeom>
          <a:ln w="12700">
            <a:miter lim="400000"/>
          </a:ln>
        </p:spPr>
      </p:pic>
      <p:sp>
        <p:nvSpPr>
          <p:cNvPr id="39" name="Google Shape;9168;p73">
            <a:extLst>
              <a:ext uri="{FF2B5EF4-FFF2-40B4-BE49-F238E27FC236}">
                <a16:creationId xmlns:a16="http://schemas.microsoft.com/office/drawing/2014/main" id="{3D7B006C-D275-299C-89E2-FC5C4DFA8268}"/>
              </a:ext>
            </a:extLst>
          </p:cNvPr>
          <p:cNvSpPr/>
          <p:nvPr/>
        </p:nvSpPr>
        <p:spPr>
          <a:xfrm>
            <a:off x="6563093" y="5046079"/>
            <a:ext cx="310202" cy="304102"/>
          </a:xfrm>
          <a:custGeom>
            <a:avLst/>
            <a:gdLst/>
            <a:ahLst/>
            <a:cxnLst/>
            <a:rect l="l" t="t" r="r" b="b"/>
            <a:pathLst>
              <a:path w="12005" h="11060" extrusionOk="0">
                <a:moveTo>
                  <a:pt x="2049" y="2049"/>
                </a:moveTo>
                <a:cubicBezTo>
                  <a:pt x="2238" y="2049"/>
                  <a:pt x="2395" y="2206"/>
                  <a:pt x="2395" y="2395"/>
                </a:cubicBezTo>
                <a:cubicBezTo>
                  <a:pt x="2395" y="2584"/>
                  <a:pt x="2238" y="2742"/>
                  <a:pt x="2049" y="2742"/>
                </a:cubicBezTo>
                <a:cubicBezTo>
                  <a:pt x="1860" y="2742"/>
                  <a:pt x="1702" y="2584"/>
                  <a:pt x="1702" y="2395"/>
                </a:cubicBezTo>
                <a:cubicBezTo>
                  <a:pt x="1734" y="2206"/>
                  <a:pt x="1860" y="2049"/>
                  <a:pt x="2049" y="2049"/>
                </a:cubicBezTo>
                <a:close/>
                <a:moveTo>
                  <a:pt x="9736" y="2049"/>
                </a:moveTo>
                <a:cubicBezTo>
                  <a:pt x="9925" y="2049"/>
                  <a:pt x="10082" y="2206"/>
                  <a:pt x="10082" y="2395"/>
                </a:cubicBezTo>
                <a:cubicBezTo>
                  <a:pt x="10082" y="2584"/>
                  <a:pt x="9925" y="2742"/>
                  <a:pt x="9736" y="2742"/>
                </a:cubicBezTo>
                <a:cubicBezTo>
                  <a:pt x="9515" y="2742"/>
                  <a:pt x="9358" y="2584"/>
                  <a:pt x="9358" y="2395"/>
                </a:cubicBezTo>
                <a:cubicBezTo>
                  <a:pt x="9358" y="2206"/>
                  <a:pt x="9515" y="2049"/>
                  <a:pt x="9736" y="2049"/>
                </a:cubicBezTo>
                <a:close/>
                <a:moveTo>
                  <a:pt x="2049" y="3719"/>
                </a:moveTo>
                <a:lnTo>
                  <a:pt x="3151" y="5514"/>
                </a:lnTo>
                <a:lnTo>
                  <a:pt x="946" y="5514"/>
                </a:lnTo>
                <a:lnTo>
                  <a:pt x="2049" y="3719"/>
                </a:lnTo>
                <a:close/>
                <a:moveTo>
                  <a:pt x="9736" y="3719"/>
                </a:moveTo>
                <a:lnTo>
                  <a:pt x="10838" y="5514"/>
                </a:lnTo>
                <a:lnTo>
                  <a:pt x="8633" y="5514"/>
                </a:lnTo>
                <a:lnTo>
                  <a:pt x="9736" y="3719"/>
                </a:lnTo>
                <a:close/>
                <a:moveTo>
                  <a:pt x="3435" y="6207"/>
                </a:moveTo>
                <a:cubicBezTo>
                  <a:pt x="3466" y="6964"/>
                  <a:pt x="2836" y="7594"/>
                  <a:pt x="2049" y="7594"/>
                </a:cubicBezTo>
                <a:cubicBezTo>
                  <a:pt x="1292" y="7594"/>
                  <a:pt x="662" y="6964"/>
                  <a:pt x="662" y="6207"/>
                </a:cubicBezTo>
                <a:close/>
                <a:moveTo>
                  <a:pt x="11090" y="6207"/>
                </a:moveTo>
                <a:cubicBezTo>
                  <a:pt x="11090" y="6964"/>
                  <a:pt x="10460" y="7594"/>
                  <a:pt x="9736" y="7594"/>
                </a:cubicBezTo>
                <a:cubicBezTo>
                  <a:pt x="8980" y="7594"/>
                  <a:pt x="8350" y="6964"/>
                  <a:pt x="8350" y="6207"/>
                </a:cubicBezTo>
                <a:close/>
                <a:moveTo>
                  <a:pt x="5892" y="663"/>
                </a:moveTo>
                <a:cubicBezTo>
                  <a:pt x="6113" y="663"/>
                  <a:pt x="6270" y="820"/>
                  <a:pt x="6270" y="1009"/>
                </a:cubicBezTo>
                <a:lnTo>
                  <a:pt x="6270" y="8980"/>
                </a:lnTo>
                <a:lnTo>
                  <a:pt x="5546" y="8980"/>
                </a:lnTo>
                <a:lnTo>
                  <a:pt x="5546" y="1009"/>
                </a:lnTo>
                <a:cubicBezTo>
                  <a:pt x="5546" y="820"/>
                  <a:pt x="5703" y="663"/>
                  <a:pt x="5892" y="663"/>
                </a:cubicBezTo>
                <a:close/>
                <a:moveTo>
                  <a:pt x="8003" y="9673"/>
                </a:moveTo>
                <a:cubicBezTo>
                  <a:pt x="8192" y="9673"/>
                  <a:pt x="8350" y="9830"/>
                  <a:pt x="8350" y="10020"/>
                </a:cubicBezTo>
                <a:lnTo>
                  <a:pt x="8350" y="10398"/>
                </a:lnTo>
                <a:lnTo>
                  <a:pt x="3466" y="10398"/>
                </a:lnTo>
                <a:lnTo>
                  <a:pt x="3466" y="10020"/>
                </a:lnTo>
                <a:cubicBezTo>
                  <a:pt x="3466" y="9830"/>
                  <a:pt x="3624" y="9673"/>
                  <a:pt x="3813" y="9673"/>
                </a:cubicBezTo>
                <a:close/>
                <a:moveTo>
                  <a:pt x="5955" y="1"/>
                </a:moveTo>
                <a:cubicBezTo>
                  <a:pt x="5357" y="1"/>
                  <a:pt x="4916" y="474"/>
                  <a:pt x="4916" y="1009"/>
                </a:cubicBezTo>
                <a:lnTo>
                  <a:pt x="4916" y="1167"/>
                </a:lnTo>
                <a:cubicBezTo>
                  <a:pt x="3970" y="1671"/>
                  <a:pt x="3655" y="1891"/>
                  <a:pt x="3057" y="1954"/>
                </a:cubicBezTo>
                <a:cubicBezTo>
                  <a:pt x="2899" y="1608"/>
                  <a:pt x="2553" y="1324"/>
                  <a:pt x="2112" y="1324"/>
                </a:cubicBezTo>
                <a:cubicBezTo>
                  <a:pt x="1734" y="1324"/>
                  <a:pt x="1387" y="1576"/>
                  <a:pt x="1166" y="1923"/>
                </a:cubicBezTo>
                <a:cubicBezTo>
                  <a:pt x="946" y="1891"/>
                  <a:pt x="694" y="1797"/>
                  <a:pt x="505" y="1734"/>
                </a:cubicBezTo>
                <a:cubicBezTo>
                  <a:pt x="454" y="1708"/>
                  <a:pt x="404" y="1697"/>
                  <a:pt x="355" y="1697"/>
                </a:cubicBezTo>
                <a:cubicBezTo>
                  <a:pt x="224" y="1697"/>
                  <a:pt x="110" y="1784"/>
                  <a:pt x="64" y="1923"/>
                </a:cubicBezTo>
                <a:cubicBezTo>
                  <a:pt x="1" y="2112"/>
                  <a:pt x="64" y="2301"/>
                  <a:pt x="284" y="2364"/>
                </a:cubicBezTo>
                <a:cubicBezTo>
                  <a:pt x="536" y="2458"/>
                  <a:pt x="820" y="2553"/>
                  <a:pt x="1135" y="2616"/>
                </a:cubicBezTo>
                <a:cubicBezTo>
                  <a:pt x="1229" y="2899"/>
                  <a:pt x="1387" y="3151"/>
                  <a:pt x="1607" y="3277"/>
                </a:cubicBezTo>
                <a:lnTo>
                  <a:pt x="127" y="5703"/>
                </a:lnTo>
                <a:cubicBezTo>
                  <a:pt x="64" y="5735"/>
                  <a:pt x="64" y="5829"/>
                  <a:pt x="64" y="5892"/>
                </a:cubicBezTo>
                <a:lnTo>
                  <a:pt x="64" y="6239"/>
                </a:lnTo>
                <a:cubicBezTo>
                  <a:pt x="64" y="7405"/>
                  <a:pt x="1009" y="8350"/>
                  <a:pt x="2175" y="8350"/>
                </a:cubicBezTo>
                <a:cubicBezTo>
                  <a:pt x="3309" y="8350"/>
                  <a:pt x="4254" y="7405"/>
                  <a:pt x="4254" y="6239"/>
                </a:cubicBezTo>
                <a:lnTo>
                  <a:pt x="4254" y="5892"/>
                </a:lnTo>
                <a:cubicBezTo>
                  <a:pt x="4254" y="5829"/>
                  <a:pt x="4254" y="5766"/>
                  <a:pt x="4222" y="5703"/>
                </a:cubicBezTo>
                <a:lnTo>
                  <a:pt x="2710" y="3277"/>
                </a:lnTo>
                <a:cubicBezTo>
                  <a:pt x="2962" y="3183"/>
                  <a:pt x="3120" y="2931"/>
                  <a:pt x="3183" y="2647"/>
                </a:cubicBezTo>
                <a:cubicBezTo>
                  <a:pt x="3844" y="2553"/>
                  <a:pt x="4222" y="2332"/>
                  <a:pt x="4947" y="1954"/>
                </a:cubicBezTo>
                <a:lnTo>
                  <a:pt x="4947" y="8980"/>
                </a:lnTo>
                <a:lnTo>
                  <a:pt x="3939" y="8980"/>
                </a:lnTo>
                <a:cubicBezTo>
                  <a:pt x="3340" y="8980"/>
                  <a:pt x="2899" y="9421"/>
                  <a:pt x="2899" y="9988"/>
                </a:cubicBezTo>
                <a:lnTo>
                  <a:pt x="2899" y="10713"/>
                </a:lnTo>
                <a:cubicBezTo>
                  <a:pt x="2899" y="10902"/>
                  <a:pt x="3057" y="11059"/>
                  <a:pt x="3246" y="11059"/>
                </a:cubicBezTo>
                <a:lnTo>
                  <a:pt x="8822" y="11059"/>
                </a:lnTo>
                <a:cubicBezTo>
                  <a:pt x="9011" y="11059"/>
                  <a:pt x="9169" y="10902"/>
                  <a:pt x="9169" y="10713"/>
                </a:cubicBezTo>
                <a:lnTo>
                  <a:pt x="9169" y="9988"/>
                </a:lnTo>
                <a:cubicBezTo>
                  <a:pt x="9169" y="9389"/>
                  <a:pt x="8696" y="8980"/>
                  <a:pt x="8129" y="8980"/>
                </a:cubicBezTo>
                <a:lnTo>
                  <a:pt x="7089" y="8980"/>
                </a:lnTo>
                <a:lnTo>
                  <a:pt x="7089" y="1954"/>
                </a:lnTo>
                <a:cubicBezTo>
                  <a:pt x="7814" y="2332"/>
                  <a:pt x="8224" y="2553"/>
                  <a:pt x="8885" y="2647"/>
                </a:cubicBezTo>
                <a:cubicBezTo>
                  <a:pt x="8980" y="2931"/>
                  <a:pt x="9137" y="3120"/>
                  <a:pt x="9358" y="3277"/>
                </a:cubicBezTo>
                <a:lnTo>
                  <a:pt x="7877" y="5703"/>
                </a:lnTo>
                <a:cubicBezTo>
                  <a:pt x="7814" y="5735"/>
                  <a:pt x="7814" y="5829"/>
                  <a:pt x="7814" y="5892"/>
                </a:cubicBezTo>
                <a:lnTo>
                  <a:pt x="7814" y="6239"/>
                </a:lnTo>
                <a:cubicBezTo>
                  <a:pt x="7814" y="7405"/>
                  <a:pt x="8759" y="8350"/>
                  <a:pt x="9925" y="8350"/>
                </a:cubicBezTo>
                <a:cubicBezTo>
                  <a:pt x="11059" y="8350"/>
                  <a:pt x="12004" y="7405"/>
                  <a:pt x="12004" y="6239"/>
                </a:cubicBezTo>
                <a:lnTo>
                  <a:pt x="12004" y="5892"/>
                </a:lnTo>
                <a:cubicBezTo>
                  <a:pt x="12004" y="5829"/>
                  <a:pt x="12004" y="5766"/>
                  <a:pt x="11973" y="5703"/>
                </a:cubicBezTo>
                <a:lnTo>
                  <a:pt x="10460" y="3277"/>
                </a:lnTo>
                <a:cubicBezTo>
                  <a:pt x="10523" y="3151"/>
                  <a:pt x="10681" y="2899"/>
                  <a:pt x="10744" y="2616"/>
                </a:cubicBezTo>
                <a:cubicBezTo>
                  <a:pt x="11027" y="2553"/>
                  <a:pt x="11343" y="2458"/>
                  <a:pt x="11626" y="2364"/>
                </a:cubicBezTo>
                <a:cubicBezTo>
                  <a:pt x="11815" y="2269"/>
                  <a:pt x="11878" y="2080"/>
                  <a:pt x="11815" y="1923"/>
                </a:cubicBezTo>
                <a:cubicBezTo>
                  <a:pt x="11746" y="1784"/>
                  <a:pt x="11626" y="1697"/>
                  <a:pt x="11505" y="1697"/>
                </a:cubicBezTo>
                <a:cubicBezTo>
                  <a:pt x="11461" y="1697"/>
                  <a:pt x="11416" y="1708"/>
                  <a:pt x="11374" y="1734"/>
                </a:cubicBezTo>
                <a:cubicBezTo>
                  <a:pt x="11122" y="1797"/>
                  <a:pt x="10933" y="1891"/>
                  <a:pt x="10712" y="1923"/>
                </a:cubicBezTo>
                <a:cubicBezTo>
                  <a:pt x="10555" y="1576"/>
                  <a:pt x="10208" y="1324"/>
                  <a:pt x="9767" y="1324"/>
                </a:cubicBezTo>
                <a:cubicBezTo>
                  <a:pt x="9326" y="1324"/>
                  <a:pt x="8980" y="1576"/>
                  <a:pt x="8822" y="1954"/>
                </a:cubicBezTo>
                <a:cubicBezTo>
                  <a:pt x="8224" y="1828"/>
                  <a:pt x="7908" y="1639"/>
                  <a:pt x="6963" y="1167"/>
                </a:cubicBezTo>
                <a:lnTo>
                  <a:pt x="6963" y="1009"/>
                </a:lnTo>
                <a:cubicBezTo>
                  <a:pt x="6963" y="411"/>
                  <a:pt x="6491" y="1"/>
                  <a:pt x="5955" y="1"/>
                </a:cubicBezTo>
                <a:close/>
              </a:path>
            </a:pathLst>
          </a:custGeom>
          <a:solidFill>
            <a:srgbClr val="0F3745"/>
          </a:solidFill>
          <a:ln>
            <a:solidFill>
              <a:srgbClr val="0F3745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0" name="Google Shape;12604;p89">
            <a:extLst>
              <a:ext uri="{FF2B5EF4-FFF2-40B4-BE49-F238E27FC236}">
                <a16:creationId xmlns:a16="http://schemas.microsoft.com/office/drawing/2014/main" id="{46CD3546-A62A-C507-8A47-6BD4284934A6}"/>
              </a:ext>
            </a:extLst>
          </p:cNvPr>
          <p:cNvSpPr/>
          <p:nvPr/>
        </p:nvSpPr>
        <p:spPr>
          <a:xfrm flipH="1">
            <a:off x="9747135" y="3768567"/>
            <a:ext cx="293103" cy="368139"/>
          </a:xfrm>
          <a:custGeom>
            <a:avLst/>
            <a:gdLst/>
            <a:ahLst/>
            <a:cxnLst/>
            <a:rect l="l" t="t" r="r" b="b"/>
            <a:pathLst>
              <a:path w="10315" h="10343" extrusionOk="0">
                <a:moveTo>
                  <a:pt x="5102" y="670"/>
                </a:moveTo>
                <a:cubicBezTo>
                  <a:pt x="5604" y="670"/>
                  <a:pt x="6022" y="1088"/>
                  <a:pt x="6022" y="1562"/>
                </a:cubicBezTo>
                <a:cubicBezTo>
                  <a:pt x="6022" y="2063"/>
                  <a:pt x="5604" y="2481"/>
                  <a:pt x="5102" y="2481"/>
                </a:cubicBezTo>
                <a:cubicBezTo>
                  <a:pt x="4600" y="2481"/>
                  <a:pt x="4182" y="2063"/>
                  <a:pt x="4182" y="1562"/>
                </a:cubicBezTo>
                <a:cubicBezTo>
                  <a:pt x="4182" y="1088"/>
                  <a:pt x="4600" y="670"/>
                  <a:pt x="5102" y="670"/>
                </a:cubicBezTo>
                <a:close/>
                <a:moveTo>
                  <a:pt x="1757" y="1896"/>
                </a:moveTo>
                <a:cubicBezTo>
                  <a:pt x="2063" y="1896"/>
                  <a:pt x="2342" y="2175"/>
                  <a:pt x="2342" y="2481"/>
                </a:cubicBezTo>
                <a:cubicBezTo>
                  <a:pt x="2342" y="2788"/>
                  <a:pt x="2063" y="3067"/>
                  <a:pt x="1757" y="3067"/>
                </a:cubicBezTo>
                <a:cubicBezTo>
                  <a:pt x="1422" y="3067"/>
                  <a:pt x="1143" y="2788"/>
                  <a:pt x="1143" y="2481"/>
                </a:cubicBezTo>
                <a:cubicBezTo>
                  <a:pt x="1143" y="2119"/>
                  <a:pt x="1422" y="1896"/>
                  <a:pt x="1757" y="1896"/>
                </a:cubicBezTo>
                <a:close/>
                <a:moveTo>
                  <a:pt x="8447" y="1896"/>
                </a:moveTo>
                <a:cubicBezTo>
                  <a:pt x="8781" y="1896"/>
                  <a:pt x="9032" y="2175"/>
                  <a:pt x="9032" y="2481"/>
                </a:cubicBezTo>
                <a:cubicBezTo>
                  <a:pt x="9032" y="2788"/>
                  <a:pt x="8753" y="3067"/>
                  <a:pt x="8447" y="3067"/>
                </a:cubicBezTo>
                <a:cubicBezTo>
                  <a:pt x="8112" y="3067"/>
                  <a:pt x="7834" y="2788"/>
                  <a:pt x="7834" y="2481"/>
                </a:cubicBezTo>
                <a:cubicBezTo>
                  <a:pt x="7834" y="2119"/>
                  <a:pt x="8112" y="1896"/>
                  <a:pt x="8447" y="1896"/>
                </a:cubicBezTo>
                <a:close/>
                <a:moveTo>
                  <a:pt x="1701" y="3624"/>
                </a:moveTo>
                <a:cubicBezTo>
                  <a:pt x="2370" y="3624"/>
                  <a:pt x="2927" y="4182"/>
                  <a:pt x="2927" y="4851"/>
                </a:cubicBezTo>
                <a:lnTo>
                  <a:pt x="2927" y="6412"/>
                </a:lnTo>
                <a:cubicBezTo>
                  <a:pt x="2955" y="6635"/>
                  <a:pt x="2816" y="6719"/>
                  <a:pt x="2649" y="6719"/>
                </a:cubicBezTo>
                <a:cubicBezTo>
                  <a:pt x="2481" y="6719"/>
                  <a:pt x="2342" y="6858"/>
                  <a:pt x="2342" y="7053"/>
                </a:cubicBezTo>
                <a:lnTo>
                  <a:pt x="2342" y="8865"/>
                </a:lnTo>
                <a:cubicBezTo>
                  <a:pt x="2342" y="9032"/>
                  <a:pt x="2203" y="9172"/>
                  <a:pt x="2035" y="9172"/>
                </a:cubicBezTo>
                <a:lnTo>
                  <a:pt x="1422" y="9172"/>
                </a:lnTo>
                <a:cubicBezTo>
                  <a:pt x="1255" y="9172"/>
                  <a:pt x="1116" y="9032"/>
                  <a:pt x="1116" y="8865"/>
                </a:cubicBezTo>
                <a:lnTo>
                  <a:pt x="1116" y="7053"/>
                </a:lnTo>
                <a:cubicBezTo>
                  <a:pt x="1116" y="6858"/>
                  <a:pt x="976" y="6719"/>
                  <a:pt x="809" y="6719"/>
                </a:cubicBezTo>
                <a:cubicBezTo>
                  <a:pt x="642" y="6719"/>
                  <a:pt x="502" y="6579"/>
                  <a:pt x="502" y="6412"/>
                </a:cubicBezTo>
                <a:lnTo>
                  <a:pt x="502" y="4851"/>
                </a:lnTo>
                <a:cubicBezTo>
                  <a:pt x="502" y="4182"/>
                  <a:pt x="1060" y="3624"/>
                  <a:pt x="1701" y="3624"/>
                </a:cubicBezTo>
                <a:close/>
                <a:moveTo>
                  <a:pt x="8391" y="3624"/>
                </a:moveTo>
                <a:cubicBezTo>
                  <a:pt x="9060" y="3624"/>
                  <a:pt x="9618" y="4182"/>
                  <a:pt x="9618" y="4851"/>
                </a:cubicBezTo>
                <a:lnTo>
                  <a:pt x="9618" y="6440"/>
                </a:lnTo>
                <a:lnTo>
                  <a:pt x="9645" y="6440"/>
                </a:lnTo>
                <a:cubicBezTo>
                  <a:pt x="9645" y="6635"/>
                  <a:pt x="9506" y="6774"/>
                  <a:pt x="9339" y="6774"/>
                </a:cubicBezTo>
                <a:cubicBezTo>
                  <a:pt x="9172" y="6774"/>
                  <a:pt x="9032" y="6914"/>
                  <a:pt x="9032" y="7081"/>
                </a:cubicBezTo>
                <a:lnTo>
                  <a:pt x="9032" y="8893"/>
                </a:lnTo>
                <a:cubicBezTo>
                  <a:pt x="9032" y="9060"/>
                  <a:pt x="8893" y="9199"/>
                  <a:pt x="8726" y="9199"/>
                </a:cubicBezTo>
                <a:lnTo>
                  <a:pt x="8112" y="9199"/>
                </a:lnTo>
                <a:cubicBezTo>
                  <a:pt x="7945" y="9199"/>
                  <a:pt x="7806" y="9060"/>
                  <a:pt x="7806" y="8893"/>
                </a:cubicBezTo>
                <a:lnTo>
                  <a:pt x="7806" y="7053"/>
                </a:lnTo>
                <a:cubicBezTo>
                  <a:pt x="7806" y="6858"/>
                  <a:pt x="7666" y="6719"/>
                  <a:pt x="7499" y="6719"/>
                </a:cubicBezTo>
                <a:cubicBezTo>
                  <a:pt x="7332" y="6719"/>
                  <a:pt x="7192" y="6579"/>
                  <a:pt x="7192" y="6412"/>
                </a:cubicBezTo>
                <a:lnTo>
                  <a:pt x="7192" y="4851"/>
                </a:lnTo>
                <a:cubicBezTo>
                  <a:pt x="7192" y="4182"/>
                  <a:pt x="7750" y="3624"/>
                  <a:pt x="8391" y="3624"/>
                </a:cubicBezTo>
                <a:close/>
                <a:moveTo>
                  <a:pt x="5381" y="3095"/>
                </a:moveTo>
                <a:cubicBezTo>
                  <a:pt x="6077" y="3234"/>
                  <a:pt x="6635" y="3875"/>
                  <a:pt x="6635" y="4600"/>
                </a:cubicBezTo>
                <a:lnTo>
                  <a:pt x="6635" y="6440"/>
                </a:lnTo>
                <a:cubicBezTo>
                  <a:pt x="6663" y="6635"/>
                  <a:pt x="6523" y="6719"/>
                  <a:pt x="6356" y="6719"/>
                </a:cubicBezTo>
                <a:cubicBezTo>
                  <a:pt x="6161" y="6719"/>
                  <a:pt x="6022" y="6858"/>
                  <a:pt x="6022" y="7053"/>
                </a:cubicBezTo>
                <a:lnTo>
                  <a:pt x="6022" y="9478"/>
                </a:lnTo>
                <a:cubicBezTo>
                  <a:pt x="6022" y="9645"/>
                  <a:pt x="5882" y="9785"/>
                  <a:pt x="5715" y="9785"/>
                </a:cubicBezTo>
                <a:lnTo>
                  <a:pt x="4461" y="9785"/>
                </a:lnTo>
                <a:cubicBezTo>
                  <a:pt x="4293" y="9785"/>
                  <a:pt x="4154" y="9645"/>
                  <a:pt x="4154" y="9478"/>
                </a:cubicBezTo>
                <a:lnTo>
                  <a:pt x="4154" y="7053"/>
                </a:lnTo>
                <a:cubicBezTo>
                  <a:pt x="4154" y="6858"/>
                  <a:pt x="4015" y="6719"/>
                  <a:pt x="3847" y="6719"/>
                </a:cubicBezTo>
                <a:cubicBezTo>
                  <a:pt x="3652" y="6719"/>
                  <a:pt x="3513" y="6579"/>
                  <a:pt x="3513" y="6412"/>
                </a:cubicBezTo>
                <a:lnTo>
                  <a:pt x="3513" y="4851"/>
                </a:lnTo>
                <a:lnTo>
                  <a:pt x="3513" y="4600"/>
                </a:lnTo>
                <a:cubicBezTo>
                  <a:pt x="3513" y="3875"/>
                  <a:pt x="4043" y="3234"/>
                  <a:pt x="4739" y="3095"/>
                </a:cubicBezTo>
                <a:lnTo>
                  <a:pt x="4739" y="5185"/>
                </a:lnTo>
                <a:cubicBezTo>
                  <a:pt x="4739" y="5381"/>
                  <a:pt x="4879" y="5520"/>
                  <a:pt x="5046" y="5520"/>
                </a:cubicBezTo>
                <a:cubicBezTo>
                  <a:pt x="5241" y="5520"/>
                  <a:pt x="5381" y="5381"/>
                  <a:pt x="5381" y="5185"/>
                </a:cubicBezTo>
                <a:lnTo>
                  <a:pt x="5381" y="3095"/>
                </a:lnTo>
                <a:close/>
                <a:moveTo>
                  <a:pt x="5130" y="1"/>
                </a:moveTo>
                <a:cubicBezTo>
                  <a:pt x="4293" y="1"/>
                  <a:pt x="3624" y="670"/>
                  <a:pt x="3624" y="1506"/>
                </a:cubicBezTo>
                <a:cubicBezTo>
                  <a:pt x="3624" y="1952"/>
                  <a:pt x="3847" y="2370"/>
                  <a:pt x="4154" y="2649"/>
                </a:cubicBezTo>
                <a:cubicBezTo>
                  <a:pt x="3736" y="2872"/>
                  <a:pt x="3373" y="3234"/>
                  <a:pt x="3206" y="3652"/>
                </a:cubicBezTo>
                <a:cubicBezTo>
                  <a:pt x="3067" y="3485"/>
                  <a:pt x="2900" y="3346"/>
                  <a:pt x="2677" y="3234"/>
                </a:cubicBezTo>
                <a:cubicBezTo>
                  <a:pt x="2900" y="3039"/>
                  <a:pt x="3039" y="2732"/>
                  <a:pt x="3039" y="2398"/>
                </a:cubicBezTo>
                <a:cubicBezTo>
                  <a:pt x="3039" y="1757"/>
                  <a:pt x="2481" y="1199"/>
                  <a:pt x="1812" y="1199"/>
                </a:cubicBezTo>
                <a:cubicBezTo>
                  <a:pt x="1143" y="1199"/>
                  <a:pt x="586" y="1757"/>
                  <a:pt x="586" y="2398"/>
                </a:cubicBezTo>
                <a:cubicBezTo>
                  <a:pt x="586" y="2732"/>
                  <a:pt x="725" y="3039"/>
                  <a:pt x="948" y="3234"/>
                </a:cubicBezTo>
                <a:cubicBezTo>
                  <a:pt x="391" y="3569"/>
                  <a:pt x="1" y="4154"/>
                  <a:pt x="1" y="4851"/>
                </a:cubicBezTo>
                <a:lnTo>
                  <a:pt x="1" y="6412"/>
                </a:lnTo>
                <a:cubicBezTo>
                  <a:pt x="1" y="6802"/>
                  <a:pt x="251" y="7137"/>
                  <a:pt x="586" y="7276"/>
                </a:cubicBezTo>
                <a:lnTo>
                  <a:pt x="586" y="8865"/>
                </a:lnTo>
                <a:cubicBezTo>
                  <a:pt x="586" y="9339"/>
                  <a:pt x="1004" y="9757"/>
                  <a:pt x="1506" y="9757"/>
                </a:cubicBezTo>
                <a:lnTo>
                  <a:pt x="2091" y="9757"/>
                </a:lnTo>
                <a:cubicBezTo>
                  <a:pt x="2593" y="9757"/>
                  <a:pt x="3011" y="9339"/>
                  <a:pt x="3011" y="8865"/>
                </a:cubicBezTo>
                <a:lnTo>
                  <a:pt x="3011" y="7276"/>
                </a:lnTo>
                <a:cubicBezTo>
                  <a:pt x="3095" y="7248"/>
                  <a:pt x="3206" y="7192"/>
                  <a:pt x="3318" y="7109"/>
                </a:cubicBezTo>
                <a:cubicBezTo>
                  <a:pt x="3429" y="7192"/>
                  <a:pt x="3485" y="7248"/>
                  <a:pt x="3624" y="7276"/>
                </a:cubicBezTo>
                <a:lnTo>
                  <a:pt x="3624" y="9450"/>
                </a:lnTo>
                <a:cubicBezTo>
                  <a:pt x="3624" y="9924"/>
                  <a:pt x="4043" y="10342"/>
                  <a:pt x="4544" y="10342"/>
                </a:cubicBezTo>
                <a:lnTo>
                  <a:pt x="5799" y="10342"/>
                </a:lnTo>
                <a:cubicBezTo>
                  <a:pt x="6273" y="10342"/>
                  <a:pt x="6691" y="9924"/>
                  <a:pt x="6691" y="9450"/>
                </a:cubicBezTo>
                <a:lnTo>
                  <a:pt x="6691" y="7276"/>
                </a:lnTo>
                <a:cubicBezTo>
                  <a:pt x="6802" y="7248"/>
                  <a:pt x="6914" y="7192"/>
                  <a:pt x="6997" y="7109"/>
                </a:cubicBezTo>
                <a:cubicBezTo>
                  <a:pt x="7109" y="7192"/>
                  <a:pt x="7192" y="7248"/>
                  <a:pt x="7332" y="7276"/>
                </a:cubicBezTo>
                <a:lnTo>
                  <a:pt x="7332" y="8865"/>
                </a:lnTo>
                <a:cubicBezTo>
                  <a:pt x="7332" y="9339"/>
                  <a:pt x="7750" y="9757"/>
                  <a:pt x="8224" y="9757"/>
                </a:cubicBezTo>
                <a:lnTo>
                  <a:pt x="8809" y="9757"/>
                </a:lnTo>
                <a:cubicBezTo>
                  <a:pt x="9311" y="9757"/>
                  <a:pt x="9729" y="9339"/>
                  <a:pt x="9729" y="8865"/>
                </a:cubicBezTo>
                <a:lnTo>
                  <a:pt x="9729" y="7276"/>
                </a:lnTo>
                <a:cubicBezTo>
                  <a:pt x="10064" y="7137"/>
                  <a:pt x="10314" y="6830"/>
                  <a:pt x="10314" y="6412"/>
                </a:cubicBezTo>
                <a:lnTo>
                  <a:pt x="10314" y="4851"/>
                </a:lnTo>
                <a:cubicBezTo>
                  <a:pt x="10287" y="4210"/>
                  <a:pt x="9896" y="3596"/>
                  <a:pt x="9339" y="3318"/>
                </a:cubicBezTo>
                <a:cubicBezTo>
                  <a:pt x="9562" y="3095"/>
                  <a:pt x="9701" y="2788"/>
                  <a:pt x="9701" y="2481"/>
                </a:cubicBezTo>
                <a:cubicBezTo>
                  <a:pt x="9701" y="1812"/>
                  <a:pt x="9144" y="1255"/>
                  <a:pt x="8475" y="1255"/>
                </a:cubicBezTo>
                <a:cubicBezTo>
                  <a:pt x="7806" y="1255"/>
                  <a:pt x="7248" y="1812"/>
                  <a:pt x="7248" y="2481"/>
                </a:cubicBezTo>
                <a:cubicBezTo>
                  <a:pt x="7248" y="2788"/>
                  <a:pt x="7388" y="3095"/>
                  <a:pt x="7611" y="3318"/>
                </a:cubicBezTo>
                <a:cubicBezTo>
                  <a:pt x="7388" y="3429"/>
                  <a:pt x="7220" y="3569"/>
                  <a:pt x="7081" y="3736"/>
                </a:cubicBezTo>
                <a:cubicBezTo>
                  <a:pt x="6969" y="3485"/>
                  <a:pt x="6802" y="3290"/>
                  <a:pt x="6635" y="3067"/>
                </a:cubicBezTo>
                <a:cubicBezTo>
                  <a:pt x="6496" y="2927"/>
                  <a:pt x="6300" y="2788"/>
                  <a:pt x="6105" y="2677"/>
                </a:cubicBezTo>
                <a:cubicBezTo>
                  <a:pt x="6440" y="2370"/>
                  <a:pt x="6663" y="1952"/>
                  <a:pt x="6663" y="1534"/>
                </a:cubicBezTo>
                <a:cubicBezTo>
                  <a:pt x="6663" y="1116"/>
                  <a:pt x="6496" y="725"/>
                  <a:pt x="6217" y="447"/>
                </a:cubicBezTo>
                <a:cubicBezTo>
                  <a:pt x="5938" y="168"/>
                  <a:pt x="5520" y="1"/>
                  <a:pt x="5130" y="1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1" name="Google Shape;12426;p89">
            <a:extLst>
              <a:ext uri="{FF2B5EF4-FFF2-40B4-BE49-F238E27FC236}">
                <a16:creationId xmlns:a16="http://schemas.microsoft.com/office/drawing/2014/main" id="{C7C8F60F-A103-8D20-098E-62BEBA2F09E5}"/>
              </a:ext>
            </a:extLst>
          </p:cNvPr>
          <p:cNvSpPr/>
          <p:nvPr/>
        </p:nvSpPr>
        <p:spPr>
          <a:xfrm>
            <a:off x="9239132" y="2526641"/>
            <a:ext cx="271613" cy="266874"/>
          </a:xfrm>
          <a:custGeom>
            <a:avLst/>
            <a:gdLst/>
            <a:ahLst/>
            <a:cxnLst/>
            <a:rect l="l" t="t" r="r" b="b"/>
            <a:pathLst>
              <a:path w="11816" h="11689" extrusionOk="0">
                <a:moveTo>
                  <a:pt x="7026" y="757"/>
                </a:moveTo>
                <a:lnTo>
                  <a:pt x="7026" y="2710"/>
                </a:lnTo>
                <a:lnTo>
                  <a:pt x="5829" y="2710"/>
                </a:lnTo>
                <a:cubicBezTo>
                  <a:pt x="5924" y="2332"/>
                  <a:pt x="6081" y="1954"/>
                  <a:pt x="6176" y="1702"/>
                </a:cubicBezTo>
                <a:cubicBezTo>
                  <a:pt x="6428" y="1229"/>
                  <a:pt x="6711" y="914"/>
                  <a:pt x="7026" y="757"/>
                </a:cubicBezTo>
                <a:close/>
                <a:moveTo>
                  <a:pt x="7688" y="757"/>
                </a:moveTo>
                <a:cubicBezTo>
                  <a:pt x="8003" y="914"/>
                  <a:pt x="8287" y="1229"/>
                  <a:pt x="8507" y="1702"/>
                </a:cubicBezTo>
                <a:cubicBezTo>
                  <a:pt x="8665" y="2017"/>
                  <a:pt x="8791" y="2364"/>
                  <a:pt x="8854" y="2710"/>
                </a:cubicBezTo>
                <a:lnTo>
                  <a:pt x="7688" y="2710"/>
                </a:lnTo>
                <a:lnTo>
                  <a:pt x="7688" y="757"/>
                </a:lnTo>
                <a:close/>
                <a:moveTo>
                  <a:pt x="8917" y="977"/>
                </a:moveTo>
                <a:cubicBezTo>
                  <a:pt x="9704" y="1387"/>
                  <a:pt x="10334" y="1954"/>
                  <a:pt x="10712" y="2710"/>
                </a:cubicBezTo>
                <a:lnTo>
                  <a:pt x="9578" y="2710"/>
                </a:lnTo>
                <a:cubicBezTo>
                  <a:pt x="9452" y="2206"/>
                  <a:pt x="9295" y="1765"/>
                  <a:pt x="9106" y="1387"/>
                </a:cubicBezTo>
                <a:cubicBezTo>
                  <a:pt x="9011" y="1261"/>
                  <a:pt x="8948" y="1103"/>
                  <a:pt x="8917" y="977"/>
                </a:cubicBezTo>
                <a:close/>
                <a:moveTo>
                  <a:pt x="5798" y="1009"/>
                </a:moveTo>
                <a:lnTo>
                  <a:pt x="5798" y="1009"/>
                </a:lnTo>
                <a:cubicBezTo>
                  <a:pt x="5703" y="1135"/>
                  <a:pt x="5640" y="1261"/>
                  <a:pt x="5609" y="1418"/>
                </a:cubicBezTo>
                <a:cubicBezTo>
                  <a:pt x="5388" y="1796"/>
                  <a:pt x="5231" y="2269"/>
                  <a:pt x="5136" y="2742"/>
                </a:cubicBezTo>
                <a:lnTo>
                  <a:pt x="3970" y="2742"/>
                </a:lnTo>
                <a:cubicBezTo>
                  <a:pt x="4380" y="1954"/>
                  <a:pt x="5042" y="1387"/>
                  <a:pt x="5798" y="1009"/>
                </a:cubicBezTo>
                <a:close/>
                <a:moveTo>
                  <a:pt x="5010" y="3435"/>
                </a:moveTo>
                <a:cubicBezTo>
                  <a:pt x="4978" y="3750"/>
                  <a:pt x="4915" y="4096"/>
                  <a:pt x="4915" y="4443"/>
                </a:cubicBezTo>
                <a:cubicBezTo>
                  <a:pt x="4978" y="4789"/>
                  <a:pt x="4978" y="5167"/>
                  <a:pt x="5010" y="5482"/>
                </a:cubicBezTo>
                <a:lnTo>
                  <a:pt x="3718" y="5482"/>
                </a:lnTo>
                <a:cubicBezTo>
                  <a:pt x="3624" y="5167"/>
                  <a:pt x="3561" y="4789"/>
                  <a:pt x="3561" y="4443"/>
                </a:cubicBezTo>
                <a:cubicBezTo>
                  <a:pt x="3561" y="4096"/>
                  <a:pt x="3592" y="3750"/>
                  <a:pt x="3718" y="3435"/>
                </a:cubicBezTo>
                <a:close/>
                <a:moveTo>
                  <a:pt x="7026" y="3435"/>
                </a:moveTo>
                <a:lnTo>
                  <a:pt x="7026" y="5482"/>
                </a:lnTo>
                <a:lnTo>
                  <a:pt x="5703" y="5482"/>
                </a:lnTo>
                <a:cubicBezTo>
                  <a:pt x="5672" y="5136"/>
                  <a:pt x="5640" y="4789"/>
                  <a:pt x="5640" y="4443"/>
                </a:cubicBezTo>
                <a:cubicBezTo>
                  <a:pt x="5640" y="4096"/>
                  <a:pt x="5672" y="3718"/>
                  <a:pt x="5703" y="3435"/>
                </a:cubicBezTo>
                <a:close/>
                <a:moveTo>
                  <a:pt x="8980" y="3435"/>
                </a:moveTo>
                <a:cubicBezTo>
                  <a:pt x="9011" y="3750"/>
                  <a:pt x="9074" y="4096"/>
                  <a:pt x="9074" y="4443"/>
                </a:cubicBezTo>
                <a:cubicBezTo>
                  <a:pt x="9074" y="4789"/>
                  <a:pt x="9011" y="5167"/>
                  <a:pt x="8980" y="5482"/>
                </a:cubicBezTo>
                <a:lnTo>
                  <a:pt x="7688" y="5482"/>
                </a:lnTo>
                <a:lnTo>
                  <a:pt x="7688" y="3435"/>
                </a:lnTo>
                <a:close/>
                <a:moveTo>
                  <a:pt x="10996" y="3435"/>
                </a:moveTo>
                <a:cubicBezTo>
                  <a:pt x="11059" y="3750"/>
                  <a:pt x="11153" y="4096"/>
                  <a:pt x="11153" y="4443"/>
                </a:cubicBezTo>
                <a:cubicBezTo>
                  <a:pt x="11153" y="4789"/>
                  <a:pt x="11122" y="5167"/>
                  <a:pt x="10996" y="5482"/>
                </a:cubicBezTo>
                <a:lnTo>
                  <a:pt x="9704" y="5482"/>
                </a:lnTo>
                <a:cubicBezTo>
                  <a:pt x="9736" y="5136"/>
                  <a:pt x="9767" y="4789"/>
                  <a:pt x="9767" y="4443"/>
                </a:cubicBezTo>
                <a:cubicBezTo>
                  <a:pt x="9736" y="4096"/>
                  <a:pt x="9736" y="3750"/>
                  <a:pt x="9704" y="3435"/>
                </a:cubicBezTo>
                <a:close/>
                <a:moveTo>
                  <a:pt x="5136" y="6144"/>
                </a:moveTo>
                <a:cubicBezTo>
                  <a:pt x="5231" y="6648"/>
                  <a:pt x="5388" y="7089"/>
                  <a:pt x="5609" y="7467"/>
                </a:cubicBezTo>
                <a:cubicBezTo>
                  <a:pt x="5672" y="7593"/>
                  <a:pt x="5766" y="7751"/>
                  <a:pt x="5798" y="7877"/>
                </a:cubicBezTo>
                <a:cubicBezTo>
                  <a:pt x="5042" y="7530"/>
                  <a:pt x="4380" y="6932"/>
                  <a:pt x="3970" y="6144"/>
                </a:cubicBezTo>
                <a:close/>
                <a:moveTo>
                  <a:pt x="10712" y="6144"/>
                </a:moveTo>
                <a:cubicBezTo>
                  <a:pt x="10334" y="6932"/>
                  <a:pt x="9704" y="7530"/>
                  <a:pt x="8917" y="7877"/>
                </a:cubicBezTo>
                <a:cubicBezTo>
                  <a:pt x="8980" y="7751"/>
                  <a:pt x="9074" y="7625"/>
                  <a:pt x="9106" y="7467"/>
                </a:cubicBezTo>
                <a:cubicBezTo>
                  <a:pt x="9295" y="7089"/>
                  <a:pt x="9452" y="6617"/>
                  <a:pt x="9578" y="6144"/>
                </a:cubicBezTo>
                <a:close/>
                <a:moveTo>
                  <a:pt x="7026" y="6144"/>
                </a:moveTo>
                <a:lnTo>
                  <a:pt x="7026" y="8097"/>
                </a:lnTo>
                <a:cubicBezTo>
                  <a:pt x="6743" y="7940"/>
                  <a:pt x="6428" y="7625"/>
                  <a:pt x="6239" y="7152"/>
                </a:cubicBezTo>
                <a:cubicBezTo>
                  <a:pt x="6081" y="6837"/>
                  <a:pt x="5955" y="6491"/>
                  <a:pt x="5861" y="6144"/>
                </a:cubicBezTo>
                <a:close/>
                <a:moveTo>
                  <a:pt x="8854" y="6144"/>
                </a:moveTo>
                <a:cubicBezTo>
                  <a:pt x="8791" y="6522"/>
                  <a:pt x="8633" y="6900"/>
                  <a:pt x="8507" y="7152"/>
                </a:cubicBezTo>
                <a:cubicBezTo>
                  <a:pt x="8287" y="7688"/>
                  <a:pt x="8003" y="8003"/>
                  <a:pt x="7688" y="8097"/>
                </a:cubicBezTo>
                <a:lnTo>
                  <a:pt x="7688" y="6144"/>
                </a:lnTo>
                <a:close/>
                <a:moveTo>
                  <a:pt x="2726" y="8759"/>
                </a:moveTo>
                <a:cubicBezTo>
                  <a:pt x="2813" y="8759"/>
                  <a:pt x="2899" y="8790"/>
                  <a:pt x="2962" y="8853"/>
                </a:cubicBezTo>
                <a:cubicBezTo>
                  <a:pt x="3088" y="8980"/>
                  <a:pt x="3088" y="9169"/>
                  <a:pt x="2962" y="9326"/>
                </a:cubicBezTo>
                <a:lnTo>
                  <a:pt x="1387" y="10901"/>
                </a:lnTo>
                <a:cubicBezTo>
                  <a:pt x="1324" y="10964"/>
                  <a:pt x="1237" y="10996"/>
                  <a:pt x="1151" y="10996"/>
                </a:cubicBezTo>
                <a:cubicBezTo>
                  <a:pt x="1064" y="10996"/>
                  <a:pt x="977" y="10964"/>
                  <a:pt x="914" y="10901"/>
                </a:cubicBezTo>
                <a:cubicBezTo>
                  <a:pt x="788" y="10775"/>
                  <a:pt x="788" y="10555"/>
                  <a:pt x="914" y="10429"/>
                </a:cubicBezTo>
                <a:lnTo>
                  <a:pt x="2490" y="8853"/>
                </a:lnTo>
                <a:cubicBezTo>
                  <a:pt x="2553" y="8790"/>
                  <a:pt x="2639" y="8759"/>
                  <a:pt x="2726" y="8759"/>
                </a:cubicBezTo>
                <a:close/>
                <a:moveTo>
                  <a:pt x="7373" y="1"/>
                </a:moveTo>
                <a:cubicBezTo>
                  <a:pt x="4915" y="1"/>
                  <a:pt x="2931" y="1985"/>
                  <a:pt x="2931" y="4443"/>
                </a:cubicBezTo>
                <a:cubicBezTo>
                  <a:pt x="2931" y="5514"/>
                  <a:pt x="3309" y="6522"/>
                  <a:pt x="4002" y="7310"/>
                </a:cubicBezTo>
                <a:lnTo>
                  <a:pt x="3151" y="8160"/>
                </a:lnTo>
                <a:cubicBezTo>
                  <a:pt x="3011" y="8079"/>
                  <a:pt x="2858" y="8040"/>
                  <a:pt x="2705" y="8040"/>
                </a:cubicBezTo>
                <a:cubicBezTo>
                  <a:pt x="2445" y="8040"/>
                  <a:pt x="2184" y="8151"/>
                  <a:pt x="1986" y="8349"/>
                </a:cubicBezTo>
                <a:lnTo>
                  <a:pt x="410" y="9925"/>
                </a:lnTo>
                <a:cubicBezTo>
                  <a:pt x="1" y="10303"/>
                  <a:pt x="1" y="10996"/>
                  <a:pt x="410" y="11374"/>
                </a:cubicBezTo>
                <a:cubicBezTo>
                  <a:pt x="599" y="11563"/>
                  <a:pt x="883" y="11689"/>
                  <a:pt x="1103" y="11689"/>
                </a:cubicBezTo>
                <a:cubicBezTo>
                  <a:pt x="1387" y="11689"/>
                  <a:pt x="1607" y="11563"/>
                  <a:pt x="1828" y="11374"/>
                </a:cubicBezTo>
                <a:lnTo>
                  <a:pt x="3403" y="9799"/>
                </a:lnTo>
                <a:cubicBezTo>
                  <a:pt x="3718" y="9484"/>
                  <a:pt x="3781" y="9011"/>
                  <a:pt x="3592" y="8633"/>
                </a:cubicBezTo>
                <a:lnTo>
                  <a:pt x="4411" y="7782"/>
                </a:lnTo>
                <a:cubicBezTo>
                  <a:pt x="5199" y="8444"/>
                  <a:pt x="6207" y="8853"/>
                  <a:pt x="7278" y="8853"/>
                </a:cubicBezTo>
                <a:cubicBezTo>
                  <a:pt x="7298" y="8854"/>
                  <a:pt x="7318" y="8854"/>
                  <a:pt x="7338" y="8854"/>
                </a:cubicBezTo>
                <a:cubicBezTo>
                  <a:pt x="9830" y="8854"/>
                  <a:pt x="11815" y="6881"/>
                  <a:pt x="11815" y="4443"/>
                </a:cubicBezTo>
                <a:cubicBezTo>
                  <a:pt x="11815" y="2017"/>
                  <a:pt x="9799" y="1"/>
                  <a:pt x="7373" y="1"/>
                </a:cubicBezTo>
                <a:close/>
              </a:path>
            </a:pathLst>
          </a:custGeom>
          <a:solidFill>
            <a:srgbClr val="0F374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3" name="Oval 4">
            <a:extLst>
              <a:ext uri="{FF2B5EF4-FFF2-40B4-BE49-F238E27FC236}">
                <a16:creationId xmlns:a16="http://schemas.microsoft.com/office/drawing/2014/main" id="{4466BD99-70C3-EECA-DE06-F4C5633E7B1B}"/>
              </a:ext>
            </a:extLst>
          </p:cNvPr>
          <p:cNvSpPr/>
          <p:nvPr/>
        </p:nvSpPr>
        <p:spPr>
          <a:xfrm>
            <a:off x="7974670" y="2518325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4" name="Freeform 12">
            <a:extLst>
              <a:ext uri="{FF2B5EF4-FFF2-40B4-BE49-F238E27FC236}">
                <a16:creationId xmlns:a16="http://schemas.microsoft.com/office/drawing/2014/main" id="{AD6A8CCD-FA03-3D96-7ACF-79703B90C483}"/>
              </a:ext>
            </a:extLst>
          </p:cNvPr>
          <p:cNvSpPr/>
          <p:nvPr/>
        </p:nvSpPr>
        <p:spPr>
          <a:xfrm rot="8100000">
            <a:off x="7790763" y="1834042"/>
            <a:ext cx="468085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5" name="Freeform 13">
            <a:extLst>
              <a:ext uri="{FF2B5EF4-FFF2-40B4-BE49-F238E27FC236}">
                <a16:creationId xmlns:a16="http://schemas.microsoft.com/office/drawing/2014/main" id="{5888580A-6762-B834-50B8-7A841E213F81}"/>
              </a:ext>
            </a:extLst>
          </p:cNvPr>
          <p:cNvSpPr/>
          <p:nvPr/>
        </p:nvSpPr>
        <p:spPr>
          <a:xfrm rot="13500000" flipH="1">
            <a:off x="7845112" y="1832315"/>
            <a:ext cx="468085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89000"/>
                </a:schemeClr>
              </a:gs>
              <a:gs pos="23000">
                <a:schemeClr val="accent1">
                  <a:lumMod val="89000"/>
                </a:schemeClr>
              </a:gs>
              <a:gs pos="69000">
                <a:schemeClr val="accent1">
                  <a:lumMod val="75000"/>
                </a:schemeClr>
              </a:gs>
              <a:gs pos="97000">
                <a:schemeClr val="accent1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6" name="Oval 14">
            <a:extLst>
              <a:ext uri="{FF2B5EF4-FFF2-40B4-BE49-F238E27FC236}">
                <a16:creationId xmlns:a16="http://schemas.microsoft.com/office/drawing/2014/main" id="{3B192316-72FD-7B12-6760-10A2576D5E63}"/>
              </a:ext>
            </a:extLst>
          </p:cNvPr>
          <p:cNvSpPr/>
          <p:nvPr/>
        </p:nvSpPr>
        <p:spPr>
          <a:xfrm>
            <a:off x="7821102" y="1829055"/>
            <a:ext cx="464902" cy="464902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7" name="TextBox 52">
            <a:extLst>
              <a:ext uri="{FF2B5EF4-FFF2-40B4-BE49-F238E27FC236}">
                <a16:creationId xmlns:a16="http://schemas.microsoft.com/office/drawing/2014/main" id="{B83975F7-B66D-4825-1EC9-EE3998D295E2}"/>
              </a:ext>
            </a:extLst>
          </p:cNvPr>
          <p:cNvSpPr txBox="1"/>
          <p:nvPr/>
        </p:nvSpPr>
        <p:spPr>
          <a:xfrm>
            <a:off x="5308790" y="1217391"/>
            <a:ext cx="5377274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400" b="1" dirty="0">
                <a:solidFill>
                  <a:schemeClr val="tx1"/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The Ecosystem</a:t>
            </a:r>
          </a:p>
        </p:txBody>
      </p:sp>
      <p:pic>
        <p:nvPicPr>
          <p:cNvPr id="48" name="Graphic 68" descr="Graphic 68">
            <a:extLst>
              <a:ext uri="{FF2B5EF4-FFF2-40B4-BE49-F238E27FC236}">
                <a16:creationId xmlns:a16="http://schemas.microsoft.com/office/drawing/2014/main" id="{B8DAAED4-E7DC-7132-ADEB-3400373A81AE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69132"/>
          </a:blip>
          <a:stretch>
            <a:fillRect/>
          </a:stretch>
        </p:blipFill>
        <p:spPr>
          <a:xfrm>
            <a:off x="7903304" y="1902867"/>
            <a:ext cx="299331" cy="299331"/>
          </a:xfrm>
          <a:prstGeom prst="rect">
            <a:avLst/>
          </a:prstGeom>
          <a:ln w="12700">
            <a:miter lim="400000"/>
          </a:ln>
        </p:spPr>
      </p:pic>
      <p:sp>
        <p:nvSpPr>
          <p:cNvPr id="55" name="Oval 55">
            <a:extLst>
              <a:ext uri="{FF2B5EF4-FFF2-40B4-BE49-F238E27FC236}">
                <a16:creationId xmlns:a16="http://schemas.microsoft.com/office/drawing/2014/main" id="{7FD4E4F5-47DF-F250-0157-2C63CA32579B}"/>
              </a:ext>
            </a:extLst>
          </p:cNvPr>
          <p:cNvSpPr/>
          <p:nvPr/>
        </p:nvSpPr>
        <p:spPr>
          <a:xfrm>
            <a:off x="8037076" y="5147246"/>
            <a:ext cx="156600" cy="156600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</a:schemeClr>
              </a:gs>
              <a:gs pos="46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50800">
            <a:solidFill>
              <a:srgbClr val="FFFFFF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6" name="Freeform 57">
            <a:extLst>
              <a:ext uri="{FF2B5EF4-FFF2-40B4-BE49-F238E27FC236}">
                <a16:creationId xmlns:a16="http://schemas.microsoft.com/office/drawing/2014/main" id="{39A38128-642A-83FA-8327-5E238B3E8B7E}"/>
              </a:ext>
            </a:extLst>
          </p:cNvPr>
          <p:cNvSpPr/>
          <p:nvPr/>
        </p:nvSpPr>
        <p:spPr>
          <a:xfrm rot="18900000">
            <a:off x="7906749" y="5466639"/>
            <a:ext cx="468085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7" name="Freeform 58">
            <a:extLst>
              <a:ext uri="{FF2B5EF4-FFF2-40B4-BE49-F238E27FC236}">
                <a16:creationId xmlns:a16="http://schemas.microsoft.com/office/drawing/2014/main" id="{C6838096-861E-E516-D647-6169F923E47B}"/>
              </a:ext>
            </a:extLst>
          </p:cNvPr>
          <p:cNvSpPr/>
          <p:nvPr/>
        </p:nvSpPr>
        <p:spPr>
          <a:xfrm rot="2700000" flipH="1">
            <a:off x="7852400" y="5468366"/>
            <a:ext cx="468085" cy="5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" y="18548"/>
                </a:moveTo>
                <a:lnTo>
                  <a:pt x="0" y="18457"/>
                </a:lnTo>
                <a:lnTo>
                  <a:pt x="21401" y="18"/>
                </a:lnTo>
                <a:lnTo>
                  <a:pt x="21600" y="0"/>
                </a:lnTo>
                <a:cubicBezTo>
                  <a:pt x="21010" y="3727"/>
                  <a:pt x="20715" y="7454"/>
                  <a:pt x="20715" y="11181"/>
                </a:cubicBezTo>
                <a:cubicBezTo>
                  <a:pt x="20715" y="16935"/>
                  <a:pt x="15301" y="21600"/>
                  <a:pt x="8623" y="21600"/>
                </a:cubicBezTo>
                <a:cubicBezTo>
                  <a:pt x="5283" y="21600"/>
                  <a:pt x="2260" y="20434"/>
                  <a:pt x="72" y="1854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89000"/>
                </a:schemeClr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/>
            <a:endParaRPr sz="200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8" name="Oval 59">
            <a:extLst>
              <a:ext uri="{FF2B5EF4-FFF2-40B4-BE49-F238E27FC236}">
                <a16:creationId xmlns:a16="http://schemas.microsoft.com/office/drawing/2014/main" id="{FD9C4522-DDD6-4297-1305-2302EF85F47D}"/>
              </a:ext>
            </a:extLst>
          </p:cNvPr>
          <p:cNvSpPr/>
          <p:nvPr/>
        </p:nvSpPr>
        <p:spPr>
          <a:xfrm>
            <a:off x="7902708" y="5541536"/>
            <a:ext cx="445119" cy="450568"/>
          </a:xfrm>
          <a:prstGeom prst="ellipse">
            <a:avLst/>
          </a:prstGeom>
          <a:gradFill>
            <a:gsLst>
              <a:gs pos="0">
                <a:srgbClr val="EBEBEB"/>
              </a:gs>
              <a:gs pos="58000">
                <a:srgbClr val="FFFFFF"/>
              </a:gs>
            </a:gsLst>
          </a:gradFill>
          <a:ln w="3175">
            <a:solidFill>
              <a:srgbClr val="E3E2E2"/>
            </a:solidFill>
            <a:miter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/>
            <a:endParaRPr sz="2000" dirty="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9" name="TextBox 52">
            <a:extLst>
              <a:ext uri="{FF2B5EF4-FFF2-40B4-BE49-F238E27FC236}">
                <a16:creationId xmlns:a16="http://schemas.microsoft.com/office/drawing/2014/main" id="{9E33180A-4E01-CBDE-B6C7-2DA55510634E}"/>
              </a:ext>
            </a:extLst>
          </p:cNvPr>
          <p:cNvSpPr txBox="1"/>
          <p:nvPr/>
        </p:nvSpPr>
        <p:spPr>
          <a:xfrm>
            <a:off x="6381848" y="6167638"/>
            <a:ext cx="3561016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Rewards and Recognition</a:t>
            </a:r>
          </a:p>
        </p:txBody>
      </p:sp>
      <p:pic>
        <p:nvPicPr>
          <p:cNvPr id="62" name="Graphic 61" descr="Books">
            <a:extLst>
              <a:ext uri="{FF2B5EF4-FFF2-40B4-BE49-F238E27FC236}">
                <a16:creationId xmlns:a16="http://schemas.microsoft.com/office/drawing/2014/main" id="{ECC43613-1D7D-C187-D7E3-067CB4FDB09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028009" y="3767344"/>
            <a:ext cx="424988" cy="437395"/>
          </a:xfrm>
          <a:prstGeom prst="rect">
            <a:avLst/>
          </a:prstGeom>
        </p:spPr>
      </p:pic>
      <p:sp>
        <p:nvSpPr>
          <p:cNvPr id="63" name="Google Shape;9494;p73">
            <a:extLst>
              <a:ext uri="{FF2B5EF4-FFF2-40B4-BE49-F238E27FC236}">
                <a16:creationId xmlns:a16="http://schemas.microsoft.com/office/drawing/2014/main" id="{5105E5AE-724B-1B5D-A9F2-B36B8B689A03}"/>
              </a:ext>
            </a:extLst>
          </p:cNvPr>
          <p:cNvSpPr/>
          <p:nvPr/>
        </p:nvSpPr>
        <p:spPr>
          <a:xfrm>
            <a:off x="7953815" y="5613334"/>
            <a:ext cx="332189" cy="306971"/>
          </a:xfrm>
          <a:custGeom>
            <a:avLst/>
            <a:gdLst/>
            <a:ahLst/>
            <a:cxnLst/>
            <a:rect l="l" t="t" r="r" b="b"/>
            <a:pathLst>
              <a:path w="10807" h="11815" extrusionOk="0">
                <a:moveTo>
                  <a:pt x="6459" y="662"/>
                </a:moveTo>
                <a:cubicBezTo>
                  <a:pt x="6868" y="662"/>
                  <a:pt x="7183" y="977"/>
                  <a:pt x="7183" y="1355"/>
                </a:cubicBezTo>
                <a:cubicBezTo>
                  <a:pt x="7183" y="1765"/>
                  <a:pt x="6868" y="2080"/>
                  <a:pt x="6459" y="2080"/>
                </a:cubicBezTo>
                <a:lnTo>
                  <a:pt x="6459" y="1702"/>
                </a:lnTo>
                <a:cubicBezTo>
                  <a:pt x="6459" y="1513"/>
                  <a:pt x="6301" y="1355"/>
                  <a:pt x="6112" y="1355"/>
                </a:cubicBezTo>
                <a:lnTo>
                  <a:pt x="4726" y="1355"/>
                </a:lnTo>
                <a:cubicBezTo>
                  <a:pt x="4537" y="1355"/>
                  <a:pt x="4379" y="1513"/>
                  <a:pt x="4379" y="1702"/>
                </a:cubicBezTo>
                <a:lnTo>
                  <a:pt x="4379" y="2080"/>
                </a:lnTo>
                <a:cubicBezTo>
                  <a:pt x="3970" y="2017"/>
                  <a:pt x="3655" y="1702"/>
                  <a:pt x="3655" y="1355"/>
                </a:cubicBezTo>
                <a:cubicBezTo>
                  <a:pt x="3655" y="977"/>
                  <a:pt x="3970" y="662"/>
                  <a:pt x="4379" y="662"/>
                </a:cubicBezTo>
                <a:close/>
                <a:moveTo>
                  <a:pt x="5387" y="4128"/>
                </a:moveTo>
                <a:cubicBezTo>
                  <a:pt x="5608" y="4128"/>
                  <a:pt x="5766" y="4285"/>
                  <a:pt x="5766" y="4474"/>
                </a:cubicBezTo>
                <a:lnTo>
                  <a:pt x="5766" y="4821"/>
                </a:lnTo>
                <a:lnTo>
                  <a:pt x="6112" y="4821"/>
                </a:lnTo>
                <a:cubicBezTo>
                  <a:pt x="6711" y="4821"/>
                  <a:pt x="7120" y="5293"/>
                  <a:pt x="7120" y="5860"/>
                </a:cubicBezTo>
                <a:cubicBezTo>
                  <a:pt x="7120" y="6049"/>
                  <a:pt x="6963" y="6207"/>
                  <a:pt x="6774" y="6207"/>
                </a:cubicBezTo>
                <a:cubicBezTo>
                  <a:pt x="6585" y="6207"/>
                  <a:pt x="6427" y="6049"/>
                  <a:pt x="6427" y="5860"/>
                </a:cubicBezTo>
                <a:cubicBezTo>
                  <a:pt x="6427" y="5640"/>
                  <a:pt x="6270" y="5482"/>
                  <a:pt x="6081" y="5482"/>
                </a:cubicBezTo>
                <a:lnTo>
                  <a:pt x="5703" y="5482"/>
                </a:lnTo>
                <a:lnTo>
                  <a:pt x="5703" y="6868"/>
                </a:lnTo>
                <a:lnTo>
                  <a:pt x="6081" y="6868"/>
                </a:lnTo>
                <a:cubicBezTo>
                  <a:pt x="6648" y="6868"/>
                  <a:pt x="7089" y="7341"/>
                  <a:pt x="7089" y="7908"/>
                </a:cubicBezTo>
                <a:lnTo>
                  <a:pt x="7089" y="8601"/>
                </a:lnTo>
                <a:cubicBezTo>
                  <a:pt x="7089" y="9200"/>
                  <a:pt x="6616" y="9641"/>
                  <a:pt x="6081" y="9641"/>
                </a:cubicBezTo>
                <a:lnTo>
                  <a:pt x="5703" y="9641"/>
                </a:lnTo>
                <a:lnTo>
                  <a:pt x="5703" y="9987"/>
                </a:lnTo>
                <a:cubicBezTo>
                  <a:pt x="5703" y="10176"/>
                  <a:pt x="5545" y="10334"/>
                  <a:pt x="5356" y="10334"/>
                </a:cubicBezTo>
                <a:cubicBezTo>
                  <a:pt x="5167" y="10334"/>
                  <a:pt x="5009" y="10176"/>
                  <a:pt x="5009" y="9987"/>
                </a:cubicBezTo>
                <a:lnTo>
                  <a:pt x="5009" y="9704"/>
                </a:lnTo>
                <a:lnTo>
                  <a:pt x="4631" y="9704"/>
                </a:lnTo>
                <a:cubicBezTo>
                  <a:pt x="4064" y="9704"/>
                  <a:pt x="3623" y="9231"/>
                  <a:pt x="3623" y="8664"/>
                </a:cubicBezTo>
                <a:cubicBezTo>
                  <a:pt x="3623" y="8475"/>
                  <a:pt x="3781" y="8318"/>
                  <a:pt x="3970" y="8318"/>
                </a:cubicBezTo>
                <a:cubicBezTo>
                  <a:pt x="4159" y="8318"/>
                  <a:pt x="4316" y="8475"/>
                  <a:pt x="4316" y="8664"/>
                </a:cubicBezTo>
                <a:cubicBezTo>
                  <a:pt x="4316" y="8885"/>
                  <a:pt x="4505" y="9042"/>
                  <a:pt x="4694" y="9042"/>
                </a:cubicBezTo>
                <a:lnTo>
                  <a:pt x="5041" y="9042"/>
                </a:lnTo>
                <a:lnTo>
                  <a:pt x="5041" y="7625"/>
                </a:lnTo>
                <a:lnTo>
                  <a:pt x="4694" y="7625"/>
                </a:lnTo>
                <a:lnTo>
                  <a:pt x="4694" y="7593"/>
                </a:lnTo>
                <a:cubicBezTo>
                  <a:pt x="4096" y="7593"/>
                  <a:pt x="3655" y="7120"/>
                  <a:pt x="3655" y="6553"/>
                </a:cubicBezTo>
                <a:lnTo>
                  <a:pt x="3655" y="5860"/>
                </a:lnTo>
                <a:cubicBezTo>
                  <a:pt x="3655" y="5262"/>
                  <a:pt x="4127" y="4821"/>
                  <a:pt x="4694" y="4821"/>
                </a:cubicBezTo>
                <a:lnTo>
                  <a:pt x="5041" y="4821"/>
                </a:lnTo>
                <a:lnTo>
                  <a:pt x="5041" y="4474"/>
                </a:lnTo>
                <a:cubicBezTo>
                  <a:pt x="5041" y="4285"/>
                  <a:pt x="5198" y="4128"/>
                  <a:pt x="5387" y="4128"/>
                </a:cubicBezTo>
                <a:close/>
                <a:moveTo>
                  <a:pt x="4379" y="0"/>
                </a:moveTo>
                <a:cubicBezTo>
                  <a:pt x="3623" y="0"/>
                  <a:pt x="2993" y="662"/>
                  <a:pt x="2993" y="1387"/>
                </a:cubicBezTo>
                <a:cubicBezTo>
                  <a:pt x="2993" y="2143"/>
                  <a:pt x="3623" y="2773"/>
                  <a:pt x="4379" y="2773"/>
                </a:cubicBezTo>
                <a:lnTo>
                  <a:pt x="4379" y="2899"/>
                </a:lnTo>
                <a:cubicBezTo>
                  <a:pt x="3781" y="3025"/>
                  <a:pt x="3277" y="3277"/>
                  <a:pt x="2804" y="3592"/>
                </a:cubicBezTo>
                <a:lnTo>
                  <a:pt x="2332" y="3056"/>
                </a:lnTo>
                <a:lnTo>
                  <a:pt x="2584" y="2804"/>
                </a:lnTo>
                <a:cubicBezTo>
                  <a:pt x="2710" y="2710"/>
                  <a:pt x="2710" y="2458"/>
                  <a:pt x="2615" y="2332"/>
                </a:cubicBezTo>
                <a:lnTo>
                  <a:pt x="1701" y="1292"/>
                </a:lnTo>
                <a:cubicBezTo>
                  <a:pt x="1630" y="1203"/>
                  <a:pt x="1529" y="1165"/>
                  <a:pt x="1432" y="1165"/>
                </a:cubicBezTo>
                <a:cubicBezTo>
                  <a:pt x="1357" y="1165"/>
                  <a:pt x="1284" y="1188"/>
                  <a:pt x="1229" y="1229"/>
                </a:cubicBezTo>
                <a:lnTo>
                  <a:pt x="158" y="2143"/>
                </a:lnTo>
                <a:cubicBezTo>
                  <a:pt x="0" y="2269"/>
                  <a:pt x="0" y="2489"/>
                  <a:pt x="126" y="2615"/>
                </a:cubicBezTo>
                <a:lnTo>
                  <a:pt x="1040" y="3686"/>
                </a:lnTo>
                <a:cubicBezTo>
                  <a:pt x="1090" y="3770"/>
                  <a:pt x="1183" y="3809"/>
                  <a:pt x="1279" y="3809"/>
                </a:cubicBezTo>
                <a:cubicBezTo>
                  <a:pt x="1365" y="3809"/>
                  <a:pt x="1453" y="3777"/>
                  <a:pt x="1512" y="3718"/>
                </a:cubicBezTo>
                <a:lnTo>
                  <a:pt x="1764" y="3497"/>
                </a:lnTo>
                <a:lnTo>
                  <a:pt x="2237" y="4033"/>
                </a:lnTo>
                <a:cubicBezTo>
                  <a:pt x="1418" y="4852"/>
                  <a:pt x="914" y="5986"/>
                  <a:pt x="914" y="7247"/>
                </a:cubicBezTo>
                <a:cubicBezTo>
                  <a:pt x="914" y="9735"/>
                  <a:pt x="2930" y="11815"/>
                  <a:pt x="5387" y="11815"/>
                </a:cubicBezTo>
                <a:cubicBezTo>
                  <a:pt x="7876" y="11815"/>
                  <a:pt x="9893" y="9798"/>
                  <a:pt x="9893" y="7247"/>
                </a:cubicBezTo>
                <a:cubicBezTo>
                  <a:pt x="9893" y="5986"/>
                  <a:pt x="9389" y="4852"/>
                  <a:pt x="8538" y="4033"/>
                </a:cubicBezTo>
                <a:lnTo>
                  <a:pt x="9011" y="3497"/>
                </a:lnTo>
                <a:lnTo>
                  <a:pt x="9294" y="3718"/>
                </a:lnTo>
                <a:cubicBezTo>
                  <a:pt x="9368" y="3777"/>
                  <a:pt x="9450" y="3809"/>
                  <a:pt x="9528" y="3809"/>
                </a:cubicBezTo>
                <a:cubicBezTo>
                  <a:pt x="9616" y="3809"/>
                  <a:pt x="9700" y="3770"/>
                  <a:pt x="9767" y="3686"/>
                </a:cubicBezTo>
                <a:lnTo>
                  <a:pt x="10680" y="2615"/>
                </a:lnTo>
                <a:cubicBezTo>
                  <a:pt x="10806" y="2458"/>
                  <a:pt x="10806" y="2269"/>
                  <a:pt x="10649" y="2143"/>
                </a:cubicBezTo>
                <a:lnTo>
                  <a:pt x="9578" y="1229"/>
                </a:lnTo>
                <a:cubicBezTo>
                  <a:pt x="9509" y="1188"/>
                  <a:pt x="9434" y="1165"/>
                  <a:pt x="9361" y="1165"/>
                </a:cubicBezTo>
                <a:cubicBezTo>
                  <a:pt x="9267" y="1165"/>
                  <a:pt x="9176" y="1203"/>
                  <a:pt x="9105" y="1292"/>
                </a:cubicBezTo>
                <a:lnTo>
                  <a:pt x="8191" y="2332"/>
                </a:lnTo>
                <a:cubicBezTo>
                  <a:pt x="8065" y="2489"/>
                  <a:pt x="8065" y="2710"/>
                  <a:pt x="8223" y="2804"/>
                </a:cubicBezTo>
                <a:lnTo>
                  <a:pt x="8506" y="3056"/>
                </a:lnTo>
                <a:lnTo>
                  <a:pt x="8034" y="3592"/>
                </a:lnTo>
                <a:cubicBezTo>
                  <a:pt x="7561" y="3245"/>
                  <a:pt x="7057" y="3025"/>
                  <a:pt x="6459" y="2899"/>
                </a:cubicBezTo>
                <a:lnTo>
                  <a:pt x="6459" y="2773"/>
                </a:lnTo>
                <a:cubicBezTo>
                  <a:pt x="7215" y="2773"/>
                  <a:pt x="7845" y="2143"/>
                  <a:pt x="7845" y="1387"/>
                </a:cubicBezTo>
                <a:cubicBezTo>
                  <a:pt x="7845" y="662"/>
                  <a:pt x="7215" y="0"/>
                  <a:pt x="645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Rectangle 1">
            <a:extLst>
              <a:ext uri="{FF2B5EF4-FFF2-40B4-BE49-F238E27FC236}">
                <a16:creationId xmlns:a16="http://schemas.microsoft.com/office/drawing/2014/main" id="{27A48EAC-B657-A4B0-2EA5-67B5AEAAA1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6776" y="1462135"/>
            <a:ext cx="3979330" cy="4538230"/>
          </a:xfrm>
          <a:prstGeom prst="borderCallout1">
            <a:avLst>
              <a:gd name="adj1" fmla="val 319"/>
              <a:gd name="adj2" fmla="val 165630"/>
              <a:gd name="adj3" fmla="val 384"/>
              <a:gd name="adj4" fmla="val 100379"/>
            </a:avLst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indent="-285750" eaLnBrk="0" fontAlgn="base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Ensuring firms act in the public interest and uphold high ethical standards requires collaboration beyond internal governance mechanisms</a:t>
            </a:r>
          </a:p>
          <a:p>
            <a:pPr marL="285750" indent="-285750" eaLnBrk="0" fontAlgn="base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Collaboration among firms, regulators, standard setters, TCWGs, users, and professional bodies is crucial for supporting ethical behavior and high-quality work</a:t>
            </a:r>
          </a:p>
          <a:p>
            <a:pPr marL="285750" indent="-285750" eaLnBrk="0" fontAlgn="base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Audit committees should not appoint auditors based solely on fees but demand high ethical standards</a:t>
            </a:r>
          </a:p>
          <a:p>
            <a:pPr marL="285750" indent="-285750" eaLnBrk="0" fontAlgn="base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Effective monitoring and enforcement by regulators are necessary to ensure firms' compliance with laws and ethical standards</a:t>
            </a:r>
          </a:p>
          <a:p>
            <a:pPr marL="285750" indent="-285750" eaLnBrk="0" fontAlgn="base" hangingPunct="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Significant consequences, like bans on participating in tenders, can have a more substantial impact than fines, as seen in the 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Wirecard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scandal with EY in Germany.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070049-FC22-F2BD-C42C-7615F7041D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567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Puzzles in brain">
            <a:extLst>
              <a:ext uri="{FF2B5EF4-FFF2-40B4-BE49-F238E27FC236}">
                <a16:creationId xmlns:a16="http://schemas.microsoft.com/office/drawing/2014/main" id="{32602591-49A7-4AD6-9DA6-C8BAEB121AC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20" y="10"/>
            <a:ext cx="6116549" cy="6857990"/>
          </a:xfrm>
          <a:custGeom>
            <a:avLst/>
            <a:gdLst/>
            <a:ahLst/>
            <a:cxnLst/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74A9C4F-F651-4C37-A8F7-6732A6835F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8092" y="1998401"/>
            <a:ext cx="4840010" cy="3843666"/>
          </a:xfr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3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</a:rPr>
              <a:t>Do IESBA members </a:t>
            </a:r>
            <a:r>
              <a:rPr lang="en-US" sz="3300" dirty="0">
                <a:latin typeface="+mj-lt"/>
              </a:rPr>
              <a:t>have any questions or comments on the preliminary themes including suggestions for any new themes</a:t>
            </a:r>
            <a:r>
              <a:rPr kumimoji="0" lang="en-US" sz="33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</a:rPr>
              <a:t>?</a:t>
            </a:r>
          </a:p>
          <a:p>
            <a:pPr marL="0" marR="0" lvl="0" indent="0" algn="ctr" defTabSz="914400" rtl="0" eaLnBrk="1" fontAlgn="auto" latinLnBrk="0" hangingPunct="1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3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3FC1327-6FE2-A96F-C5D8-1333FDB1E6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16191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62444B-5A8E-0093-AB53-658E80A5AE5B}"/>
              </a:ext>
            </a:extLst>
          </p:cNvPr>
          <p:cNvSpPr txBox="1">
            <a:spLocks/>
          </p:cNvSpPr>
          <p:nvPr/>
        </p:nvSpPr>
        <p:spPr>
          <a:xfrm>
            <a:off x="510630" y="287568"/>
            <a:ext cx="8613273" cy="63451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08386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hangingPunct="0">
              <a:lnSpc>
                <a:spcPct val="100000"/>
              </a:lnSpc>
              <a:spcAft>
                <a:spcPts val="600"/>
              </a:spcAft>
            </a:pPr>
            <a:r>
              <a:rPr lang="en-US" sz="3700" b="1" dirty="0">
                <a:solidFill>
                  <a:schemeClr val="bg1"/>
                </a:solidFill>
                <a:latin typeface="+mj-lt"/>
                <a:cs typeface="+mj-cs"/>
              </a:rPr>
              <a:t>OVERVIEW: ACADEMIC RESEARCH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C23E3B9-5ABF-58B3-E2B0-E9A5DAA900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1462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83DC9EE-93E8-64DE-F398-B5E58B7CB3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21830063"/>
              </p:ext>
            </p:extLst>
          </p:nvPr>
        </p:nvGraphicFramePr>
        <p:xfrm>
          <a:off x="218440" y="900506"/>
          <a:ext cx="11755120" cy="58209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A9DACA35-6BCB-D590-7B94-990451FBD08D}"/>
              </a:ext>
            </a:extLst>
          </p:cNvPr>
          <p:cNvSpPr txBox="1"/>
          <p:nvPr/>
        </p:nvSpPr>
        <p:spPr>
          <a:xfrm>
            <a:off x="1356527" y="2069960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/>
          </a:bodyPr>
          <a:lstStyle/>
          <a:p>
            <a:pPr algn="l"/>
            <a:endParaRPr lang="en-US" sz="2200" dirty="0">
              <a:solidFill>
                <a:srgbClr val="0B5494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07616FF-4CDD-AE27-8912-0EBBE1744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915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48BA7E-B47F-C95F-7272-26F0525EE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62444B-5A8E-0093-AB53-658E80A5AE5B}"/>
              </a:ext>
            </a:extLst>
          </p:cNvPr>
          <p:cNvSpPr txBox="1">
            <a:spLocks/>
          </p:cNvSpPr>
          <p:nvPr/>
        </p:nvSpPr>
        <p:spPr>
          <a:xfrm>
            <a:off x="641372" y="126520"/>
            <a:ext cx="10063159" cy="7898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08386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hangingPunct="0">
              <a:lnSpc>
                <a:spcPct val="100000"/>
              </a:lnSpc>
            </a:pPr>
            <a:r>
              <a:rPr lang="en-US" b="1" cap="all" dirty="0">
                <a:solidFill>
                  <a:schemeClr val="bg1"/>
                </a:solidFill>
                <a:latin typeface="+mj-lt"/>
                <a:cs typeface="+mj-cs"/>
              </a:rPr>
              <a:t>MARCH 2024 MEETING RECAP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C209DDA-8C91-7AB4-86D0-7C216687BFE4}"/>
              </a:ext>
            </a:extLst>
          </p:cNvPr>
          <p:cNvGrpSpPr/>
          <p:nvPr/>
        </p:nvGrpSpPr>
        <p:grpSpPr>
          <a:xfrm>
            <a:off x="302997" y="1769480"/>
            <a:ext cx="11586006" cy="4361867"/>
            <a:chOff x="302997" y="1769480"/>
            <a:chExt cx="11586006" cy="4361867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179769AF-F281-F42A-7529-7A86B6A6CA07}"/>
                </a:ext>
              </a:extLst>
            </p:cNvPr>
            <p:cNvGrpSpPr/>
            <p:nvPr/>
          </p:nvGrpSpPr>
          <p:grpSpPr>
            <a:xfrm>
              <a:off x="302997" y="1769480"/>
              <a:ext cx="11586006" cy="4361867"/>
              <a:chOff x="302160" y="1547058"/>
              <a:chExt cx="11586006" cy="4361867"/>
            </a:xfrm>
          </p:grpSpPr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C58C479A-BE7E-D603-6017-97B8839D3055}"/>
                  </a:ext>
                </a:extLst>
              </p:cNvPr>
              <p:cNvGrpSpPr/>
              <p:nvPr/>
            </p:nvGrpSpPr>
            <p:grpSpPr>
              <a:xfrm>
                <a:off x="302160" y="1547058"/>
                <a:ext cx="2729443" cy="4361867"/>
                <a:chOff x="3500138" y="672094"/>
                <a:chExt cx="2729443" cy="4361867"/>
              </a:xfrm>
              <a:effectLst>
                <a:reflection stA="5000" endPos="65000" dir="5400000" sy="-100000" algn="bl" rotWithShape="0"/>
              </a:effectLst>
            </p:grpSpPr>
            <p:sp>
              <p:nvSpPr>
                <p:cNvPr id="48" name="Rectangle: Diagonal Corners Rounded 47">
                  <a:extLst>
                    <a:ext uri="{FF2B5EF4-FFF2-40B4-BE49-F238E27FC236}">
                      <a16:creationId xmlns:a16="http://schemas.microsoft.com/office/drawing/2014/main" id="{6408A57D-38B1-3197-7380-68F0D968FD8D}"/>
                    </a:ext>
                  </a:extLst>
                </p:cNvPr>
                <p:cNvSpPr/>
                <p:nvPr/>
              </p:nvSpPr>
              <p:spPr>
                <a:xfrm>
                  <a:off x="3617843" y="795130"/>
                  <a:ext cx="2478157" cy="4108174"/>
                </a:xfrm>
                <a:prstGeom prst="round2DiagRect">
                  <a:avLst>
                    <a:gd name="adj1" fmla="val 33521"/>
                    <a:gd name="adj2" fmla="val 0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solidFill>
                      <a:schemeClr val="tx1"/>
                    </a:solidFill>
                    <a:latin typeface="+mj-lt"/>
                  </a:endParaRPr>
                </a:p>
              </p:txBody>
            </p:sp>
            <p:sp>
              <p:nvSpPr>
                <p:cNvPr id="49" name="L-Shape 48">
                  <a:extLst>
                    <a:ext uri="{FF2B5EF4-FFF2-40B4-BE49-F238E27FC236}">
                      <a16:creationId xmlns:a16="http://schemas.microsoft.com/office/drawing/2014/main" id="{607262B1-3922-C399-CB69-131C143FFA78}"/>
                    </a:ext>
                  </a:extLst>
                </p:cNvPr>
                <p:cNvSpPr/>
                <p:nvPr/>
              </p:nvSpPr>
              <p:spPr>
                <a:xfrm>
                  <a:off x="3500138" y="4394198"/>
                  <a:ext cx="681337" cy="639763"/>
                </a:xfrm>
                <a:prstGeom prst="corner">
                  <a:avLst>
                    <a:gd name="adj1" fmla="val 24657"/>
                    <a:gd name="adj2" fmla="val 19802"/>
                  </a:avLst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solidFill>
                      <a:schemeClr val="tx1"/>
                    </a:solidFill>
                    <a:latin typeface="+mj-lt"/>
                  </a:endParaRPr>
                </a:p>
              </p:txBody>
            </p:sp>
            <p:sp>
              <p:nvSpPr>
                <p:cNvPr id="50" name="L-Shape 49">
                  <a:extLst>
                    <a:ext uri="{FF2B5EF4-FFF2-40B4-BE49-F238E27FC236}">
                      <a16:creationId xmlns:a16="http://schemas.microsoft.com/office/drawing/2014/main" id="{F131B2A1-B5D0-C284-8DF4-9DA6735B492D}"/>
                    </a:ext>
                  </a:extLst>
                </p:cNvPr>
                <p:cNvSpPr/>
                <p:nvPr/>
              </p:nvSpPr>
              <p:spPr>
                <a:xfrm rot="5400000" flipV="1">
                  <a:off x="5587091" y="674821"/>
                  <a:ext cx="645217" cy="639763"/>
                </a:xfrm>
                <a:prstGeom prst="corner">
                  <a:avLst>
                    <a:gd name="adj1" fmla="val 22003"/>
                    <a:gd name="adj2" fmla="val 19802"/>
                  </a:avLst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solidFill>
                      <a:schemeClr val="tx1"/>
                    </a:solidFill>
                    <a:latin typeface="+mj-lt"/>
                  </a:endParaRPr>
                </a:p>
              </p:txBody>
            </p:sp>
            <p:sp>
              <p:nvSpPr>
                <p:cNvPr id="51" name="Rectangle 50">
                  <a:extLst>
                    <a:ext uri="{FF2B5EF4-FFF2-40B4-BE49-F238E27FC236}">
                      <a16:creationId xmlns:a16="http://schemas.microsoft.com/office/drawing/2014/main" id="{C872E287-6ED2-F978-B72D-779211D9375B}"/>
                    </a:ext>
                  </a:extLst>
                </p:cNvPr>
                <p:cNvSpPr/>
                <p:nvPr/>
              </p:nvSpPr>
              <p:spPr>
                <a:xfrm>
                  <a:off x="4464844" y="780840"/>
                  <a:ext cx="1016794" cy="133089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solidFill>
                      <a:schemeClr val="tx1"/>
                    </a:solidFill>
                    <a:latin typeface="+mj-lt"/>
                  </a:endParaRPr>
                </a:p>
              </p:txBody>
            </p:sp>
            <p:sp>
              <p:nvSpPr>
                <p:cNvPr id="52" name="Rectangle: Diagonal Corners Rounded 51">
                  <a:extLst>
                    <a:ext uri="{FF2B5EF4-FFF2-40B4-BE49-F238E27FC236}">
                      <a16:creationId xmlns:a16="http://schemas.microsoft.com/office/drawing/2014/main" id="{AA0A346C-491A-7B17-2876-DE177BD83203}"/>
                    </a:ext>
                  </a:extLst>
                </p:cNvPr>
                <p:cNvSpPr/>
                <p:nvPr/>
              </p:nvSpPr>
              <p:spPr>
                <a:xfrm>
                  <a:off x="3677478" y="893991"/>
                  <a:ext cx="2358887" cy="3910452"/>
                </a:xfrm>
                <a:prstGeom prst="round2DiagRect">
                  <a:avLst>
                    <a:gd name="adj1" fmla="val 33521"/>
                    <a:gd name="adj2" fmla="val 0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solidFill>
                      <a:schemeClr val="tx1"/>
                    </a:solidFill>
                    <a:latin typeface="+mj-lt"/>
                  </a:endParaRPr>
                </a:p>
              </p:txBody>
            </p:sp>
            <p:sp>
              <p:nvSpPr>
                <p:cNvPr id="53" name="Freeform: Shape 52">
                  <a:extLst>
                    <a:ext uri="{FF2B5EF4-FFF2-40B4-BE49-F238E27FC236}">
                      <a16:creationId xmlns:a16="http://schemas.microsoft.com/office/drawing/2014/main" id="{F6483948-58DC-01EB-7400-7944385CB9C8}"/>
                    </a:ext>
                  </a:extLst>
                </p:cNvPr>
                <p:cNvSpPr/>
                <p:nvPr/>
              </p:nvSpPr>
              <p:spPr>
                <a:xfrm>
                  <a:off x="4411215" y="785603"/>
                  <a:ext cx="1103312" cy="645217"/>
                </a:xfrm>
                <a:custGeom>
                  <a:avLst/>
                  <a:gdLst>
                    <a:gd name="connsiteX0" fmla="*/ 187707 w 1103312"/>
                    <a:gd name="connsiteY0" fmla="*/ 0 h 645217"/>
                    <a:gd name="connsiteX1" fmla="*/ 915606 w 1103312"/>
                    <a:gd name="connsiteY1" fmla="*/ 0 h 645217"/>
                    <a:gd name="connsiteX2" fmla="*/ 927400 w 1103312"/>
                    <a:gd name="connsiteY2" fmla="*/ 2381 h 645217"/>
                    <a:gd name="connsiteX3" fmla="*/ 1103312 w 1103312"/>
                    <a:gd name="connsiteY3" fmla="*/ 2381 h 645217"/>
                    <a:gd name="connsiteX4" fmla="*/ 1103312 w 1103312"/>
                    <a:gd name="connsiteY4" fmla="*/ 101242 h 645217"/>
                    <a:gd name="connsiteX5" fmla="*/ 1021873 w 1103312"/>
                    <a:gd name="connsiteY5" fmla="*/ 101242 h 645217"/>
                    <a:gd name="connsiteX6" fmla="*/ 1023144 w 1103312"/>
                    <a:gd name="connsiteY6" fmla="*/ 107538 h 645217"/>
                    <a:gd name="connsiteX7" fmla="*/ 1023144 w 1103312"/>
                    <a:gd name="connsiteY7" fmla="*/ 537679 h 645217"/>
                    <a:gd name="connsiteX8" fmla="*/ 915606 w 1103312"/>
                    <a:gd name="connsiteY8" fmla="*/ 645217 h 645217"/>
                    <a:gd name="connsiteX9" fmla="*/ 187707 w 1103312"/>
                    <a:gd name="connsiteY9" fmla="*/ 645217 h 645217"/>
                    <a:gd name="connsiteX10" fmla="*/ 80169 w 1103312"/>
                    <a:gd name="connsiteY10" fmla="*/ 537679 h 645217"/>
                    <a:gd name="connsiteX11" fmla="*/ 80169 w 1103312"/>
                    <a:gd name="connsiteY11" fmla="*/ 107538 h 645217"/>
                    <a:gd name="connsiteX12" fmla="*/ 81440 w 1103312"/>
                    <a:gd name="connsiteY12" fmla="*/ 101242 h 645217"/>
                    <a:gd name="connsiteX13" fmla="*/ 0 w 1103312"/>
                    <a:gd name="connsiteY13" fmla="*/ 101242 h 645217"/>
                    <a:gd name="connsiteX14" fmla="*/ 0 w 1103312"/>
                    <a:gd name="connsiteY14" fmla="*/ 2381 h 645217"/>
                    <a:gd name="connsiteX15" fmla="*/ 175914 w 1103312"/>
                    <a:gd name="connsiteY15" fmla="*/ 2381 h 6452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103312" h="645217">
                      <a:moveTo>
                        <a:pt x="187707" y="0"/>
                      </a:moveTo>
                      <a:lnTo>
                        <a:pt x="915606" y="0"/>
                      </a:lnTo>
                      <a:lnTo>
                        <a:pt x="927400" y="2381"/>
                      </a:lnTo>
                      <a:lnTo>
                        <a:pt x="1103312" y="2381"/>
                      </a:lnTo>
                      <a:lnTo>
                        <a:pt x="1103312" y="101242"/>
                      </a:lnTo>
                      <a:lnTo>
                        <a:pt x="1021873" y="101242"/>
                      </a:lnTo>
                      <a:lnTo>
                        <a:pt x="1023144" y="107538"/>
                      </a:lnTo>
                      <a:lnTo>
                        <a:pt x="1023144" y="537679"/>
                      </a:lnTo>
                      <a:cubicBezTo>
                        <a:pt x="1023144" y="597071"/>
                        <a:pt x="974998" y="645217"/>
                        <a:pt x="915606" y="645217"/>
                      </a:cubicBezTo>
                      <a:lnTo>
                        <a:pt x="187707" y="645217"/>
                      </a:lnTo>
                      <a:cubicBezTo>
                        <a:pt x="128315" y="645217"/>
                        <a:pt x="80169" y="597071"/>
                        <a:pt x="80169" y="537679"/>
                      </a:cubicBezTo>
                      <a:lnTo>
                        <a:pt x="80169" y="107538"/>
                      </a:lnTo>
                      <a:lnTo>
                        <a:pt x="81440" y="101242"/>
                      </a:lnTo>
                      <a:lnTo>
                        <a:pt x="0" y="101242"/>
                      </a:lnTo>
                      <a:lnTo>
                        <a:pt x="0" y="2381"/>
                      </a:lnTo>
                      <a:lnTo>
                        <a:pt x="175914" y="2381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solidFill>
                      <a:schemeClr val="tx1"/>
                    </a:solidFill>
                    <a:latin typeface="+mj-lt"/>
                  </a:endParaRPr>
                </a:p>
              </p:txBody>
            </p:sp>
            <p:sp>
              <p:nvSpPr>
                <p:cNvPr id="54" name="Freeform: Shape 53">
                  <a:extLst>
                    <a:ext uri="{FF2B5EF4-FFF2-40B4-BE49-F238E27FC236}">
                      <a16:creationId xmlns:a16="http://schemas.microsoft.com/office/drawing/2014/main" id="{6767D78B-D5B0-6533-020F-0560B01E8D2C}"/>
                    </a:ext>
                  </a:extLst>
                </p:cNvPr>
                <p:cNvSpPr/>
                <p:nvPr/>
              </p:nvSpPr>
              <p:spPr>
                <a:xfrm rot="5400000">
                  <a:off x="4376936" y="790168"/>
                  <a:ext cx="133089" cy="114437"/>
                </a:xfrm>
                <a:custGeom>
                  <a:avLst/>
                  <a:gdLst>
                    <a:gd name="connsiteX0" fmla="*/ 0 w 116779"/>
                    <a:gd name="connsiteY0" fmla="*/ 68781 h 137562"/>
                    <a:gd name="connsiteX1" fmla="*/ 82389 w 116779"/>
                    <a:gd name="connsiteY1" fmla="*/ 0 h 137562"/>
                    <a:gd name="connsiteX2" fmla="*/ 114459 w 116779"/>
                    <a:gd name="connsiteY2" fmla="*/ 5405 h 137562"/>
                    <a:gd name="connsiteX3" fmla="*/ 116779 w 116779"/>
                    <a:gd name="connsiteY3" fmla="*/ 6711 h 137562"/>
                    <a:gd name="connsiteX4" fmla="*/ 112060 w 116779"/>
                    <a:gd name="connsiteY4" fmla="*/ 10523 h 137562"/>
                    <a:gd name="connsiteX5" fmla="*/ 91915 w 116779"/>
                    <a:gd name="connsiteY5" fmla="*/ 68781 h 137562"/>
                    <a:gd name="connsiteX6" fmla="*/ 112060 w 116779"/>
                    <a:gd name="connsiteY6" fmla="*/ 127039 h 137562"/>
                    <a:gd name="connsiteX7" fmla="*/ 116779 w 116779"/>
                    <a:gd name="connsiteY7" fmla="*/ 130850 h 137562"/>
                    <a:gd name="connsiteX8" fmla="*/ 114459 w 116779"/>
                    <a:gd name="connsiteY8" fmla="*/ 132157 h 137562"/>
                    <a:gd name="connsiteX9" fmla="*/ 82389 w 116779"/>
                    <a:gd name="connsiteY9" fmla="*/ 137562 h 137562"/>
                    <a:gd name="connsiteX10" fmla="*/ 0 w 116779"/>
                    <a:gd name="connsiteY10" fmla="*/ 68781 h 1375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6779" h="137562">
                      <a:moveTo>
                        <a:pt x="0" y="68781"/>
                      </a:moveTo>
                      <a:cubicBezTo>
                        <a:pt x="0" y="30794"/>
                        <a:pt x="36887" y="0"/>
                        <a:pt x="82389" y="0"/>
                      </a:cubicBezTo>
                      <a:cubicBezTo>
                        <a:pt x="93765" y="0"/>
                        <a:pt x="104602" y="1924"/>
                        <a:pt x="114459" y="5405"/>
                      </a:cubicBezTo>
                      <a:lnTo>
                        <a:pt x="116779" y="6711"/>
                      </a:lnTo>
                      <a:lnTo>
                        <a:pt x="112060" y="10523"/>
                      </a:lnTo>
                      <a:cubicBezTo>
                        <a:pt x="99613" y="25433"/>
                        <a:pt x="91915" y="46030"/>
                        <a:pt x="91915" y="68781"/>
                      </a:cubicBezTo>
                      <a:cubicBezTo>
                        <a:pt x="91915" y="91532"/>
                        <a:pt x="99613" y="112129"/>
                        <a:pt x="112060" y="127039"/>
                      </a:cubicBezTo>
                      <a:lnTo>
                        <a:pt x="116779" y="130850"/>
                      </a:lnTo>
                      <a:lnTo>
                        <a:pt x="114459" y="132157"/>
                      </a:lnTo>
                      <a:cubicBezTo>
                        <a:pt x="104602" y="135637"/>
                        <a:pt x="93765" y="137562"/>
                        <a:pt x="82389" y="137562"/>
                      </a:cubicBezTo>
                      <a:cubicBezTo>
                        <a:pt x="36887" y="137562"/>
                        <a:pt x="0" y="106768"/>
                        <a:pt x="0" y="6878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solidFill>
                      <a:schemeClr val="tx1"/>
                    </a:solidFill>
                    <a:latin typeface="+mj-lt"/>
                  </a:endParaRPr>
                </a:p>
              </p:txBody>
            </p:sp>
            <p:sp>
              <p:nvSpPr>
                <p:cNvPr id="55" name="Freeform: Shape 54">
                  <a:extLst>
                    <a:ext uri="{FF2B5EF4-FFF2-40B4-BE49-F238E27FC236}">
                      <a16:creationId xmlns:a16="http://schemas.microsoft.com/office/drawing/2014/main" id="{B3528538-06D2-F970-2AC1-AAF49DE09F1A}"/>
                    </a:ext>
                  </a:extLst>
                </p:cNvPr>
                <p:cNvSpPr/>
                <p:nvPr/>
              </p:nvSpPr>
              <p:spPr>
                <a:xfrm rot="5400000">
                  <a:off x="5419106" y="790168"/>
                  <a:ext cx="133089" cy="114437"/>
                </a:xfrm>
                <a:custGeom>
                  <a:avLst/>
                  <a:gdLst>
                    <a:gd name="connsiteX0" fmla="*/ 0 w 116779"/>
                    <a:gd name="connsiteY0" fmla="*/ 68781 h 137562"/>
                    <a:gd name="connsiteX1" fmla="*/ 82389 w 116779"/>
                    <a:gd name="connsiteY1" fmla="*/ 0 h 137562"/>
                    <a:gd name="connsiteX2" fmla="*/ 114459 w 116779"/>
                    <a:gd name="connsiteY2" fmla="*/ 5405 h 137562"/>
                    <a:gd name="connsiteX3" fmla="*/ 116779 w 116779"/>
                    <a:gd name="connsiteY3" fmla="*/ 6711 h 137562"/>
                    <a:gd name="connsiteX4" fmla="*/ 112060 w 116779"/>
                    <a:gd name="connsiteY4" fmla="*/ 10523 h 137562"/>
                    <a:gd name="connsiteX5" fmla="*/ 91915 w 116779"/>
                    <a:gd name="connsiteY5" fmla="*/ 68781 h 137562"/>
                    <a:gd name="connsiteX6" fmla="*/ 112060 w 116779"/>
                    <a:gd name="connsiteY6" fmla="*/ 127039 h 137562"/>
                    <a:gd name="connsiteX7" fmla="*/ 116779 w 116779"/>
                    <a:gd name="connsiteY7" fmla="*/ 130850 h 137562"/>
                    <a:gd name="connsiteX8" fmla="*/ 114459 w 116779"/>
                    <a:gd name="connsiteY8" fmla="*/ 132157 h 137562"/>
                    <a:gd name="connsiteX9" fmla="*/ 82389 w 116779"/>
                    <a:gd name="connsiteY9" fmla="*/ 137562 h 137562"/>
                    <a:gd name="connsiteX10" fmla="*/ 0 w 116779"/>
                    <a:gd name="connsiteY10" fmla="*/ 68781 h 1375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6779" h="137562">
                      <a:moveTo>
                        <a:pt x="0" y="68781"/>
                      </a:moveTo>
                      <a:cubicBezTo>
                        <a:pt x="0" y="30794"/>
                        <a:pt x="36887" y="0"/>
                        <a:pt x="82389" y="0"/>
                      </a:cubicBezTo>
                      <a:cubicBezTo>
                        <a:pt x="93765" y="0"/>
                        <a:pt x="104602" y="1924"/>
                        <a:pt x="114459" y="5405"/>
                      </a:cubicBezTo>
                      <a:lnTo>
                        <a:pt x="116779" y="6711"/>
                      </a:lnTo>
                      <a:lnTo>
                        <a:pt x="112060" y="10523"/>
                      </a:lnTo>
                      <a:cubicBezTo>
                        <a:pt x="99613" y="25433"/>
                        <a:pt x="91915" y="46030"/>
                        <a:pt x="91915" y="68781"/>
                      </a:cubicBezTo>
                      <a:cubicBezTo>
                        <a:pt x="91915" y="91532"/>
                        <a:pt x="99613" y="112129"/>
                        <a:pt x="112060" y="127039"/>
                      </a:cubicBezTo>
                      <a:lnTo>
                        <a:pt x="116779" y="130850"/>
                      </a:lnTo>
                      <a:lnTo>
                        <a:pt x="114459" y="132157"/>
                      </a:lnTo>
                      <a:cubicBezTo>
                        <a:pt x="104602" y="135637"/>
                        <a:pt x="93765" y="137562"/>
                        <a:pt x="82389" y="137562"/>
                      </a:cubicBezTo>
                      <a:cubicBezTo>
                        <a:pt x="36887" y="137562"/>
                        <a:pt x="0" y="106768"/>
                        <a:pt x="0" y="6878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solidFill>
                      <a:schemeClr val="tx1"/>
                    </a:solidFill>
                    <a:latin typeface="+mj-lt"/>
                  </a:endParaRPr>
                </a:p>
              </p:txBody>
            </p:sp>
            <p:grpSp>
              <p:nvGrpSpPr>
                <p:cNvPr id="56" name="Group 55">
                  <a:extLst>
                    <a:ext uri="{FF2B5EF4-FFF2-40B4-BE49-F238E27FC236}">
                      <a16:creationId xmlns:a16="http://schemas.microsoft.com/office/drawing/2014/main" id="{AB671EE6-75DC-8C93-599F-A3E9D2FDFEC6}"/>
                    </a:ext>
                  </a:extLst>
                </p:cNvPr>
                <p:cNvGrpSpPr/>
                <p:nvPr/>
              </p:nvGrpSpPr>
              <p:grpSpPr>
                <a:xfrm>
                  <a:off x="3693354" y="2598817"/>
                  <a:ext cx="2213803" cy="2137267"/>
                  <a:chOff x="3696666" y="2598817"/>
                  <a:chExt cx="2213803" cy="2137267"/>
                </a:xfrm>
              </p:grpSpPr>
              <p:sp>
                <p:nvSpPr>
                  <p:cNvPr id="57" name="TextBox 56">
                    <a:extLst>
                      <a:ext uri="{FF2B5EF4-FFF2-40B4-BE49-F238E27FC236}">
                        <a16:creationId xmlns:a16="http://schemas.microsoft.com/office/drawing/2014/main" id="{625B72B8-3965-28E7-43A3-CA1CA8579E12}"/>
                      </a:ext>
                    </a:extLst>
                  </p:cNvPr>
                  <p:cNvSpPr txBox="1"/>
                  <p:nvPr/>
                </p:nvSpPr>
                <p:spPr>
                  <a:xfrm>
                    <a:off x="3755669" y="3135646"/>
                    <a:ext cx="2100471" cy="160043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1400" b="0" i="0" dirty="0">
                        <a:effectLst/>
                        <a:latin typeface="+mj-lt"/>
                      </a:rPr>
                      <a:t>Imran Vanker (IRBA)</a:t>
                    </a:r>
                  </a:p>
                  <a:p>
                    <a:pPr algn="ctr"/>
                    <a:r>
                      <a:rPr lang="en-US" sz="1400" dirty="0">
                        <a:latin typeface="+mj-lt"/>
                        <a:cs typeface="Arial" panose="020B0604020202020204" pitchFamily="34" charset="0"/>
                      </a:rPr>
                      <a:t>Claire Lindridge and Helen Gale (UK FRC)</a:t>
                    </a:r>
                  </a:p>
                  <a:p>
                    <a:pPr algn="ctr"/>
                    <a:r>
                      <a:rPr lang="en-US" sz="1400" dirty="0">
                        <a:latin typeface="+mj-lt"/>
                        <a:cs typeface="Arial" panose="020B0604020202020204" pitchFamily="34" charset="0"/>
                      </a:rPr>
                      <a:t>Prof. Karthik Ramanna</a:t>
                    </a:r>
                  </a:p>
                  <a:p>
                    <a:pPr algn="ctr"/>
                    <a:r>
                      <a:rPr lang="en-US" sz="1400" dirty="0">
                        <a:latin typeface="+mj-lt"/>
                        <a:cs typeface="Arial" panose="020B0604020202020204" pitchFamily="34" charset="0"/>
                      </a:rPr>
                      <a:t>(Uni. Of Oxford)</a:t>
                    </a:r>
                  </a:p>
                  <a:p>
                    <a:pPr algn="ctr"/>
                    <a:r>
                      <a:rPr lang="en-US" sz="1400" dirty="0">
                        <a:latin typeface="+mj-lt"/>
                        <a:cs typeface="Arial" panose="020B0604020202020204" pitchFamily="34" charset="0"/>
                      </a:rPr>
                      <a:t>Jeremy Hirschhorn and Rebecca Saint (AU ATO</a:t>
                    </a:r>
                    <a:endParaRPr lang="en-IN" sz="1400" dirty="0">
                      <a:latin typeface="+mj-lt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8" name="TextBox 57">
                    <a:extLst>
                      <a:ext uri="{FF2B5EF4-FFF2-40B4-BE49-F238E27FC236}">
                        <a16:creationId xmlns:a16="http://schemas.microsoft.com/office/drawing/2014/main" id="{AE2C2A29-922A-9B9D-8BC4-1103A6A24311}"/>
                      </a:ext>
                    </a:extLst>
                  </p:cNvPr>
                  <p:cNvSpPr txBox="1"/>
                  <p:nvPr/>
                </p:nvSpPr>
                <p:spPr>
                  <a:xfrm>
                    <a:off x="3696666" y="2598817"/>
                    <a:ext cx="2213803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2400" b="1" i="0" dirty="0">
                        <a:effectLst/>
                        <a:latin typeface="+mj-lt"/>
                      </a:rPr>
                      <a:t>Presentations</a:t>
                    </a:r>
                    <a:endParaRPr lang="en-IN" sz="2400" b="1" dirty="0">
                      <a:latin typeface="+mj-lt"/>
                      <a:cs typeface="Arial" panose="020B0604020202020204" pitchFamily="34" charset="0"/>
                    </a:endParaRPr>
                  </a:p>
                </p:txBody>
              </p:sp>
            </p:grpSp>
          </p:grp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E044E543-C155-BAAC-0747-BC9742162A31}"/>
                  </a:ext>
                </a:extLst>
              </p:cNvPr>
              <p:cNvGrpSpPr/>
              <p:nvPr/>
            </p:nvGrpSpPr>
            <p:grpSpPr>
              <a:xfrm>
                <a:off x="3254348" y="1547058"/>
                <a:ext cx="2729443" cy="4361867"/>
                <a:chOff x="3500138" y="672094"/>
                <a:chExt cx="2729443" cy="4361867"/>
              </a:xfrm>
              <a:effectLst>
                <a:reflection blurRad="6350" stA="17000" endPos="20000" dir="5400000" sy="-100000" algn="bl" rotWithShape="0"/>
              </a:effectLst>
            </p:grpSpPr>
            <p:sp>
              <p:nvSpPr>
                <p:cNvPr id="37" name="Rectangle: Diagonal Corners Rounded 36">
                  <a:extLst>
                    <a:ext uri="{FF2B5EF4-FFF2-40B4-BE49-F238E27FC236}">
                      <a16:creationId xmlns:a16="http://schemas.microsoft.com/office/drawing/2014/main" id="{6C3DB8AD-5FD8-3C7B-DB3F-64A75E35AEF7}"/>
                    </a:ext>
                  </a:extLst>
                </p:cNvPr>
                <p:cNvSpPr/>
                <p:nvPr/>
              </p:nvSpPr>
              <p:spPr>
                <a:xfrm>
                  <a:off x="3617843" y="795130"/>
                  <a:ext cx="2478157" cy="4108174"/>
                </a:xfrm>
                <a:prstGeom prst="round2DiagRect">
                  <a:avLst>
                    <a:gd name="adj1" fmla="val 33521"/>
                    <a:gd name="adj2" fmla="val 0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solidFill>
                      <a:schemeClr val="tx1"/>
                    </a:solidFill>
                    <a:latin typeface="+mj-lt"/>
                  </a:endParaRPr>
                </a:p>
              </p:txBody>
            </p:sp>
            <p:sp>
              <p:nvSpPr>
                <p:cNvPr id="38" name="L-Shape 37">
                  <a:extLst>
                    <a:ext uri="{FF2B5EF4-FFF2-40B4-BE49-F238E27FC236}">
                      <a16:creationId xmlns:a16="http://schemas.microsoft.com/office/drawing/2014/main" id="{71E8543A-A2F7-FB0E-7250-38A9C1F57289}"/>
                    </a:ext>
                  </a:extLst>
                </p:cNvPr>
                <p:cNvSpPr/>
                <p:nvPr/>
              </p:nvSpPr>
              <p:spPr>
                <a:xfrm>
                  <a:off x="3500138" y="4394198"/>
                  <a:ext cx="681337" cy="639763"/>
                </a:xfrm>
                <a:prstGeom prst="corner">
                  <a:avLst>
                    <a:gd name="adj1" fmla="val 24657"/>
                    <a:gd name="adj2" fmla="val 19802"/>
                  </a:avLst>
                </a:pr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solidFill>
                      <a:schemeClr val="tx1"/>
                    </a:solidFill>
                    <a:latin typeface="+mj-lt"/>
                  </a:endParaRPr>
                </a:p>
              </p:txBody>
            </p:sp>
            <p:sp>
              <p:nvSpPr>
                <p:cNvPr id="39" name="L-Shape 38">
                  <a:extLst>
                    <a:ext uri="{FF2B5EF4-FFF2-40B4-BE49-F238E27FC236}">
                      <a16:creationId xmlns:a16="http://schemas.microsoft.com/office/drawing/2014/main" id="{9A41A2E6-9282-78A2-160A-C39840BA5D68}"/>
                    </a:ext>
                  </a:extLst>
                </p:cNvPr>
                <p:cNvSpPr/>
                <p:nvPr/>
              </p:nvSpPr>
              <p:spPr>
                <a:xfrm rot="5400000" flipV="1">
                  <a:off x="5587091" y="674821"/>
                  <a:ext cx="645217" cy="639763"/>
                </a:xfrm>
                <a:prstGeom prst="corner">
                  <a:avLst>
                    <a:gd name="adj1" fmla="val 22003"/>
                    <a:gd name="adj2" fmla="val 19802"/>
                  </a:avLst>
                </a:pr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solidFill>
                      <a:schemeClr val="tx1"/>
                    </a:solidFill>
                    <a:latin typeface="+mj-lt"/>
                  </a:endParaRPr>
                </a:p>
              </p:txBody>
            </p:sp>
            <p:sp>
              <p:nvSpPr>
                <p:cNvPr id="40" name="Rectangle 39">
                  <a:extLst>
                    <a:ext uri="{FF2B5EF4-FFF2-40B4-BE49-F238E27FC236}">
                      <a16:creationId xmlns:a16="http://schemas.microsoft.com/office/drawing/2014/main" id="{7A6527AC-9898-9221-4294-46B8214302E6}"/>
                    </a:ext>
                  </a:extLst>
                </p:cNvPr>
                <p:cNvSpPr/>
                <p:nvPr/>
              </p:nvSpPr>
              <p:spPr>
                <a:xfrm>
                  <a:off x="4464844" y="780840"/>
                  <a:ext cx="1016794" cy="133089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solidFill>
                      <a:schemeClr val="tx1"/>
                    </a:solidFill>
                    <a:latin typeface="+mj-lt"/>
                  </a:endParaRPr>
                </a:p>
              </p:txBody>
            </p:sp>
            <p:sp>
              <p:nvSpPr>
                <p:cNvPr id="41" name="Rectangle: Diagonal Corners Rounded 40">
                  <a:extLst>
                    <a:ext uri="{FF2B5EF4-FFF2-40B4-BE49-F238E27FC236}">
                      <a16:creationId xmlns:a16="http://schemas.microsoft.com/office/drawing/2014/main" id="{5ED701E3-522A-7E9C-08B9-4C78EA279105}"/>
                    </a:ext>
                  </a:extLst>
                </p:cNvPr>
                <p:cNvSpPr/>
                <p:nvPr/>
              </p:nvSpPr>
              <p:spPr>
                <a:xfrm>
                  <a:off x="3677478" y="893991"/>
                  <a:ext cx="2358887" cy="3910452"/>
                </a:xfrm>
                <a:prstGeom prst="round2DiagRect">
                  <a:avLst>
                    <a:gd name="adj1" fmla="val 33521"/>
                    <a:gd name="adj2" fmla="val 0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solidFill>
                      <a:schemeClr val="tx1"/>
                    </a:solidFill>
                    <a:latin typeface="+mj-lt"/>
                  </a:endParaRPr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0FFAF81B-0F92-FFE5-3FFB-2826126AFA69}"/>
                    </a:ext>
                  </a:extLst>
                </p:cNvPr>
                <p:cNvSpPr/>
                <p:nvPr/>
              </p:nvSpPr>
              <p:spPr>
                <a:xfrm>
                  <a:off x="4411215" y="785603"/>
                  <a:ext cx="1103312" cy="645217"/>
                </a:xfrm>
                <a:custGeom>
                  <a:avLst/>
                  <a:gdLst>
                    <a:gd name="connsiteX0" fmla="*/ 187707 w 1103312"/>
                    <a:gd name="connsiteY0" fmla="*/ 0 h 645217"/>
                    <a:gd name="connsiteX1" fmla="*/ 915606 w 1103312"/>
                    <a:gd name="connsiteY1" fmla="*/ 0 h 645217"/>
                    <a:gd name="connsiteX2" fmla="*/ 927400 w 1103312"/>
                    <a:gd name="connsiteY2" fmla="*/ 2381 h 645217"/>
                    <a:gd name="connsiteX3" fmla="*/ 1103312 w 1103312"/>
                    <a:gd name="connsiteY3" fmla="*/ 2381 h 645217"/>
                    <a:gd name="connsiteX4" fmla="*/ 1103312 w 1103312"/>
                    <a:gd name="connsiteY4" fmla="*/ 101242 h 645217"/>
                    <a:gd name="connsiteX5" fmla="*/ 1021873 w 1103312"/>
                    <a:gd name="connsiteY5" fmla="*/ 101242 h 645217"/>
                    <a:gd name="connsiteX6" fmla="*/ 1023144 w 1103312"/>
                    <a:gd name="connsiteY6" fmla="*/ 107538 h 645217"/>
                    <a:gd name="connsiteX7" fmla="*/ 1023144 w 1103312"/>
                    <a:gd name="connsiteY7" fmla="*/ 537679 h 645217"/>
                    <a:gd name="connsiteX8" fmla="*/ 915606 w 1103312"/>
                    <a:gd name="connsiteY8" fmla="*/ 645217 h 645217"/>
                    <a:gd name="connsiteX9" fmla="*/ 187707 w 1103312"/>
                    <a:gd name="connsiteY9" fmla="*/ 645217 h 645217"/>
                    <a:gd name="connsiteX10" fmla="*/ 80169 w 1103312"/>
                    <a:gd name="connsiteY10" fmla="*/ 537679 h 645217"/>
                    <a:gd name="connsiteX11" fmla="*/ 80169 w 1103312"/>
                    <a:gd name="connsiteY11" fmla="*/ 107538 h 645217"/>
                    <a:gd name="connsiteX12" fmla="*/ 81440 w 1103312"/>
                    <a:gd name="connsiteY12" fmla="*/ 101242 h 645217"/>
                    <a:gd name="connsiteX13" fmla="*/ 0 w 1103312"/>
                    <a:gd name="connsiteY13" fmla="*/ 101242 h 645217"/>
                    <a:gd name="connsiteX14" fmla="*/ 0 w 1103312"/>
                    <a:gd name="connsiteY14" fmla="*/ 2381 h 645217"/>
                    <a:gd name="connsiteX15" fmla="*/ 175914 w 1103312"/>
                    <a:gd name="connsiteY15" fmla="*/ 2381 h 6452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103312" h="645217">
                      <a:moveTo>
                        <a:pt x="187707" y="0"/>
                      </a:moveTo>
                      <a:lnTo>
                        <a:pt x="915606" y="0"/>
                      </a:lnTo>
                      <a:lnTo>
                        <a:pt x="927400" y="2381"/>
                      </a:lnTo>
                      <a:lnTo>
                        <a:pt x="1103312" y="2381"/>
                      </a:lnTo>
                      <a:lnTo>
                        <a:pt x="1103312" y="101242"/>
                      </a:lnTo>
                      <a:lnTo>
                        <a:pt x="1021873" y="101242"/>
                      </a:lnTo>
                      <a:lnTo>
                        <a:pt x="1023144" y="107538"/>
                      </a:lnTo>
                      <a:lnTo>
                        <a:pt x="1023144" y="537679"/>
                      </a:lnTo>
                      <a:cubicBezTo>
                        <a:pt x="1023144" y="597071"/>
                        <a:pt x="974998" y="645217"/>
                        <a:pt x="915606" y="645217"/>
                      </a:cubicBezTo>
                      <a:lnTo>
                        <a:pt x="187707" y="645217"/>
                      </a:lnTo>
                      <a:cubicBezTo>
                        <a:pt x="128315" y="645217"/>
                        <a:pt x="80169" y="597071"/>
                        <a:pt x="80169" y="537679"/>
                      </a:cubicBezTo>
                      <a:lnTo>
                        <a:pt x="80169" y="107538"/>
                      </a:lnTo>
                      <a:lnTo>
                        <a:pt x="81440" y="101242"/>
                      </a:lnTo>
                      <a:lnTo>
                        <a:pt x="0" y="101242"/>
                      </a:lnTo>
                      <a:lnTo>
                        <a:pt x="0" y="2381"/>
                      </a:lnTo>
                      <a:lnTo>
                        <a:pt x="175914" y="238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solidFill>
                      <a:schemeClr val="tx1"/>
                    </a:solidFill>
                    <a:latin typeface="+mj-lt"/>
                  </a:endParaRPr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89A7B578-1372-F7B7-78F8-3E9B709E9712}"/>
                    </a:ext>
                  </a:extLst>
                </p:cNvPr>
                <p:cNvSpPr/>
                <p:nvPr/>
              </p:nvSpPr>
              <p:spPr>
                <a:xfrm rot="5400000">
                  <a:off x="4376936" y="790168"/>
                  <a:ext cx="133089" cy="114437"/>
                </a:xfrm>
                <a:custGeom>
                  <a:avLst/>
                  <a:gdLst>
                    <a:gd name="connsiteX0" fmla="*/ 0 w 116779"/>
                    <a:gd name="connsiteY0" fmla="*/ 68781 h 137562"/>
                    <a:gd name="connsiteX1" fmla="*/ 82389 w 116779"/>
                    <a:gd name="connsiteY1" fmla="*/ 0 h 137562"/>
                    <a:gd name="connsiteX2" fmla="*/ 114459 w 116779"/>
                    <a:gd name="connsiteY2" fmla="*/ 5405 h 137562"/>
                    <a:gd name="connsiteX3" fmla="*/ 116779 w 116779"/>
                    <a:gd name="connsiteY3" fmla="*/ 6711 h 137562"/>
                    <a:gd name="connsiteX4" fmla="*/ 112060 w 116779"/>
                    <a:gd name="connsiteY4" fmla="*/ 10523 h 137562"/>
                    <a:gd name="connsiteX5" fmla="*/ 91915 w 116779"/>
                    <a:gd name="connsiteY5" fmla="*/ 68781 h 137562"/>
                    <a:gd name="connsiteX6" fmla="*/ 112060 w 116779"/>
                    <a:gd name="connsiteY6" fmla="*/ 127039 h 137562"/>
                    <a:gd name="connsiteX7" fmla="*/ 116779 w 116779"/>
                    <a:gd name="connsiteY7" fmla="*/ 130850 h 137562"/>
                    <a:gd name="connsiteX8" fmla="*/ 114459 w 116779"/>
                    <a:gd name="connsiteY8" fmla="*/ 132157 h 137562"/>
                    <a:gd name="connsiteX9" fmla="*/ 82389 w 116779"/>
                    <a:gd name="connsiteY9" fmla="*/ 137562 h 137562"/>
                    <a:gd name="connsiteX10" fmla="*/ 0 w 116779"/>
                    <a:gd name="connsiteY10" fmla="*/ 68781 h 1375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6779" h="137562">
                      <a:moveTo>
                        <a:pt x="0" y="68781"/>
                      </a:moveTo>
                      <a:cubicBezTo>
                        <a:pt x="0" y="30794"/>
                        <a:pt x="36887" y="0"/>
                        <a:pt x="82389" y="0"/>
                      </a:cubicBezTo>
                      <a:cubicBezTo>
                        <a:pt x="93765" y="0"/>
                        <a:pt x="104602" y="1924"/>
                        <a:pt x="114459" y="5405"/>
                      </a:cubicBezTo>
                      <a:lnTo>
                        <a:pt x="116779" y="6711"/>
                      </a:lnTo>
                      <a:lnTo>
                        <a:pt x="112060" y="10523"/>
                      </a:lnTo>
                      <a:cubicBezTo>
                        <a:pt x="99613" y="25433"/>
                        <a:pt x="91915" y="46030"/>
                        <a:pt x="91915" y="68781"/>
                      </a:cubicBezTo>
                      <a:cubicBezTo>
                        <a:pt x="91915" y="91532"/>
                        <a:pt x="99613" y="112129"/>
                        <a:pt x="112060" y="127039"/>
                      </a:cubicBezTo>
                      <a:lnTo>
                        <a:pt x="116779" y="130850"/>
                      </a:lnTo>
                      <a:lnTo>
                        <a:pt x="114459" y="132157"/>
                      </a:lnTo>
                      <a:cubicBezTo>
                        <a:pt x="104602" y="135637"/>
                        <a:pt x="93765" y="137562"/>
                        <a:pt x="82389" y="137562"/>
                      </a:cubicBezTo>
                      <a:cubicBezTo>
                        <a:pt x="36887" y="137562"/>
                        <a:pt x="0" y="106768"/>
                        <a:pt x="0" y="68781"/>
                      </a:cubicBez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solidFill>
                      <a:schemeClr val="tx1"/>
                    </a:solidFill>
                    <a:latin typeface="+mj-lt"/>
                  </a:endParaRPr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F56B4E26-C455-ECC4-3B1E-4F3140224E70}"/>
                    </a:ext>
                  </a:extLst>
                </p:cNvPr>
                <p:cNvSpPr/>
                <p:nvPr/>
              </p:nvSpPr>
              <p:spPr>
                <a:xfrm rot="5400000">
                  <a:off x="5419106" y="790168"/>
                  <a:ext cx="133089" cy="114437"/>
                </a:xfrm>
                <a:custGeom>
                  <a:avLst/>
                  <a:gdLst>
                    <a:gd name="connsiteX0" fmla="*/ 0 w 116779"/>
                    <a:gd name="connsiteY0" fmla="*/ 68781 h 137562"/>
                    <a:gd name="connsiteX1" fmla="*/ 82389 w 116779"/>
                    <a:gd name="connsiteY1" fmla="*/ 0 h 137562"/>
                    <a:gd name="connsiteX2" fmla="*/ 114459 w 116779"/>
                    <a:gd name="connsiteY2" fmla="*/ 5405 h 137562"/>
                    <a:gd name="connsiteX3" fmla="*/ 116779 w 116779"/>
                    <a:gd name="connsiteY3" fmla="*/ 6711 h 137562"/>
                    <a:gd name="connsiteX4" fmla="*/ 112060 w 116779"/>
                    <a:gd name="connsiteY4" fmla="*/ 10523 h 137562"/>
                    <a:gd name="connsiteX5" fmla="*/ 91915 w 116779"/>
                    <a:gd name="connsiteY5" fmla="*/ 68781 h 137562"/>
                    <a:gd name="connsiteX6" fmla="*/ 112060 w 116779"/>
                    <a:gd name="connsiteY6" fmla="*/ 127039 h 137562"/>
                    <a:gd name="connsiteX7" fmla="*/ 116779 w 116779"/>
                    <a:gd name="connsiteY7" fmla="*/ 130850 h 137562"/>
                    <a:gd name="connsiteX8" fmla="*/ 114459 w 116779"/>
                    <a:gd name="connsiteY8" fmla="*/ 132157 h 137562"/>
                    <a:gd name="connsiteX9" fmla="*/ 82389 w 116779"/>
                    <a:gd name="connsiteY9" fmla="*/ 137562 h 137562"/>
                    <a:gd name="connsiteX10" fmla="*/ 0 w 116779"/>
                    <a:gd name="connsiteY10" fmla="*/ 68781 h 1375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6779" h="137562">
                      <a:moveTo>
                        <a:pt x="0" y="68781"/>
                      </a:moveTo>
                      <a:cubicBezTo>
                        <a:pt x="0" y="30794"/>
                        <a:pt x="36887" y="0"/>
                        <a:pt x="82389" y="0"/>
                      </a:cubicBezTo>
                      <a:cubicBezTo>
                        <a:pt x="93765" y="0"/>
                        <a:pt x="104602" y="1924"/>
                        <a:pt x="114459" y="5405"/>
                      </a:cubicBezTo>
                      <a:lnTo>
                        <a:pt x="116779" y="6711"/>
                      </a:lnTo>
                      <a:lnTo>
                        <a:pt x="112060" y="10523"/>
                      </a:lnTo>
                      <a:cubicBezTo>
                        <a:pt x="99613" y="25433"/>
                        <a:pt x="91915" y="46030"/>
                        <a:pt x="91915" y="68781"/>
                      </a:cubicBezTo>
                      <a:cubicBezTo>
                        <a:pt x="91915" y="91532"/>
                        <a:pt x="99613" y="112129"/>
                        <a:pt x="112060" y="127039"/>
                      </a:cubicBezTo>
                      <a:lnTo>
                        <a:pt x="116779" y="130850"/>
                      </a:lnTo>
                      <a:lnTo>
                        <a:pt x="114459" y="132157"/>
                      </a:lnTo>
                      <a:cubicBezTo>
                        <a:pt x="104602" y="135637"/>
                        <a:pt x="93765" y="137562"/>
                        <a:pt x="82389" y="137562"/>
                      </a:cubicBezTo>
                      <a:cubicBezTo>
                        <a:pt x="36887" y="137562"/>
                        <a:pt x="0" y="106768"/>
                        <a:pt x="0" y="68781"/>
                      </a:cubicBez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solidFill>
                      <a:schemeClr val="tx1"/>
                    </a:solidFill>
                    <a:latin typeface="+mj-lt"/>
                  </a:endParaRPr>
                </a:p>
              </p:txBody>
            </p:sp>
            <p:grpSp>
              <p:nvGrpSpPr>
                <p:cNvPr id="45" name="Group 44">
                  <a:extLst>
                    <a:ext uri="{FF2B5EF4-FFF2-40B4-BE49-F238E27FC236}">
                      <a16:creationId xmlns:a16="http://schemas.microsoft.com/office/drawing/2014/main" id="{43A587CE-415A-6F52-8319-B2F6218965D1}"/>
                    </a:ext>
                  </a:extLst>
                </p:cNvPr>
                <p:cNvGrpSpPr/>
                <p:nvPr/>
              </p:nvGrpSpPr>
              <p:grpSpPr>
                <a:xfrm>
                  <a:off x="3806686" y="2598817"/>
                  <a:ext cx="2100471" cy="1569661"/>
                  <a:chOff x="3809998" y="2598817"/>
                  <a:chExt cx="2100471" cy="1569661"/>
                </a:xfrm>
              </p:grpSpPr>
              <p:sp>
                <p:nvSpPr>
                  <p:cNvPr id="46" name="TextBox 45">
                    <a:extLst>
                      <a:ext uri="{FF2B5EF4-FFF2-40B4-BE49-F238E27FC236}">
                        <a16:creationId xmlns:a16="http://schemas.microsoft.com/office/drawing/2014/main" id="{60D5A17D-D035-2D71-6380-E2C05466884F}"/>
                      </a:ext>
                    </a:extLst>
                  </p:cNvPr>
                  <p:cNvSpPr txBox="1"/>
                  <p:nvPr/>
                </p:nvSpPr>
                <p:spPr>
                  <a:xfrm>
                    <a:off x="3809998" y="3429814"/>
                    <a:ext cx="2100471" cy="73866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1400" b="0" i="0" dirty="0">
                        <a:effectLst/>
                        <a:latin typeface="+mj-lt"/>
                      </a:rPr>
                      <a:t>Case Studies</a:t>
                    </a:r>
                  </a:p>
                  <a:p>
                    <a:pPr algn="ctr"/>
                    <a:r>
                      <a:rPr lang="en-US" sz="1400" dirty="0">
                        <a:latin typeface="+mj-lt"/>
                        <a:cs typeface="Arial" panose="020B0604020202020204" pitchFamily="34" charset="0"/>
                      </a:rPr>
                      <a:t>Australian Parliamentary Enquiry</a:t>
                    </a:r>
                    <a:endParaRPr lang="en-IN" sz="1400" dirty="0">
                      <a:latin typeface="+mj-lt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7" name="TextBox 46">
                    <a:extLst>
                      <a:ext uri="{FF2B5EF4-FFF2-40B4-BE49-F238E27FC236}">
                        <a16:creationId xmlns:a16="http://schemas.microsoft.com/office/drawing/2014/main" id="{C496F90D-C9E2-2554-06F6-15E3D8B4D27C}"/>
                      </a:ext>
                    </a:extLst>
                  </p:cNvPr>
                  <p:cNvSpPr txBox="1"/>
                  <p:nvPr/>
                </p:nvSpPr>
                <p:spPr>
                  <a:xfrm>
                    <a:off x="3809998" y="2598817"/>
                    <a:ext cx="2100471" cy="83099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2400" b="1" i="0" dirty="0">
                        <a:effectLst/>
                        <a:latin typeface="+mj-lt"/>
                      </a:rPr>
                      <a:t>Fact-Finding Exercise</a:t>
                    </a:r>
                    <a:endParaRPr lang="en-IN" sz="2400" b="1" dirty="0">
                      <a:latin typeface="+mj-lt"/>
                      <a:cs typeface="Arial" panose="020B0604020202020204" pitchFamily="34" charset="0"/>
                    </a:endParaRPr>
                  </a:p>
                </p:txBody>
              </p:sp>
            </p:grpSp>
          </p:grpSp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6EDFEA4D-3A36-8165-2897-06E0C5C3C51D}"/>
                  </a:ext>
                </a:extLst>
              </p:cNvPr>
              <p:cNvGrpSpPr/>
              <p:nvPr/>
            </p:nvGrpSpPr>
            <p:grpSpPr>
              <a:xfrm>
                <a:off x="9158723" y="1547058"/>
                <a:ext cx="2729443" cy="4361867"/>
                <a:chOff x="3500138" y="672094"/>
                <a:chExt cx="2729443" cy="4361867"/>
              </a:xfrm>
              <a:effectLst>
                <a:reflection blurRad="6350" stA="17000" endPos="20000" dir="5400000" sy="-100000" algn="bl" rotWithShape="0"/>
              </a:effectLst>
            </p:grpSpPr>
            <p:sp>
              <p:nvSpPr>
                <p:cNvPr id="26" name="Rectangle: Diagonal Corners Rounded 25">
                  <a:extLst>
                    <a:ext uri="{FF2B5EF4-FFF2-40B4-BE49-F238E27FC236}">
                      <a16:creationId xmlns:a16="http://schemas.microsoft.com/office/drawing/2014/main" id="{45C0C500-C96F-20AE-DE91-219151464AFB}"/>
                    </a:ext>
                  </a:extLst>
                </p:cNvPr>
                <p:cNvSpPr/>
                <p:nvPr/>
              </p:nvSpPr>
              <p:spPr>
                <a:xfrm>
                  <a:off x="3617843" y="795130"/>
                  <a:ext cx="2478157" cy="4108174"/>
                </a:xfrm>
                <a:prstGeom prst="round2DiagRect">
                  <a:avLst>
                    <a:gd name="adj1" fmla="val 33521"/>
                    <a:gd name="adj2" fmla="val 0"/>
                  </a:avLst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solidFill>
                      <a:schemeClr val="tx1"/>
                    </a:solidFill>
                    <a:latin typeface="+mj-lt"/>
                  </a:endParaRPr>
                </a:p>
              </p:txBody>
            </p:sp>
            <p:sp>
              <p:nvSpPr>
                <p:cNvPr id="27" name="L-Shape 26">
                  <a:extLst>
                    <a:ext uri="{FF2B5EF4-FFF2-40B4-BE49-F238E27FC236}">
                      <a16:creationId xmlns:a16="http://schemas.microsoft.com/office/drawing/2014/main" id="{ED8F2CF0-F5A4-9AC3-49DB-27E19779D10D}"/>
                    </a:ext>
                  </a:extLst>
                </p:cNvPr>
                <p:cNvSpPr/>
                <p:nvPr/>
              </p:nvSpPr>
              <p:spPr>
                <a:xfrm>
                  <a:off x="3500138" y="4394198"/>
                  <a:ext cx="681337" cy="639763"/>
                </a:xfrm>
                <a:prstGeom prst="corner">
                  <a:avLst>
                    <a:gd name="adj1" fmla="val 24657"/>
                    <a:gd name="adj2" fmla="val 19802"/>
                  </a:avLst>
                </a:prstGeom>
                <a:solidFill>
                  <a:schemeClr val="accent4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solidFill>
                      <a:schemeClr val="tx1"/>
                    </a:solidFill>
                    <a:latin typeface="+mj-lt"/>
                  </a:endParaRPr>
                </a:p>
              </p:txBody>
            </p:sp>
            <p:sp>
              <p:nvSpPr>
                <p:cNvPr id="28" name="L-Shape 27">
                  <a:extLst>
                    <a:ext uri="{FF2B5EF4-FFF2-40B4-BE49-F238E27FC236}">
                      <a16:creationId xmlns:a16="http://schemas.microsoft.com/office/drawing/2014/main" id="{EB591589-6AFE-F770-2D88-4D0398FCA318}"/>
                    </a:ext>
                  </a:extLst>
                </p:cNvPr>
                <p:cNvSpPr/>
                <p:nvPr/>
              </p:nvSpPr>
              <p:spPr>
                <a:xfrm rot="5400000" flipV="1">
                  <a:off x="5587091" y="674821"/>
                  <a:ext cx="645217" cy="639763"/>
                </a:xfrm>
                <a:prstGeom prst="corner">
                  <a:avLst>
                    <a:gd name="adj1" fmla="val 22003"/>
                    <a:gd name="adj2" fmla="val 19802"/>
                  </a:avLst>
                </a:prstGeom>
                <a:solidFill>
                  <a:schemeClr val="accent4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solidFill>
                      <a:schemeClr val="tx1"/>
                    </a:solidFill>
                    <a:latin typeface="+mj-lt"/>
                  </a:endParaRPr>
                </a:p>
              </p:txBody>
            </p:sp>
            <p:sp>
              <p:nvSpPr>
                <p:cNvPr id="29" name="Rectangle 28">
                  <a:extLst>
                    <a:ext uri="{FF2B5EF4-FFF2-40B4-BE49-F238E27FC236}">
                      <a16:creationId xmlns:a16="http://schemas.microsoft.com/office/drawing/2014/main" id="{ADE9A7B1-84CB-3719-434A-B977D509605A}"/>
                    </a:ext>
                  </a:extLst>
                </p:cNvPr>
                <p:cNvSpPr/>
                <p:nvPr/>
              </p:nvSpPr>
              <p:spPr>
                <a:xfrm>
                  <a:off x="4464844" y="780840"/>
                  <a:ext cx="1016794" cy="133089"/>
                </a:xfrm>
                <a:prstGeom prst="rect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solidFill>
                      <a:schemeClr val="tx1"/>
                    </a:solidFill>
                    <a:latin typeface="+mj-lt"/>
                  </a:endParaRPr>
                </a:p>
              </p:txBody>
            </p:sp>
            <p:sp>
              <p:nvSpPr>
                <p:cNvPr id="30" name="Rectangle: Diagonal Corners Rounded 29">
                  <a:extLst>
                    <a:ext uri="{FF2B5EF4-FFF2-40B4-BE49-F238E27FC236}">
                      <a16:creationId xmlns:a16="http://schemas.microsoft.com/office/drawing/2014/main" id="{7F4A92BC-C0F9-F375-D634-61277E89A286}"/>
                    </a:ext>
                  </a:extLst>
                </p:cNvPr>
                <p:cNvSpPr/>
                <p:nvPr/>
              </p:nvSpPr>
              <p:spPr>
                <a:xfrm>
                  <a:off x="3677478" y="893991"/>
                  <a:ext cx="2358887" cy="3910452"/>
                </a:xfrm>
                <a:prstGeom prst="round2DiagRect">
                  <a:avLst>
                    <a:gd name="adj1" fmla="val 33521"/>
                    <a:gd name="adj2" fmla="val 0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solidFill>
                      <a:schemeClr val="tx1"/>
                    </a:solidFill>
                    <a:latin typeface="+mj-lt"/>
                  </a:endParaRPr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32B4561C-FA2C-1288-C168-1DFEADE06D8B}"/>
                    </a:ext>
                  </a:extLst>
                </p:cNvPr>
                <p:cNvSpPr/>
                <p:nvPr/>
              </p:nvSpPr>
              <p:spPr>
                <a:xfrm>
                  <a:off x="4411215" y="785603"/>
                  <a:ext cx="1103312" cy="645217"/>
                </a:xfrm>
                <a:custGeom>
                  <a:avLst/>
                  <a:gdLst>
                    <a:gd name="connsiteX0" fmla="*/ 187707 w 1103312"/>
                    <a:gd name="connsiteY0" fmla="*/ 0 h 645217"/>
                    <a:gd name="connsiteX1" fmla="*/ 915606 w 1103312"/>
                    <a:gd name="connsiteY1" fmla="*/ 0 h 645217"/>
                    <a:gd name="connsiteX2" fmla="*/ 927400 w 1103312"/>
                    <a:gd name="connsiteY2" fmla="*/ 2381 h 645217"/>
                    <a:gd name="connsiteX3" fmla="*/ 1103312 w 1103312"/>
                    <a:gd name="connsiteY3" fmla="*/ 2381 h 645217"/>
                    <a:gd name="connsiteX4" fmla="*/ 1103312 w 1103312"/>
                    <a:gd name="connsiteY4" fmla="*/ 101242 h 645217"/>
                    <a:gd name="connsiteX5" fmla="*/ 1021873 w 1103312"/>
                    <a:gd name="connsiteY5" fmla="*/ 101242 h 645217"/>
                    <a:gd name="connsiteX6" fmla="*/ 1023144 w 1103312"/>
                    <a:gd name="connsiteY6" fmla="*/ 107538 h 645217"/>
                    <a:gd name="connsiteX7" fmla="*/ 1023144 w 1103312"/>
                    <a:gd name="connsiteY7" fmla="*/ 537679 h 645217"/>
                    <a:gd name="connsiteX8" fmla="*/ 915606 w 1103312"/>
                    <a:gd name="connsiteY8" fmla="*/ 645217 h 645217"/>
                    <a:gd name="connsiteX9" fmla="*/ 187707 w 1103312"/>
                    <a:gd name="connsiteY9" fmla="*/ 645217 h 645217"/>
                    <a:gd name="connsiteX10" fmla="*/ 80169 w 1103312"/>
                    <a:gd name="connsiteY10" fmla="*/ 537679 h 645217"/>
                    <a:gd name="connsiteX11" fmla="*/ 80169 w 1103312"/>
                    <a:gd name="connsiteY11" fmla="*/ 107538 h 645217"/>
                    <a:gd name="connsiteX12" fmla="*/ 81440 w 1103312"/>
                    <a:gd name="connsiteY12" fmla="*/ 101242 h 645217"/>
                    <a:gd name="connsiteX13" fmla="*/ 0 w 1103312"/>
                    <a:gd name="connsiteY13" fmla="*/ 101242 h 645217"/>
                    <a:gd name="connsiteX14" fmla="*/ 0 w 1103312"/>
                    <a:gd name="connsiteY14" fmla="*/ 2381 h 645217"/>
                    <a:gd name="connsiteX15" fmla="*/ 175914 w 1103312"/>
                    <a:gd name="connsiteY15" fmla="*/ 2381 h 6452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103312" h="645217">
                      <a:moveTo>
                        <a:pt x="187707" y="0"/>
                      </a:moveTo>
                      <a:lnTo>
                        <a:pt x="915606" y="0"/>
                      </a:lnTo>
                      <a:lnTo>
                        <a:pt x="927400" y="2381"/>
                      </a:lnTo>
                      <a:lnTo>
                        <a:pt x="1103312" y="2381"/>
                      </a:lnTo>
                      <a:lnTo>
                        <a:pt x="1103312" y="101242"/>
                      </a:lnTo>
                      <a:lnTo>
                        <a:pt x="1021873" y="101242"/>
                      </a:lnTo>
                      <a:lnTo>
                        <a:pt x="1023144" y="107538"/>
                      </a:lnTo>
                      <a:lnTo>
                        <a:pt x="1023144" y="537679"/>
                      </a:lnTo>
                      <a:cubicBezTo>
                        <a:pt x="1023144" y="597071"/>
                        <a:pt x="974998" y="645217"/>
                        <a:pt x="915606" y="645217"/>
                      </a:cubicBezTo>
                      <a:lnTo>
                        <a:pt x="187707" y="645217"/>
                      </a:lnTo>
                      <a:cubicBezTo>
                        <a:pt x="128315" y="645217"/>
                        <a:pt x="80169" y="597071"/>
                        <a:pt x="80169" y="537679"/>
                      </a:cubicBezTo>
                      <a:lnTo>
                        <a:pt x="80169" y="107538"/>
                      </a:lnTo>
                      <a:lnTo>
                        <a:pt x="81440" y="101242"/>
                      </a:lnTo>
                      <a:lnTo>
                        <a:pt x="0" y="101242"/>
                      </a:lnTo>
                      <a:lnTo>
                        <a:pt x="0" y="2381"/>
                      </a:lnTo>
                      <a:lnTo>
                        <a:pt x="175914" y="2381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solidFill>
                      <a:schemeClr val="tx1"/>
                    </a:solidFill>
                    <a:latin typeface="+mj-lt"/>
                  </a:endParaRPr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EBBE4500-5375-70B3-F8CA-47EE7A4B32FA}"/>
                    </a:ext>
                  </a:extLst>
                </p:cNvPr>
                <p:cNvSpPr/>
                <p:nvPr/>
              </p:nvSpPr>
              <p:spPr>
                <a:xfrm rot="5400000">
                  <a:off x="4376936" y="790168"/>
                  <a:ext cx="133089" cy="114437"/>
                </a:xfrm>
                <a:custGeom>
                  <a:avLst/>
                  <a:gdLst>
                    <a:gd name="connsiteX0" fmla="*/ 0 w 116779"/>
                    <a:gd name="connsiteY0" fmla="*/ 68781 h 137562"/>
                    <a:gd name="connsiteX1" fmla="*/ 82389 w 116779"/>
                    <a:gd name="connsiteY1" fmla="*/ 0 h 137562"/>
                    <a:gd name="connsiteX2" fmla="*/ 114459 w 116779"/>
                    <a:gd name="connsiteY2" fmla="*/ 5405 h 137562"/>
                    <a:gd name="connsiteX3" fmla="*/ 116779 w 116779"/>
                    <a:gd name="connsiteY3" fmla="*/ 6711 h 137562"/>
                    <a:gd name="connsiteX4" fmla="*/ 112060 w 116779"/>
                    <a:gd name="connsiteY4" fmla="*/ 10523 h 137562"/>
                    <a:gd name="connsiteX5" fmla="*/ 91915 w 116779"/>
                    <a:gd name="connsiteY5" fmla="*/ 68781 h 137562"/>
                    <a:gd name="connsiteX6" fmla="*/ 112060 w 116779"/>
                    <a:gd name="connsiteY6" fmla="*/ 127039 h 137562"/>
                    <a:gd name="connsiteX7" fmla="*/ 116779 w 116779"/>
                    <a:gd name="connsiteY7" fmla="*/ 130850 h 137562"/>
                    <a:gd name="connsiteX8" fmla="*/ 114459 w 116779"/>
                    <a:gd name="connsiteY8" fmla="*/ 132157 h 137562"/>
                    <a:gd name="connsiteX9" fmla="*/ 82389 w 116779"/>
                    <a:gd name="connsiteY9" fmla="*/ 137562 h 137562"/>
                    <a:gd name="connsiteX10" fmla="*/ 0 w 116779"/>
                    <a:gd name="connsiteY10" fmla="*/ 68781 h 1375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6779" h="137562">
                      <a:moveTo>
                        <a:pt x="0" y="68781"/>
                      </a:moveTo>
                      <a:cubicBezTo>
                        <a:pt x="0" y="30794"/>
                        <a:pt x="36887" y="0"/>
                        <a:pt x="82389" y="0"/>
                      </a:cubicBezTo>
                      <a:cubicBezTo>
                        <a:pt x="93765" y="0"/>
                        <a:pt x="104602" y="1924"/>
                        <a:pt x="114459" y="5405"/>
                      </a:cubicBezTo>
                      <a:lnTo>
                        <a:pt x="116779" y="6711"/>
                      </a:lnTo>
                      <a:lnTo>
                        <a:pt x="112060" y="10523"/>
                      </a:lnTo>
                      <a:cubicBezTo>
                        <a:pt x="99613" y="25433"/>
                        <a:pt x="91915" y="46030"/>
                        <a:pt x="91915" y="68781"/>
                      </a:cubicBezTo>
                      <a:cubicBezTo>
                        <a:pt x="91915" y="91532"/>
                        <a:pt x="99613" y="112129"/>
                        <a:pt x="112060" y="127039"/>
                      </a:cubicBezTo>
                      <a:lnTo>
                        <a:pt x="116779" y="130850"/>
                      </a:lnTo>
                      <a:lnTo>
                        <a:pt x="114459" y="132157"/>
                      </a:lnTo>
                      <a:cubicBezTo>
                        <a:pt x="104602" y="135637"/>
                        <a:pt x="93765" y="137562"/>
                        <a:pt x="82389" y="137562"/>
                      </a:cubicBezTo>
                      <a:cubicBezTo>
                        <a:pt x="36887" y="137562"/>
                        <a:pt x="0" y="106768"/>
                        <a:pt x="0" y="68781"/>
                      </a:cubicBezTo>
                      <a:close/>
                    </a:path>
                  </a:pathLst>
                </a:custGeom>
                <a:solidFill>
                  <a:schemeClr val="accent4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solidFill>
                      <a:schemeClr val="tx1"/>
                    </a:solidFill>
                    <a:latin typeface="+mj-lt"/>
                  </a:endParaRPr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06451A18-095D-4052-73CD-9246AD0B4985}"/>
                    </a:ext>
                  </a:extLst>
                </p:cNvPr>
                <p:cNvSpPr/>
                <p:nvPr/>
              </p:nvSpPr>
              <p:spPr>
                <a:xfrm rot="5400000">
                  <a:off x="5419106" y="790168"/>
                  <a:ext cx="133089" cy="114437"/>
                </a:xfrm>
                <a:custGeom>
                  <a:avLst/>
                  <a:gdLst>
                    <a:gd name="connsiteX0" fmla="*/ 0 w 116779"/>
                    <a:gd name="connsiteY0" fmla="*/ 68781 h 137562"/>
                    <a:gd name="connsiteX1" fmla="*/ 82389 w 116779"/>
                    <a:gd name="connsiteY1" fmla="*/ 0 h 137562"/>
                    <a:gd name="connsiteX2" fmla="*/ 114459 w 116779"/>
                    <a:gd name="connsiteY2" fmla="*/ 5405 h 137562"/>
                    <a:gd name="connsiteX3" fmla="*/ 116779 w 116779"/>
                    <a:gd name="connsiteY3" fmla="*/ 6711 h 137562"/>
                    <a:gd name="connsiteX4" fmla="*/ 112060 w 116779"/>
                    <a:gd name="connsiteY4" fmla="*/ 10523 h 137562"/>
                    <a:gd name="connsiteX5" fmla="*/ 91915 w 116779"/>
                    <a:gd name="connsiteY5" fmla="*/ 68781 h 137562"/>
                    <a:gd name="connsiteX6" fmla="*/ 112060 w 116779"/>
                    <a:gd name="connsiteY6" fmla="*/ 127039 h 137562"/>
                    <a:gd name="connsiteX7" fmla="*/ 116779 w 116779"/>
                    <a:gd name="connsiteY7" fmla="*/ 130850 h 137562"/>
                    <a:gd name="connsiteX8" fmla="*/ 114459 w 116779"/>
                    <a:gd name="connsiteY8" fmla="*/ 132157 h 137562"/>
                    <a:gd name="connsiteX9" fmla="*/ 82389 w 116779"/>
                    <a:gd name="connsiteY9" fmla="*/ 137562 h 137562"/>
                    <a:gd name="connsiteX10" fmla="*/ 0 w 116779"/>
                    <a:gd name="connsiteY10" fmla="*/ 68781 h 1375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6779" h="137562">
                      <a:moveTo>
                        <a:pt x="0" y="68781"/>
                      </a:moveTo>
                      <a:cubicBezTo>
                        <a:pt x="0" y="30794"/>
                        <a:pt x="36887" y="0"/>
                        <a:pt x="82389" y="0"/>
                      </a:cubicBezTo>
                      <a:cubicBezTo>
                        <a:pt x="93765" y="0"/>
                        <a:pt x="104602" y="1924"/>
                        <a:pt x="114459" y="5405"/>
                      </a:cubicBezTo>
                      <a:lnTo>
                        <a:pt x="116779" y="6711"/>
                      </a:lnTo>
                      <a:lnTo>
                        <a:pt x="112060" y="10523"/>
                      </a:lnTo>
                      <a:cubicBezTo>
                        <a:pt x="99613" y="25433"/>
                        <a:pt x="91915" y="46030"/>
                        <a:pt x="91915" y="68781"/>
                      </a:cubicBezTo>
                      <a:cubicBezTo>
                        <a:pt x="91915" y="91532"/>
                        <a:pt x="99613" y="112129"/>
                        <a:pt x="112060" y="127039"/>
                      </a:cubicBezTo>
                      <a:lnTo>
                        <a:pt x="116779" y="130850"/>
                      </a:lnTo>
                      <a:lnTo>
                        <a:pt x="114459" y="132157"/>
                      </a:lnTo>
                      <a:cubicBezTo>
                        <a:pt x="104602" y="135637"/>
                        <a:pt x="93765" y="137562"/>
                        <a:pt x="82389" y="137562"/>
                      </a:cubicBezTo>
                      <a:cubicBezTo>
                        <a:pt x="36887" y="137562"/>
                        <a:pt x="0" y="106768"/>
                        <a:pt x="0" y="68781"/>
                      </a:cubicBezTo>
                      <a:close/>
                    </a:path>
                  </a:pathLst>
                </a:custGeom>
                <a:solidFill>
                  <a:schemeClr val="accent4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solidFill>
                      <a:schemeClr val="tx1"/>
                    </a:solidFill>
                    <a:latin typeface="+mj-lt"/>
                  </a:endParaRPr>
                </a:p>
              </p:txBody>
            </p:sp>
            <p:grpSp>
              <p:nvGrpSpPr>
                <p:cNvPr id="34" name="Group 33">
                  <a:extLst>
                    <a:ext uri="{FF2B5EF4-FFF2-40B4-BE49-F238E27FC236}">
                      <a16:creationId xmlns:a16="http://schemas.microsoft.com/office/drawing/2014/main" id="{4ED2FD64-B806-057B-91BE-7FAFEC694649}"/>
                    </a:ext>
                  </a:extLst>
                </p:cNvPr>
                <p:cNvGrpSpPr/>
                <p:nvPr/>
              </p:nvGrpSpPr>
              <p:grpSpPr>
                <a:xfrm>
                  <a:off x="3806686" y="2598817"/>
                  <a:ext cx="2100471" cy="1579188"/>
                  <a:chOff x="3809998" y="2598817"/>
                  <a:chExt cx="2100471" cy="1579188"/>
                </a:xfrm>
              </p:grpSpPr>
              <p:sp>
                <p:nvSpPr>
                  <p:cNvPr id="35" name="TextBox 34">
                    <a:extLst>
                      <a:ext uri="{FF2B5EF4-FFF2-40B4-BE49-F238E27FC236}">
                        <a16:creationId xmlns:a16="http://schemas.microsoft.com/office/drawing/2014/main" id="{9307C416-C46F-BC4A-166F-6176AD214358}"/>
                      </a:ext>
                    </a:extLst>
                  </p:cNvPr>
                  <p:cNvSpPr txBox="1"/>
                  <p:nvPr/>
                </p:nvSpPr>
                <p:spPr>
                  <a:xfrm>
                    <a:off x="3920249" y="3439341"/>
                    <a:ext cx="1879967" cy="73866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1400" b="0" i="0" dirty="0">
                        <a:effectLst/>
                        <a:latin typeface="+mj-lt"/>
                      </a:rPr>
                      <a:t>Objectives, scope, and timeline for this project</a:t>
                    </a:r>
                    <a:endParaRPr lang="en-IN" sz="1400" dirty="0">
                      <a:latin typeface="+mj-lt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6" name="TextBox 35">
                    <a:extLst>
                      <a:ext uri="{FF2B5EF4-FFF2-40B4-BE49-F238E27FC236}">
                        <a16:creationId xmlns:a16="http://schemas.microsoft.com/office/drawing/2014/main" id="{50582A2D-0330-1E34-D0FB-0FF3DFA7D182}"/>
                      </a:ext>
                    </a:extLst>
                  </p:cNvPr>
                  <p:cNvSpPr txBox="1"/>
                  <p:nvPr/>
                </p:nvSpPr>
                <p:spPr>
                  <a:xfrm>
                    <a:off x="3809998" y="2598817"/>
                    <a:ext cx="2100471" cy="83099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2400" b="1" i="0" dirty="0">
                        <a:effectLst/>
                        <a:latin typeface="+mj-lt"/>
                      </a:rPr>
                      <a:t>Draft Terms of Reference</a:t>
                    </a:r>
                    <a:endParaRPr lang="en-IN" sz="2400" b="1" dirty="0">
                      <a:latin typeface="+mj-lt"/>
                      <a:cs typeface="Arial" panose="020B0604020202020204" pitchFamily="34" charset="0"/>
                    </a:endParaRPr>
                  </a:p>
                </p:txBody>
              </p:sp>
            </p:grpSp>
          </p:grp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C471B588-DBC6-3117-0477-E329226C3596}"/>
                  </a:ext>
                </a:extLst>
              </p:cNvPr>
              <p:cNvGrpSpPr/>
              <p:nvPr/>
            </p:nvGrpSpPr>
            <p:grpSpPr>
              <a:xfrm>
                <a:off x="6206536" y="1547058"/>
                <a:ext cx="2729443" cy="4361867"/>
                <a:chOff x="3500138" y="672094"/>
                <a:chExt cx="2729443" cy="4361867"/>
              </a:xfrm>
              <a:effectLst>
                <a:reflection blurRad="6350" stA="17000" endPos="20000" dir="5400000" sy="-100000" algn="bl" rotWithShape="0"/>
              </a:effectLst>
            </p:grpSpPr>
            <p:sp>
              <p:nvSpPr>
                <p:cNvPr id="15" name="Rectangle: Diagonal Corners Rounded 14">
                  <a:extLst>
                    <a:ext uri="{FF2B5EF4-FFF2-40B4-BE49-F238E27FC236}">
                      <a16:creationId xmlns:a16="http://schemas.microsoft.com/office/drawing/2014/main" id="{65A3F3F8-22ED-7A1A-3FF9-C9F8883B9D1C}"/>
                    </a:ext>
                  </a:extLst>
                </p:cNvPr>
                <p:cNvSpPr/>
                <p:nvPr/>
              </p:nvSpPr>
              <p:spPr>
                <a:xfrm>
                  <a:off x="3617843" y="795130"/>
                  <a:ext cx="2478157" cy="4108174"/>
                </a:xfrm>
                <a:prstGeom prst="round2DiagRect">
                  <a:avLst>
                    <a:gd name="adj1" fmla="val 33521"/>
                    <a:gd name="adj2" fmla="val 0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solidFill>
                      <a:schemeClr val="tx1"/>
                    </a:solidFill>
                    <a:latin typeface="+mj-lt"/>
                  </a:endParaRPr>
                </a:p>
              </p:txBody>
            </p:sp>
            <p:sp>
              <p:nvSpPr>
                <p:cNvPr id="16" name="L-Shape 15">
                  <a:extLst>
                    <a:ext uri="{FF2B5EF4-FFF2-40B4-BE49-F238E27FC236}">
                      <a16:creationId xmlns:a16="http://schemas.microsoft.com/office/drawing/2014/main" id="{CA0D814E-55DF-20DE-6E7F-EE57FD8B048B}"/>
                    </a:ext>
                  </a:extLst>
                </p:cNvPr>
                <p:cNvSpPr/>
                <p:nvPr/>
              </p:nvSpPr>
              <p:spPr>
                <a:xfrm>
                  <a:off x="3500138" y="4394198"/>
                  <a:ext cx="681337" cy="639763"/>
                </a:xfrm>
                <a:prstGeom prst="corner">
                  <a:avLst>
                    <a:gd name="adj1" fmla="val 24657"/>
                    <a:gd name="adj2" fmla="val 19802"/>
                  </a:avLst>
                </a:pr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solidFill>
                      <a:schemeClr val="tx1"/>
                    </a:solidFill>
                    <a:latin typeface="+mj-lt"/>
                  </a:endParaRPr>
                </a:p>
              </p:txBody>
            </p:sp>
            <p:sp>
              <p:nvSpPr>
                <p:cNvPr id="17" name="L-Shape 16">
                  <a:extLst>
                    <a:ext uri="{FF2B5EF4-FFF2-40B4-BE49-F238E27FC236}">
                      <a16:creationId xmlns:a16="http://schemas.microsoft.com/office/drawing/2014/main" id="{0E95FAED-6D8C-7018-6ECB-83AFC7E2C802}"/>
                    </a:ext>
                  </a:extLst>
                </p:cNvPr>
                <p:cNvSpPr/>
                <p:nvPr/>
              </p:nvSpPr>
              <p:spPr>
                <a:xfrm rot="5400000" flipV="1">
                  <a:off x="5587091" y="674821"/>
                  <a:ext cx="645217" cy="639763"/>
                </a:xfrm>
                <a:prstGeom prst="corner">
                  <a:avLst>
                    <a:gd name="adj1" fmla="val 22003"/>
                    <a:gd name="adj2" fmla="val 19802"/>
                  </a:avLst>
                </a:pr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solidFill>
                      <a:schemeClr val="tx1"/>
                    </a:solidFill>
                    <a:latin typeface="+mj-lt"/>
                  </a:endParaRPr>
                </a:p>
              </p:txBody>
            </p:sp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2AFDB6CC-F3DA-54B5-205C-6BBEF6260F89}"/>
                    </a:ext>
                  </a:extLst>
                </p:cNvPr>
                <p:cNvSpPr/>
                <p:nvPr/>
              </p:nvSpPr>
              <p:spPr>
                <a:xfrm>
                  <a:off x="4464844" y="780840"/>
                  <a:ext cx="1016794" cy="133089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solidFill>
                      <a:schemeClr val="tx1"/>
                    </a:solidFill>
                    <a:latin typeface="+mj-lt"/>
                  </a:endParaRPr>
                </a:p>
              </p:txBody>
            </p:sp>
            <p:sp>
              <p:nvSpPr>
                <p:cNvPr id="19" name="Rectangle: Diagonal Corners Rounded 18">
                  <a:extLst>
                    <a:ext uri="{FF2B5EF4-FFF2-40B4-BE49-F238E27FC236}">
                      <a16:creationId xmlns:a16="http://schemas.microsoft.com/office/drawing/2014/main" id="{8B6A0CA1-1DEE-959A-C4AB-C0E67FDF09F3}"/>
                    </a:ext>
                  </a:extLst>
                </p:cNvPr>
                <p:cNvSpPr/>
                <p:nvPr/>
              </p:nvSpPr>
              <p:spPr>
                <a:xfrm>
                  <a:off x="3677478" y="893991"/>
                  <a:ext cx="2358887" cy="3910452"/>
                </a:xfrm>
                <a:prstGeom prst="round2DiagRect">
                  <a:avLst>
                    <a:gd name="adj1" fmla="val 33521"/>
                    <a:gd name="adj2" fmla="val 0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solidFill>
                      <a:schemeClr val="tx1"/>
                    </a:solidFill>
                    <a:latin typeface="+mj-lt"/>
                  </a:endParaRPr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430E155E-66D3-FA00-06EB-74A81549DF7B}"/>
                    </a:ext>
                  </a:extLst>
                </p:cNvPr>
                <p:cNvSpPr/>
                <p:nvPr/>
              </p:nvSpPr>
              <p:spPr>
                <a:xfrm>
                  <a:off x="4411215" y="785603"/>
                  <a:ext cx="1103312" cy="645217"/>
                </a:xfrm>
                <a:custGeom>
                  <a:avLst/>
                  <a:gdLst>
                    <a:gd name="connsiteX0" fmla="*/ 187707 w 1103312"/>
                    <a:gd name="connsiteY0" fmla="*/ 0 h 645217"/>
                    <a:gd name="connsiteX1" fmla="*/ 915606 w 1103312"/>
                    <a:gd name="connsiteY1" fmla="*/ 0 h 645217"/>
                    <a:gd name="connsiteX2" fmla="*/ 927400 w 1103312"/>
                    <a:gd name="connsiteY2" fmla="*/ 2381 h 645217"/>
                    <a:gd name="connsiteX3" fmla="*/ 1103312 w 1103312"/>
                    <a:gd name="connsiteY3" fmla="*/ 2381 h 645217"/>
                    <a:gd name="connsiteX4" fmla="*/ 1103312 w 1103312"/>
                    <a:gd name="connsiteY4" fmla="*/ 101242 h 645217"/>
                    <a:gd name="connsiteX5" fmla="*/ 1021873 w 1103312"/>
                    <a:gd name="connsiteY5" fmla="*/ 101242 h 645217"/>
                    <a:gd name="connsiteX6" fmla="*/ 1023144 w 1103312"/>
                    <a:gd name="connsiteY6" fmla="*/ 107538 h 645217"/>
                    <a:gd name="connsiteX7" fmla="*/ 1023144 w 1103312"/>
                    <a:gd name="connsiteY7" fmla="*/ 537679 h 645217"/>
                    <a:gd name="connsiteX8" fmla="*/ 915606 w 1103312"/>
                    <a:gd name="connsiteY8" fmla="*/ 645217 h 645217"/>
                    <a:gd name="connsiteX9" fmla="*/ 187707 w 1103312"/>
                    <a:gd name="connsiteY9" fmla="*/ 645217 h 645217"/>
                    <a:gd name="connsiteX10" fmla="*/ 80169 w 1103312"/>
                    <a:gd name="connsiteY10" fmla="*/ 537679 h 645217"/>
                    <a:gd name="connsiteX11" fmla="*/ 80169 w 1103312"/>
                    <a:gd name="connsiteY11" fmla="*/ 107538 h 645217"/>
                    <a:gd name="connsiteX12" fmla="*/ 81440 w 1103312"/>
                    <a:gd name="connsiteY12" fmla="*/ 101242 h 645217"/>
                    <a:gd name="connsiteX13" fmla="*/ 0 w 1103312"/>
                    <a:gd name="connsiteY13" fmla="*/ 101242 h 645217"/>
                    <a:gd name="connsiteX14" fmla="*/ 0 w 1103312"/>
                    <a:gd name="connsiteY14" fmla="*/ 2381 h 645217"/>
                    <a:gd name="connsiteX15" fmla="*/ 175914 w 1103312"/>
                    <a:gd name="connsiteY15" fmla="*/ 2381 h 6452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103312" h="645217">
                      <a:moveTo>
                        <a:pt x="187707" y="0"/>
                      </a:moveTo>
                      <a:lnTo>
                        <a:pt x="915606" y="0"/>
                      </a:lnTo>
                      <a:lnTo>
                        <a:pt x="927400" y="2381"/>
                      </a:lnTo>
                      <a:lnTo>
                        <a:pt x="1103312" y="2381"/>
                      </a:lnTo>
                      <a:lnTo>
                        <a:pt x="1103312" y="101242"/>
                      </a:lnTo>
                      <a:lnTo>
                        <a:pt x="1021873" y="101242"/>
                      </a:lnTo>
                      <a:lnTo>
                        <a:pt x="1023144" y="107538"/>
                      </a:lnTo>
                      <a:lnTo>
                        <a:pt x="1023144" y="537679"/>
                      </a:lnTo>
                      <a:cubicBezTo>
                        <a:pt x="1023144" y="597071"/>
                        <a:pt x="974998" y="645217"/>
                        <a:pt x="915606" y="645217"/>
                      </a:cubicBezTo>
                      <a:lnTo>
                        <a:pt x="187707" y="645217"/>
                      </a:lnTo>
                      <a:cubicBezTo>
                        <a:pt x="128315" y="645217"/>
                        <a:pt x="80169" y="597071"/>
                        <a:pt x="80169" y="537679"/>
                      </a:cubicBezTo>
                      <a:lnTo>
                        <a:pt x="80169" y="107538"/>
                      </a:lnTo>
                      <a:lnTo>
                        <a:pt x="81440" y="101242"/>
                      </a:lnTo>
                      <a:lnTo>
                        <a:pt x="0" y="101242"/>
                      </a:lnTo>
                      <a:lnTo>
                        <a:pt x="0" y="2381"/>
                      </a:lnTo>
                      <a:lnTo>
                        <a:pt x="175914" y="238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solidFill>
                      <a:schemeClr val="tx1"/>
                    </a:solidFill>
                    <a:latin typeface="+mj-lt"/>
                  </a:endParaRPr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824A8ECD-A96E-550A-6C03-452D111875CC}"/>
                    </a:ext>
                  </a:extLst>
                </p:cNvPr>
                <p:cNvSpPr/>
                <p:nvPr/>
              </p:nvSpPr>
              <p:spPr>
                <a:xfrm rot="5400000">
                  <a:off x="4376936" y="790168"/>
                  <a:ext cx="133089" cy="114437"/>
                </a:xfrm>
                <a:custGeom>
                  <a:avLst/>
                  <a:gdLst>
                    <a:gd name="connsiteX0" fmla="*/ 0 w 116779"/>
                    <a:gd name="connsiteY0" fmla="*/ 68781 h 137562"/>
                    <a:gd name="connsiteX1" fmla="*/ 82389 w 116779"/>
                    <a:gd name="connsiteY1" fmla="*/ 0 h 137562"/>
                    <a:gd name="connsiteX2" fmla="*/ 114459 w 116779"/>
                    <a:gd name="connsiteY2" fmla="*/ 5405 h 137562"/>
                    <a:gd name="connsiteX3" fmla="*/ 116779 w 116779"/>
                    <a:gd name="connsiteY3" fmla="*/ 6711 h 137562"/>
                    <a:gd name="connsiteX4" fmla="*/ 112060 w 116779"/>
                    <a:gd name="connsiteY4" fmla="*/ 10523 h 137562"/>
                    <a:gd name="connsiteX5" fmla="*/ 91915 w 116779"/>
                    <a:gd name="connsiteY5" fmla="*/ 68781 h 137562"/>
                    <a:gd name="connsiteX6" fmla="*/ 112060 w 116779"/>
                    <a:gd name="connsiteY6" fmla="*/ 127039 h 137562"/>
                    <a:gd name="connsiteX7" fmla="*/ 116779 w 116779"/>
                    <a:gd name="connsiteY7" fmla="*/ 130850 h 137562"/>
                    <a:gd name="connsiteX8" fmla="*/ 114459 w 116779"/>
                    <a:gd name="connsiteY8" fmla="*/ 132157 h 137562"/>
                    <a:gd name="connsiteX9" fmla="*/ 82389 w 116779"/>
                    <a:gd name="connsiteY9" fmla="*/ 137562 h 137562"/>
                    <a:gd name="connsiteX10" fmla="*/ 0 w 116779"/>
                    <a:gd name="connsiteY10" fmla="*/ 68781 h 1375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6779" h="137562">
                      <a:moveTo>
                        <a:pt x="0" y="68781"/>
                      </a:moveTo>
                      <a:cubicBezTo>
                        <a:pt x="0" y="30794"/>
                        <a:pt x="36887" y="0"/>
                        <a:pt x="82389" y="0"/>
                      </a:cubicBezTo>
                      <a:cubicBezTo>
                        <a:pt x="93765" y="0"/>
                        <a:pt x="104602" y="1924"/>
                        <a:pt x="114459" y="5405"/>
                      </a:cubicBezTo>
                      <a:lnTo>
                        <a:pt x="116779" y="6711"/>
                      </a:lnTo>
                      <a:lnTo>
                        <a:pt x="112060" y="10523"/>
                      </a:lnTo>
                      <a:cubicBezTo>
                        <a:pt x="99613" y="25433"/>
                        <a:pt x="91915" y="46030"/>
                        <a:pt x="91915" y="68781"/>
                      </a:cubicBezTo>
                      <a:cubicBezTo>
                        <a:pt x="91915" y="91532"/>
                        <a:pt x="99613" y="112129"/>
                        <a:pt x="112060" y="127039"/>
                      </a:cubicBezTo>
                      <a:lnTo>
                        <a:pt x="116779" y="130850"/>
                      </a:lnTo>
                      <a:lnTo>
                        <a:pt x="114459" y="132157"/>
                      </a:lnTo>
                      <a:cubicBezTo>
                        <a:pt x="104602" y="135637"/>
                        <a:pt x="93765" y="137562"/>
                        <a:pt x="82389" y="137562"/>
                      </a:cubicBezTo>
                      <a:cubicBezTo>
                        <a:pt x="36887" y="137562"/>
                        <a:pt x="0" y="106768"/>
                        <a:pt x="0" y="68781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solidFill>
                      <a:schemeClr val="tx1"/>
                    </a:solidFill>
                    <a:latin typeface="+mj-lt"/>
                  </a:endParaRPr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CEE15F59-D598-A1D6-7F4F-59A8769A19EC}"/>
                    </a:ext>
                  </a:extLst>
                </p:cNvPr>
                <p:cNvSpPr/>
                <p:nvPr/>
              </p:nvSpPr>
              <p:spPr>
                <a:xfrm rot="5400000">
                  <a:off x="5419106" y="790168"/>
                  <a:ext cx="133089" cy="114437"/>
                </a:xfrm>
                <a:custGeom>
                  <a:avLst/>
                  <a:gdLst>
                    <a:gd name="connsiteX0" fmla="*/ 0 w 116779"/>
                    <a:gd name="connsiteY0" fmla="*/ 68781 h 137562"/>
                    <a:gd name="connsiteX1" fmla="*/ 82389 w 116779"/>
                    <a:gd name="connsiteY1" fmla="*/ 0 h 137562"/>
                    <a:gd name="connsiteX2" fmla="*/ 114459 w 116779"/>
                    <a:gd name="connsiteY2" fmla="*/ 5405 h 137562"/>
                    <a:gd name="connsiteX3" fmla="*/ 116779 w 116779"/>
                    <a:gd name="connsiteY3" fmla="*/ 6711 h 137562"/>
                    <a:gd name="connsiteX4" fmla="*/ 112060 w 116779"/>
                    <a:gd name="connsiteY4" fmla="*/ 10523 h 137562"/>
                    <a:gd name="connsiteX5" fmla="*/ 91915 w 116779"/>
                    <a:gd name="connsiteY5" fmla="*/ 68781 h 137562"/>
                    <a:gd name="connsiteX6" fmla="*/ 112060 w 116779"/>
                    <a:gd name="connsiteY6" fmla="*/ 127039 h 137562"/>
                    <a:gd name="connsiteX7" fmla="*/ 116779 w 116779"/>
                    <a:gd name="connsiteY7" fmla="*/ 130850 h 137562"/>
                    <a:gd name="connsiteX8" fmla="*/ 114459 w 116779"/>
                    <a:gd name="connsiteY8" fmla="*/ 132157 h 137562"/>
                    <a:gd name="connsiteX9" fmla="*/ 82389 w 116779"/>
                    <a:gd name="connsiteY9" fmla="*/ 137562 h 137562"/>
                    <a:gd name="connsiteX10" fmla="*/ 0 w 116779"/>
                    <a:gd name="connsiteY10" fmla="*/ 68781 h 1375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6779" h="137562">
                      <a:moveTo>
                        <a:pt x="0" y="68781"/>
                      </a:moveTo>
                      <a:cubicBezTo>
                        <a:pt x="0" y="30794"/>
                        <a:pt x="36887" y="0"/>
                        <a:pt x="82389" y="0"/>
                      </a:cubicBezTo>
                      <a:cubicBezTo>
                        <a:pt x="93765" y="0"/>
                        <a:pt x="104602" y="1924"/>
                        <a:pt x="114459" y="5405"/>
                      </a:cubicBezTo>
                      <a:lnTo>
                        <a:pt x="116779" y="6711"/>
                      </a:lnTo>
                      <a:lnTo>
                        <a:pt x="112060" y="10523"/>
                      </a:lnTo>
                      <a:cubicBezTo>
                        <a:pt x="99613" y="25433"/>
                        <a:pt x="91915" y="46030"/>
                        <a:pt x="91915" y="68781"/>
                      </a:cubicBezTo>
                      <a:cubicBezTo>
                        <a:pt x="91915" y="91532"/>
                        <a:pt x="99613" y="112129"/>
                        <a:pt x="112060" y="127039"/>
                      </a:cubicBezTo>
                      <a:lnTo>
                        <a:pt x="116779" y="130850"/>
                      </a:lnTo>
                      <a:lnTo>
                        <a:pt x="114459" y="132157"/>
                      </a:lnTo>
                      <a:cubicBezTo>
                        <a:pt x="104602" y="135637"/>
                        <a:pt x="93765" y="137562"/>
                        <a:pt x="82389" y="137562"/>
                      </a:cubicBezTo>
                      <a:cubicBezTo>
                        <a:pt x="36887" y="137562"/>
                        <a:pt x="0" y="106768"/>
                        <a:pt x="0" y="68781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solidFill>
                      <a:schemeClr val="tx1"/>
                    </a:solidFill>
                    <a:latin typeface="+mj-lt"/>
                  </a:endParaRPr>
                </a:p>
              </p:txBody>
            </p:sp>
            <p:grpSp>
              <p:nvGrpSpPr>
                <p:cNvPr id="23" name="Group 22">
                  <a:extLst>
                    <a:ext uri="{FF2B5EF4-FFF2-40B4-BE49-F238E27FC236}">
                      <a16:creationId xmlns:a16="http://schemas.microsoft.com/office/drawing/2014/main" id="{B051B6BD-4BE0-A2A1-6272-E7EB619C8DF6}"/>
                    </a:ext>
                  </a:extLst>
                </p:cNvPr>
                <p:cNvGrpSpPr/>
                <p:nvPr/>
              </p:nvGrpSpPr>
              <p:grpSpPr>
                <a:xfrm>
                  <a:off x="3806686" y="2598817"/>
                  <a:ext cx="2100471" cy="1799247"/>
                  <a:chOff x="3809998" y="2598817"/>
                  <a:chExt cx="2100471" cy="1799247"/>
                </a:xfrm>
              </p:grpSpPr>
              <p:sp>
                <p:nvSpPr>
                  <p:cNvPr id="24" name="TextBox 23">
                    <a:extLst>
                      <a:ext uri="{FF2B5EF4-FFF2-40B4-BE49-F238E27FC236}">
                        <a16:creationId xmlns:a16="http://schemas.microsoft.com/office/drawing/2014/main" id="{23FC5F03-DBEA-388C-5306-78E3BFA0B14D}"/>
                      </a:ext>
                    </a:extLst>
                  </p:cNvPr>
                  <p:cNvSpPr txBox="1"/>
                  <p:nvPr/>
                </p:nvSpPr>
                <p:spPr>
                  <a:xfrm>
                    <a:off x="3905473" y="3443957"/>
                    <a:ext cx="1909519" cy="95410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1400" b="0" i="0" dirty="0">
                        <a:effectLst/>
                        <a:latin typeface="+mj-lt"/>
                      </a:rPr>
                      <a:t>What is in the IESBA code?</a:t>
                    </a:r>
                    <a:br>
                      <a:rPr lang="en-US" sz="1400" b="0" i="0" dirty="0">
                        <a:effectLst/>
                        <a:latin typeface="+mj-lt"/>
                      </a:rPr>
                    </a:br>
                    <a:r>
                      <a:rPr lang="en-US" sz="1400" b="0" i="0" dirty="0">
                        <a:effectLst/>
                        <a:latin typeface="+mj-lt"/>
                      </a:rPr>
                      <a:t>What are other considerations? </a:t>
                    </a:r>
                    <a:endParaRPr lang="en-IN" sz="1400" dirty="0">
                      <a:latin typeface="+mj-lt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5" name="TextBox 24">
                    <a:extLst>
                      <a:ext uri="{FF2B5EF4-FFF2-40B4-BE49-F238E27FC236}">
                        <a16:creationId xmlns:a16="http://schemas.microsoft.com/office/drawing/2014/main" id="{6D11A1CD-27A7-4F6F-0BC3-AC9102850194}"/>
                      </a:ext>
                    </a:extLst>
                  </p:cNvPr>
                  <p:cNvSpPr txBox="1"/>
                  <p:nvPr/>
                </p:nvSpPr>
                <p:spPr>
                  <a:xfrm>
                    <a:off x="3809998" y="2598817"/>
                    <a:ext cx="2100471" cy="83099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2400" b="1" i="0" dirty="0">
                        <a:effectLst/>
                        <a:latin typeface="+mj-lt"/>
                      </a:rPr>
                      <a:t>The IESBA Code</a:t>
                    </a:r>
                    <a:endParaRPr lang="en-IN" sz="2400" b="1" dirty="0">
                      <a:latin typeface="+mj-lt"/>
                      <a:cs typeface="Arial" panose="020B0604020202020204" pitchFamily="34" charset="0"/>
                    </a:endParaRPr>
                  </a:p>
                </p:txBody>
              </p:sp>
            </p:grpSp>
          </p:grpSp>
        </p:grp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307B0E16-2326-B8A1-5CFA-80F666BB210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7837" y="2824420"/>
              <a:ext cx="642764" cy="642764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F606CAA2-15DF-E4CF-5488-514A0C9F433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77249" y="2805134"/>
              <a:ext cx="681337" cy="681337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2DA09548-76F3-A63E-6CCE-FDB76AF20D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62399" y="2775156"/>
              <a:ext cx="741292" cy="741292"/>
            </a:xfrm>
            <a:prstGeom prst="rect">
              <a:avLst/>
            </a:prstGeom>
          </p:spPr>
        </p:pic>
      </p:grpSp>
      <p:pic>
        <p:nvPicPr>
          <p:cNvPr id="59" name="Picture 58">
            <a:extLst>
              <a:ext uri="{FF2B5EF4-FFF2-40B4-BE49-F238E27FC236}">
                <a16:creationId xmlns:a16="http://schemas.microsoft.com/office/drawing/2014/main" id="{03A12848-ED46-C901-C261-76103F3DA2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05636" y="2695658"/>
            <a:ext cx="597256" cy="887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7457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Puzzles in brain">
            <a:extLst>
              <a:ext uri="{FF2B5EF4-FFF2-40B4-BE49-F238E27FC236}">
                <a16:creationId xmlns:a16="http://schemas.microsoft.com/office/drawing/2014/main" id="{32602591-49A7-4AD6-9DA6-C8BAEB121AC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20" y="10"/>
            <a:ext cx="6116549" cy="6857990"/>
          </a:xfrm>
          <a:custGeom>
            <a:avLst/>
            <a:gdLst/>
            <a:ahLst/>
            <a:cxnLst/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74A9C4F-F651-4C37-A8F7-6732A6835F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29075" y="2512684"/>
            <a:ext cx="4840010" cy="3843666"/>
          </a:xfr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3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</a:rPr>
              <a:t>Do IESBA members </a:t>
            </a:r>
            <a:r>
              <a:rPr lang="en-US" sz="3300" dirty="0">
                <a:latin typeface="+mj-lt"/>
              </a:rPr>
              <a:t>have any questions or comments</a:t>
            </a:r>
            <a:r>
              <a:rPr kumimoji="0" lang="en-US" sz="33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</a:rPr>
              <a:t>?</a:t>
            </a:r>
          </a:p>
          <a:p>
            <a:pPr marL="0" marR="0" lvl="0" indent="0" algn="ctr" defTabSz="914400" rtl="0" eaLnBrk="1" fontAlgn="auto" latinLnBrk="0" hangingPunct="1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3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9137072-FD75-E9E9-EC03-94955E1E8A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90322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64">
            <a:extLst>
              <a:ext uri="{FF2B5EF4-FFF2-40B4-BE49-F238E27FC236}">
                <a16:creationId xmlns:a16="http://schemas.microsoft.com/office/drawing/2014/main" id="{D1520B01-A2E4-41C2-8A8F-7683F25089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62444B-5A8E-0093-AB53-658E80A5AE5B}"/>
              </a:ext>
            </a:extLst>
          </p:cNvPr>
          <p:cNvSpPr txBox="1">
            <a:spLocks/>
          </p:cNvSpPr>
          <p:nvPr/>
        </p:nvSpPr>
        <p:spPr>
          <a:xfrm>
            <a:off x="4354513" y="841375"/>
            <a:ext cx="3505200" cy="509935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08386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UK FRC AUDIT FIRM GOVERNANCE CODE</a:t>
            </a:r>
          </a:p>
          <a:p>
            <a:pPr algn="ctr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And </a:t>
            </a:r>
          </a:p>
          <a:p>
            <a:pPr algn="ctr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ISQM 1</a:t>
            </a:r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1F634C0A-A487-42AF-8DFD-4DAD62FE9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" y="0"/>
            <a:ext cx="4087640" cy="6858000"/>
            <a:chOff x="1" y="0"/>
            <a:chExt cx="4087640" cy="6858000"/>
          </a:xfrm>
          <a:effectLst>
            <a:outerShdw blurRad="381000" dist="152400" algn="ctr" rotWithShape="0">
              <a:srgbClr val="000000">
                <a:alpha val="10000"/>
              </a:srgbClr>
            </a:outerShdw>
          </a:effectLst>
        </p:grpSpPr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7412B137-E115-42F2-8CF9-67E40B5D2C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0"/>
              <a:ext cx="3986041" cy="6858000"/>
            </a:xfrm>
            <a:custGeom>
              <a:avLst/>
              <a:gdLst>
                <a:gd name="connsiteX0" fmla="*/ 0 w 3986041"/>
                <a:gd name="connsiteY0" fmla="*/ 0 h 6858000"/>
                <a:gd name="connsiteX1" fmla="*/ 3066495 w 3986041"/>
                <a:gd name="connsiteY1" fmla="*/ 0 h 6858000"/>
                <a:gd name="connsiteX2" fmla="*/ 3427241 w 3986041"/>
                <a:gd name="connsiteY2" fmla="*/ 1211943 h 6858000"/>
                <a:gd name="connsiteX3" fmla="*/ 3986041 w 3986041"/>
                <a:gd name="connsiteY3" fmla="*/ 4122057 h 6858000"/>
                <a:gd name="connsiteX4" fmla="*/ 3751724 w 3986041"/>
                <a:gd name="connsiteY4" fmla="*/ 6858000 h 6858000"/>
                <a:gd name="connsiteX5" fmla="*/ 0 w 3986041"/>
                <a:gd name="connsiteY5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86041" h="6858000">
                  <a:moveTo>
                    <a:pt x="0" y="0"/>
                  </a:moveTo>
                  <a:lnTo>
                    <a:pt x="3066495" y="0"/>
                  </a:lnTo>
                  <a:lnTo>
                    <a:pt x="3427241" y="1211943"/>
                  </a:lnTo>
                  <a:lnTo>
                    <a:pt x="3986041" y="4122057"/>
                  </a:lnTo>
                  <a:lnTo>
                    <a:pt x="3751724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0779E94B-3A8C-4695-9DA1-2EDEFB170B5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748588" y="0"/>
              <a:ext cx="1339053" cy="6858000"/>
            </a:xfrm>
            <a:custGeom>
              <a:avLst/>
              <a:gdLst>
                <a:gd name="connsiteX0" fmla="*/ 850532 w 1339053"/>
                <a:gd name="connsiteY0" fmla="*/ 3481838 h 6858000"/>
                <a:gd name="connsiteX1" fmla="*/ 877027 w 1339053"/>
                <a:gd name="connsiteY1" fmla="*/ 3490955 h 6858000"/>
                <a:gd name="connsiteX2" fmla="*/ 922718 w 1339053"/>
                <a:gd name="connsiteY2" fmla="*/ 3516472 h 6858000"/>
                <a:gd name="connsiteX3" fmla="*/ 1094179 w 1339053"/>
                <a:gd name="connsiteY3" fmla="*/ 3567567 h 6858000"/>
                <a:gd name="connsiteX4" fmla="*/ 1118891 w 1339053"/>
                <a:gd name="connsiteY4" fmla="*/ 3568331 h 6858000"/>
                <a:gd name="connsiteX5" fmla="*/ 1295961 w 1339053"/>
                <a:gd name="connsiteY5" fmla="*/ 3584709 h 6858000"/>
                <a:gd name="connsiteX6" fmla="*/ 1308070 w 1339053"/>
                <a:gd name="connsiteY6" fmla="*/ 3585183 h 6858000"/>
                <a:gd name="connsiteX7" fmla="*/ 1325263 w 1339053"/>
                <a:gd name="connsiteY7" fmla="*/ 3705453 h 6858000"/>
                <a:gd name="connsiteX8" fmla="*/ 1334107 w 1339053"/>
                <a:gd name="connsiteY8" fmla="*/ 3772268 h 6858000"/>
                <a:gd name="connsiteX9" fmla="*/ 1338203 w 1339053"/>
                <a:gd name="connsiteY9" fmla="*/ 3831076 h 6858000"/>
                <a:gd name="connsiteX10" fmla="*/ 1338805 w 1339053"/>
                <a:gd name="connsiteY10" fmla="*/ 3839709 h 6858000"/>
                <a:gd name="connsiteX11" fmla="*/ 1335635 w 1339053"/>
                <a:gd name="connsiteY11" fmla="*/ 4118635 h 6858000"/>
                <a:gd name="connsiteX12" fmla="*/ 1337171 w 1339053"/>
                <a:gd name="connsiteY12" fmla="*/ 4209403 h 6858000"/>
                <a:gd name="connsiteX13" fmla="*/ 1325840 w 1339053"/>
                <a:gd name="connsiteY13" fmla="*/ 4309174 h 6858000"/>
                <a:gd name="connsiteX14" fmla="*/ 1321122 w 1339053"/>
                <a:gd name="connsiteY14" fmla="*/ 4473630 h 6858000"/>
                <a:gd name="connsiteX15" fmla="*/ 1302196 w 1339053"/>
                <a:gd name="connsiteY15" fmla="*/ 4791709 h 6858000"/>
                <a:gd name="connsiteX16" fmla="*/ 1293239 w 1339053"/>
                <a:gd name="connsiteY16" fmla="*/ 4860048 h 6858000"/>
                <a:gd name="connsiteX17" fmla="*/ 1288829 w 1339053"/>
                <a:gd name="connsiteY17" fmla="*/ 5039837 h 6858000"/>
                <a:gd name="connsiteX18" fmla="*/ 1289584 w 1339053"/>
                <a:gd name="connsiteY18" fmla="*/ 5148703 h 6858000"/>
                <a:gd name="connsiteX19" fmla="*/ 1282205 w 1339053"/>
                <a:gd name="connsiteY19" fmla="*/ 5236435 h 6858000"/>
                <a:gd name="connsiteX20" fmla="*/ 1268145 w 1339053"/>
                <a:gd name="connsiteY20" fmla="*/ 5311662 h 6858000"/>
                <a:gd name="connsiteX21" fmla="*/ 1250547 w 1339053"/>
                <a:gd name="connsiteY21" fmla="*/ 5515595 h 6858000"/>
                <a:gd name="connsiteX22" fmla="*/ 1243323 w 1339053"/>
                <a:gd name="connsiteY22" fmla="*/ 5596885 h 6858000"/>
                <a:gd name="connsiteX23" fmla="*/ 1238303 w 1339053"/>
                <a:gd name="connsiteY23" fmla="*/ 5812036 h 6858000"/>
                <a:gd name="connsiteX24" fmla="*/ 1223551 w 1339053"/>
                <a:gd name="connsiteY24" fmla="*/ 5991171 h 6858000"/>
                <a:gd name="connsiteX25" fmla="*/ 1219699 w 1339053"/>
                <a:gd name="connsiteY25" fmla="*/ 6066726 h 6858000"/>
                <a:gd name="connsiteX26" fmla="*/ 1199935 w 1339053"/>
                <a:gd name="connsiteY26" fmla="*/ 6236130 h 6858000"/>
                <a:gd name="connsiteX27" fmla="*/ 1192857 w 1339053"/>
                <a:gd name="connsiteY27" fmla="*/ 6333267 h 6858000"/>
                <a:gd name="connsiteX28" fmla="*/ 1148174 w 1339053"/>
                <a:gd name="connsiteY28" fmla="*/ 6561849 h 6858000"/>
                <a:gd name="connsiteX29" fmla="*/ 1100424 w 1339053"/>
                <a:gd name="connsiteY29" fmla="*/ 6797385 h 6858000"/>
                <a:gd name="connsiteX30" fmla="*/ 1085621 w 1339053"/>
                <a:gd name="connsiteY30" fmla="*/ 6858000 h 6858000"/>
                <a:gd name="connsiteX31" fmla="*/ 932341 w 1339053"/>
                <a:gd name="connsiteY31" fmla="*/ 6858000 h 6858000"/>
                <a:gd name="connsiteX32" fmla="*/ 944496 w 1339053"/>
                <a:gd name="connsiteY32" fmla="*/ 6829656 h 6858000"/>
                <a:gd name="connsiteX33" fmla="*/ 913239 w 1339053"/>
                <a:gd name="connsiteY33" fmla="*/ 6720119 h 6858000"/>
                <a:gd name="connsiteX34" fmla="*/ 870682 w 1339053"/>
                <a:gd name="connsiteY34" fmla="*/ 6655346 h 6858000"/>
                <a:gd name="connsiteX35" fmla="*/ 846442 w 1339053"/>
                <a:gd name="connsiteY35" fmla="*/ 6498594 h 6858000"/>
                <a:gd name="connsiteX36" fmla="*/ 881150 w 1339053"/>
                <a:gd name="connsiteY36" fmla="*/ 6473756 h 6858000"/>
                <a:gd name="connsiteX37" fmla="*/ 922470 w 1339053"/>
                <a:gd name="connsiteY37" fmla="*/ 6377035 h 6858000"/>
                <a:gd name="connsiteX38" fmla="*/ 955039 w 1339053"/>
                <a:gd name="connsiteY38" fmla="*/ 6268585 h 6858000"/>
                <a:gd name="connsiteX39" fmla="*/ 1024350 w 1339053"/>
                <a:gd name="connsiteY39" fmla="*/ 6083443 h 6858000"/>
                <a:gd name="connsiteX40" fmla="*/ 999696 w 1339053"/>
                <a:gd name="connsiteY40" fmla="*/ 5938416 h 6858000"/>
                <a:gd name="connsiteX41" fmla="*/ 988342 w 1339053"/>
                <a:gd name="connsiteY41" fmla="*/ 5882426 h 6858000"/>
                <a:gd name="connsiteX42" fmla="*/ 985444 w 1339053"/>
                <a:gd name="connsiteY42" fmla="*/ 5832438 h 6858000"/>
                <a:gd name="connsiteX43" fmla="*/ 992016 w 1339053"/>
                <a:gd name="connsiteY43" fmla="*/ 5777751 h 6858000"/>
                <a:gd name="connsiteX44" fmla="*/ 995028 w 1339053"/>
                <a:gd name="connsiteY44" fmla="*/ 5641832 h 6858000"/>
                <a:gd name="connsiteX45" fmla="*/ 981247 w 1339053"/>
                <a:gd name="connsiteY45" fmla="*/ 5562522 h 6858000"/>
                <a:gd name="connsiteX46" fmla="*/ 995131 w 1339053"/>
                <a:gd name="connsiteY46" fmla="*/ 5398075 h 6858000"/>
                <a:gd name="connsiteX47" fmla="*/ 997379 w 1339053"/>
                <a:gd name="connsiteY47" fmla="*/ 5283928 h 6858000"/>
                <a:gd name="connsiteX48" fmla="*/ 979617 w 1339053"/>
                <a:gd name="connsiteY48" fmla="*/ 5157396 h 6858000"/>
                <a:gd name="connsiteX49" fmla="*/ 976441 w 1339053"/>
                <a:gd name="connsiteY49" fmla="*/ 5139485 h 6858000"/>
                <a:gd name="connsiteX50" fmla="*/ 953793 w 1339053"/>
                <a:gd name="connsiteY50" fmla="*/ 5091862 h 6858000"/>
                <a:gd name="connsiteX51" fmla="*/ 853056 w 1339053"/>
                <a:gd name="connsiteY51" fmla="*/ 5001787 h 6858000"/>
                <a:gd name="connsiteX52" fmla="*/ 833979 w 1339053"/>
                <a:gd name="connsiteY52" fmla="*/ 4978966 h 6858000"/>
                <a:gd name="connsiteX53" fmla="*/ 796995 w 1339053"/>
                <a:gd name="connsiteY53" fmla="*/ 4813768 h 6858000"/>
                <a:gd name="connsiteX54" fmla="*/ 820590 w 1339053"/>
                <a:gd name="connsiteY54" fmla="*/ 4764057 h 6858000"/>
                <a:gd name="connsiteX55" fmla="*/ 864688 w 1339053"/>
                <a:gd name="connsiteY55" fmla="*/ 4714752 h 6858000"/>
                <a:gd name="connsiteX56" fmla="*/ 910485 w 1339053"/>
                <a:gd name="connsiteY56" fmla="*/ 4590911 h 6858000"/>
                <a:gd name="connsiteX57" fmla="*/ 911445 w 1339053"/>
                <a:gd name="connsiteY57" fmla="*/ 4539571 h 6858000"/>
                <a:gd name="connsiteX58" fmla="*/ 900285 w 1339053"/>
                <a:gd name="connsiteY58" fmla="*/ 4445837 h 6858000"/>
                <a:gd name="connsiteX59" fmla="*/ 863237 w 1339053"/>
                <a:gd name="connsiteY59" fmla="*/ 4364703 h 6858000"/>
                <a:gd name="connsiteX60" fmla="*/ 798070 w 1339053"/>
                <a:gd name="connsiteY60" fmla="*/ 4243284 h 6858000"/>
                <a:gd name="connsiteX61" fmla="*/ 817097 w 1339053"/>
                <a:gd name="connsiteY61" fmla="*/ 4054750 h 6858000"/>
                <a:gd name="connsiteX62" fmla="*/ 826251 w 1339053"/>
                <a:gd name="connsiteY62" fmla="*/ 3982801 h 6858000"/>
                <a:gd name="connsiteX63" fmla="*/ 836848 w 1339053"/>
                <a:gd name="connsiteY63" fmla="*/ 3784939 h 6858000"/>
                <a:gd name="connsiteX64" fmla="*/ 841285 w 1339053"/>
                <a:gd name="connsiteY64" fmla="*/ 3766755 h 6858000"/>
                <a:gd name="connsiteX65" fmla="*/ 841284 w 1339053"/>
                <a:gd name="connsiteY65" fmla="*/ 3766755 h 6858000"/>
                <a:gd name="connsiteX66" fmla="*/ 852925 w 1339053"/>
                <a:gd name="connsiteY66" fmla="*/ 3719034 h 6858000"/>
                <a:gd name="connsiteX67" fmla="*/ 857932 w 1339053"/>
                <a:gd name="connsiteY67" fmla="*/ 3696880 h 6858000"/>
                <a:gd name="connsiteX68" fmla="*/ 853534 w 1339053"/>
                <a:gd name="connsiteY68" fmla="*/ 3507036 h 6858000"/>
                <a:gd name="connsiteX69" fmla="*/ 850226 w 1339053"/>
                <a:gd name="connsiteY69" fmla="*/ 3485839 h 6858000"/>
                <a:gd name="connsiteX70" fmla="*/ 0 w 1339053"/>
                <a:gd name="connsiteY70" fmla="*/ 0 h 6858000"/>
                <a:gd name="connsiteX71" fmla="*/ 455609 w 1339053"/>
                <a:gd name="connsiteY71" fmla="*/ 0 h 6858000"/>
                <a:gd name="connsiteX72" fmla="*/ 459171 w 1339053"/>
                <a:gd name="connsiteY72" fmla="*/ 72395 h 6858000"/>
                <a:gd name="connsiteX73" fmla="*/ 460041 w 1339053"/>
                <a:gd name="connsiteY73" fmla="*/ 131917 h 6858000"/>
                <a:gd name="connsiteX74" fmla="*/ 504421 w 1339053"/>
                <a:gd name="connsiteY74" fmla="*/ 389691 h 6858000"/>
                <a:gd name="connsiteX75" fmla="*/ 582097 w 1339053"/>
                <a:gd name="connsiteY75" fmla="*/ 634609 h 6858000"/>
                <a:gd name="connsiteX76" fmla="*/ 702468 w 1339053"/>
                <a:gd name="connsiteY76" fmla="*/ 834019 h 6858000"/>
                <a:gd name="connsiteX77" fmla="*/ 729203 w 1339053"/>
                <a:gd name="connsiteY77" fmla="*/ 887701 h 6858000"/>
                <a:gd name="connsiteX78" fmla="*/ 743787 w 1339053"/>
                <a:gd name="connsiteY78" fmla="*/ 1016355 h 6858000"/>
                <a:gd name="connsiteX79" fmla="*/ 750083 w 1339053"/>
                <a:gd name="connsiteY79" fmla="*/ 1128060 h 6858000"/>
                <a:gd name="connsiteX80" fmla="*/ 768866 w 1339053"/>
                <a:gd name="connsiteY80" fmla="*/ 1213431 h 6858000"/>
                <a:gd name="connsiteX81" fmla="*/ 787802 w 1339053"/>
                <a:gd name="connsiteY81" fmla="*/ 1286432 h 6858000"/>
                <a:gd name="connsiteX82" fmla="*/ 842837 w 1339053"/>
                <a:gd name="connsiteY82" fmla="*/ 1455511 h 6858000"/>
                <a:gd name="connsiteX83" fmla="*/ 877988 w 1339053"/>
                <a:gd name="connsiteY83" fmla="*/ 1634814 h 6858000"/>
                <a:gd name="connsiteX84" fmla="*/ 941063 w 1339053"/>
                <a:gd name="connsiteY84" fmla="*/ 1789731 h 6858000"/>
                <a:gd name="connsiteX85" fmla="*/ 980124 w 1339053"/>
                <a:gd name="connsiteY85" fmla="*/ 1857657 h 6858000"/>
                <a:gd name="connsiteX86" fmla="*/ 984484 w 1339053"/>
                <a:gd name="connsiteY86" fmla="*/ 1976384 h 6858000"/>
                <a:gd name="connsiteX87" fmla="*/ 1007189 w 1339053"/>
                <a:gd name="connsiteY87" fmla="*/ 2110650 h 6858000"/>
                <a:gd name="connsiteX88" fmla="*/ 1039893 w 1339053"/>
                <a:gd name="connsiteY88" fmla="*/ 2211041 h 6858000"/>
                <a:gd name="connsiteX89" fmla="*/ 1059162 w 1339053"/>
                <a:gd name="connsiteY89" fmla="*/ 2286682 h 6858000"/>
                <a:gd name="connsiteX90" fmla="*/ 1070522 w 1339053"/>
                <a:gd name="connsiteY90" fmla="*/ 2388667 h 6858000"/>
                <a:gd name="connsiteX91" fmla="*/ 1093939 w 1339053"/>
                <a:gd name="connsiteY91" fmla="*/ 2494653 h 6858000"/>
                <a:gd name="connsiteX92" fmla="*/ 1112007 w 1339053"/>
                <a:gd name="connsiteY92" fmla="*/ 2548197 h 6858000"/>
                <a:gd name="connsiteX93" fmla="*/ 1138346 w 1339053"/>
                <a:gd name="connsiteY93" fmla="*/ 2649163 h 6858000"/>
                <a:gd name="connsiteX94" fmla="*/ 1160337 w 1339053"/>
                <a:gd name="connsiteY94" fmla="*/ 2751608 h 6858000"/>
                <a:gd name="connsiteX95" fmla="*/ 1165737 w 1339053"/>
                <a:gd name="connsiteY95" fmla="*/ 2933012 h 6858000"/>
                <a:gd name="connsiteX96" fmla="*/ 1202029 w 1339053"/>
                <a:gd name="connsiteY96" fmla="*/ 3107873 h 6858000"/>
                <a:gd name="connsiteX97" fmla="*/ 1225692 w 1339053"/>
                <a:gd name="connsiteY97" fmla="*/ 3244974 h 6858000"/>
                <a:gd name="connsiteX98" fmla="*/ 1243916 w 1339053"/>
                <a:gd name="connsiteY98" fmla="*/ 3326221 h 6858000"/>
                <a:gd name="connsiteX99" fmla="*/ 1293067 w 1339053"/>
                <a:gd name="connsiteY99" fmla="*/ 3480219 h 6858000"/>
                <a:gd name="connsiteX100" fmla="*/ 1308071 w 1339053"/>
                <a:gd name="connsiteY100" fmla="*/ 3585182 h 6858000"/>
                <a:gd name="connsiteX101" fmla="*/ 1295962 w 1339053"/>
                <a:gd name="connsiteY101" fmla="*/ 3584708 h 6858000"/>
                <a:gd name="connsiteX102" fmla="*/ 1118893 w 1339053"/>
                <a:gd name="connsiteY102" fmla="*/ 3568330 h 6858000"/>
                <a:gd name="connsiteX103" fmla="*/ 1094179 w 1339053"/>
                <a:gd name="connsiteY103" fmla="*/ 3567566 h 6858000"/>
                <a:gd name="connsiteX104" fmla="*/ 922719 w 1339053"/>
                <a:gd name="connsiteY104" fmla="*/ 3516472 h 6858000"/>
                <a:gd name="connsiteX105" fmla="*/ 877028 w 1339053"/>
                <a:gd name="connsiteY105" fmla="*/ 3490955 h 6858000"/>
                <a:gd name="connsiteX106" fmla="*/ 850533 w 1339053"/>
                <a:gd name="connsiteY106" fmla="*/ 3481837 h 6858000"/>
                <a:gd name="connsiteX107" fmla="*/ 852113 w 1339053"/>
                <a:gd name="connsiteY107" fmla="*/ 3461170 h 6858000"/>
                <a:gd name="connsiteX108" fmla="*/ 831383 w 1339053"/>
                <a:gd name="connsiteY108" fmla="*/ 3399179 h 6858000"/>
                <a:gd name="connsiteX109" fmla="*/ 743141 w 1339053"/>
                <a:gd name="connsiteY109" fmla="*/ 3320580 h 6858000"/>
                <a:gd name="connsiteX110" fmla="*/ 713221 w 1339053"/>
                <a:gd name="connsiteY110" fmla="*/ 3251241 h 6858000"/>
                <a:gd name="connsiteX111" fmla="*/ 697098 w 1339053"/>
                <a:gd name="connsiteY111" fmla="*/ 3202528 h 6858000"/>
                <a:gd name="connsiteX112" fmla="*/ 664820 w 1339053"/>
                <a:gd name="connsiteY112" fmla="*/ 3154190 h 6858000"/>
                <a:gd name="connsiteX113" fmla="*/ 572501 w 1339053"/>
                <a:gd name="connsiteY113" fmla="*/ 3087312 h 6858000"/>
                <a:gd name="connsiteX114" fmla="*/ 497703 w 1339053"/>
                <a:gd name="connsiteY114" fmla="*/ 3005243 h 6858000"/>
                <a:gd name="connsiteX115" fmla="*/ 476984 w 1339053"/>
                <a:gd name="connsiteY115" fmla="*/ 2892751 h 6858000"/>
                <a:gd name="connsiteX116" fmla="*/ 468947 w 1339053"/>
                <a:gd name="connsiteY116" fmla="*/ 2824527 h 6858000"/>
                <a:gd name="connsiteX117" fmla="*/ 569138 w 1339053"/>
                <a:gd name="connsiteY117" fmla="*/ 2595026 h 6858000"/>
                <a:gd name="connsiteX118" fmla="*/ 645397 w 1339053"/>
                <a:gd name="connsiteY118" fmla="*/ 2440808 h 6858000"/>
                <a:gd name="connsiteX119" fmla="*/ 651820 w 1339053"/>
                <a:gd name="connsiteY119" fmla="*/ 2384384 h 6858000"/>
                <a:gd name="connsiteX120" fmla="*/ 612994 w 1339053"/>
                <a:gd name="connsiteY120" fmla="*/ 2207332 h 6858000"/>
                <a:gd name="connsiteX121" fmla="*/ 620894 w 1339053"/>
                <a:gd name="connsiteY121" fmla="*/ 2046679 h 6858000"/>
                <a:gd name="connsiteX122" fmla="*/ 644614 w 1339053"/>
                <a:gd name="connsiteY122" fmla="*/ 1931265 h 6858000"/>
                <a:gd name="connsiteX123" fmla="*/ 665994 w 1339053"/>
                <a:gd name="connsiteY123" fmla="*/ 1832337 h 6858000"/>
                <a:gd name="connsiteX124" fmla="*/ 678276 w 1339053"/>
                <a:gd name="connsiteY124" fmla="*/ 1709437 h 6858000"/>
                <a:gd name="connsiteX125" fmla="*/ 672955 w 1339053"/>
                <a:gd name="connsiteY125" fmla="*/ 1636123 h 6858000"/>
                <a:gd name="connsiteX126" fmla="*/ 668480 w 1339053"/>
                <a:gd name="connsiteY126" fmla="*/ 1520749 h 6858000"/>
                <a:gd name="connsiteX127" fmla="*/ 653920 w 1339053"/>
                <a:gd name="connsiteY127" fmla="*/ 1399437 h 6858000"/>
                <a:gd name="connsiteX128" fmla="*/ 612686 w 1339053"/>
                <a:gd name="connsiteY128" fmla="*/ 1296979 h 6858000"/>
                <a:gd name="connsiteX129" fmla="*/ 570220 w 1339053"/>
                <a:gd name="connsiteY129" fmla="*/ 1235618 h 6858000"/>
                <a:gd name="connsiteX130" fmla="*/ 529736 w 1339053"/>
                <a:gd name="connsiteY130" fmla="*/ 1081752 h 6858000"/>
                <a:gd name="connsiteX131" fmla="*/ 414305 w 1339053"/>
                <a:gd name="connsiteY131" fmla="*/ 918292 h 6858000"/>
                <a:gd name="connsiteX132" fmla="*/ 373924 w 1339053"/>
                <a:gd name="connsiteY132" fmla="*/ 825689 h 6858000"/>
                <a:gd name="connsiteX133" fmla="*/ 368949 w 1339053"/>
                <a:gd name="connsiteY133" fmla="*/ 778726 h 6858000"/>
                <a:gd name="connsiteX134" fmla="*/ 347020 w 1339053"/>
                <a:gd name="connsiteY134" fmla="*/ 694643 h 6858000"/>
                <a:gd name="connsiteX135" fmla="*/ 327478 w 1339053"/>
                <a:gd name="connsiteY135" fmla="*/ 642898 h 6858000"/>
                <a:gd name="connsiteX136" fmla="*/ 243468 w 1339053"/>
                <a:gd name="connsiteY136" fmla="*/ 491960 h 6858000"/>
                <a:gd name="connsiteX137" fmla="*/ 218930 w 1339053"/>
                <a:gd name="connsiteY137" fmla="*/ 446010 h 6858000"/>
                <a:gd name="connsiteX138" fmla="*/ 180614 w 1339053"/>
                <a:gd name="connsiteY138" fmla="*/ 354892 h 6858000"/>
                <a:gd name="connsiteX139" fmla="*/ 171988 w 1339053"/>
                <a:gd name="connsiteY139" fmla="*/ 317521 h 6858000"/>
                <a:gd name="connsiteX140" fmla="*/ 139875 w 1339053"/>
                <a:gd name="connsiteY140" fmla="*/ 246378 h 6858000"/>
                <a:gd name="connsiteX141" fmla="*/ 51499 w 1339053"/>
                <a:gd name="connsiteY141" fmla="*/ 73211 h 6858000"/>
                <a:gd name="connsiteX142" fmla="*/ 19690 w 1339053"/>
                <a:gd name="connsiteY142" fmla="*/ 3662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</a:cxnLst>
              <a:rect l="l" t="t" r="r" b="b"/>
              <a:pathLst>
                <a:path w="1339053" h="6858000">
                  <a:moveTo>
                    <a:pt x="850532" y="3481838"/>
                  </a:moveTo>
                  <a:lnTo>
                    <a:pt x="877027" y="3490955"/>
                  </a:lnTo>
                  <a:cubicBezTo>
                    <a:pt x="892941" y="3497986"/>
                    <a:pt x="908176" y="3506416"/>
                    <a:pt x="922718" y="3516472"/>
                  </a:cubicBezTo>
                  <a:cubicBezTo>
                    <a:pt x="967062" y="3547282"/>
                    <a:pt x="1027547" y="3564030"/>
                    <a:pt x="1094179" y="3567567"/>
                  </a:cubicBezTo>
                  <a:cubicBezTo>
                    <a:pt x="1102515" y="3567965"/>
                    <a:pt x="1113434" y="3565936"/>
                    <a:pt x="1118891" y="3568331"/>
                  </a:cubicBezTo>
                  <a:cubicBezTo>
                    <a:pt x="1180628" y="3594888"/>
                    <a:pt x="1237753" y="3586304"/>
                    <a:pt x="1295961" y="3584709"/>
                  </a:cubicBezTo>
                  <a:lnTo>
                    <a:pt x="1308070" y="3585183"/>
                  </a:lnTo>
                  <a:lnTo>
                    <a:pt x="1325263" y="3705453"/>
                  </a:lnTo>
                  <a:cubicBezTo>
                    <a:pt x="1328254" y="3727679"/>
                    <a:pt x="1331526" y="3749922"/>
                    <a:pt x="1334107" y="3772268"/>
                  </a:cubicBezTo>
                  <a:lnTo>
                    <a:pt x="1338203" y="3831076"/>
                  </a:lnTo>
                  <a:lnTo>
                    <a:pt x="1338805" y="3839709"/>
                  </a:lnTo>
                  <a:cubicBezTo>
                    <a:pt x="1339996" y="3932341"/>
                    <a:pt x="1336568" y="4025809"/>
                    <a:pt x="1335635" y="4118635"/>
                  </a:cubicBezTo>
                  <a:cubicBezTo>
                    <a:pt x="1335202" y="4148976"/>
                    <a:pt x="1338805" y="4178868"/>
                    <a:pt x="1337171" y="4209403"/>
                  </a:cubicBezTo>
                  <a:cubicBezTo>
                    <a:pt x="1335445" y="4242449"/>
                    <a:pt x="1327565" y="4276129"/>
                    <a:pt x="1325840" y="4309174"/>
                  </a:cubicBezTo>
                  <a:cubicBezTo>
                    <a:pt x="1322853" y="4364122"/>
                    <a:pt x="1323899" y="4418621"/>
                    <a:pt x="1321122" y="4473630"/>
                  </a:cubicBezTo>
                  <a:cubicBezTo>
                    <a:pt x="1315632" y="4579723"/>
                    <a:pt x="1309019" y="4685750"/>
                    <a:pt x="1302196" y="4791709"/>
                  </a:cubicBezTo>
                  <a:cubicBezTo>
                    <a:pt x="1300696" y="4814383"/>
                    <a:pt x="1294244" y="4837504"/>
                    <a:pt x="1293239" y="4860048"/>
                  </a:cubicBezTo>
                  <a:cubicBezTo>
                    <a:pt x="1290785" y="4919957"/>
                    <a:pt x="1289660" y="4979994"/>
                    <a:pt x="1288829" y="5039837"/>
                  </a:cubicBezTo>
                  <a:cubicBezTo>
                    <a:pt x="1288401" y="5076103"/>
                    <a:pt x="1290512" y="5112310"/>
                    <a:pt x="1289584" y="5148703"/>
                  </a:cubicBezTo>
                  <a:cubicBezTo>
                    <a:pt x="1288845" y="5177820"/>
                    <a:pt x="1286193" y="5207193"/>
                    <a:pt x="1282205" y="5236435"/>
                  </a:cubicBezTo>
                  <a:cubicBezTo>
                    <a:pt x="1278784" y="5261619"/>
                    <a:pt x="1270649" y="5286477"/>
                    <a:pt x="1268145" y="5311662"/>
                  </a:cubicBezTo>
                  <a:cubicBezTo>
                    <a:pt x="1261308" y="5379812"/>
                    <a:pt x="1256387" y="5447703"/>
                    <a:pt x="1250547" y="5515595"/>
                  </a:cubicBezTo>
                  <a:cubicBezTo>
                    <a:pt x="1248113" y="5542776"/>
                    <a:pt x="1244054" y="5570023"/>
                    <a:pt x="1243323" y="5596885"/>
                  </a:cubicBezTo>
                  <a:cubicBezTo>
                    <a:pt x="1241082" y="5668709"/>
                    <a:pt x="1241668" y="5740276"/>
                    <a:pt x="1238303" y="5812036"/>
                  </a:cubicBezTo>
                  <a:cubicBezTo>
                    <a:pt x="1235508" y="5871554"/>
                    <a:pt x="1228259" y="5931392"/>
                    <a:pt x="1223551" y="5991171"/>
                  </a:cubicBezTo>
                  <a:cubicBezTo>
                    <a:pt x="1221675" y="6016549"/>
                    <a:pt x="1222415" y="6041609"/>
                    <a:pt x="1219699" y="6066726"/>
                  </a:cubicBezTo>
                  <a:cubicBezTo>
                    <a:pt x="1213776" y="6123024"/>
                    <a:pt x="1205938" y="6179576"/>
                    <a:pt x="1199935" y="6236130"/>
                  </a:cubicBezTo>
                  <a:cubicBezTo>
                    <a:pt x="1196614" y="6268403"/>
                    <a:pt x="1198425" y="6301127"/>
                    <a:pt x="1192857" y="6333267"/>
                  </a:cubicBezTo>
                  <a:cubicBezTo>
                    <a:pt x="1179603" y="6409590"/>
                    <a:pt x="1163470" y="6485591"/>
                    <a:pt x="1148174" y="6561849"/>
                  </a:cubicBezTo>
                  <a:cubicBezTo>
                    <a:pt x="1132370" y="6640486"/>
                    <a:pt x="1117066" y="6719000"/>
                    <a:pt x="1100424" y="6797385"/>
                  </a:cubicBezTo>
                  <a:lnTo>
                    <a:pt x="1085621" y="6858000"/>
                  </a:lnTo>
                  <a:lnTo>
                    <a:pt x="932341" y="6858000"/>
                  </a:lnTo>
                  <a:lnTo>
                    <a:pt x="944496" y="6829656"/>
                  </a:lnTo>
                  <a:cubicBezTo>
                    <a:pt x="964836" y="6776399"/>
                    <a:pt x="953622" y="6744439"/>
                    <a:pt x="913239" y="6720119"/>
                  </a:cubicBezTo>
                  <a:cubicBezTo>
                    <a:pt x="890880" y="6706443"/>
                    <a:pt x="866986" y="6690318"/>
                    <a:pt x="870682" y="6655346"/>
                  </a:cubicBezTo>
                  <a:cubicBezTo>
                    <a:pt x="876846" y="6598274"/>
                    <a:pt x="889503" y="6540954"/>
                    <a:pt x="846442" y="6498594"/>
                  </a:cubicBezTo>
                  <a:cubicBezTo>
                    <a:pt x="862273" y="6487399"/>
                    <a:pt x="871751" y="6480449"/>
                    <a:pt x="881150" y="6473756"/>
                  </a:cubicBezTo>
                  <a:cubicBezTo>
                    <a:pt x="907245" y="6455292"/>
                    <a:pt x="930705" y="6407516"/>
                    <a:pt x="922470" y="6377035"/>
                  </a:cubicBezTo>
                  <a:cubicBezTo>
                    <a:pt x="910652" y="6332192"/>
                    <a:pt x="925705" y="6299028"/>
                    <a:pt x="955039" y="6268585"/>
                  </a:cubicBezTo>
                  <a:cubicBezTo>
                    <a:pt x="1003777" y="6217606"/>
                    <a:pt x="1017630" y="6148240"/>
                    <a:pt x="1024350" y="6083443"/>
                  </a:cubicBezTo>
                  <a:cubicBezTo>
                    <a:pt x="1029590" y="6034553"/>
                    <a:pt x="1028255" y="5980246"/>
                    <a:pt x="999696" y="5938416"/>
                  </a:cubicBezTo>
                  <a:cubicBezTo>
                    <a:pt x="990505" y="5925141"/>
                    <a:pt x="991039" y="5901884"/>
                    <a:pt x="988342" y="5882426"/>
                  </a:cubicBezTo>
                  <a:cubicBezTo>
                    <a:pt x="986229" y="5866254"/>
                    <a:pt x="984774" y="5849442"/>
                    <a:pt x="985444" y="5832438"/>
                  </a:cubicBezTo>
                  <a:cubicBezTo>
                    <a:pt x="986010" y="5814273"/>
                    <a:pt x="985042" y="5793656"/>
                    <a:pt x="992016" y="5777751"/>
                  </a:cubicBezTo>
                  <a:cubicBezTo>
                    <a:pt x="1012886" y="5729456"/>
                    <a:pt x="1014467" y="5686488"/>
                    <a:pt x="995028" y="5641832"/>
                  </a:cubicBezTo>
                  <a:cubicBezTo>
                    <a:pt x="984984" y="5618696"/>
                    <a:pt x="974301" y="5585771"/>
                    <a:pt x="981247" y="5562522"/>
                  </a:cubicBezTo>
                  <a:cubicBezTo>
                    <a:pt x="998041" y="5505913"/>
                    <a:pt x="997454" y="5454379"/>
                    <a:pt x="995131" y="5398075"/>
                  </a:cubicBezTo>
                  <a:cubicBezTo>
                    <a:pt x="993724" y="5361807"/>
                    <a:pt x="997229" y="5322258"/>
                    <a:pt x="997379" y="5283928"/>
                  </a:cubicBezTo>
                  <a:cubicBezTo>
                    <a:pt x="997473" y="5239095"/>
                    <a:pt x="1006631" y="5193105"/>
                    <a:pt x="979617" y="5157396"/>
                  </a:cubicBezTo>
                  <a:cubicBezTo>
                    <a:pt x="976728" y="5153402"/>
                    <a:pt x="978724" y="5144705"/>
                    <a:pt x="976441" y="5139485"/>
                  </a:cubicBezTo>
                  <a:cubicBezTo>
                    <a:pt x="969619" y="5122991"/>
                    <a:pt x="964828" y="5102888"/>
                    <a:pt x="953793" y="5091862"/>
                  </a:cubicBezTo>
                  <a:cubicBezTo>
                    <a:pt x="921506" y="5059884"/>
                    <a:pt x="886609" y="5031900"/>
                    <a:pt x="853056" y="5001787"/>
                  </a:cubicBezTo>
                  <a:cubicBezTo>
                    <a:pt x="845882" y="4995337"/>
                    <a:pt x="836325" y="4988437"/>
                    <a:pt x="833979" y="4978966"/>
                  </a:cubicBezTo>
                  <a:cubicBezTo>
                    <a:pt x="820602" y="4924328"/>
                    <a:pt x="808509" y="4869239"/>
                    <a:pt x="796995" y="4813768"/>
                  </a:cubicBezTo>
                  <a:cubicBezTo>
                    <a:pt x="792418" y="4791474"/>
                    <a:pt x="803209" y="4777314"/>
                    <a:pt x="820590" y="4764057"/>
                  </a:cubicBezTo>
                  <a:cubicBezTo>
                    <a:pt x="837188" y="4751123"/>
                    <a:pt x="855398" y="4734452"/>
                    <a:pt x="864688" y="4714752"/>
                  </a:cubicBezTo>
                  <a:cubicBezTo>
                    <a:pt x="883062" y="4675275"/>
                    <a:pt x="897521" y="4632902"/>
                    <a:pt x="910485" y="4590911"/>
                  </a:cubicBezTo>
                  <a:cubicBezTo>
                    <a:pt x="915338" y="4575199"/>
                    <a:pt x="912978" y="4556131"/>
                    <a:pt x="911445" y="4539571"/>
                  </a:cubicBezTo>
                  <a:cubicBezTo>
                    <a:pt x="908527" y="4508200"/>
                    <a:pt x="900999" y="4477659"/>
                    <a:pt x="900285" y="4445837"/>
                  </a:cubicBezTo>
                  <a:cubicBezTo>
                    <a:pt x="899539" y="4408923"/>
                    <a:pt x="887958" y="4383340"/>
                    <a:pt x="863237" y="4364703"/>
                  </a:cubicBezTo>
                  <a:cubicBezTo>
                    <a:pt x="826431" y="4336971"/>
                    <a:pt x="808536" y="4292507"/>
                    <a:pt x="798070" y="4243284"/>
                  </a:cubicBezTo>
                  <a:cubicBezTo>
                    <a:pt x="784617" y="4180721"/>
                    <a:pt x="805728" y="4117545"/>
                    <a:pt x="817097" y="4054750"/>
                  </a:cubicBezTo>
                  <a:cubicBezTo>
                    <a:pt x="821537" y="4030724"/>
                    <a:pt x="826632" y="4006057"/>
                    <a:pt x="826251" y="3982801"/>
                  </a:cubicBezTo>
                  <a:cubicBezTo>
                    <a:pt x="825347" y="3916709"/>
                    <a:pt x="825150" y="3850833"/>
                    <a:pt x="836848" y="3784939"/>
                  </a:cubicBezTo>
                  <a:lnTo>
                    <a:pt x="841285" y="3766755"/>
                  </a:lnTo>
                  <a:lnTo>
                    <a:pt x="841284" y="3766755"/>
                  </a:lnTo>
                  <a:lnTo>
                    <a:pt x="852925" y="3719034"/>
                  </a:lnTo>
                  <a:cubicBezTo>
                    <a:pt x="855152" y="3711822"/>
                    <a:pt x="856753" y="3704413"/>
                    <a:pt x="857932" y="3696880"/>
                  </a:cubicBezTo>
                  <a:cubicBezTo>
                    <a:pt x="868683" y="3631632"/>
                    <a:pt x="885300" y="3565939"/>
                    <a:pt x="853534" y="3507036"/>
                  </a:cubicBezTo>
                  <a:cubicBezTo>
                    <a:pt x="850623" y="3501622"/>
                    <a:pt x="849992" y="3494020"/>
                    <a:pt x="850226" y="3485839"/>
                  </a:cubicBezTo>
                  <a:close/>
                  <a:moveTo>
                    <a:pt x="0" y="0"/>
                  </a:moveTo>
                  <a:lnTo>
                    <a:pt x="455609" y="0"/>
                  </a:lnTo>
                  <a:lnTo>
                    <a:pt x="459171" y="72395"/>
                  </a:lnTo>
                  <a:cubicBezTo>
                    <a:pt x="459671" y="92301"/>
                    <a:pt x="456894" y="113171"/>
                    <a:pt x="460041" y="131917"/>
                  </a:cubicBezTo>
                  <a:cubicBezTo>
                    <a:pt x="474213" y="218122"/>
                    <a:pt x="492031" y="302910"/>
                    <a:pt x="504421" y="389691"/>
                  </a:cubicBezTo>
                  <a:cubicBezTo>
                    <a:pt x="517349" y="479177"/>
                    <a:pt x="539516" y="562489"/>
                    <a:pt x="582097" y="634609"/>
                  </a:cubicBezTo>
                  <a:cubicBezTo>
                    <a:pt x="621686" y="701573"/>
                    <a:pt x="662589" y="767248"/>
                    <a:pt x="702468" y="834019"/>
                  </a:cubicBezTo>
                  <a:cubicBezTo>
                    <a:pt x="712587" y="850968"/>
                    <a:pt x="725536" y="867665"/>
                    <a:pt x="729203" y="887701"/>
                  </a:cubicBezTo>
                  <a:cubicBezTo>
                    <a:pt x="736973" y="929321"/>
                    <a:pt x="740155" y="973193"/>
                    <a:pt x="743787" y="1016355"/>
                  </a:cubicBezTo>
                  <a:cubicBezTo>
                    <a:pt x="746786" y="1053398"/>
                    <a:pt x="745800" y="1091467"/>
                    <a:pt x="750083" y="1128060"/>
                  </a:cubicBezTo>
                  <a:cubicBezTo>
                    <a:pt x="753428" y="1157309"/>
                    <a:pt x="762038" y="1185083"/>
                    <a:pt x="768866" y="1213431"/>
                  </a:cubicBezTo>
                  <a:cubicBezTo>
                    <a:pt x="774767" y="1238107"/>
                    <a:pt x="778357" y="1264327"/>
                    <a:pt x="787802" y="1286432"/>
                  </a:cubicBezTo>
                  <a:cubicBezTo>
                    <a:pt x="810582" y="1340304"/>
                    <a:pt x="832653" y="1394242"/>
                    <a:pt x="842837" y="1455511"/>
                  </a:cubicBezTo>
                  <a:cubicBezTo>
                    <a:pt x="853049" y="1515944"/>
                    <a:pt x="867276" y="1574511"/>
                    <a:pt x="877988" y="1634814"/>
                  </a:cubicBezTo>
                  <a:cubicBezTo>
                    <a:pt x="888390" y="1693895"/>
                    <a:pt x="902813" y="1748857"/>
                    <a:pt x="941063" y="1789731"/>
                  </a:cubicBezTo>
                  <a:cubicBezTo>
                    <a:pt x="957906" y="1807908"/>
                    <a:pt x="975122" y="1831564"/>
                    <a:pt x="980124" y="1857657"/>
                  </a:cubicBezTo>
                  <a:cubicBezTo>
                    <a:pt x="987207" y="1894833"/>
                    <a:pt x="980788" y="1937150"/>
                    <a:pt x="984484" y="1976384"/>
                  </a:cubicBezTo>
                  <a:cubicBezTo>
                    <a:pt x="988781" y="2022576"/>
                    <a:pt x="988793" y="2074493"/>
                    <a:pt x="1007189" y="2110650"/>
                  </a:cubicBezTo>
                  <a:cubicBezTo>
                    <a:pt x="1023612" y="2142809"/>
                    <a:pt x="1034723" y="2173610"/>
                    <a:pt x="1039893" y="2211041"/>
                  </a:cubicBezTo>
                  <a:cubicBezTo>
                    <a:pt x="1043484" y="2237261"/>
                    <a:pt x="1057690" y="2260269"/>
                    <a:pt x="1059162" y="2286682"/>
                  </a:cubicBezTo>
                  <a:cubicBezTo>
                    <a:pt x="1061252" y="2321469"/>
                    <a:pt x="1060754" y="2355740"/>
                    <a:pt x="1070522" y="2388667"/>
                  </a:cubicBezTo>
                  <a:cubicBezTo>
                    <a:pt x="1080600" y="2422815"/>
                    <a:pt x="1085513" y="2459602"/>
                    <a:pt x="1093939" y="2494653"/>
                  </a:cubicBezTo>
                  <a:cubicBezTo>
                    <a:pt x="1098500" y="2513273"/>
                    <a:pt x="1106866" y="2529964"/>
                    <a:pt x="1112007" y="2548197"/>
                  </a:cubicBezTo>
                  <a:cubicBezTo>
                    <a:pt x="1121409" y="2581573"/>
                    <a:pt x="1130232" y="2615336"/>
                    <a:pt x="1138346" y="2649163"/>
                  </a:cubicBezTo>
                  <a:cubicBezTo>
                    <a:pt x="1146465" y="2682988"/>
                    <a:pt x="1157699" y="2716368"/>
                    <a:pt x="1160337" y="2751608"/>
                  </a:cubicBezTo>
                  <a:cubicBezTo>
                    <a:pt x="1164714" y="2811646"/>
                    <a:pt x="1159211" y="2873999"/>
                    <a:pt x="1165737" y="2933012"/>
                  </a:cubicBezTo>
                  <a:cubicBezTo>
                    <a:pt x="1172445" y="2992925"/>
                    <a:pt x="1185964" y="3051556"/>
                    <a:pt x="1202029" y="3107873"/>
                  </a:cubicBezTo>
                  <a:cubicBezTo>
                    <a:pt x="1214635" y="3152396"/>
                    <a:pt x="1227749" y="3194534"/>
                    <a:pt x="1225692" y="3244974"/>
                  </a:cubicBezTo>
                  <a:cubicBezTo>
                    <a:pt x="1224565" y="3273123"/>
                    <a:pt x="1231196" y="3305079"/>
                    <a:pt x="1243916" y="3326221"/>
                  </a:cubicBezTo>
                  <a:cubicBezTo>
                    <a:pt x="1271701" y="3372044"/>
                    <a:pt x="1285247" y="3423911"/>
                    <a:pt x="1293067" y="3480219"/>
                  </a:cubicBezTo>
                  <a:lnTo>
                    <a:pt x="1308071" y="3585182"/>
                  </a:lnTo>
                  <a:lnTo>
                    <a:pt x="1295962" y="3584708"/>
                  </a:lnTo>
                  <a:cubicBezTo>
                    <a:pt x="1237754" y="3586303"/>
                    <a:pt x="1180629" y="3594888"/>
                    <a:pt x="1118893" y="3568330"/>
                  </a:cubicBezTo>
                  <a:cubicBezTo>
                    <a:pt x="1113435" y="3565936"/>
                    <a:pt x="1102517" y="3567964"/>
                    <a:pt x="1094179" y="3567566"/>
                  </a:cubicBezTo>
                  <a:cubicBezTo>
                    <a:pt x="1027548" y="3564029"/>
                    <a:pt x="967064" y="3547281"/>
                    <a:pt x="922719" y="3516472"/>
                  </a:cubicBezTo>
                  <a:cubicBezTo>
                    <a:pt x="908178" y="3506414"/>
                    <a:pt x="892942" y="3497984"/>
                    <a:pt x="877028" y="3490955"/>
                  </a:cubicBezTo>
                  <a:lnTo>
                    <a:pt x="850533" y="3481837"/>
                  </a:lnTo>
                  <a:lnTo>
                    <a:pt x="852113" y="3461170"/>
                  </a:lnTo>
                  <a:cubicBezTo>
                    <a:pt x="854391" y="3434500"/>
                    <a:pt x="848474" y="3414331"/>
                    <a:pt x="831383" y="3399179"/>
                  </a:cubicBezTo>
                  <a:cubicBezTo>
                    <a:pt x="801767" y="3373388"/>
                    <a:pt x="773654" y="3344957"/>
                    <a:pt x="743141" y="3320580"/>
                  </a:cubicBezTo>
                  <a:cubicBezTo>
                    <a:pt x="722236" y="3303685"/>
                    <a:pt x="714543" y="3281842"/>
                    <a:pt x="713221" y="3251241"/>
                  </a:cubicBezTo>
                  <a:cubicBezTo>
                    <a:pt x="712555" y="3234106"/>
                    <a:pt x="704768" y="3217029"/>
                    <a:pt x="697098" y="3202528"/>
                  </a:cubicBezTo>
                  <a:cubicBezTo>
                    <a:pt x="687845" y="3184997"/>
                    <a:pt x="672212" y="3172554"/>
                    <a:pt x="664820" y="3154190"/>
                  </a:cubicBezTo>
                  <a:cubicBezTo>
                    <a:pt x="646169" y="3109209"/>
                    <a:pt x="616744" y="3087991"/>
                    <a:pt x="572501" y="3087312"/>
                  </a:cubicBezTo>
                  <a:cubicBezTo>
                    <a:pt x="533259" y="3086763"/>
                    <a:pt x="493731" y="3044085"/>
                    <a:pt x="497703" y="3005243"/>
                  </a:cubicBezTo>
                  <a:cubicBezTo>
                    <a:pt x="502030" y="2962279"/>
                    <a:pt x="490540" y="2928257"/>
                    <a:pt x="476984" y="2892751"/>
                  </a:cubicBezTo>
                  <a:cubicBezTo>
                    <a:pt x="469363" y="2872905"/>
                    <a:pt x="465404" y="2847135"/>
                    <a:pt x="468947" y="2824527"/>
                  </a:cubicBezTo>
                  <a:cubicBezTo>
                    <a:pt x="482188" y="2738605"/>
                    <a:pt x="520979" y="2665650"/>
                    <a:pt x="569138" y="2595026"/>
                  </a:cubicBezTo>
                  <a:cubicBezTo>
                    <a:pt x="600577" y="2548865"/>
                    <a:pt x="622260" y="2493483"/>
                    <a:pt x="645397" y="2440808"/>
                  </a:cubicBezTo>
                  <a:cubicBezTo>
                    <a:pt x="652529" y="2424387"/>
                    <a:pt x="655029" y="2401457"/>
                    <a:pt x="651820" y="2384384"/>
                  </a:cubicBezTo>
                  <a:cubicBezTo>
                    <a:pt x="640949" y="2324596"/>
                    <a:pt x="629163" y="2264805"/>
                    <a:pt x="612994" y="2207332"/>
                  </a:cubicBezTo>
                  <a:cubicBezTo>
                    <a:pt x="597678" y="2153787"/>
                    <a:pt x="601053" y="2099808"/>
                    <a:pt x="620894" y="2046679"/>
                  </a:cubicBezTo>
                  <a:cubicBezTo>
                    <a:pt x="635367" y="2007977"/>
                    <a:pt x="641110" y="1970814"/>
                    <a:pt x="644614" y="1931265"/>
                  </a:cubicBezTo>
                  <a:cubicBezTo>
                    <a:pt x="647465" y="1898285"/>
                    <a:pt x="653360" y="1862859"/>
                    <a:pt x="665994" y="1832337"/>
                  </a:cubicBezTo>
                  <a:cubicBezTo>
                    <a:pt x="683779" y="1789578"/>
                    <a:pt x="688928" y="1751381"/>
                    <a:pt x="678276" y="1709437"/>
                  </a:cubicBezTo>
                  <a:cubicBezTo>
                    <a:pt x="672576" y="1687079"/>
                    <a:pt x="673987" y="1660990"/>
                    <a:pt x="672955" y="1636123"/>
                  </a:cubicBezTo>
                  <a:cubicBezTo>
                    <a:pt x="671272" y="1597795"/>
                    <a:pt x="671867" y="1558758"/>
                    <a:pt x="668480" y="1520749"/>
                  </a:cubicBezTo>
                  <a:cubicBezTo>
                    <a:pt x="665050" y="1479903"/>
                    <a:pt x="655019" y="1440408"/>
                    <a:pt x="653920" y="1399437"/>
                  </a:cubicBezTo>
                  <a:cubicBezTo>
                    <a:pt x="652652" y="1355309"/>
                    <a:pt x="639893" y="1323154"/>
                    <a:pt x="612686" y="1296979"/>
                  </a:cubicBezTo>
                  <a:cubicBezTo>
                    <a:pt x="595576" y="1280408"/>
                    <a:pt x="578401" y="1259588"/>
                    <a:pt x="570220" y="1235618"/>
                  </a:cubicBezTo>
                  <a:cubicBezTo>
                    <a:pt x="553631" y="1186194"/>
                    <a:pt x="545669" y="1131821"/>
                    <a:pt x="529736" y="1081752"/>
                  </a:cubicBezTo>
                  <a:cubicBezTo>
                    <a:pt x="507466" y="1011390"/>
                    <a:pt x="481332" y="944631"/>
                    <a:pt x="414305" y="918292"/>
                  </a:cubicBezTo>
                  <a:cubicBezTo>
                    <a:pt x="377314" y="903769"/>
                    <a:pt x="368843" y="874065"/>
                    <a:pt x="373924" y="825689"/>
                  </a:cubicBezTo>
                  <a:cubicBezTo>
                    <a:pt x="375689" y="809590"/>
                    <a:pt x="376722" y="786203"/>
                    <a:pt x="368949" y="778726"/>
                  </a:cubicBezTo>
                  <a:cubicBezTo>
                    <a:pt x="345838" y="756354"/>
                    <a:pt x="349308" y="725824"/>
                    <a:pt x="347020" y="694643"/>
                  </a:cubicBezTo>
                  <a:cubicBezTo>
                    <a:pt x="345704" y="675894"/>
                    <a:pt x="339306" y="651346"/>
                    <a:pt x="327478" y="642898"/>
                  </a:cubicBezTo>
                  <a:cubicBezTo>
                    <a:pt x="279698" y="608395"/>
                    <a:pt x="263590" y="549247"/>
                    <a:pt x="243468" y="491960"/>
                  </a:cubicBezTo>
                  <a:cubicBezTo>
                    <a:pt x="237433" y="475142"/>
                    <a:pt x="230250" y="456843"/>
                    <a:pt x="218930" y="446010"/>
                  </a:cubicBezTo>
                  <a:cubicBezTo>
                    <a:pt x="194433" y="422927"/>
                    <a:pt x="180036" y="395344"/>
                    <a:pt x="180614" y="354892"/>
                  </a:cubicBezTo>
                  <a:cubicBezTo>
                    <a:pt x="180923" y="342010"/>
                    <a:pt x="176523" y="328798"/>
                    <a:pt x="171988" y="317521"/>
                  </a:cubicBezTo>
                  <a:cubicBezTo>
                    <a:pt x="162052" y="293291"/>
                    <a:pt x="148442" y="271315"/>
                    <a:pt x="139875" y="246378"/>
                  </a:cubicBezTo>
                  <a:cubicBezTo>
                    <a:pt x="117577" y="182780"/>
                    <a:pt x="95749" y="119890"/>
                    <a:pt x="51499" y="73211"/>
                  </a:cubicBezTo>
                  <a:cubicBezTo>
                    <a:pt x="40691" y="61834"/>
                    <a:pt x="29467" y="49763"/>
                    <a:pt x="19690" y="366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pic>
        <p:nvPicPr>
          <p:cNvPr id="7" name="Picture 6" descr="A blue and orange sky&#10;&#10;Description automatically generated">
            <a:extLst>
              <a:ext uri="{FF2B5EF4-FFF2-40B4-BE49-F238E27FC236}">
                <a16:creationId xmlns:a16="http://schemas.microsoft.com/office/drawing/2014/main" id="{4EFB3180-7642-9479-95F0-1C5BB82A86A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140" r="14411"/>
          <a:stretch/>
        </p:blipFill>
        <p:spPr>
          <a:xfrm>
            <a:off x="20" y="10"/>
            <a:ext cx="3910064" cy="6857990"/>
          </a:xfrm>
          <a:custGeom>
            <a:avLst/>
            <a:gdLst/>
            <a:ahLst/>
            <a:cxnLst/>
            <a:rect l="l" t="t" r="r" b="b"/>
            <a:pathLst>
              <a:path w="3910084" h="6858000">
                <a:moveTo>
                  <a:pt x="0" y="0"/>
                </a:moveTo>
                <a:lnTo>
                  <a:pt x="2996382" y="0"/>
                </a:lnTo>
                <a:lnTo>
                  <a:pt x="3563333" y="1750276"/>
                </a:lnTo>
                <a:lnTo>
                  <a:pt x="3910084" y="6054385"/>
                </a:lnTo>
                <a:lnTo>
                  <a:pt x="379130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71" name="Group 70">
            <a:extLst>
              <a:ext uri="{FF2B5EF4-FFF2-40B4-BE49-F238E27FC236}">
                <a16:creationId xmlns:a16="http://schemas.microsoft.com/office/drawing/2014/main" id="{066EE5A2-0D35-4D6A-A5C7-1CA91F7406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748589" y="0"/>
            <a:ext cx="1339053" cy="6858000"/>
            <a:chOff x="2661507" y="0"/>
            <a:chExt cx="1339053" cy="6858000"/>
          </a:xfrm>
        </p:grpSpPr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4DFBB771-C61C-4F38-ABBB-98A2D8476D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661507" y="0"/>
              <a:ext cx="1339053" cy="6858000"/>
            </a:xfrm>
            <a:custGeom>
              <a:avLst/>
              <a:gdLst>
                <a:gd name="connsiteX0" fmla="*/ 850532 w 1339053"/>
                <a:gd name="connsiteY0" fmla="*/ 3481838 h 6858000"/>
                <a:gd name="connsiteX1" fmla="*/ 877027 w 1339053"/>
                <a:gd name="connsiteY1" fmla="*/ 3490955 h 6858000"/>
                <a:gd name="connsiteX2" fmla="*/ 922718 w 1339053"/>
                <a:gd name="connsiteY2" fmla="*/ 3516472 h 6858000"/>
                <a:gd name="connsiteX3" fmla="*/ 1094179 w 1339053"/>
                <a:gd name="connsiteY3" fmla="*/ 3567567 h 6858000"/>
                <a:gd name="connsiteX4" fmla="*/ 1118891 w 1339053"/>
                <a:gd name="connsiteY4" fmla="*/ 3568331 h 6858000"/>
                <a:gd name="connsiteX5" fmla="*/ 1295961 w 1339053"/>
                <a:gd name="connsiteY5" fmla="*/ 3584709 h 6858000"/>
                <a:gd name="connsiteX6" fmla="*/ 1308070 w 1339053"/>
                <a:gd name="connsiteY6" fmla="*/ 3585183 h 6858000"/>
                <a:gd name="connsiteX7" fmla="*/ 1325263 w 1339053"/>
                <a:gd name="connsiteY7" fmla="*/ 3705453 h 6858000"/>
                <a:gd name="connsiteX8" fmla="*/ 1334107 w 1339053"/>
                <a:gd name="connsiteY8" fmla="*/ 3772268 h 6858000"/>
                <a:gd name="connsiteX9" fmla="*/ 1338203 w 1339053"/>
                <a:gd name="connsiteY9" fmla="*/ 3831076 h 6858000"/>
                <a:gd name="connsiteX10" fmla="*/ 1338805 w 1339053"/>
                <a:gd name="connsiteY10" fmla="*/ 3839709 h 6858000"/>
                <a:gd name="connsiteX11" fmla="*/ 1335635 w 1339053"/>
                <a:gd name="connsiteY11" fmla="*/ 4118635 h 6858000"/>
                <a:gd name="connsiteX12" fmla="*/ 1337171 w 1339053"/>
                <a:gd name="connsiteY12" fmla="*/ 4209403 h 6858000"/>
                <a:gd name="connsiteX13" fmla="*/ 1325840 w 1339053"/>
                <a:gd name="connsiteY13" fmla="*/ 4309174 h 6858000"/>
                <a:gd name="connsiteX14" fmla="*/ 1321122 w 1339053"/>
                <a:gd name="connsiteY14" fmla="*/ 4473630 h 6858000"/>
                <a:gd name="connsiteX15" fmla="*/ 1302196 w 1339053"/>
                <a:gd name="connsiteY15" fmla="*/ 4791709 h 6858000"/>
                <a:gd name="connsiteX16" fmla="*/ 1293239 w 1339053"/>
                <a:gd name="connsiteY16" fmla="*/ 4860048 h 6858000"/>
                <a:gd name="connsiteX17" fmla="*/ 1288829 w 1339053"/>
                <a:gd name="connsiteY17" fmla="*/ 5039837 h 6858000"/>
                <a:gd name="connsiteX18" fmla="*/ 1289584 w 1339053"/>
                <a:gd name="connsiteY18" fmla="*/ 5148703 h 6858000"/>
                <a:gd name="connsiteX19" fmla="*/ 1282205 w 1339053"/>
                <a:gd name="connsiteY19" fmla="*/ 5236435 h 6858000"/>
                <a:gd name="connsiteX20" fmla="*/ 1268145 w 1339053"/>
                <a:gd name="connsiteY20" fmla="*/ 5311662 h 6858000"/>
                <a:gd name="connsiteX21" fmla="*/ 1250547 w 1339053"/>
                <a:gd name="connsiteY21" fmla="*/ 5515595 h 6858000"/>
                <a:gd name="connsiteX22" fmla="*/ 1243323 w 1339053"/>
                <a:gd name="connsiteY22" fmla="*/ 5596885 h 6858000"/>
                <a:gd name="connsiteX23" fmla="*/ 1238303 w 1339053"/>
                <a:gd name="connsiteY23" fmla="*/ 5812036 h 6858000"/>
                <a:gd name="connsiteX24" fmla="*/ 1223551 w 1339053"/>
                <a:gd name="connsiteY24" fmla="*/ 5991171 h 6858000"/>
                <a:gd name="connsiteX25" fmla="*/ 1219699 w 1339053"/>
                <a:gd name="connsiteY25" fmla="*/ 6066726 h 6858000"/>
                <a:gd name="connsiteX26" fmla="*/ 1199935 w 1339053"/>
                <a:gd name="connsiteY26" fmla="*/ 6236130 h 6858000"/>
                <a:gd name="connsiteX27" fmla="*/ 1192857 w 1339053"/>
                <a:gd name="connsiteY27" fmla="*/ 6333267 h 6858000"/>
                <a:gd name="connsiteX28" fmla="*/ 1148174 w 1339053"/>
                <a:gd name="connsiteY28" fmla="*/ 6561849 h 6858000"/>
                <a:gd name="connsiteX29" fmla="*/ 1100424 w 1339053"/>
                <a:gd name="connsiteY29" fmla="*/ 6797385 h 6858000"/>
                <a:gd name="connsiteX30" fmla="*/ 1085621 w 1339053"/>
                <a:gd name="connsiteY30" fmla="*/ 6858000 h 6858000"/>
                <a:gd name="connsiteX31" fmla="*/ 932341 w 1339053"/>
                <a:gd name="connsiteY31" fmla="*/ 6858000 h 6858000"/>
                <a:gd name="connsiteX32" fmla="*/ 944496 w 1339053"/>
                <a:gd name="connsiteY32" fmla="*/ 6829656 h 6858000"/>
                <a:gd name="connsiteX33" fmla="*/ 913239 w 1339053"/>
                <a:gd name="connsiteY33" fmla="*/ 6720119 h 6858000"/>
                <a:gd name="connsiteX34" fmla="*/ 870682 w 1339053"/>
                <a:gd name="connsiteY34" fmla="*/ 6655346 h 6858000"/>
                <a:gd name="connsiteX35" fmla="*/ 846442 w 1339053"/>
                <a:gd name="connsiteY35" fmla="*/ 6498594 h 6858000"/>
                <a:gd name="connsiteX36" fmla="*/ 881150 w 1339053"/>
                <a:gd name="connsiteY36" fmla="*/ 6473756 h 6858000"/>
                <a:gd name="connsiteX37" fmla="*/ 922470 w 1339053"/>
                <a:gd name="connsiteY37" fmla="*/ 6377035 h 6858000"/>
                <a:gd name="connsiteX38" fmla="*/ 955039 w 1339053"/>
                <a:gd name="connsiteY38" fmla="*/ 6268585 h 6858000"/>
                <a:gd name="connsiteX39" fmla="*/ 1024350 w 1339053"/>
                <a:gd name="connsiteY39" fmla="*/ 6083443 h 6858000"/>
                <a:gd name="connsiteX40" fmla="*/ 999696 w 1339053"/>
                <a:gd name="connsiteY40" fmla="*/ 5938416 h 6858000"/>
                <a:gd name="connsiteX41" fmla="*/ 988342 w 1339053"/>
                <a:gd name="connsiteY41" fmla="*/ 5882426 h 6858000"/>
                <a:gd name="connsiteX42" fmla="*/ 985444 w 1339053"/>
                <a:gd name="connsiteY42" fmla="*/ 5832438 h 6858000"/>
                <a:gd name="connsiteX43" fmla="*/ 992016 w 1339053"/>
                <a:gd name="connsiteY43" fmla="*/ 5777751 h 6858000"/>
                <a:gd name="connsiteX44" fmla="*/ 995028 w 1339053"/>
                <a:gd name="connsiteY44" fmla="*/ 5641832 h 6858000"/>
                <a:gd name="connsiteX45" fmla="*/ 981247 w 1339053"/>
                <a:gd name="connsiteY45" fmla="*/ 5562522 h 6858000"/>
                <a:gd name="connsiteX46" fmla="*/ 995131 w 1339053"/>
                <a:gd name="connsiteY46" fmla="*/ 5398075 h 6858000"/>
                <a:gd name="connsiteX47" fmla="*/ 997379 w 1339053"/>
                <a:gd name="connsiteY47" fmla="*/ 5283928 h 6858000"/>
                <a:gd name="connsiteX48" fmla="*/ 979617 w 1339053"/>
                <a:gd name="connsiteY48" fmla="*/ 5157396 h 6858000"/>
                <a:gd name="connsiteX49" fmla="*/ 976441 w 1339053"/>
                <a:gd name="connsiteY49" fmla="*/ 5139485 h 6858000"/>
                <a:gd name="connsiteX50" fmla="*/ 953793 w 1339053"/>
                <a:gd name="connsiteY50" fmla="*/ 5091862 h 6858000"/>
                <a:gd name="connsiteX51" fmla="*/ 853056 w 1339053"/>
                <a:gd name="connsiteY51" fmla="*/ 5001787 h 6858000"/>
                <a:gd name="connsiteX52" fmla="*/ 833979 w 1339053"/>
                <a:gd name="connsiteY52" fmla="*/ 4978966 h 6858000"/>
                <a:gd name="connsiteX53" fmla="*/ 796995 w 1339053"/>
                <a:gd name="connsiteY53" fmla="*/ 4813768 h 6858000"/>
                <a:gd name="connsiteX54" fmla="*/ 820590 w 1339053"/>
                <a:gd name="connsiteY54" fmla="*/ 4764057 h 6858000"/>
                <a:gd name="connsiteX55" fmla="*/ 864688 w 1339053"/>
                <a:gd name="connsiteY55" fmla="*/ 4714752 h 6858000"/>
                <a:gd name="connsiteX56" fmla="*/ 910485 w 1339053"/>
                <a:gd name="connsiteY56" fmla="*/ 4590911 h 6858000"/>
                <a:gd name="connsiteX57" fmla="*/ 911445 w 1339053"/>
                <a:gd name="connsiteY57" fmla="*/ 4539571 h 6858000"/>
                <a:gd name="connsiteX58" fmla="*/ 900285 w 1339053"/>
                <a:gd name="connsiteY58" fmla="*/ 4445837 h 6858000"/>
                <a:gd name="connsiteX59" fmla="*/ 863237 w 1339053"/>
                <a:gd name="connsiteY59" fmla="*/ 4364703 h 6858000"/>
                <a:gd name="connsiteX60" fmla="*/ 798070 w 1339053"/>
                <a:gd name="connsiteY60" fmla="*/ 4243284 h 6858000"/>
                <a:gd name="connsiteX61" fmla="*/ 817097 w 1339053"/>
                <a:gd name="connsiteY61" fmla="*/ 4054750 h 6858000"/>
                <a:gd name="connsiteX62" fmla="*/ 826251 w 1339053"/>
                <a:gd name="connsiteY62" fmla="*/ 3982801 h 6858000"/>
                <a:gd name="connsiteX63" fmla="*/ 836848 w 1339053"/>
                <a:gd name="connsiteY63" fmla="*/ 3784939 h 6858000"/>
                <a:gd name="connsiteX64" fmla="*/ 841285 w 1339053"/>
                <a:gd name="connsiteY64" fmla="*/ 3766755 h 6858000"/>
                <a:gd name="connsiteX65" fmla="*/ 841284 w 1339053"/>
                <a:gd name="connsiteY65" fmla="*/ 3766755 h 6858000"/>
                <a:gd name="connsiteX66" fmla="*/ 852925 w 1339053"/>
                <a:gd name="connsiteY66" fmla="*/ 3719034 h 6858000"/>
                <a:gd name="connsiteX67" fmla="*/ 857932 w 1339053"/>
                <a:gd name="connsiteY67" fmla="*/ 3696880 h 6858000"/>
                <a:gd name="connsiteX68" fmla="*/ 853534 w 1339053"/>
                <a:gd name="connsiteY68" fmla="*/ 3507036 h 6858000"/>
                <a:gd name="connsiteX69" fmla="*/ 850226 w 1339053"/>
                <a:gd name="connsiteY69" fmla="*/ 3485839 h 6858000"/>
                <a:gd name="connsiteX70" fmla="*/ 0 w 1339053"/>
                <a:gd name="connsiteY70" fmla="*/ 0 h 6858000"/>
                <a:gd name="connsiteX71" fmla="*/ 455609 w 1339053"/>
                <a:gd name="connsiteY71" fmla="*/ 0 h 6858000"/>
                <a:gd name="connsiteX72" fmla="*/ 459171 w 1339053"/>
                <a:gd name="connsiteY72" fmla="*/ 72395 h 6858000"/>
                <a:gd name="connsiteX73" fmla="*/ 460041 w 1339053"/>
                <a:gd name="connsiteY73" fmla="*/ 131917 h 6858000"/>
                <a:gd name="connsiteX74" fmla="*/ 504421 w 1339053"/>
                <a:gd name="connsiteY74" fmla="*/ 389691 h 6858000"/>
                <a:gd name="connsiteX75" fmla="*/ 582097 w 1339053"/>
                <a:gd name="connsiteY75" fmla="*/ 634609 h 6858000"/>
                <a:gd name="connsiteX76" fmla="*/ 702468 w 1339053"/>
                <a:gd name="connsiteY76" fmla="*/ 834019 h 6858000"/>
                <a:gd name="connsiteX77" fmla="*/ 729203 w 1339053"/>
                <a:gd name="connsiteY77" fmla="*/ 887701 h 6858000"/>
                <a:gd name="connsiteX78" fmla="*/ 743787 w 1339053"/>
                <a:gd name="connsiteY78" fmla="*/ 1016355 h 6858000"/>
                <a:gd name="connsiteX79" fmla="*/ 750083 w 1339053"/>
                <a:gd name="connsiteY79" fmla="*/ 1128060 h 6858000"/>
                <a:gd name="connsiteX80" fmla="*/ 768866 w 1339053"/>
                <a:gd name="connsiteY80" fmla="*/ 1213431 h 6858000"/>
                <a:gd name="connsiteX81" fmla="*/ 787802 w 1339053"/>
                <a:gd name="connsiteY81" fmla="*/ 1286432 h 6858000"/>
                <a:gd name="connsiteX82" fmla="*/ 842837 w 1339053"/>
                <a:gd name="connsiteY82" fmla="*/ 1455511 h 6858000"/>
                <a:gd name="connsiteX83" fmla="*/ 877988 w 1339053"/>
                <a:gd name="connsiteY83" fmla="*/ 1634814 h 6858000"/>
                <a:gd name="connsiteX84" fmla="*/ 941063 w 1339053"/>
                <a:gd name="connsiteY84" fmla="*/ 1789731 h 6858000"/>
                <a:gd name="connsiteX85" fmla="*/ 980124 w 1339053"/>
                <a:gd name="connsiteY85" fmla="*/ 1857657 h 6858000"/>
                <a:gd name="connsiteX86" fmla="*/ 984484 w 1339053"/>
                <a:gd name="connsiteY86" fmla="*/ 1976384 h 6858000"/>
                <a:gd name="connsiteX87" fmla="*/ 1007189 w 1339053"/>
                <a:gd name="connsiteY87" fmla="*/ 2110650 h 6858000"/>
                <a:gd name="connsiteX88" fmla="*/ 1039893 w 1339053"/>
                <a:gd name="connsiteY88" fmla="*/ 2211041 h 6858000"/>
                <a:gd name="connsiteX89" fmla="*/ 1059162 w 1339053"/>
                <a:gd name="connsiteY89" fmla="*/ 2286682 h 6858000"/>
                <a:gd name="connsiteX90" fmla="*/ 1070522 w 1339053"/>
                <a:gd name="connsiteY90" fmla="*/ 2388667 h 6858000"/>
                <a:gd name="connsiteX91" fmla="*/ 1093939 w 1339053"/>
                <a:gd name="connsiteY91" fmla="*/ 2494653 h 6858000"/>
                <a:gd name="connsiteX92" fmla="*/ 1112007 w 1339053"/>
                <a:gd name="connsiteY92" fmla="*/ 2548197 h 6858000"/>
                <a:gd name="connsiteX93" fmla="*/ 1138346 w 1339053"/>
                <a:gd name="connsiteY93" fmla="*/ 2649163 h 6858000"/>
                <a:gd name="connsiteX94" fmla="*/ 1160337 w 1339053"/>
                <a:gd name="connsiteY94" fmla="*/ 2751608 h 6858000"/>
                <a:gd name="connsiteX95" fmla="*/ 1165737 w 1339053"/>
                <a:gd name="connsiteY95" fmla="*/ 2933012 h 6858000"/>
                <a:gd name="connsiteX96" fmla="*/ 1202029 w 1339053"/>
                <a:gd name="connsiteY96" fmla="*/ 3107873 h 6858000"/>
                <a:gd name="connsiteX97" fmla="*/ 1225692 w 1339053"/>
                <a:gd name="connsiteY97" fmla="*/ 3244974 h 6858000"/>
                <a:gd name="connsiteX98" fmla="*/ 1243916 w 1339053"/>
                <a:gd name="connsiteY98" fmla="*/ 3326221 h 6858000"/>
                <a:gd name="connsiteX99" fmla="*/ 1293067 w 1339053"/>
                <a:gd name="connsiteY99" fmla="*/ 3480219 h 6858000"/>
                <a:gd name="connsiteX100" fmla="*/ 1308071 w 1339053"/>
                <a:gd name="connsiteY100" fmla="*/ 3585182 h 6858000"/>
                <a:gd name="connsiteX101" fmla="*/ 1295962 w 1339053"/>
                <a:gd name="connsiteY101" fmla="*/ 3584708 h 6858000"/>
                <a:gd name="connsiteX102" fmla="*/ 1118893 w 1339053"/>
                <a:gd name="connsiteY102" fmla="*/ 3568330 h 6858000"/>
                <a:gd name="connsiteX103" fmla="*/ 1094179 w 1339053"/>
                <a:gd name="connsiteY103" fmla="*/ 3567566 h 6858000"/>
                <a:gd name="connsiteX104" fmla="*/ 922719 w 1339053"/>
                <a:gd name="connsiteY104" fmla="*/ 3516472 h 6858000"/>
                <a:gd name="connsiteX105" fmla="*/ 877028 w 1339053"/>
                <a:gd name="connsiteY105" fmla="*/ 3490955 h 6858000"/>
                <a:gd name="connsiteX106" fmla="*/ 850533 w 1339053"/>
                <a:gd name="connsiteY106" fmla="*/ 3481837 h 6858000"/>
                <a:gd name="connsiteX107" fmla="*/ 852113 w 1339053"/>
                <a:gd name="connsiteY107" fmla="*/ 3461170 h 6858000"/>
                <a:gd name="connsiteX108" fmla="*/ 831383 w 1339053"/>
                <a:gd name="connsiteY108" fmla="*/ 3399179 h 6858000"/>
                <a:gd name="connsiteX109" fmla="*/ 743141 w 1339053"/>
                <a:gd name="connsiteY109" fmla="*/ 3320580 h 6858000"/>
                <a:gd name="connsiteX110" fmla="*/ 713221 w 1339053"/>
                <a:gd name="connsiteY110" fmla="*/ 3251241 h 6858000"/>
                <a:gd name="connsiteX111" fmla="*/ 697098 w 1339053"/>
                <a:gd name="connsiteY111" fmla="*/ 3202528 h 6858000"/>
                <a:gd name="connsiteX112" fmla="*/ 664820 w 1339053"/>
                <a:gd name="connsiteY112" fmla="*/ 3154190 h 6858000"/>
                <a:gd name="connsiteX113" fmla="*/ 572501 w 1339053"/>
                <a:gd name="connsiteY113" fmla="*/ 3087312 h 6858000"/>
                <a:gd name="connsiteX114" fmla="*/ 497703 w 1339053"/>
                <a:gd name="connsiteY114" fmla="*/ 3005243 h 6858000"/>
                <a:gd name="connsiteX115" fmla="*/ 476984 w 1339053"/>
                <a:gd name="connsiteY115" fmla="*/ 2892751 h 6858000"/>
                <a:gd name="connsiteX116" fmla="*/ 468947 w 1339053"/>
                <a:gd name="connsiteY116" fmla="*/ 2824527 h 6858000"/>
                <a:gd name="connsiteX117" fmla="*/ 569138 w 1339053"/>
                <a:gd name="connsiteY117" fmla="*/ 2595026 h 6858000"/>
                <a:gd name="connsiteX118" fmla="*/ 645397 w 1339053"/>
                <a:gd name="connsiteY118" fmla="*/ 2440808 h 6858000"/>
                <a:gd name="connsiteX119" fmla="*/ 651820 w 1339053"/>
                <a:gd name="connsiteY119" fmla="*/ 2384384 h 6858000"/>
                <a:gd name="connsiteX120" fmla="*/ 612994 w 1339053"/>
                <a:gd name="connsiteY120" fmla="*/ 2207332 h 6858000"/>
                <a:gd name="connsiteX121" fmla="*/ 620894 w 1339053"/>
                <a:gd name="connsiteY121" fmla="*/ 2046679 h 6858000"/>
                <a:gd name="connsiteX122" fmla="*/ 644614 w 1339053"/>
                <a:gd name="connsiteY122" fmla="*/ 1931265 h 6858000"/>
                <a:gd name="connsiteX123" fmla="*/ 665994 w 1339053"/>
                <a:gd name="connsiteY123" fmla="*/ 1832337 h 6858000"/>
                <a:gd name="connsiteX124" fmla="*/ 678276 w 1339053"/>
                <a:gd name="connsiteY124" fmla="*/ 1709437 h 6858000"/>
                <a:gd name="connsiteX125" fmla="*/ 672955 w 1339053"/>
                <a:gd name="connsiteY125" fmla="*/ 1636123 h 6858000"/>
                <a:gd name="connsiteX126" fmla="*/ 668480 w 1339053"/>
                <a:gd name="connsiteY126" fmla="*/ 1520749 h 6858000"/>
                <a:gd name="connsiteX127" fmla="*/ 653920 w 1339053"/>
                <a:gd name="connsiteY127" fmla="*/ 1399437 h 6858000"/>
                <a:gd name="connsiteX128" fmla="*/ 612686 w 1339053"/>
                <a:gd name="connsiteY128" fmla="*/ 1296979 h 6858000"/>
                <a:gd name="connsiteX129" fmla="*/ 570220 w 1339053"/>
                <a:gd name="connsiteY129" fmla="*/ 1235618 h 6858000"/>
                <a:gd name="connsiteX130" fmla="*/ 529736 w 1339053"/>
                <a:gd name="connsiteY130" fmla="*/ 1081752 h 6858000"/>
                <a:gd name="connsiteX131" fmla="*/ 414305 w 1339053"/>
                <a:gd name="connsiteY131" fmla="*/ 918292 h 6858000"/>
                <a:gd name="connsiteX132" fmla="*/ 373924 w 1339053"/>
                <a:gd name="connsiteY132" fmla="*/ 825689 h 6858000"/>
                <a:gd name="connsiteX133" fmla="*/ 368949 w 1339053"/>
                <a:gd name="connsiteY133" fmla="*/ 778726 h 6858000"/>
                <a:gd name="connsiteX134" fmla="*/ 347020 w 1339053"/>
                <a:gd name="connsiteY134" fmla="*/ 694643 h 6858000"/>
                <a:gd name="connsiteX135" fmla="*/ 327478 w 1339053"/>
                <a:gd name="connsiteY135" fmla="*/ 642898 h 6858000"/>
                <a:gd name="connsiteX136" fmla="*/ 243468 w 1339053"/>
                <a:gd name="connsiteY136" fmla="*/ 491960 h 6858000"/>
                <a:gd name="connsiteX137" fmla="*/ 218930 w 1339053"/>
                <a:gd name="connsiteY137" fmla="*/ 446010 h 6858000"/>
                <a:gd name="connsiteX138" fmla="*/ 180614 w 1339053"/>
                <a:gd name="connsiteY138" fmla="*/ 354892 h 6858000"/>
                <a:gd name="connsiteX139" fmla="*/ 171988 w 1339053"/>
                <a:gd name="connsiteY139" fmla="*/ 317521 h 6858000"/>
                <a:gd name="connsiteX140" fmla="*/ 139875 w 1339053"/>
                <a:gd name="connsiteY140" fmla="*/ 246378 h 6858000"/>
                <a:gd name="connsiteX141" fmla="*/ 51499 w 1339053"/>
                <a:gd name="connsiteY141" fmla="*/ 73211 h 6858000"/>
                <a:gd name="connsiteX142" fmla="*/ 19690 w 1339053"/>
                <a:gd name="connsiteY142" fmla="*/ 3662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</a:cxnLst>
              <a:rect l="l" t="t" r="r" b="b"/>
              <a:pathLst>
                <a:path w="1339053" h="6858000">
                  <a:moveTo>
                    <a:pt x="850532" y="3481838"/>
                  </a:moveTo>
                  <a:lnTo>
                    <a:pt x="877027" y="3490955"/>
                  </a:lnTo>
                  <a:cubicBezTo>
                    <a:pt x="892941" y="3497986"/>
                    <a:pt x="908176" y="3506416"/>
                    <a:pt x="922718" y="3516472"/>
                  </a:cubicBezTo>
                  <a:cubicBezTo>
                    <a:pt x="967062" y="3547282"/>
                    <a:pt x="1027547" y="3564030"/>
                    <a:pt x="1094179" y="3567567"/>
                  </a:cubicBezTo>
                  <a:cubicBezTo>
                    <a:pt x="1102515" y="3567965"/>
                    <a:pt x="1113434" y="3565936"/>
                    <a:pt x="1118891" y="3568331"/>
                  </a:cubicBezTo>
                  <a:cubicBezTo>
                    <a:pt x="1180628" y="3594888"/>
                    <a:pt x="1237753" y="3586304"/>
                    <a:pt x="1295961" y="3584709"/>
                  </a:cubicBezTo>
                  <a:lnTo>
                    <a:pt x="1308070" y="3585183"/>
                  </a:lnTo>
                  <a:lnTo>
                    <a:pt x="1325263" y="3705453"/>
                  </a:lnTo>
                  <a:cubicBezTo>
                    <a:pt x="1328254" y="3727679"/>
                    <a:pt x="1331526" y="3749922"/>
                    <a:pt x="1334107" y="3772268"/>
                  </a:cubicBezTo>
                  <a:lnTo>
                    <a:pt x="1338203" y="3831076"/>
                  </a:lnTo>
                  <a:lnTo>
                    <a:pt x="1338805" y="3839709"/>
                  </a:lnTo>
                  <a:cubicBezTo>
                    <a:pt x="1339996" y="3932341"/>
                    <a:pt x="1336568" y="4025809"/>
                    <a:pt x="1335635" y="4118635"/>
                  </a:cubicBezTo>
                  <a:cubicBezTo>
                    <a:pt x="1335202" y="4148976"/>
                    <a:pt x="1338805" y="4178868"/>
                    <a:pt x="1337171" y="4209403"/>
                  </a:cubicBezTo>
                  <a:cubicBezTo>
                    <a:pt x="1335445" y="4242449"/>
                    <a:pt x="1327565" y="4276129"/>
                    <a:pt x="1325840" y="4309174"/>
                  </a:cubicBezTo>
                  <a:cubicBezTo>
                    <a:pt x="1322853" y="4364122"/>
                    <a:pt x="1323899" y="4418621"/>
                    <a:pt x="1321122" y="4473630"/>
                  </a:cubicBezTo>
                  <a:cubicBezTo>
                    <a:pt x="1315632" y="4579723"/>
                    <a:pt x="1309019" y="4685750"/>
                    <a:pt x="1302196" y="4791709"/>
                  </a:cubicBezTo>
                  <a:cubicBezTo>
                    <a:pt x="1300696" y="4814383"/>
                    <a:pt x="1294244" y="4837504"/>
                    <a:pt x="1293239" y="4860048"/>
                  </a:cubicBezTo>
                  <a:cubicBezTo>
                    <a:pt x="1290785" y="4919957"/>
                    <a:pt x="1289660" y="4979994"/>
                    <a:pt x="1288829" y="5039837"/>
                  </a:cubicBezTo>
                  <a:cubicBezTo>
                    <a:pt x="1288401" y="5076103"/>
                    <a:pt x="1290512" y="5112310"/>
                    <a:pt x="1289584" y="5148703"/>
                  </a:cubicBezTo>
                  <a:cubicBezTo>
                    <a:pt x="1288845" y="5177820"/>
                    <a:pt x="1286193" y="5207193"/>
                    <a:pt x="1282205" y="5236435"/>
                  </a:cubicBezTo>
                  <a:cubicBezTo>
                    <a:pt x="1278784" y="5261619"/>
                    <a:pt x="1270649" y="5286477"/>
                    <a:pt x="1268145" y="5311662"/>
                  </a:cubicBezTo>
                  <a:cubicBezTo>
                    <a:pt x="1261308" y="5379812"/>
                    <a:pt x="1256387" y="5447703"/>
                    <a:pt x="1250547" y="5515595"/>
                  </a:cubicBezTo>
                  <a:cubicBezTo>
                    <a:pt x="1248113" y="5542776"/>
                    <a:pt x="1244054" y="5570023"/>
                    <a:pt x="1243323" y="5596885"/>
                  </a:cubicBezTo>
                  <a:cubicBezTo>
                    <a:pt x="1241082" y="5668709"/>
                    <a:pt x="1241668" y="5740276"/>
                    <a:pt x="1238303" y="5812036"/>
                  </a:cubicBezTo>
                  <a:cubicBezTo>
                    <a:pt x="1235508" y="5871554"/>
                    <a:pt x="1228259" y="5931392"/>
                    <a:pt x="1223551" y="5991171"/>
                  </a:cubicBezTo>
                  <a:cubicBezTo>
                    <a:pt x="1221675" y="6016549"/>
                    <a:pt x="1222415" y="6041609"/>
                    <a:pt x="1219699" y="6066726"/>
                  </a:cubicBezTo>
                  <a:cubicBezTo>
                    <a:pt x="1213776" y="6123024"/>
                    <a:pt x="1205938" y="6179576"/>
                    <a:pt x="1199935" y="6236130"/>
                  </a:cubicBezTo>
                  <a:cubicBezTo>
                    <a:pt x="1196614" y="6268403"/>
                    <a:pt x="1198425" y="6301127"/>
                    <a:pt x="1192857" y="6333267"/>
                  </a:cubicBezTo>
                  <a:cubicBezTo>
                    <a:pt x="1179603" y="6409590"/>
                    <a:pt x="1163470" y="6485591"/>
                    <a:pt x="1148174" y="6561849"/>
                  </a:cubicBezTo>
                  <a:cubicBezTo>
                    <a:pt x="1132370" y="6640486"/>
                    <a:pt x="1117066" y="6719000"/>
                    <a:pt x="1100424" y="6797385"/>
                  </a:cubicBezTo>
                  <a:lnTo>
                    <a:pt x="1085621" y="6858000"/>
                  </a:lnTo>
                  <a:lnTo>
                    <a:pt x="932341" y="6858000"/>
                  </a:lnTo>
                  <a:lnTo>
                    <a:pt x="944496" y="6829656"/>
                  </a:lnTo>
                  <a:cubicBezTo>
                    <a:pt x="964836" y="6776399"/>
                    <a:pt x="953622" y="6744439"/>
                    <a:pt x="913239" y="6720119"/>
                  </a:cubicBezTo>
                  <a:cubicBezTo>
                    <a:pt x="890880" y="6706443"/>
                    <a:pt x="866986" y="6690318"/>
                    <a:pt x="870682" y="6655346"/>
                  </a:cubicBezTo>
                  <a:cubicBezTo>
                    <a:pt x="876846" y="6598274"/>
                    <a:pt x="889503" y="6540954"/>
                    <a:pt x="846442" y="6498594"/>
                  </a:cubicBezTo>
                  <a:cubicBezTo>
                    <a:pt x="862273" y="6487399"/>
                    <a:pt x="871751" y="6480449"/>
                    <a:pt x="881150" y="6473756"/>
                  </a:cubicBezTo>
                  <a:cubicBezTo>
                    <a:pt x="907245" y="6455292"/>
                    <a:pt x="930705" y="6407516"/>
                    <a:pt x="922470" y="6377035"/>
                  </a:cubicBezTo>
                  <a:cubicBezTo>
                    <a:pt x="910652" y="6332192"/>
                    <a:pt x="925705" y="6299028"/>
                    <a:pt x="955039" y="6268585"/>
                  </a:cubicBezTo>
                  <a:cubicBezTo>
                    <a:pt x="1003777" y="6217606"/>
                    <a:pt x="1017630" y="6148240"/>
                    <a:pt x="1024350" y="6083443"/>
                  </a:cubicBezTo>
                  <a:cubicBezTo>
                    <a:pt x="1029590" y="6034553"/>
                    <a:pt x="1028255" y="5980246"/>
                    <a:pt x="999696" y="5938416"/>
                  </a:cubicBezTo>
                  <a:cubicBezTo>
                    <a:pt x="990505" y="5925141"/>
                    <a:pt x="991039" y="5901884"/>
                    <a:pt x="988342" y="5882426"/>
                  </a:cubicBezTo>
                  <a:cubicBezTo>
                    <a:pt x="986229" y="5866254"/>
                    <a:pt x="984774" y="5849442"/>
                    <a:pt x="985444" y="5832438"/>
                  </a:cubicBezTo>
                  <a:cubicBezTo>
                    <a:pt x="986010" y="5814273"/>
                    <a:pt x="985042" y="5793656"/>
                    <a:pt x="992016" y="5777751"/>
                  </a:cubicBezTo>
                  <a:cubicBezTo>
                    <a:pt x="1012886" y="5729456"/>
                    <a:pt x="1014467" y="5686488"/>
                    <a:pt x="995028" y="5641832"/>
                  </a:cubicBezTo>
                  <a:cubicBezTo>
                    <a:pt x="984984" y="5618696"/>
                    <a:pt x="974301" y="5585771"/>
                    <a:pt x="981247" y="5562522"/>
                  </a:cubicBezTo>
                  <a:cubicBezTo>
                    <a:pt x="998041" y="5505913"/>
                    <a:pt x="997454" y="5454379"/>
                    <a:pt x="995131" y="5398075"/>
                  </a:cubicBezTo>
                  <a:cubicBezTo>
                    <a:pt x="993724" y="5361807"/>
                    <a:pt x="997229" y="5322258"/>
                    <a:pt x="997379" y="5283928"/>
                  </a:cubicBezTo>
                  <a:cubicBezTo>
                    <a:pt x="997473" y="5239095"/>
                    <a:pt x="1006631" y="5193105"/>
                    <a:pt x="979617" y="5157396"/>
                  </a:cubicBezTo>
                  <a:cubicBezTo>
                    <a:pt x="976728" y="5153402"/>
                    <a:pt x="978724" y="5144705"/>
                    <a:pt x="976441" y="5139485"/>
                  </a:cubicBezTo>
                  <a:cubicBezTo>
                    <a:pt x="969619" y="5122991"/>
                    <a:pt x="964828" y="5102888"/>
                    <a:pt x="953793" y="5091862"/>
                  </a:cubicBezTo>
                  <a:cubicBezTo>
                    <a:pt x="921506" y="5059884"/>
                    <a:pt x="886609" y="5031900"/>
                    <a:pt x="853056" y="5001787"/>
                  </a:cubicBezTo>
                  <a:cubicBezTo>
                    <a:pt x="845882" y="4995337"/>
                    <a:pt x="836325" y="4988437"/>
                    <a:pt x="833979" y="4978966"/>
                  </a:cubicBezTo>
                  <a:cubicBezTo>
                    <a:pt x="820602" y="4924328"/>
                    <a:pt x="808509" y="4869239"/>
                    <a:pt x="796995" y="4813768"/>
                  </a:cubicBezTo>
                  <a:cubicBezTo>
                    <a:pt x="792418" y="4791474"/>
                    <a:pt x="803209" y="4777314"/>
                    <a:pt x="820590" y="4764057"/>
                  </a:cubicBezTo>
                  <a:cubicBezTo>
                    <a:pt x="837188" y="4751123"/>
                    <a:pt x="855398" y="4734452"/>
                    <a:pt x="864688" y="4714752"/>
                  </a:cubicBezTo>
                  <a:cubicBezTo>
                    <a:pt x="883062" y="4675275"/>
                    <a:pt x="897521" y="4632902"/>
                    <a:pt x="910485" y="4590911"/>
                  </a:cubicBezTo>
                  <a:cubicBezTo>
                    <a:pt x="915338" y="4575199"/>
                    <a:pt x="912978" y="4556131"/>
                    <a:pt x="911445" y="4539571"/>
                  </a:cubicBezTo>
                  <a:cubicBezTo>
                    <a:pt x="908527" y="4508200"/>
                    <a:pt x="900999" y="4477659"/>
                    <a:pt x="900285" y="4445837"/>
                  </a:cubicBezTo>
                  <a:cubicBezTo>
                    <a:pt x="899539" y="4408923"/>
                    <a:pt x="887958" y="4383340"/>
                    <a:pt x="863237" y="4364703"/>
                  </a:cubicBezTo>
                  <a:cubicBezTo>
                    <a:pt x="826431" y="4336971"/>
                    <a:pt x="808536" y="4292507"/>
                    <a:pt x="798070" y="4243284"/>
                  </a:cubicBezTo>
                  <a:cubicBezTo>
                    <a:pt x="784617" y="4180721"/>
                    <a:pt x="805728" y="4117545"/>
                    <a:pt x="817097" y="4054750"/>
                  </a:cubicBezTo>
                  <a:cubicBezTo>
                    <a:pt x="821537" y="4030724"/>
                    <a:pt x="826632" y="4006057"/>
                    <a:pt x="826251" y="3982801"/>
                  </a:cubicBezTo>
                  <a:cubicBezTo>
                    <a:pt x="825347" y="3916709"/>
                    <a:pt x="825150" y="3850833"/>
                    <a:pt x="836848" y="3784939"/>
                  </a:cubicBezTo>
                  <a:lnTo>
                    <a:pt x="841285" y="3766755"/>
                  </a:lnTo>
                  <a:lnTo>
                    <a:pt x="841284" y="3766755"/>
                  </a:lnTo>
                  <a:lnTo>
                    <a:pt x="852925" y="3719034"/>
                  </a:lnTo>
                  <a:cubicBezTo>
                    <a:pt x="855152" y="3711822"/>
                    <a:pt x="856753" y="3704413"/>
                    <a:pt x="857932" y="3696880"/>
                  </a:cubicBezTo>
                  <a:cubicBezTo>
                    <a:pt x="868683" y="3631632"/>
                    <a:pt x="885300" y="3565939"/>
                    <a:pt x="853534" y="3507036"/>
                  </a:cubicBezTo>
                  <a:cubicBezTo>
                    <a:pt x="850623" y="3501622"/>
                    <a:pt x="849992" y="3494020"/>
                    <a:pt x="850226" y="3485839"/>
                  </a:cubicBezTo>
                  <a:close/>
                  <a:moveTo>
                    <a:pt x="0" y="0"/>
                  </a:moveTo>
                  <a:lnTo>
                    <a:pt x="455609" y="0"/>
                  </a:lnTo>
                  <a:lnTo>
                    <a:pt x="459171" y="72395"/>
                  </a:lnTo>
                  <a:cubicBezTo>
                    <a:pt x="459671" y="92301"/>
                    <a:pt x="456894" y="113171"/>
                    <a:pt x="460041" y="131917"/>
                  </a:cubicBezTo>
                  <a:cubicBezTo>
                    <a:pt x="474213" y="218122"/>
                    <a:pt x="492031" y="302910"/>
                    <a:pt x="504421" y="389691"/>
                  </a:cubicBezTo>
                  <a:cubicBezTo>
                    <a:pt x="517349" y="479177"/>
                    <a:pt x="539516" y="562489"/>
                    <a:pt x="582097" y="634609"/>
                  </a:cubicBezTo>
                  <a:cubicBezTo>
                    <a:pt x="621686" y="701573"/>
                    <a:pt x="662589" y="767248"/>
                    <a:pt x="702468" y="834019"/>
                  </a:cubicBezTo>
                  <a:cubicBezTo>
                    <a:pt x="712587" y="850968"/>
                    <a:pt x="725536" y="867665"/>
                    <a:pt x="729203" y="887701"/>
                  </a:cubicBezTo>
                  <a:cubicBezTo>
                    <a:pt x="736973" y="929321"/>
                    <a:pt x="740155" y="973193"/>
                    <a:pt x="743787" y="1016355"/>
                  </a:cubicBezTo>
                  <a:cubicBezTo>
                    <a:pt x="746786" y="1053398"/>
                    <a:pt x="745800" y="1091467"/>
                    <a:pt x="750083" y="1128060"/>
                  </a:cubicBezTo>
                  <a:cubicBezTo>
                    <a:pt x="753428" y="1157309"/>
                    <a:pt x="762038" y="1185083"/>
                    <a:pt x="768866" y="1213431"/>
                  </a:cubicBezTo>
                  <a:cubicBezTo>
                    <a:pt x="774767" y="1238107"/>
                    <a:pt x="778357" y="1264327"/>
                    <a:pt x="787802" y="1286432"/>
                  </a:cubicBezTo>
                  <a:cubicBezTo>
                    <a:pt x="810582" y="1340304"/>
                    <a:pt x="832653" y="1394242"/>
                    <a:pt x="842837" y="1455511"/>
                  </a:cubicBezTo>
                  <a:cubicBezTo>
                    <a:pt x="853049" y="1515944"/>
                    <a:pt x="867276" y="1574511"/>
                    <a:pt x="877988" y="1634814"/>
                  </a:cubicBezTo>
                  <a:cubicBezTo>
                    <a:pt x="888390" y="1693895"/>
                    <a:pt x="902813" y="1748857"/>
                    <a:pt x="941063" y="1789731"/>
                  </a:cubicBezTo>
                  <a:cubicBezTo>
                    <a:pt x="957906" y="1807908"/>
                    <a:pt x="975122" y="1831564"/>
                    <a:pt x="980124" y="1857657"/>
                  </a:cubicBezTo>
                  <a:cubicBezTo>
                    <a:pt x="987207" y="1894833"/>
                    <a:pt x="980788" y="1937150"/>
                    <a:pt x="984484" y="1976384"/>
                  </a:cubicBezTo>
                  <a:cubicBezTo>
                    <a:pt x="988781" y="2022576"/>
                    <a:pt x="988793" y="2074493"/>
                    <a:pt x="1007189" y="2110650"/>
                  </a:cubicBezTo>
                  <a:cubicBezTo>
                    <a:pt x="1023612" y="2142809"/>
                    <a:pt x="1034723" y="2173610"/>
                    <a:pt x="1039893" y="2211041"/>
                  </a:cubicBezTo>
                  <a:cubicBezTo>
                    <a:pt x="1043484" y="2237261"/>
                    <a:pt x="1057690" y="2260269"/>
                    <a:pt x="1059162" y="2286682"/>
                  </a:cubicBezTo>
                  <a:cubicBezTo>
                    <a:pt x="1061252" y="2321469"/>
                    <a:pt x="1060754" y="2355740"/>
                    <a:pt x="1070522" y="2388667"/>
                  </a:cubicBezTo>
                  <a:cubicBezTo>
                    <a:pt x="1080600" y="2422815"/>
                    <a:pt x="1085513" y="2459602"/>
                    <a:pt x="1093939" y="2494653"/>
                  </a:cubicBezTo>
                  <a:cubicBezTo>
                    <a:pt x="1098500" y="2513273"/>
                    <a:pt x="1106866" y="2529964"/>
                    <a:pt x="1112007" y="2548197"/>
                  </a:cubicBezTo>
                  <a:cubicBezTo>
                    <a:pt x="1121409" y="2581573"/>
                    <a:pt x="1130232" y="2615336"/>
                    <a:pt x="1138346" y="2649163"/>
                  </a:cubicBezTo>
                  <a:cubicBezTo>
                    <a:pt x="1146465" y="2682988"/>
                    <a:pt x="1157699" y="2716368"/>
                    <a:pt x="1160337" y="2751608"/>
                  </a:cubicBezTo>
                  <a:cubicBezTo>
                    <a:pt x="1164714" y="2811646"/>
                    <a:pt x="1159211" y="2873999"/>
                    <a:pt x="1165737" y="2933012"/>
                  </a:cubicBezTo>
                  <a:cubicBezTo>
                    <a:pt x="1172445" y="2992925"/>
                    <a:pt x="1185964" y="3051556"/>
                    <a:pt x="1202029" y="3107873"/>
                  </a:cubicBezTo>
                  <a:cubicBezTo>
                    <a:pt x="1214635" y="3152396"/>
                    <a:pt x="1227749" y="3194534"/>
                    <a:pt x="1225692" y="3244974"/>
                  </a:cubicBezTo>
                  <a:cubicBezTo>
                    <a:pt x="1224565" y="3273123"/>
                    <a:pt x="1231196" y="3305079"/>
                    <a:pt x="1243916" y="3326221"/>
                  </a:cubicBezTo>
                  <a:cubicBezTo>
                    <a:pt x="1271701" y="3372044"/>
                    <a:pt x="1285247" y="3423911"/>
                    <a:pt x="1293067" y="3480219"/>
                  </a:cubicBezTo>
                  <a:lnTo>
                    <a:pt x="1308071" y="3585182"/>
                  </a:lnTo>
                  <a:lnTo>
                    <a:pt x="1295962" y="3584708"/>
                  </a:lnTo>
                  <a:cubicBezTo>
                    <a:pt x="1237754" y="3586303"/>
                    <a:pt x="1180629" y="3594888"/>
                    <a:pt x="1118893" y="3568330"/>
                  </a:cubicBezTo>
                  <a:cubicBezTo>
                    <a:pt x="1113435" y="3565936"/>
                    <a:pt x="1102517" y="3567964"/>
                    <a:pt x="1094179" y="3567566"/>
                  </a:cubicBezTo>
                  <a:cubicBezTo>
                    <a:pt x="1027548" y="3564029"/>
                    <a:pt x="967064" y="3547281"/>
                    <a:pt x="922719" y="3516472"/>
                  </a:cubicBezTo>
                  <a:cubicBezTo>
                    <a:pt x="908178" y="3506414"/>
                    <a:pt x="892942" y="3497984"/>
                    <a:pt x="877028" y="3490955"/>
                  </a:cubicBezTo>
                  <a:lnTo>
                    <a:pt x="850533" y="3481837"/>
                  </a:lnTo>
                  <a:lnTo>
                    <a:pt x="852113" y="3461170"/>
                  </a:lnTo>
                  <a:cubicBezTo>
                    <a:pt x="854391" y="3434500"/>
                    <a:pt x="848474" y="3414331"/>
                    <a:pt x="831383" y="3399179"/>
                  </a:cubicBezTo>
                  <a:cubicBezTo>
                    <a:pt x="801767" y="3373388"/>
                    <a:pt x="773654" y="3344957"/>
                    <a:pt x="743141" y="3320580"/>
                  </a:cubicBezTo>
                  <a:cubicBezTo>
                    <a:pt x="722236" y="3303685"/>
                    <a:pt x="714543" y="3281842"/>
                    <a:pt x="713221" y="3251241"/>
                  </a:cubicBezTo>
                  <a:cubicBezTo>
                    <a:pt x="712555" y="3234106"/>
                    <a:pt x="704768" y="3217029"/>
                    <a:pt x="697098" y="3202528"/>
                  </a:cubicBezTo>
                  <a:cubicBezTo>
                    <a:pt x="687845" y="3184997"/>
                    <a:pt x="672212" y="3172554"/>
                    <a:pt x="664820" y="3154190"/>
                  </a:cubicBezTo>
                  <a:cubicBezTo>
                    <a:pt x="646169" y="3109209"/>
                    <a:pt x="616744" y="3087991"/>
                    <a:pt x="572501" y="3087312"/>
                  </a:cubicBezTo>
                  <a:cubicBezTo>
                    <a:pt x="533259" y="3086763"/>
                    <a:pt x="493731" y="3044085"/>
                    <a:pt x="497703" y="3005243"/>
                  </a:cubicBezTo>
                  <a:cubicBezTo>
                    <a:pt x="502030" y="2962279"/>
                    <a:pt x="490540" y="2928257"/>
                    <a:pt x="476984" y="2892751"/>
                  </a:cubicBezTo>
                  <a:cubicBezTo>
                    <a:pt x="469363" y="2872905"/>
                    <a:pt x="465404" y="2847135"/>
                    <a:pt x="468947" y="2824527"/>
                  </a:cubicBezTo>
                  <a:cubicBezTo>
                    <a:pt x="482188" y="2738605"/>
                    <a:pt x="520979" y="2665650"/>
                    <a:pt x="569138" y="2595026"/>
                  </a:cubicBezTo>
                  <a:cubicBezTo>
                    <a:pt x="600577" y="2548865"/>
                    <a:pt x="622260" y="2493483"/>
                    <a:pt x="645397" y="2440808"/>
                  </a:cubicBezTo>
                  <a:cubicBezTo>
                    <a:pt x="652529" y="2424387"/>
                    <a:pt x="655029" y="2401457"/>
                    <a:pt x="651820" y="2384384"/>
                  </a:cubicBezTo>
                  <a:cubicBezTo>
                    <a:pt x="640949" y="2324596"/>
                    <a:pt x="629163" y="2264805"/>
                    <a:pt x="612994" y="2207332"/>
                  </a:cubicBezTo>
                  <a:cubicBezTo>
                    <a:pt x="597678" y="2153787"/>
                    <a:pt x="601053" y="2099808"/>
                    <a:pt x="620894" y="2046679"/>
                  </a:cubicBezTo>
                  <a:cubicBezTo>
                    <a:pt x="635367" y="2007977"/>
                    <a:pt x="641110" y="1970814"/>
                    <a:pt x="644614" y="1931265"/>
                  </a:cubicBezTo>
                  <a:cubicBezTo>
                    <a:pt x="647465" y="1898285"/>
                    <a:pt x="653360" y="1862859"/>
                    <a:pt x="665994" y="1832337"/>
                  </a:cubicBezTo>
                  <a:cubicBezTo>
                    <a:pt x="683779" y="1789578"/>
                    <a:pt x="688928" y="1751381"/>
                    <a:pt x="678276" y="1709437"/>
                  </a:cubicBezTo>
                  <a:cubicBezTo>
                    <a:pt x="672576" y="1687079"/>
                    <a:pt x="673987" y="1660990"/>
                    <a:pt x="672955" y="1636123"/>
                  </a:cubicBezTo>
                  <a:cubicBezTo>
                    <a:pt x="671272" y="1597795"/>
                    <a:pt x="671867" y="1558758"/>
                    <a:pt x="668480" y="1520749"/>
                  </a:cubicBezTo>
                  <a:cubicBezTo>
                    <a:pt x="665050" y="1479903"/>
                    <a:pt x="655019" y="1440408"/>
                    <a:pt x="653920" y="1399437"/>
                  </a:cubicBezTo>
                  <a:cubicBezTo>
                    <a:pt x="652652" y="1355309"/>
                    <a:pt x="639893" y="1323154"/>
                    <a:pt x="612686" y="1296979"/>
                  </a:cubicBezTo>
                  <a:cubicBezTo>
                    <a:pt x="595576" y="1280408"/>
                    <a:pt x="578401" y="1259588"/>
                    <a:pt x="570220" y="1235618"/>
                  </a:cubicBezTo>
                  <a:cubicBezTo>
                    <a:pt x="553631" y="1186194"/>
                    <a:pt x="545669" y="1131821"/>
                    <a:pt x="529736" y="1081752"/>
                  </a:cubicBezTo>
                  <a:cubicBezTo>
                    <a:pt x="507466" y="1011390"/>
                    <a:pt x="481332" y="944631"/>
                    <a:pt x="414305" y="918292"/>
                  </a:cubicBezTo>
                  <a:cubicBezTo>
                    <a:pt x="377314" y="903769"/>
                    <a:pt x="368843" y="874065"/>
                    <a:pt x="373924" y="825689"/>
                  </a:cubicBezTo>
                  <a:cubicBezTo>
                    <a:pt x="375689" y="809590"/>
                    <a:pt x="376722" y="786203"/>
                    <a:pt x="368949" y="778726"/>
                  </a:cubicBezTo>
                  <a:cubicBezTo>
                    <a:pt x="345838" y="756354"/>
                    <a:pt x="349308" y="725824"/>
                    <a:pt x="347020" y="694643"/>
                  </a:cubicBezTo>
                  <a:cubicBezTo>
                    <a:pt x="345704" y="675894"/>
                    <a:pt x="339306" y="651346"/>
                    <a:pt x="327478" y="642898"/>
                  </a:cubicBezTo>
                  <a:cubicBezTo>
                    <a:pt x="279698" y="608395"/>
                    <a:pt x="263590" y="549247"/>
                    <a:pt x="243468" y="491960"/>
                  </a:cubicBezTo>
                  <a:cubicBezTo>
                    <a:pt x="237433" y="475142"/>
                    <a:pt x="230250" y="456843"/>
                    <a:pt x="218930" y="446010"/>
                  </a:cubicBezTo>
                  <a:cubicBezTo>
                    <a:pt x="194433" y="422927"/>
                    <a:pt x="180036" y="395344"/>
                    <a:pt x="180614" y="354892"/>
                  </a:cubicBezTo>
                  <a:cubicBezTo>
                    <a:pt x="180923" y="342010"/>
                    <a:pt x="176523" y="328798"/>
                    <a:pt x="171988" y="317521"/>
                  </a:cubicBezTo>
                  <a:cubicBezTo>
                    <a:pt x="162052" y="293291"/>
                    <a:pt x="148442" y="271315"/>
                    <a:pt x="139875" y="246378"/>
                  </a:cubicBezTo>
                  <a:cubicBezTo>
                    <a:pt x="117577" y="182780"/>
                    <a:pt x="95749" y="119890"/>
                    <a:pt x="51499" y="73211"/>
                  </a:cubicBezTo>
                  <a:cubicBezTo>
                    <a:pt x="40691" y="61834"/>
                    <a:pt x="29467" y="49763"/>
                    <a:pt x="19690" y="366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A2432BD6-3DCC-4397-BD7F-3FE84F3210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661507" y="0"/>
              <a:ext cx="1339053" cy="6858000"/>
            </a:xfrm>
            <a:custGeom>
              <a:avLst/>
              <a:gdLst>
                <a:gd name="connsiteX0" fmla="*/ 850532 w 1339053"/>
                <a:gd name="connsiteY0" fmla="*/ 3481838 h 6858000"/>
                <a:gd name="connsiteX1" fmla="*/ 877027 w 1339053"/>
                <a:gd name="connsiteY1" fmla="*/ 3490955 h 6858000"/>
                <a:gd name="connsiteX2" fmla="*/ 922718 w 1339053"/>
                <a:gd name="connsiteY2" fmla="*/ 3516472 h 6858000"/>
                <a:gd name="connsiteX3" fmla="*/ 1094179 w 1339053"/>
                <a:gd name="connsiteY3" fmla="*/ 3567567 h 6858000"/>
                <a:gd name="connsiteX4" fmla="*/ 1118891 w 1339053"/>
                <a:gd name="connsiteY4" fmla="*/ 3568331 h 6858000"/>
                <a:gd name="connsiteX5" fmla="*/ 1295961 w 1339053"/>
                <a:gd name="connsiteY5" fmla="*/ 3584709 h 6858000"/>
                <a:gd name="connsiteX6" fmla="*/ 1308070 w 1339053"/>
                <a:gd name="connsiteY6" fmla="*/ 3585183 h 6858000"/>
                <a:gd name="connsiteX7" fmla="*/ 1325263 w 1339053"/>
                <a:gd name="connsiteY7" fmla="*/ 3705453 h 6858000"/>
                <a:gd name="connsiteX8" fmla="*/ 1334107 w 1339053"/>
                <a:gd name="connsiteY8" fmla="*/ 3772268 h 6858000"/>
                <a:gd name="connsiteX9" fmla="*/ 1338203 w 1339053"/>
                <a:gd name="connsiteY9" fmla="*/ 3831076 h 6858000"/>
                <a:gd name="connsiteX10" fmla="*/ 1338805 w 1339053"/>
                <a:gd name="connsiteY10" fmla="*/ 3839709 h 6858000"/>
                <a:gd name="connsiteX11" fmla="*/ 1335635 w 1339053"/>
                <a:gd name="connsiteY11" fmla="*/ 4118635 h 6858000"/>
                <a:gd name="connsiteX12" fmla="*/ 1337171 w 1339053"/>
                <a:gd name="connsiteY12" fmla="*/ 4209403 h 6858000"/>
                <a:gd name="connsiteX13" fmla="*/ 1325840 w 1339053"/>
                <a:gd name="connsiteY13" fmla="*/ 4309174 h 6858000"/>
                <a:gd name="connsiteX14" fmla="*/ 1321122 w 1339053"/>
                <a:gd name="connsiteY14" fmla="*/ 4473630 h 6858000"/>
                <a:gd name="connsiteX15" fmla="*/ 1302196 w 1339053"/>
                <a:gd name="connsiteY15" fmla="*/ 4791709 h 6858000"/>
                <a:gd name="connsiteX16" fmla="*/ 1293239 w 1339053"/>
                <a:gd name="connsiteY16" fmla="*/ 4860048 h 6858000"/>
                <a:gd name="connsiteX17" fmla="*/ 1288829 w 1339053"/>
                <a:gd name="connsiteY17" fmla="*/ 5039837 h 6858000"/>
                <a:gd name="connsiteX18" fmla="*/ 1289584 w 1339053"/>
                <a:gd name="connsiteY18" fmla="*/ 5148703 h 6858000"/>
                <a:gd name="connsiteX19" fmla="*/ 1282205 w 1339053"/>
                <a:gd name="connsiteY19" fmla="*/ 5236435 h 6858000"/>
                <a:gd name="connsiteX20" fmla="*/ 1268145 w 1339053"/>
                <a:gd name="connsiteY20" fmla="*/ 5311662 h 6858000"/>
                <a:gd name="connsiteX21" fmla="*/ 1250547 w 1339053"/>
                <a:gd name="connsiteY21" fmla="*/ 5515595 h 6858000"/>
                <a:gd name="connsiteX22" fmla="*/ 1243323 w 1339053"/>
                <a:gd name="connsiteY22" fmla="*/ 5596885 h 6858000"/>
                <a:gd name="connsiteX23" fmla="*/ 1238303 w 1339053"/>
                <a:gd name="connsiteY23" fmla="*/ 5812036 h 6858000"/>
                <a:gd name="connsiteX24" fmla="*/ 1223551 w 1339053"/>
                <a:gd name="connsiteY24" fmla="*/ 5991171 h 6858000"/>
                <a:gd name="connsiteX25" fmla="*/ 1219699 w 1339053"/>
                <a:gd name="connsiteY25" fmla="*/ 6066726 h 6858000"/>
                <a:gd name="connsiteX26" fmla="*/ 1199935 w 1339053"/>
                <a:gd name="connsiteY26" fmla="*/ 6236130 h 6858000"/>
                <a:gd name="connsiteX27" fmla="*/ 1192857 w 1339053"/>
                <a:gd name="connsiteY27" fmla="*/ 6333267 h 6858000"/>
                <a:gd name="connsiteX28" fmla="*/ 1148174 w 1339053"/>
                <a:gd name="connsiteY28" fmla="*/ 6561849 h 6858000"/>
                <a:gd name="connsiteX29" fmla="*/ 1100424 w 1339053"/>
                <a:gd name="connsiteY29" fmla="*/ 6797385 h 6858000"/>
                <a:gd name="connsiteX30" fmla="*/ 1085621 w 1339053"/>
                <a:gd name="connsiteY30" fmla="*/ 6858000 h 6858000"/>
                <a:gd name="connsiteX31" fmla="*/ 932341 w 1339053"/>
                <a:gd name="connsiteY31" fmla="*/ 6858000 h 6858000"/>
                <a:gd name="connsiteX32" fmla="*/ 944496 w 1339053"/>
                <a:gd name="connsiteY32" fmla="*/ 6829656 h 6858000"/>
                <a:gd name="connsiteX33" fmla="*/ 913239 w 1339053"/>
                <a:gd name="connsiteY33" fmla="*/ 6720119 h 6858000"/>
                <a:gd name="connsiteX34" fmla="*/ 870682 w 1339053"/>
                <a:gd name="connsiteY34" fmla="*/ 6655346 h 6858000"/>
                <a:gd name="connsiteX35" fmla="*/ 846442 w 1339053"/>
                <a:gd name="connsiteY35" fmla="*/ 6498594 h 6858000"/>
                <a:gd name="connsiteX36" fmla="*/ 881150 w 1339053"/>
                <a:gd name="connsiteY36" fmla="*/ 6473756 h 6858000"/>
                <a:gd name="connsiteX37" fmla="*/ 922470 w 1339053"/>
                <a:gd name="connsiteY37" fmla="*/ 6377035 h 6858000"/>
                <a:gd name="connsiteX38" fmla="*/ 955039 w 1339053"/>
                <a:gd name="connsiteY38" fmla="*/ 6268585 h 6858000"/>
                <a:gd name="connsiteX39" fmla="*/ 1024350 w 1339053"/>
                <a:gd name="connsiteY39" fmla="*/ 6083443 h 6858000"/>
                <a:gd name="connsiteX40" fmla="*/ 999696 w 1339053"/>
                <a:gd name="connsiteY40" fmla="*/ 5938416 h 6858000"/>
                <a:gd name="connsiteX41" fmla="*/ 988342 w 1339053"/>
                <a:gd name="connsiteY41" fmla="*/ 5882426 h 6858000"/>
                <a:gd name="connsiteX42" fmla="*/ 985444 w 1339053"/>
                <a:gd name="connsiteY42" fmla="*/ 5832438 h 6858000"/>
                <a:gd name="connsiteX43" fmla="*/ 992016 w 1339053"/>
                <a:gd name="connsiteY43" fmla="*/ 5777751 h 6858000"/>
                <a:gd name="connsiteX44" fmla="*/ 995028 w 1339053"/>
                <a:gd name="connsiteY44" fmla="*/ 5641832 h 6858000"/>
                <a:gd name="connsiteX45" fmla="*/ 981247 w 1339053"/>
                <a:gd name="connsiteY45" fmla="*/ 5562522 h 6858000"/>
                <a:gd name="connsiteX46" fmla="*/ 995131 w 1339053"/>
                <a:gd name="connsiteY46" fmla="*/ 5398075 h 6858000"/>
                <a:gd name="connsiteX47" fmla="*/ 997379 w 1339053"/>
                <a:gd name="connsiteY47" fmla="*/ 5283928 h 6858000"/>
                <a:gd name="connsiteX48" fmla="*/ 979617 w 1339053"/>
                <a:gd name="connsiteY48" fmla="*/ 5157396 h 6858000"/>
                <a:gd name="connsiteX49" fmla="*/ 976441 w 1339053"/>
                <a:gd name="connsiteY49" fmla="*/ 5139485 h 6858000"/>
                <a:gd name="connsiteX50" fmla="*/ 953793 w 1339053"/>
                <a:gd name="connsiteY50" fmla="*/ 5091862 h 6858000"/>
                <a:gd name="connsiteX51" fmla="*/ 853056 w 1339053"/>
                <a:gd name="connsiteY51" fmla="*/ 5001787 h 6858000"/>
                <a:gd name="connsiteX52" fmla="*/ 833979 w 1339053"/>
                <a:gd name="connsiteY52" fmla="*/ 4978966 h 6858000"/>
                <a:gd name="connsiteX53" fmla="*/ 796995 w 1339053"/>
                <a:gd name="connsiteY53" fmla="*/ 4813768 h 6858000"/>
                <a:gd name="connsiteX54" fmla="*/ 820590 w 1339053"/>
                <a:gd name="connsiteY54" fmla="*/ 4764057 h 6858000"/>
                <a:gd name="connsiteX55" fmla="*/ 864688 w 1339053"/>
                <a:gd name="connsiteY55" fmla="*/ 4714752 h 6858000"/>
                <a:gd name="connsiteX56" fmla="*/ 910485 w 1339053"/>
                <a:gd name="connsiteY56" fmla="*/ 4590911 h 6858000"/>
                <a:gd name="connsiteX57" fmla="*/ 911445 w 1339053"/>
                <a:gd name="connsiteY57" fmla="*/ 4539571 h 6858000"/>
                <a:gd name="connsiteX58" fmla="*/ 900285 w 1339053"/>
                <a:gd name="connsiteY58" fmla="*/ 4445837 h 6858000"/>
                <a:gd name="connsiteX59" fmla="*/ 863237 w 1339053"/>
                <a:gd name="connsiteY59" fmla="*/ 4364703 h 6858000"/>
                <a:gd name="connsiteX60" fmla="*/ 798070 w 1339053"/>
                <a:gd name="connsiteY60" fmla="*/ 4243284 h 6858000"/>
                <a:gd name="connsiteX61" fmla="*/ 817097 w 1339053"/>
                <a:gd name="connsiteY61" fmla="*/ 4054750 h 6858000"/>
                <a:gd name="connsiteX62" fmla="*/ 826251 w 1339053"/>
                <a:gd name="connsiteY62" fmla="*/ 3982801 h 6858000"/>
                <a:gd name="connsiteX63" fmla="*/ 836848 w 1339053"/>
                <a:gd name="connsiteY63" fmla="*/ 3784939 h 6858000"/>
                <a:gd name="connsiteX64" fmla="*/ 841285 w 1339053"/>
                <a:gd name="connsiteY64" fmla="*/ 3766755 h 6858000"/>
                <a:gd name="connsiteX65" fmla="*/ 841284 w 1339053"/>
                <a:gd name="connsiteY65" fmla="*/ 3766755 h 6858000"/>
                <a:gd name="connsiteX66" fmla="*/ 852925 w 1339053"/>
                <a:gd name="connsiteY66" fmla="*/ 3719034 h 6858000"/>
                <a:gd name="connsiteX67" fmla="*/ 857932 w 1339053"/>
                <a:gd name="connsiteY67" fmla="*/ 3696880 h 6858000"/>
                <a:gd name="connsiteX68" fmla="*/ 853534 w 1339053"/>
                <a:gd name="connsiteY68" fmla="*/ 3507036 h 6858000"/>
                <a:gd name="connsiteX69" fmla="*/ 850226 w 1339053"/>
                <a:gd name="connsiteY69" fmla="*/ 3485839 h 6858000"/>
                <a:gd name="connsiteX70" fmla="*/ 0 w 1339053"/>
                <a:gd name="connsiteY70" fmla="*/ 0 h 6858000"/>
                <a:gd name="connsiteX71" fmla="*/ 455609 w 1339053"/>
                <a:gd name="connsiteY71" fmla="*/ 0 h 6858000"/>
                <a:gd name="connsiteX72" fmla="*/ 459171 w 1339053"/>
                <a:gd name="connsiteY72" fmla="*/ 72395 h 6858000"/>
                <a:gd name="connsiteX73" fmla="*/ 460041 w 1339053"/>
                <a:gd name="connsiteY73" fmla="*/ 131917 h 6858000"/>
                <a:gd name="connsiteX74" fmla="*/ 504421 w 1339053"/>
                <a:gd name="connsiteY74" fmla="*/ 389691 h 6858000"/>
                <a:gd name="connsiteX75" fmla="*/ 582097 w 1339053"/>
                <a:gd name="connsiteY75" fmla="*/ 634609 h 6858000"/>
                <a:gd name="connsiteX76" fmla="*/ 702468 w 1339053"/>
                <a:gd name="connsiteY76" fmla="*/ 834019 h 6858000"/>
                <a:gd name="connsiteX77" fmla="*/ 729203 w 1339053"/>
                <a:gd name="connsiteY77" fmla="*/ 887701 h 6858000"/>
                <a:gd name="connsiteX78" fmla="*/ 743787 w 1339053"/>
                <a:gd name="connsiteY78" fmla="*/ 1016355 h 6858000"/>
                <a:gd name="connsiteX79" fmla="*/ 750083 w 1339053"/>
                <a:gd name="connsiteY79" fmla="*/ 1128060 h 6858000"/>
                <a:gd name="connsiteX80" fmla="*/ 768866 w 1339053"/>
                <a:gd name="connsiteY80" fmla="*/ 1213431 h 6858000"/>
                <a:gd name="connsiteX81" fmla="*/ 787802 w 1339053"/>
                <a:gd name="connsiteY81" fmla="*/ 1286432 h 6858000"/>
                <a:gd name="connsiteX82" fmla="*/ 842837 w 1339053"/>
                <a:gd name="connsiteY82" fmla="*/ 1455511 h 6858000"/>
                <a:gd name="connsiteX83" fmla="*/ 877988 w 1339053"/>
                <a:gd name="connsiteY83" fmla="*/ 1634814 h 6858000"/>
                <a:gd name="connsiteX84" fmla="*/ 941063 w 1339053"/>
                <a:gd name="connsiteY84" fmla="*/ 1789731 h 6858000"/>
                <a:gd name="connsiteX85" fmla="*/ 980124 w 1339053"/>
                <a:gd name="connsiteY85" fmla="*/ 1857657 h 6858000"/>
                <a:gd name="connsiteX86" fmla="*/ 984484 w 1339053"/>
                <a:gd name="connsiteY86" fmla="*/ 1976384 h 6858000"/>
                <a:gd name="connsiteX87" fmla="*/ 1007189 w 1339053"/>
                <a:gd name="connsiteY87" fmla="*/ 2110650 h 6858000"/>
                <a:gd name="connsiteX88" fmla="*/ 1039893 w 1339053"/>
                <a:gd name="connsiteY88" fmla="*/ 2211041 h 6858000"/>
                <a:gd name="connsiteX89" fmla="*/ 1059162 w 1339053"/>
                <a:gd name="connsiteY89" fmla="*/ 2286682 h 6858000"/>
                <a:gd name="connsiteX90" fmla="*/ 1070522 w 1339053"/>
                <a:gd name="connsiteY90" fmla="*/ 2388667 h 6858000"/>
                <a:gd name="connsiteX91" fmla="*/ 1093939 w 1339053"/>
                <a:gd name="connsiteY91" fmla="*/ 2494653 h 6858000"/>
                <a:gd name="connsiteX92" fmla="*/ 1112007 w 1339053"/>
                <a:gd name="connsiteY92" fmla="*/ 2548197 h 6858000"/>
                <a:gd name="connsiteX93" fmla="*/ 1138346 w 1339053"/>
                <a:gd name="connsiteY93" fmla="*/ 2649163 h 6858000"/>
                <a:gd name="connsiteX94" fmla="*/ 1160337 w 1339053"/>
                <a:gd name="connsiteY94" fmla="*/ 2751608 h 6858000"/>
                <a:gd name="connsiteX95" fmla="*/ 1165737 w 1339053"/>
                <a:gd name="connsiteY95" fmla="*/ 2933012 h 6858000"/>
                <a:gd name="connsiteX96" fmla="*/ 1202029 w 1339053"/>
                <a:gd name="connsiteY96" fmla="*/ 3107873 h 6858000"/>
                <a:gd name="connsiteX97" fmla="*/ 1225692 w 1339053"/>
                <a:gd name="connsiteY97" fmla="*/ 3244974 h 6858000"/>
                <a:gd name="connsiteX98" fmla="*/ 1243916 w 1339053"/>
                <a:gd name="connsiteY98" fmla="*/ 3326221 h 6858000"/>
                <a:gd name="connsiteX99" fmla="*/ 1293067 w 1339053"/>
                <a:gd name="connsiteY99" fmla="*/ 3480219 h 6858000"/>
                <a:gd name="connsiteX100" fmla="*/ 1308071 w 1339053"/>
                <a:gd name="connsiteY100" fmla="*/ 3585182 h 6858000"/>
                <a:gd name="connsiteX101" fmla="*/ 1295962 w 1339053"/>
                <a:gd name="connsiteY101" fmla="*/ 3584708 h 6858000"/>
                <a:gd name="connsiteX102" fmla="*/ 1118893 w 1339053"/>
                <a:gd name="connsiteY102" fmla="*/ 3568330 h 6858000"/>
                <a:gd name="connsiteX103" fmla="*/ 1094179 w 1339053"/>
                <a:gd name="connsiteY103" fmla="*/ 3567566 h 6858000"/>
                <a:gd name="connsiteX104" fmla="*/ 922719 w 1339053"/>
                <a:gd name="connsiteY104" fmla="*/ 3516472 h 6858000"/>
                <a:gd name="connsiteX105" fmla="*/ 877028 w 1339053"/>
                <a:gd name="connsiteY105" fmla="*/ 3490955 h 6858000"/>
                <a:gd name="connsiteX106" fmla="*/ 850533 w 1339053"/>
                <a:gd name="connsiteY106" fmla="*/ 3481837 h 6858000"/>
                <a:gd name="connsiteX107" fmla="*/ 852113 w 1339053"/>
                <a:gd name="connsiteY107" fmla="*/ 3461170 h 6858000"/>
                <a:gd name="connsiteX108" fmla="*/ 831383 w 1339053"/>
                <a:gd name="connsiteY108" fmla="*/ 3399179 h 6858000"/>
                <a:gd name="connsiteX109" fmla="*/ 743141 w 1339053"/>
                <a:gd name="connsiteY109" fmla="*/ 3320580 h 6858000"/>
                <a:gd name="connsiteX110" fmla="*/ 713221 w 1339053"/>
                <a:gd name="connsiteY110" fmla="*/ 3251241 h 6858000"/>
                <a:gd name="connsiteX111" fmla="*/ 697098 w 1339053"/>
                <a:gd name="connsiteY111" fmla="*/ 3202528 h 6858000"/>
                <a:gd name="connsiteX112" fmla="*/ 664820 w 1339053"/>
                <a:gd name="connsiteY112" fmla="*/ 3154190 h 6858000"/>
                <a:gd name="connsiteX113" fmla="*/ 572501 w 1339053"/>
                <a:gd name="connsiteY113" fmla="*/ 3087312 h 6858000"/>
                <a:gd name="connsiteX114" fmla="*/ 497703 w 1339053"/>
                <a:gd name="connsiteY114" fmla="*/ 3005243 h 6858000"/>
                <a:gd name="connsiteX115" fmla="*/ 476984 w 1339053"/>
                <a:gd name="connsiteY115" fmla="*/ 2892751 h 6858000"/>
                <a:gd name="connsiteX116" fmla="*/ 468947 w 1339053"/>
                <a:gd name="connsiteY116" fmla="*/ 2824527 h 6858000"/>
                <a:gd name="connsiteX117" fmla="*/ 569138 w 1339053"/>
                <a:gd name="connsiteY117" fmla="*/ 2595026 h 6858000"/>
                <a:gd name="connsiteX118" fmla="*/ 645397 w 1339053"/>
                <a:gd name="connsiteY118" fmla="*/ 2440808 h 6858000"/>
                <a:gd name="connsiteX119" fmla="*/ 651820 w 1339053"/>
                <a:gd name="connsiteY119" fmla="*/ 2384384 h 6858000"/>
                <a:gd name="connsiteX120" fmla="*/ 612994 w 1339053"/>
                <a:gd name="connsiteY120" fmla="*/ 2207332 h 6858000"/>
                <a:gd name="connsiteX121" fmla="*/ 620894 w 1339053"/>
                <a:gd name="connsiteY121" fmla="*/ 2046679 h 6858000"/>
                <a:gd name="connsiteX122" fmla="*/ 644614 w 1339053"/>
                <a:gd name="connsiteY122" fmla="*/ 1931265 h 6858000"/>
                <a:gd name="connsiteX123" fmla="*/ 665994 w 1339053"/>
                <a:gd name="connsiteY123" fmla="*/ 1832337 h 6858000"/>
                <a:gd name="connsiteX124" fmla="*/ 678276 w 1339053"/>
                <a:gd name="connsiteY124" fmla="*/ 1709437 h 6858000"/>
                <a:gd name="connsiteX125" fmla="*/ 672955 w 1339053"/>
                <a:gd name="connsiteY125" fmla="*/ 1636123 h 6858000"/>
                <a:gd name="connsiteX126" fmla="*/ 668480 w 1339053"/>
                <a:gd name="connsiteY126" fmla="*/ 1520749 h 6858000"/>
                <a:gd name="connsiteX127" fmla="*/ 653920 w 1339053"/>
                <a:gd name="connsiteY127" fmla="*/ 1399437 h 6858000"/>
                <a:gd name="connsiteX128" fmla="*/ 612686 w 1339053"/>
                <a:gd name="connsiteY128" fmla="*/ 1296979 h 6858000"/>
                <a:gd name="connsiteX129" fmla="*/ 570220 w 1339053"/>
                <a:gd name="connsiteY129" fmla="*/ 1235618 h 6858000"/>
                <a:gd name="connsiteX130" fmla="*/ 529736 w 1339053"/>
                <a:gd name="connsiteY130" fmla="*/ 1081752 h 6858000"/>
                <a:gd name="connsiteX131" fmla="*/ 414305 w 1339053"/>
                <a:gd name="connsiteY131" fmla="*/ 918292 h 6858000"/>
                <a:gd name="connsiteX132" fmla="*/ 373924 w 1339053"/>
                <a:gd name="connsiteY132" fmla="*/ 825689 h 6858000"/>
                <a:gd name="connsiteX133" fmla="*/ 368949 w 1339053"/>
                <a:gd name="connsiteY133" fmla="*/ 778726 h 6858000"/>
                <a:gd name="connsiteX134" fmla="*/ 347020 w 1339053"/>
                <a:gd name="connsiteY134" fmla="*/ 694643 h 6858000"/>
                <a:gd name="connsiteX135" fmla="*/ 327478 w 1339053"/>
                <a:gd name="connsiteY135" fmla="*/ 642898 h 6858000"/>
                <a:gd name="connsiteX136" fmla="*/ 243468 w 1339053"/>
                <a:gd name="connsiteY136" fmla="*/ 491960 h 6858000"/>
                <a:gd name="connsiteX137" fmla="*/ 218930 w 1339053"/>
                <a:gd name="connsiteY137" fmla="*/ 446010 h 6858000"/>
                <a:gd name="connsiteX138" fmla="*/ 180614 w 1339053"/>
                <a:gd name="connsiteY138" fmla="*/ 354892 h 6858000"/>
                <a:gd name="connsiteX139" fmla="*/ 171988 w 1339053"/>
                <a:gd name="connsiteY139" fmla="*/ 317521 h 6858000"/>
                <a:gd name="connsiteX140" fmla="*/ 139875 w 1339053"/>
                <a:gd name="connsiteY140" fmla="*/ 246378 h 6858000"/>
                <a:gd name="connsiteX141" fmla="*/ 51499 w 1339053"/>
                <a:gd name="connsiteY141" fmla="*/ 73211 h 6858000"/>
                <a:gd name="connsiteX142" fmla="*/ 19690 w 1339053"/>
                <a:gd name="connsiteY142" fmla="*/ 3662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</a:cxnLst>
              <a:rect l="l" t="t" r="r" b="b"/>
              <a:pathLst>
                <a:path w="1339053" h="6858000">
                  <a:moveTo>
                    <a:pt x="850532" y="3481838"/>
                  </a:moveTo>
                  <a:lnTo>
                    <a:pt x="877027" y="3490955"/>
                  </a:lnTo>
                  <a:cubicBezTo>
                    <a:pt x="892941" y="3497986"/>
                    <a:pt x="908176" y="3506416"/>
                    <a:pt x="922718" y="3516472"/>
                  </a:cubicBezTo>
                  <a:cubicBezTo>
                    <a:pt x="967062" y="3547282"/>
                    <a:pt x="1027547" y="3564030"/>
                    <a:pt x="1094179" y="3567567"/>
                  </a:cubicBezTo>
                  <a:cubicBezTo>
                    <a:pt x="1102515" y="3567965"/>
                    <a:pt x="1113434" y="3565936"/>
                    <a:pt x="1118891" y="3568331"/>
                  </a:cubicBezTo>
                  <a:cubicBezTo>
                    <a:pt x="1180628" y="3594888"/>
                    <a:pt x="1237753" y="3586304"/>
                    <a:pt x="1295961" y="3584709"/>
                  </a:cubicBezTo>
                  <a:lnTo>
                    <a:pt x="1308070" y="3585183"/>
                  </a:lnTo>
                  <a:lnTo>
                    <a:pt x="1325263" y="3705453"/>
                  </a:lnTo>
                  <a:cubicBezTo>
                    <a:pt x="1328254" y="3727679"/>
                    <a:pt x="1331526" y="3749922"/>
                    <a:pt x="1334107" y="3772268"/>
                  </a:cubicBezTo>
                  <a:lnTo>
                    <a:pt x="1338203" y="3831076"/>
                  </a:lnTo>
                  <a:lnTo>
                    <a:pt x="1338805" y="3839709"/>
                  </a:lnTo>
                  <a:cubicBezTo>
                    <a:pt x="1339996" y="3932341"/>
                    <a:pt x="1336568" y="4025809"/>
                    <a:pt x="1335635" y="4118635"/>
                  </a:cubicBezTo>
                  <a:cubicBezTo>
                    <a:pt x="1335202" y="4148976"/>
                    <a:pt x="1338805" y="4178868"/>
                    <a:pt x="1337171" y="4209403"/>
                  </a:cubicBezTo>
                  <a:cubicBezTo>
                    <a:pt x="1335445" y="4242449"/>
                    <a:pt x="1327565" y="4276129"/>
                    <a:pt x="1325840" y="4309174"/>
                  </a:cubicBezTo>
                  <a:cubicBezTo>
                    <a:pt x="1322853" y="4364122"/>
                    <a:pt x="1323899" y="4418621"/>
                    <a:pt x="1321122" y="4473630"/>
                  </a:cubicBezTo>
                  <a:cubicBezTo>
                    <a:pt x="1315632" y="4579723"/>
                    <a:pt x="1309019" y="4685750"/>
                    <a:pt x="1302196" y="4791709"/>
                  </a:cubicBezTo>
                  <a:cubicBezTo>
                    <a:pt x="1300696" y="4814383"/>
                    <a:pt x="1294244" y="4837504"/>
                    <a:pt x="1293239" y="4860048"/>
                  </a:cubicBezTo>
                  <a:cubicBezTo>
                    <a:pt x="1290785" y="4919957"/>
                    <a:pt x="1289660" y="4979994"/>
                    <a:pt x="1288829" y="5039837"/>
                  </a:cubicBezTo>
                  <a:cubicBezTo>
                    <a:pt x="1288401" y="5076103"/>
                    <a:pt x="1290512" y="5112310"/>
                    <a:pt x="1289584" y="5148703"/>
                  </a:cubicBezTo>
                  <a:cubicBezTo>
                    <a:pt x="1288845" y="5177820"/>
                    <a:pt x="1286193" y="5207193"/>
                    <a:pt x="1282205" y="5236435"/>
                  </a:cubicBezTo>
                  <a:cubicBezTo>
                    <a:pt x="1278784" y="5261619"/>
                    <a:pt x="1270649" y="5286477"/>
                    <a:pt x="1268145" y="5311662"/>
                  </a:cubicBezTo>
                  <a:cubicBezTo>
                    <a:pt x="1261308" y="5379812"/>
                    <a:pt x="1256387" y="5447703"/>
                    <a:pt x="1250547" y="5515595"/>
                  </a:cubicBezTo>
                  <a:cubicBezTo>
                    <a:pt x="1248113" y="5542776"/>
                    <a:pt x="1244054" y="5570023"/>
                    <a:pt x="1243323" y="5596885"/>
                  </a:cubicBezTo>
                  <a:cubicBezTo>
                    <a:pt x="1241082" y="5668709"/>
                    <a:pt x="1241668" y="5740276"/>
                    <a:pt x="1238303" y="5812036"/>
                  </a:cubicBezTo>
                  <a:cubicBezTo>
                    <a:pt x="1235508" y="5871554"/>
                    <a:pt x="1228259" y="5931392"/>
                    <a:pt x="1223551" y="5991171"/>
                  </a:cubicBezTo>
                  <a:cubicBezTo>
                    <a:pt x="1221675" y="6016549"/>
                    <a:pt x="1222415" y="6041609"/>
                    <a:pt x="1219699" y="6066726"/>
                  </a:cubicBezTo>
                  <a:cubicBezTo>
                    <a:pt x="1213776" y="6123024"/>
                    <a:pt x="1205938" y="6179576"/>
                    <a:pt x="1199935" y="6236130"/>
                  </a:cubicBezTo>
                  <a:cubicBezTo>
                    <a:pt x="1196614" y="6268403"/>
                    <a:pt x="1198425" y="6301127"/>
                    <a:pt x="1192857" y="6333267"/>
                  </a:cubicBezTo>
                  <a:cubicBezTo>
                    <a:pt x="1179603" y="6409590"/>
                    <a:pt x="1163470" y="6485591"/>
                    <a:pt x="1148174" y="6561849"/>
                  </a:cubicBezTo>
                  <a:cubicBezTo>
                    <a:pt x="1132370" y="6640486"/>
                    <a:pt x="1117066" y="6719000"/>
                    <a:pt x="1100424" y="6797385"/>
                  </a:cubicBezTo>
                  <a:lnTo>
                    <a:pt x="1085621" y="6858000"/>
                  </a:lnTo>
                  <a:lnTo>
                    <a:pt x="932341" y="6858000"/>
                  </a:lnTo>
                  <a:lnTo>
                    <a:pt x="944496" y="6829656"/>
                  </a:lnTo>
                  <a:cubicBezTo>
                    <a:pt x="964836" y="6776399"/>
                    <a:pt x="953622" y="6744439"/>
                    <a:pt x="913239" y="6720119"/>
                  </a:cubicBezTo>
                  <a:cubicBezTo>
                    <a:pt x="890880" y="6706443"/>
                    <a:pt x="866986" y="6690318"/>
                    <a:pt x="870682" y="6655346"/>
                  </a:cubicBezTo>
                  <a:cubicBezTo>
                    <a:pt x="876846" y="6598274"/>
                    <a:pt x="889503" y="6540954"/>
                    <a:pt x="846442" y="6498594"/>
                  </a:cubicBezTo>
                  <a:cubicBezTo>
                    <a:pt x="862273" y="6487399"/>
                    <a:pt x="871751" y="6480449"/>
                    <a:pt x="881150" y="6473756"/>
                  </a:cubicBezTo>
                  <a:cubicBezTo>
                    <a:pt x="907245" y="6455292"/>
                    <a:pt x="930705" y="6407516"/>
                    <a:pt x="922470" y="6377035"/>
                  </a:cubicBezTo>
                  <a:cubicBezTo>
                    <a:pt x="910652" y="6332192"/>
                    <a:pt x="925705" y="6299028"/>
                    <a:pt x="955039" y="6268585"/>
                  </a:cubicBezTo>
                  <a:cubicBezTo>
                    <a:pt x="1003777" y="6217606"/>
                    <a:pt x="1017630" y="6148240"/>
                    <a:pt x="1024350" y="6083443"/>
                  </a:cubicBezTo>
                  <a:cubicBezTo>
                    <a:pt x="1029590" y="6034553"/>
                    <a:pt x="1028255" y="5980246"/>
                    <a:pt x="999696" y="5938416"/>
                  </a:cubicBezTo>
                  <a:cubicBezTo>
                    <a:pt x="990505" y="5925141"/>
                    <a:pt x="991039" y="5901884"/>
                    <a:pt x="988342" y="5882426"/>
                  </a:cubicBezTo>
                  <a:cubicBezTo>
                    <a:pt x="986229" y="5866254"/>
                    <a:pt x="984774" y="5849442"/>
                    <a:pt x="985444" y="5832438"/>
                  </a:cubicBezTo>
                  <a:cubicBezTo>
                    <a:pt x="986010" y="5814273"/>
                    <a:pt x="985042" y="5793656"/>
                    <a:pt x="992016" y="5777751"/>
                  </a:cubicBezTo>
                  <a:cubicBezTo>
                    <a:pt x="1012886" y="5729456"/>
                    <a:pt x="1014467" y="5686488"/>
                    <a:pt x="995028" y="5641832"/>
                  </a:cubicBezTo>
                  <a:cubicBezTo>
                    <a:pt x="984984" y="5618696"/>
                    <a:pt x="974301" y="5585771"/>
                    <a:pt x="981247" y="5562522"/>
                  </a:cubicBezTo>
                  <a:cubicBezTo>
                    <a:pt x="998041" y="5505913"/>
                    <a:pt x="997454" y="5454379"/>
                    <a:pt x="995131" y="5398075"/>
                  </a:cubicBezTo>
                  <a:cubicBezTo>
                    <a:pt x="993724" y="5361807"/>
                    <a:pt x="997229" y="5322258"/>
                    <a:pt x="997379" y="5283928"/>
                  </a:cubicBezTo>
                  <a:cubicBezTo>
                    <a:pt x="997473" y="5239095"/>
                    <a:pt x="1006631" y="5193105"/>
                    <a:pt x="979617" y="5157396"/>
                  </a:cubicBezTo>
                  <a:cubicBezTo>
                    <a:pt x="976728" y="5153402"/>
                    <a:pt x="978724" y="5144705"/>
                    <a:pt x="976441" y="5139485"/>
                  </a:cubicBezTo>
                  <a:cubicBezTo>
                    <a:pt x="969619" y="5122991"/>
                    <a:pt x="964828" y="5102888"/>
                    <a:pt x="953793" y="5091862"/>
                  </a:cubicBezTo>
                  <a:cubicBezTo>
                    <a:pt x="921506" y="5059884"/>
                    <a:pt x="886609" y="5031900"/>
                    <a:pt x="853056" y="5001787"/>
                  </a:cubicBezTo>
                  <a:cubicBezTo>
                    <a:pt x="845882" y="4995337"/>
                    <a:pt x="836325" y="4988437"/>
                    <a:pt x="833979" y="4978966"/>
                  </a:cubicBezTo>
                  <a:cubicBezTo>
                    <a:pt x="820602" y="4924328"/>
                    <a:pt x="808509" y="4869239"/>
                    <a:pt x="796995" y="4813768"/>
                  </a:cubicBezTo>
                  <a:cubicBezTo>
                    <a:pt x="792418" y="4791474"/>
                    <a:pt x="803209" y="4777314"/>
                    <a:pt x="820590" y="4764057"/>
                  </a:cubicBezTo>
                  <a:cubicBezTo>
                    <a:pt x="837188" y="4751123"/>
                    <a:pt x="855398" y="4734452"/>
                    <a:pt x="864688" y="4714752"/>
                  </a:cubicBezTo>
                  <a:cubicBezTo>
                    <a:pt x="883062" y="4675275"/>
                    <a:pt x="897521" y="4632902"/>
                    <a:pt x="910485" y="4590911"/>
                  </a:cubicBezTo>
                  <a:cubicBezTo>
                    <a:pt x="915338" y="4575199"/>
                    <a:pt x="912978" y="4556131"/>
                    <a:pt x="911445" y="4539571"/>
                  </a:cubicBezTo>
                  <a:cubicBezTo>
                    <a:pt x="908527" y="4508200"/>
                    <a:pt x="900999" y="4477659"/>
                    <a:pt x="900285" y="4445837"/>
                  </a:cubicBezTo>
                  <a:cubicBezTo>
                    <a:pt x="899539" y="4408923"/>
                    <a:pt x="887958" y="4383340"/>
                    <a:pt x="863237" y="4364703"/>
                  </a:cubicBezTo>
                  <a:cubicBezTo>
                    <a:pt x="826431" y="4336971"/>
                    <a:pt x="808536" y="4292507"/>
                    <a:pt x="798070" y="4243284"/>
                  </a:cubicBezTo>
                  <a:cubicBezTo>
                    <a:pt x="784617" y="4180721"/>
                    <a:pt x="805728" y="4117545"/>
                    <a:pt x="817097" y="4054750"/>
                  </a:cubicBezTo>
                  <a:cubicBezTo>
                    <a:pt x="821537" y="4030724"/>
                    <a:pt x="826632" y="4006057"/>
                    <a:pt x="826251" y="3982801"/>
                  </a:cubicBezTo>
                  <a:cubicBezTo>
                    <a:pt x="825347" y="3916709"/>
                    <a:pt x="825150" y="3850833"/>
                    <a:pt x="836848" y="3784939"/>
                  </a:cubicBezTo>
                  <a:lnTo>
                    <a:pt x="841285" y="3766755"/>
                  </a:lnTo>
                  <a:lnTo>
                    <a:pt x="841284" y="3766755"/>
                  </a:lnTo>
                  <a:lnTo>
                    <a:pt x="852925" y="3719034"/>
                  </a:lnTo>
                  <a:cubicBezTo>
                    <a:pt x="855152" y="3711822"/>
                    <a:pt x="856753" y="3704413"/>
                    <a:pt x="857932" y="3696880"/>
                  </a:cubicBezTo>
                  <a:cubicBezTo>
                    <a:pt x="868683" y="3631632"/>
                    <a:pt x="885300" y="3565939"/>
                    <a:pt x="853534" y="3507036"/>
                  </a:cubicBezTo>
                  <a:cubicBezTo>
                    <a:pt x="850623" y="3501622"/>
                    <a:pt x="849992" y="3494020"/>
                    <a:pt x="850226" y="3485839"/>
                  </a:cubicBezTo>
                  <a:close/>
                  <a:moveTo>
                    <a:pt x="0" y="0"/>
                  </a:moveTo>
                  <a:lnTo>
                    <a:pt x="455609" y="0"/>
                  </a:lnTo>
                  <a:lnTo>
                    <a:pt x="459171" y="72395"/>
                  </a:lnTo>
                  <a:cubicBezTo>
                    <a:pt x="459671" y="92301"/>
                    <a:pt x="456894" y="113171"/>
                    <a:pt x="460041" y="131917"/>
                  </a:cubicBezTo>
                  <a:cubicBezTo>
                    <a:pt x="474213" y="218122"/>
                    <a:pt x="492031" y="302910"/>
                    <a:pt x="504421" y="389691"/>
                  </a:cubicBezTo>
                  <a:cubicBezTo>
                    <a:pt x="517349" y="479177"/>
                    <a:pt x="539516" y="562489"/>
                    <a:pt x="582097" y="634609"/>
                  </a:cubicBezTo>
                  <a:cubicBezTo>
                    <a:pt x="621686" y="701573"/>
                    <a:pt x="662589" y="767248"/>
                    <a:pt x="702468" y="834019"/>
                  </a:cubicBezTo>
                  <a:cubicBezTo>
                    <a:pt x="712587" y="850968"/>
                    <a:pt x="725536" y="867665"/>
                    <a:pt x="729203" y="887701"/>
                  </a:cubicBezTo>
                  <a:cubicBezTo>
                    <a:pt x="736973" y="929321"/>
                    <a:pt x="740155" y="973193"/>
                    <a:pt x="743787" y="1016355"/>
                  </a:cubicBezTo>
                  <a:cubicBezTo>
                    <a:pt x="746786" y="1053398"/>
                    <a:pt x="745800" y="1091467"/>
                    <a:pt x="750083" y="1128060"/>
                  </a:cubicBezTo>
                  <a:cubicBezTo>
                    <a:pt x="753428" y="1157309"/>
                    <a:pt x="762038" y="1185083"/>
                    <a:pt x="768866" y="1213431"/>
                  </a:cubicBezTo>
                  <a:cubicBezTo>
                    <a:pt x="774767" y="1238107"/>
                    <a:pt x="778357" y="1264327"/>
                    <a:pt x="787802" y="1286432"/>
                  </a:cubicBezTo>
                  <a:cubicBezTo>
                    <a:pt x="810582" y="1340304"/>
                    <a:pt x="832653" y="1394242"/>
                    <a:pt x="842837" y="1455511"/>
                  </a:cubicBezTo>
                  <a:cubicBezTo>
                    <a:pt x="853049" y="1515944"/>
                    <a:pt x="867276" y="1574511"/>
                    <a:pt x="877988" y="1634814"/>
                  </a:cubicBezTo>
                  <a:cubicBezTo>
                    <a:pt x="888390" y="1693895"/>
                    <a:pt x="902813" y="1748857"/>
                    <a:pt x="941063" y="1789731"/>
                  </a:cubicBezTo>
                  <a:cubicBezTo>
                    <a:pt x="957906" y="1807908"/>
                    <a:pt x="975122" y="1831564"/>
                    <a:pt x="980124" y="1857657"/>
                  </a:cubicBezTo>
                  <a:cubicBezTo>
                    <a:pt x="987207" y="1894833"/>
                    <a:pt x="980788" y="1937150"/>
                    <a:pt x="984484" y="1976384"/>
                  </a:cubicBezTo>
                  <a:cubicBezTo>
                    <a:pt x="988781" y="2022576"/>
                    <a:pt x="988793" y="2074493"/>
                    <a:pt x="1007189" y="2110650"/>
                  </a:cubicBezTo>
                  <a:cubicBezTo>
                    <a:pt x="1023612" y="2142809"/>
                    <a:pt x="1034723" y="2173610"/>
                    <a:pt x="1039893" y="2211041"/>
                  </a:cubicBezTo>
                  <a:cubicBezTo>
                    <a:pt x="1043484" y="2237261"/>
                    <a:pt x="1057690" y="2260269"/>
                    <a:pt x="1059162" y="2286682"/>
                  </a:cubicBezTo>
                  <a:cubicBezTo>
                    <a:pt x="1061252" y="2321469"/>
                    <a:pt x="1060754" y="2355740"/>
                    <a:pt x="1070522" y="2388667"/>
                  </a:cubicBezTo>
                  <a:cubicBezTo>
                    <a:pt x="1080600" y="2422815"/>
                    <a:pt x="1085513" y="2459602"/>
                    <a:pt x="1093939" y="2494653"/>
                  </a:cubicBezTo>
                  <a:cubicBezTo>
                    <a:pt x="1098500" y="2513273"/>
                    <a:pt x="1106866" y="2529964"/>
                    <a:pt x="1112007" y="2548197"/>
                  </a:cubicBezTo>
                  <a:cubicBezTo>
                    <a:pt x="1121409" y="2581573"/>
                    <a:pt x="1130232" y="2615336"/>
                    <a:pt x="1138346" y="2649163"/>
                  </a:cubicBezTo>
                  <a:cubicBezTo>
                    <a:pt x="1146465" y="2682988"/>
                    <a:pt x="1157699" y="2716368"/>
                    <a:pt x="1160337" y="2751608"/>
                  </a:cubicBezTo>
                  <a:cubicBezTo>
                    <a:pt x="1164714" y="2811646"/>
                    <a:pt x="1159211" y="2873999"/>
                    <a:pt x="1165737" y="2933012"/>
                  </a:cubicBezTo>
                  <a:cubicBezTo>
                    <a:pt x="1172445" y="2992925"/>
                    <a:pt x="1185964" y="3051556"/>
                    <a:pt x="1202029" y="3107873"/>
                  </a:cubicBezTo>
                  <a:cubicBezTo>
                    <a:pt x="1214635" y="3152396"/>
                    <a:pt x="1227749" y="3194534"/>
                    <a:pt x="1225692" y="3244974"/>
                  </a:cubicBezTo>
                  <a:cubicBezTo>
                    <a:pt x="1224565" y="3273123"/>
                    <a:pt x="1231196" y="3305079"/>
                    <a:pt x="1243916" y="3326221"/>
                  </a:cubicBezTo>
                  <a:cubicBezTo>
                    <a:pt x="1271701" y="3372044"/>
                    <a:pt x="1285247" y="3423911"/>
                    <a:pt x="1293067" y="3480219"/>
                  </a:cubicBezTo>
                  <a:lnTo>
                    <a:pt x="1308071" y="3585182"/>
                  </a:lnTo>
                  <a:lnTo>
                    <a:pt x="1295962" y="3584708"/>
                  </a:lnTo>
                  <a:cubicBezTo>
                    <a:pt x="1237754" y="3586303"/>
                    <a:pt x="1180629" y="3594888"/>
                    <a:pt x="1118893" y="3568330"/>
                  </a:cubicBezTo>
                  <a:cubicBezTo>
                    <a:pt x="1113435" y="3565936"/>
                    <a:pt x="1102517" y="3567964"/>
                    <a:pt x="1094179" y="3567566"/>
                  </a:cubicBezTo>
                  <a:cubicBezTo>
                    <a:pt x="1027548" y="3564029"/>
                    <a:pt x="967064" y="3547281"/>
                    <a:pt x="922719" y="3516472"/>
                  </a:cubicBezTo>
                  <a:cubicBezTo>
                    <a:pt x="908178" y="3506414"/>
                    <a:pt x="892942" y="3497984"/>
                    <a:pt x="877028" y="3490955"/>
                  </a:cubicBezTo>
                  <a:lnTo>
                    <a:pt x="850533" y="3481837"/>
                  </a:lnTo>
                  <a:lnTo>
                    <a:pt x="852113" y="3461170"/>
                  </a:lnTo>
                  <a:cubicBezTo>
                    <a:pt x="854391" y="3434500"/>
                    <a:pt x="848474" y="3414331"/>
                    <a:pt x="831383" y="3399179"/>
                  </a:cubicBezTo>
                  <a:cubicBezTo>
                    <a:pt x="801767" y="3373388"/>
                    <a:pt x="773654" y="3344957"/>
                    <a:pt x="743141" y="3320580"/>
                  </a:cubicBezTo>
                  <a:cubicBezTo>
                    <a:pt x="722236" y="3303685"/>
                    <a:pt x="714543" y="3281842"/>
                    <a:pt x="713221" y="3251241"/>
                  </a:cubicBezTo>
                  <a:cubicBezTo>
                    <a:pt x="712555" y="3234106"/>
                    <a:pt x="704768" y="3217029"/>
                    <a:pt x="697098" y="3202528"/>
                  </a:cubicBezTo>
                  <a:cubicBezTo>
                    <a:pt x="687845" y="3184997"/>
                    <a:pt x="672212" y="3172554"/>
                    <a:pt x="664820" y="3154190"/>
                  </a:cubicBezTo>
                  <a:cubicBezTo>
                    <a:pt x="646169" y="3109209"/>
                    <a:pt x="616744" y="3087991"/>
                    <a:pt x="572501" y="3087312"/>
                  </a:cubicBezTo>
                  <a:cubicBezTo>
                    <a:pt x="533259" y="3086763"/>
                    <a:pt x="493731" y="3044085"/>
                    <a:pt x="497703" y="3005243"/>
                  </a:cubicBezTo>
                  <a:cubicBezTo>
                    <a:pt x="502030" y="2962279"/>
                    <a:pt x="490540" y="2928257"/>
                    <a:pt x="476984" y="2892751"/>
                  </a:cubicBezTo>
                  <a:cubicBezTo>
                    <a:pt x="469363" y="2872905"/>
                    <a:pt x="465404" y="2847135"/>
                    <a:pt x="468947" y="2824527"/>
                  </a:cubicBezTo>
                  <a:cubicBezTo>
                    <a:pt x="482188" y="2738605"/>
                    <a:pt x="520979" y="2665650"/>
                    <a:pt x="569138" y="2595026"/>
                  </a:cubicBezTo>
                  <a:cubicBezTo>
                    <a:pt x="600577" y="2548865"/>
                    <a:pt x="622260" y="2493483"/>
                    <a:pt x="645397" y="2440808"/>
                  </a:cubicBezTo>
                  <a:cubicBezTo>
                    <a:pt x="652529" y="2424387"/>
                    <a:pt x="655029" y="2401457"/>
                    <a:pt x="651820" y="2384384"/>
                  </a:cubicBezTo>
                  <a:cubicBezTo>
                    <a:pt x="640949" y="2324596"/>
                    <a:pt x="629163" y="2264805"/>
                    <a:pt x="612994" y="2207332"/>
                  </a:cubicBezTo>
                  <a:cubicBezTo>
                    <a:pt x="597678" y="2153787"/>
                    <a:pt x="601053" y="2099808"/>
                    <a:pt x="620894" y="2046679"/>
                  </a:cubicBezTo>
                  <a:cubicBezTo>
                    <a:pt x="635367" y="2007977"/>
                    <a:pt x="641110" y="1970814"/>
                    <a:pt x="644614" y="1931265"/>
                  </a:cubicBezTo>
                  <a:cubicBezTo>
                    <a:pt x="647465" y="1898285"/>
                    <a:pt x="653360" y="1862859"/>
                    <a:pt x="665994" y="1832337"/>
                  </a:cubicBezTo>
                  <a:cubicBezTo>
                    <a:pt x="683779" y="1789578"/>
                    <a:pt x="688928" y="1751381"/>
                    <a:pt x="678276" y="1709437"/>
                  </a:cubicBezTo>
                  <a:cubicBezTo>
                    <a:pt x="672576" y="1687079"/>
                    <a:pt x="673987" y="1660990"/>
                    <a:pt x="672955" y="1636123"/>
                  </a:cubicBezTo>
                  <a:cubicBezTo>
                    <a:pt x="671272" y="1597795"/>
                    <a:pt x="671867" y="1558758"/>
                    <a:pt x="668480" y="1520749"/>
                  </a:cubicBezTo>
                  <a:cubicBezTo>
                    <a:pt x="665050" y="1479903"/>
                    <a:pt x="655019" y="1440408"/>
                    <a:pt x="653920" y="1399437"/>
                  </a:cubicBezTo>
                  <a:cubicBezTo>
                    <a:pt x="652652" y="1355309"/>
                    <a:pt x="639893" y="1323154"/>
                    <a:pt x="612686" y="1296979"/>
                  </a:cubicBezTo>
                  <a:cubicBezTo>
                    <a:pt x="595576" y="1280408"/>
                    <a:pt x="578401" y="1259588"/>
                    <a:pt x="570220" y="1235618"/>
                  </a:cubicBezTo>
                  <a:cubicBezTo>
                    <a:pt x="553631" y="1186194"/>
                    <a:pt x="545669" y="1131821"/>
                    <a:pt x="529736" y="1081752"/>
                  </a:cubicBezTo>
                  <a:cubicBezTo>
                    <a:pt x="507466" y="1011390"/>
                    <a:pt x="481332" y="944631"/>
                    <a:pt x="414305" y="918292"/>
                  </a:cubicBezTo>
                  <a:cubicBezTo>
                    <a:pt x="377314" y="903769"/>
                    <a:pt x="368843" y="874065"/>
                    <a:pt x="373924" y="825689"/>
                  </a:cubicBezTo>
                  <a:cubicBezTo>
                    <a:pt x="375689" y="809590"/>
                    <a:pt x="376722" y="786203"/>
                    <a:pt x="368949" y="778726"/>
                  </a:cubicBezTo>
                  <a:cubicBezTo>
                    <a:pt x="345838" y="756354"/>
                    <a:pt x="349308" y="725824"/>
                    <a:pt x="347020" y="694643"/>
                  </a:cubicBezTo>
                  <a:cubicBezTo>
                    <a:pt x="345704" y="675894"/>
                    <a:pt x="339306" y="651346"/>
                    <a:pt x="327478" y="642898"/>
                  </a:cubicBezTo>
                  <a:cubicBezTo>
                    <a:pt x="279698" y="608395"/>
                    <a:pt x="263590" y="549247"/>
                    <a:pt x="243468" y="491960"/>
                  </a:cubicBezTo>
                  <a:cubicBezTo>
                    <a:pt x="237433" y="475142"/>
                    <a:pt x="230250" y="456843"/>
                    <a:pt x="218930" y="446010"/>
                  </a:cubicBezTo>
                  <a:cubicBezTo>
                    <a:pt x="194433" y="422927"/>
                    <a:pt x="180036" y="395344"/>
                    <a:pt x="180614" y="354892"/>
                  </a:cubicBezTo>
                  <a:cubicBezTo>
                    <a:pt x="180923" y="342010"/>
                    <a:pt x="176523" y="328798"/>
                    <a:pt x="171988" y="317521"/>
                  </a:cubicBezTo>
                  <a:cubicBezTo>
                    <a:pt x="162052" y="293291"/>
                    <a:pt x="148442" y="271315"/>
                    <a:pt x="139875" y="246378"/>
                  </a:cubicBezTo>
                  <a:cubicBezTo>
                    <a:pt x="117577" y="182780"/>
                    <a:pt x="95749" y="119890"/>
                    <a:pt x="51499" y="73211"/>
                  </a:cubicBezTo>
                  <a:cubicBezTo>
                    <a:pt x="40691" y="61834"/>
                    <a:pt x="29467" y="49763"/>
                    <a:pt x="19690" y="36621"/>
                  </a:cubicBezTo>
                  <a:close/>
                </a:path>
              </a:pathLst>
            </a:custGeom>
            <a:blipFill dpi="0" rotWithShape="1">
              <a:blip r:embed="rId4">
                <a:alphaModFix amt="57000"/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56AA1647-0DA6-4A17-B3E1-95D61BD547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8104360" y="0"/>
            <a:ext cx="4087640" cy="6858000"/>
            <a:chOff x="1" y="0"/>
            <a:chExt cx="4087640" cy="6858000"/>
          </a:xfrm>
          <a:effectLst>
            <a:outerShdw blurRad="381000" dist="152400" algn="ctr" rotWithShape="0">
              <a:srgbClr val="000000">
                <a:alpha val="10000"/>
              </a:srgbClr>
            </a:outerShdw>
          </a:effectLst>
        </p:grpSpPr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1F1D8352-2F00-4057-8781-E455C455B9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0"/>
              <a:ext cx="3986041" cy="6858000"/>
            </a:xfrm>
            <a:custGeom>
              <a:avLst/>
              <a:gdLst>
                <a:gd name="connsiteX0" fmla="*/ 0 w 3986041"/>
                <a:gd name="connsiteY0" fmla="*/ 0 h 6858000"/>
                <a:gd name="connsiteX1" fmla="*/ 3066495 w 3986041"/>
                <a:gd name="connsiteY1" fmla="*/ 0 h 6858000"/>
                <a:gd name="connsiteX2" fmla="*/ 3427241 w 3986041"/>
                <a:gd name="connsiteY2" fmla="*/ 1211943 h 6858000"/>
                <a:gd name="connsiteX3" fmla="*/ 3986041 w 3986041"/>
                <a:gd name="connsiteY3" fmla="*/ 4122057 h 6858000"/>
                <a:gd name="connsiteX4" fmla="*/ 3751724 w 3986041"/>
                <a:gd name="connsiteY4" fmla="*/ 6858000 h 6858000"/>
                <a:gd name="connsiteX5" fmla="*/ 0 w 3986041"/>
                <a:gd name="connsiteY5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86041" h="6858000">
                  <a:moveTo>
                    <a:pt x="0" y="0"/>
                  </a:moveTo>
                  <a:lnTo>
                    <a:pt x="3066495" y="0"/>
                  </a:lnTo>
                  <a:lnTo>
                    <a:pt x="3427241" y="1211943"/>
                  </a:lnTo>
                  <a:lnTo>
                    <a:pt x="3986041" y="4122057"/>
                  </a:lnTo>
                  <a:lnTo>
                    <a:pt x="3751724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3BE70D92-7E07-4A6F-BD82-729F71C268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748588" y="0"/>
              <a:ext cx="1339053" cy="6858000"/>
            </a:xfrm>
            <a:custGeom>
              <a:avLst/>
              <a:gdLst>
                <a:gd name="connsiteX0" fmla="*/ 850532 w 1339053"/>
                <a:gd name="connsiteY0" fmla="*/ 3481838 h 6858000"/>
                <a:gd name="connsiteX1" fmla="*/ 877027 w 1339053"/>
                <a:gd name="connsiteY1" fmla="*/ 3490955 h 6858000"/>
                <a:gd name="connsiteX2" fmla="*/ 922718 w 1339053"/>
                <a:gd name="connsiteY2" fmla="*/ 3516472 h 6858000"/>
                <a:gd name="connsiteX3" fmla="*/ 1094179 w 1339053"/>
                <a:gd name="connsiteY3" fmla="*/ 3567567 h 6858000"/>
                <a:gd name="connsiteX4" fmla="*/ 1118891 w 1339053"/>
                <a:gd name="connsiteY4" fmla="*/ 3568331 h 6858000"/>
                <a:gd name="connsiteX5" fmla="*/ 1295961 w 1339053"/>
                <a:gd name="connsiteY5" fmla="*/ 3584709 h 6858000"/>
                <a:gd name="connsiteX6" fmla="*/ 1308070 w 1339053"/>
                <a:gd name="connsiteY6" fmla="*/ 3585183 h 6858000"/>
                <a:gd name="connsiteX7" fmla="*/ 1325263 w 1339053"/>
                <a:gd name="connsiteY7" fmla="*/ 3705453 h 6858000"/>
                <a:gd name="connsiteX8" fmla="*/ 1334107 w 1339053"/>
                <a:gd name="connsiteY8" fmla="*/ 3772268 h 6858000"/>
                <a:gd name="connsiteX9" fmla="*/ 1338203 w 1339053"/>
                <a:gd name="connsiteY9" fmla="*/ 3831076 h 6858000"/>
                <a:gd name="connsiteX10" fmla="*/ 1338805 w 1339053"/>
                <a:gd name="connsiteY10" fmla="*/ 3839709 h 6858000"/>
                <a:gd name="connsiteX11" fmla="*/ 1335635 w 1339053"/>
                <a:gd name="connsiteY11" fmla="*/ 4118635 h 6858000"/>
                <a:gd name="connsiteX12" fmla="*/ 1337171 w 1339053"/>
                <a:gd name="connsiteY12" fmla="*/ 4209403 h 6858000"/>
                <a:gd name="connsiteX13" fmla="*/ 1325840 w 1339053"/>
                <a:gd name="connsiteY13" fmla="*/ 4309174 h 6858000"/>
                <a:gd name="connsiteX14" fmla="*/ 1321122 w 1339053"/>
                <a:gd name="connsiteY14" fmla="*/ 4473630 h 6858000"/>
                <a:gd name="connsiteX15" fmla="*/ 1302196 w 1339053"/>
                <a:gd name="connsiteY15" fmla="*/ 4791709 h 6858000"/>
                <a:gd name="connsiteX16" fmla="*/ 1293239 w 1339053"/>
                <a:gd name="connsiteY16" fmla="*/ 4860048 h 6858000"/>
                <a:gd name="connsiteX17" fmla="*/ 1288829 w 1339053"/>
                <a:gd name="connsiteY17" fmla="*/ 5039837 h 6858000"/>
                <a:gd name="connsiteX18" fmla="*/ 1289584 w 1339053"/>
                <a:gd name="connsiteY18" fmla="*/ 5148703 h 6858000"/>
                <a:gd name="connsiteX19" fmla="*/ 1282205 w 1339053"/>
                <a:gd name="connsiteY19" fmla="*/ 5236435 h 6858000"/>
                <a:gd name="connsiteX20" fmla="*/ 1268145 w 1339053"/>
                <a:gd name="connsiteY20" fmla="*/ 5311662 h 6858000"/>
                <a:gd name="connsiteX21" fmla="*/ 1250547 w 1339053"/>
                <a:gd name="connsiteY21" fmla="*/ 5515595 h 6858000"/>
                <a:gd name="connsiteX22" fmla="*/ 1243323 w 1339053"/>
                <a:gd name="connsiteY22" fmla="*/ 5596885 h 6858000"/>
                <a:gd name="connsiteX23" fmla="*/ 1238303 w 1339053"/>
                <a:gd name="connsiteY23" fmla="*/ 5812036 h 6858000"/>
                <a:gd name="connsiteX24" fmla="*/ 1223551 w 1339053"/>
                <a:gd name="connsiteY24" fmla="*/ 5991171 h 6858000"/>
                <a:gd name="connsiteX25" fmla="*/ 1219699 w 1339053"/>
                <a:gd name="connsiteY25" fmla="*/ 6066726 h 6858000"/>
                <a:gd name="connsiteX26" fmla="*/ 1199935 w 1339053"/>
                <a:gd name="connsiteY26" fmla="*/ 6236130 h 6858000"/>
                <a:gd name="connsiteX27" fmla="*/ 1192857 w 1339053"/>
                <a:gd name="connsiteY27" fmla="*/ 6333267 h 6858000"/>
                <a:gd name="connsiteX28" fmla="*/ 1148174 w 1339053"/>
                <a:gd name="connsiteY28" fmla="*/ 6561849 h 6858000"/>
                <a:gd name="connsiteX29" fmla="*/ 1100424 w 1339053"/>
                <a:gd name="connsiteY29" fmla="*/ 6797385 h 6858000"/>
                <a:gd name="connsiteX30" fmla="*/ 1085621 w 1339053"/>
                <a:gd name="connsiteY30" fmla="*/ 6858000 h 6858000"/>
                <a:gd name="connsiteX31" fmla="*/ 932341 w 1339053"/>
                <a:gd name="connsiteY31" fmla="*/ 6858000 h 6858000"/>
                <a:gd name="connsiteX32" fmla="*/ 944496 w 1339053"/>
                <a:gd name="connsiteY32" fmla="*/ 6829656 h 6858000"/>
                <a:gd name="connsiteX33" fmla="*/ 913239 w 1339053"/>
                <a:gd name="connsiteY33" fmla="*/ 6720119 h 6858000"/>
                <a:gd name="connsiteX34" fmla="*/ 870682 w 1339053"/>
                <a:gd name="connsiteY34" fmla="*/ 6655346 h 6858000"/>
                <a:gd name="connsiteX35" fmla="*/ 846442 w 1339053"/>
                <a:gd name="connsiteY35" fmla="*/ 6498594 h 6858000"/>
                <a:gd name="connsiteX36" fmla="*/ 881150 w 1339053"/>
                <a:gd name="connsiteY36" fmla="*/ 6473756 h 6858000"/>
                <a:gd name="connsiteX37" fmla="*/ 922470 w 1339053"/>
                <a:gd name="connsiteY37" fmla="*/ 6377035 h 6858000"/>
                <a:gd name="connsiteX38" fmla="*/ 955039 w 1339053"/>
                <a:gd name="connsiteY38" fmla="*/ 6268585 h 6858000"/>
                <a:gd name="connsiteX39" fmla="*/ 1024350 w 1339053"/>
                <a:gd name="connsiteY39" fmla="*/ 6083443 h 6858000"/>
                <a:gd name="connsiteX40" fmla="*/ 999696 w 1339053"/>
                <a:gd name="connsiteY40" fmla="*/ 5938416 h 6858000"/>
                <a:gd name="connsiteX41" fmla="*/ 988342 w 1339053"/>
                <a:gd name="connsiteY41" fmla="*/ 5882426 h 6858000"/>
                <a:gd name="connsiteX42" fmla="*/ 985444 w 1339053"/>
                <a:gd name="connsiteY42" fmla="*/ 5832438 h 6858000"/>
                <a:gd name="connsiteX43" fmla="*/ 992016 w 1339053"/>
                <a:gd name="connsiteY43" fmla="*/ 5777751 h 6858000"/>
                <a:gd name="connsiteX44" fmla="*/ 995028 w 1339053"/>
                <a:gd name="connsiteY44" fmla="*/ 5641832 h 6858000"/>
                <a:gd name="connsiteX45" fmla="*/ 981247 w 1339053"/>
                <a:gd name="connsiteY45" fmla="*/ 5562522 h 6858000"/>
                <a:gd name="connsiteX46" fmla="*/ 995131 w 1339053"/>
                <a:gd name="connsiteY46" fmla="*/ 5398075 h 6858000"/>
                <a:gd name="connsiteX47" fmla="*/ 997379 w 1339053"/>
                <a:gd name="connsiteY47" fmla="*/ 5283928 h 6858000"/>
                <a:gd name="connsiteX48" fmla="*/ 979617 w 1339053"/>
                <a:gd name="connsiteY48" fmla="*/ 5157396 h 6858000"/>
                <a:gd name="connsiteX49" fmla="*/ 976441 w 1339053"/>
                <a:gd name="connsiteY49" fmla="*/ 5139485 h 6858000"/>
                <a:gd name="connsiteX50" fmla="*/ 953793 w 1339053"/>
                <a:gd name="connsiteY50" fmla="*/ 5091862 h 6858000"/>
                <a:gd name="connsiteX51" fmla="*/ 853056 w 1339053"/>
                <a:gd name="connsiteY51" fmla="*/ 5001787 h 6858000"/>
                <a:gd name="connsiteX52" fmla="*/ 833979 w 1339053"/>
                <a:gd name="connsiteY52" fmla="*/ 4978966 h 6858000"/>
                <a:gd name="connsiteX53" fmla="*/ 796995 w 1339053"/>
                <a:gd name="connsiteY53" fmla="*/ 4813768 h 6858000"/>
                <a:gd name="connsiteX54" fmla="*/ 820590 w 1339053"/>
                <a:gd name="connsiteY54" fmla="*/ 4764057 h 6858000"/>
                <a:gd name="connsiteX55" fmla="*/ 864688 w 1339053"/>
                <a:gd name="connsiteY55" fmla="*/ 4714752 h 6858000"/>
                <a:gd name="connsiteX56" fmla="*/ 910485 w 1339053"/>
                <a:gd name="connsiteY56" fmla="*/ 4590911 h 6858000"/>
                <a:gd name="connsiteX57" fmla="*/ 911445 w 1339053"/>
                <a:gd name="connsiteY57" fmla="*/ 4539571 h 6858000"/>
                <a:gd name="connsiteX58" fmla="*/ 900285 w 1339053"/>
                <a:gd name="connsiteY58" fmla="*/ 4445837 h 6858000"/>
                <a:gd name="connsiteX59" fmla="*/ 863237 w 1339053"/>
                <a:gd name="connsiteY59" fmla="*/ 4364703 h 6858000"/>
                <a:gd name="connsiteX60" fmla="*/ 798070 w 1339053"/>
                <a:gd name="connsiteY60" fmla="*/ 4243284 h 6858000"/>
                <a:gd name="connsiteX61" fmla="*/ 817097 w 1339053"/>
                <a:gd name="connsiteY61" fmla="*/ 4054750 h 6858000"/>
                <a:gd name="connsiteX62" fmla="*/ 826251 w 1339053"/>
                <a:gd name="connsiteY62" fmla="*/ 3982801 h 6858000"/>
                <a:gd name="connsiteX63" fmla="*/ 836848 w 1339053"/>
                <a:gd name="connsiteY63" fmla="*/ 3784939 h 6858000"/>
                <a:gd name="connsiteX64" fmla="*/ 841285 w 1339053"/>
                <a:gd name="connsiteY64" fmla="*/ 3766755 h 6858000"/>
                <a:gd name="connsiteX65" fmla="*/ 841284 w 1339053"/>
                <a:gd name="connsiteY65" fmla="*/ 3766755 h 6858000"/>
                <a:gd name="connsiteX66" fmla="*/ 852925 w 1339053"/>
                <a:gd name="connsiteY66" fmla="*/ 3719034 h 6858000"/>
                <a:gd name="connsiteX67" fmla="*/ 857932 w 1339053"/>
                <a:gd name="connsiteY67" fmla="*/ 3696880 h 6858000"/>
                <a:gd name="connsiteX68" fmla="*/ 853534 w 1339053"/>
                <a:gd name="connsiteY68" fmla="*/ 3507036 h 6858000"/>
                <a:gd name="connsiteX69" fmla="*/ 850226 w 1339053"/>
                <a:gd name="connsiteY69" fmla="*/ 3485839 h 6858000"/>
                <a:gd name="connsiteX70" fmla="*/ 0 w 1339053"/>
                <a:gd name="connsiteY70" fmla="*/ 0 h 6858000"/>
                <a:gd name="connsiteX71" fmla="*/ 455609 w 1339053"/>
                <a:gd name="connsiteY71" fmla="*/ 0 h 6858000"/>
                <a:gd name="connsiteX72" fmla="*/ 459171 w 1339053"/>
                <a:gd name="connsiteY72" fmla="*/ 72395 h 6858000"/>
                <a:gd name="connsiteX73" fmla="*/ 460041 w 1339053"/>
                <a:gd name="connsiteY73" fmla="*/ 131917 h 6858000"/>
                <a:gd name="connsiteX74" fmla="*/ 504421 w 1339053"/>
                <a:gd name="connsiteY74" fmla="*/ 389691 h 6858000"/>
                <a:gd name="connsiteX75" fmla="*/ 582097 w 1339053"/>
                <a:gd name="connsiteY75" fmla="*/ 634609 h 6858000"/>
                <a:gd name="connsiteX76" fmla="*/ 702468 w 1339053"/>
                <a:gd name="connsiteY76" fmla="*/ 834019 h 6858000"/>
                <a:gd name="connsiteX77" fmla="*/ 729203 w 1339053"/>
                <a:gd name="connsiteY77" fmla="*/ 887701 h 6858000"/>
                <a:gd name="connsiteX78" fmla="*/ 743787 w 1339053"/>
                <a:gd name="connsiteY78" fmla="*/ 1016355 h 6858000"/>
                <a:gd name="connsiteX79" fmla="*/ 750083 w 1339053"/>
                <a:gd name="connsiteY79" fmla="*/ 1128060 h 6858000"/>
                <a:gd name="connsiteX80" fmla="*/ 768866 w 1339053"/>
                <a:gd name="connsiteY80" fmla="*/ 1213431 h 6858000"/>
                <a:gd name="connsiteX81" fmla="*/ 787802 w 1339053"/>
                <a:gd name="connsiteY81" fmla="*/ 1286432 h 6858000"/>
                <a:gd name="connsiteX82" fmla="*/ 842837 w 1339053"/>
                <a:gd name="connsiteY82" fmla="*/ 1455511 h 6858000"/>
                <a:gd name="connsiteX83" fmla="*/ 877988 w 1339053"/>
                <a:gd name="connsiteY83" fmla="*/ 1634814 h 6858000"/>
                <a:gd name="connsiteX84" fmla="*/ 941063 w 1339053"/>
                <a:gd name="connsiteY84" fmla="*/ 1789731 h 6858000"/>
                <a:gd name="connsiteX85" fmla="*/ 980124 w 1339053"/>
                <a:gd name="connsiteY85" fmla="*/ 1857657 h 6858000"/>
                <a:gd name="connsiteX86" fmla="*/ 984484 w 1339053"/>
                <a:gd name="connsiteY86" fmla="*/ 1976384 h 6858000"/>
                <a:gd name="connsiteX87" fmla="*/ 1007189 w 1339053"/>
                <a:gd name="connsiteY87" fmla="*/ 2110650 h 6858000"/>
                <a:gd name="connsiteX88" fmla="*/ 1039893 w 1339053"/>
                <a:gd name="connsiteY88" fmla="*/ 2211041 h 6858000"/>
                <a:gd name="connsiteX89" fmla="*/ 1059162 w 1339053"/>
                <a:gd name="connsiteY89" fmla="*/ 2286682 h 6858000"/>
                <a:gd name="connsiteX90" fmla="*/ 1070522 w 1339053"/>
                <a:gd name="connsiteY90" fmla="*/ 2388667 h 6858000"/>
                <a:gd name="connsiteX91" fmla="*/ 1093939 w 1339053"/>
                <a:gd name="connsiteY91" fmla="*/ 2494653 h 6858000"/>
                <a:gd name="connsiteX92" fmla="*/ 1112007 w 1339053"/>
                <a:gd name="connsiteY92" fmla="*/ 2548197 h 6858000"/>
                <a:gd name="connsiteX93" fmla="*/ 1138346 w 1339053"/>
                <a:gd name="connsiteY93" fmla="*/ 2649163 h 6858000"/>
                <a:gd name="connsiteX94" fmla="*/ 1160337 w 1339053"/>
                <a:gd name="connsiteY94" fmla="*/ 2751608 h 6858000"/>
                <a:gd name="connsiteX95" fmla="*/ 1165737 w 1339053"/>
                <a:gd name="connsiteY95" fmla="*/ 2933012 h 6858000"/>
                <a:gd name="connsiteX96" fmla="*/ 1202029 w 1339053"/>
                <a:gd name="connsiteY96" fmla="*/ 3107873 h 6858000"/>
                <a:gd name="connsiteX97" fmla="*/ 1225692 w 1339053"/>
                <a:gd name="connsiteY97" fmla="*/ 3244974 h 6858000"/>
                <a:gd name="connsiteX98" fmla="*/ 1243916 w 1339053"/>
                <a:gd name="connsiteY98" fmla="*/ 3326221 h 6858000"/>
                <a:gd name="connsiteX99" fmla="*/ 1293067 w 1339053"/>
                <a:gd name="connsiteY99" fmla="*/ 3480219 h 6858000"/>
                <a:gd name="connsiteX100" fmla="*/ 1308071 w 1339053"/>
                <a:gd name="connsiteY100" fmla="*/ 3585182 h 6858000"/>
                <a:gd name="connsiteX101" fmla="*/ 1295962 w 1339053"/>
                <a:gd name="connsiteY101" fmla="*/ 3584708 h 6858000"/>
                <a:gd name="connsiteX102" fmla="*/ 1118893 w 1339053"/>
                <a:gd name="connsiteY102" fmla="*/ 3568330 h 6858000"/>
                <a:gd name="connsiteX103" fmla="*/ 1094179 w 1339053"/>
                <a:gd name="connsiteY103" fmla="*/ 3567566 h 6858000"/>
                <a:gd name="connsiteX104" fmla="*/ 922719 w 1339053"/>
                <a:gd name="connsiteY104" fmla="*/ 3516472 h 6858000"/>
                <a:gd name="connsiteX105" fmla="*/ 877028 w 1339053"/>
                <a:gd name="connsiteY105" fmla="*/ 3490955 h 6858000"/>
                <a:gd name="connsiteX106" fmla="*/ 850533 w 1339053"/>
                <a:gd name="connsiteY106" fmla="*/ 3481837 h 6858000"/>
                <a:gd name="connsiteX107" fmla="*/ 852113 w 1339053"/>
                <a:gd name="connsiteY107" fmla="*/ 3461170 h 6858000"/>
                <a:gd name="connsiteX108" fmla="*/ 831383 w 1339053"/>
                <a:gd name="connsiteY108" fmla="*/ 3399179 h 6858000"/>
                <a:gd name="connsiteX109" fmla="*/ 743141 w 1339053"/>
                <a:gd name="connsiteY109" fmla="*/ 3320580 h 6858000"/>
                <a:gd name="connsiteX110" fmla="*/ 713221 w 1339053"/>
                <a:gd name="connsiteY110" fmla="*/ 3251241 h 6858000"/>
                <a:gd name="connsiteX111" fmla="*/ 697098 w 1339053"/>
                <a:gd name="connsiteY111" fmla="*/ 3202528 h 6858000"/>
                <a:gd name="connsiteX112" fmla="*/ 664820 w 1339053"/>
                <a:gd name="connsiteY112" fmla="*/ 3154190 h 6858000"/>
                <a:gd name="connsiteX113" fmla="*/ 572501 w 1339053"/>
                <a:gd name="connsiteY113" fmla="*/ 3087312 h 6858000"/>
                <a:gd name="connsiteX114" fmla="*/ 497703 w 1339053"/>
                <a:gd name="connsiteY114" fmla="*/ 3005243 h 6858000"/>
                <a:gd name="connsiteX115" fmla="*/ 476984 w 1339053"/>
                <a:gd name="connsiteY115" fmla="*/ 2892751 h 6858000"/>
                <a:gd name="connsiteX116" fmla="*/ 468947 w 1339053"/>
                <a:gd name="connsiteY116" fmla="*/ 2824527 h 6858000"/>
                <a:gd name="connsiteX117" fmla="*/ 569138 w 1339053"/>
                <a:gd name="connsiteY117" fmla="*/ 2595026 h 6858000"/>
                <a:gd name="connsiteX118" fmla="*/ 645397 w 1339053"/>
                <a:gd name="connsiteY118" fmla="*/ 2440808 h 6858000"/>
                <a:gd name="connsiteX119" fmla="*/ 651820 w 1339053"/>
                <a:gd name="connsiteY119" fmla="*/ 2384384 h 6858000"/>
                <a:gd name="connsiteX120" fmla="*/ 612994 w 1339053"/>
                <a:gd name="connsiteY120" fmla="*/ 2207332 h 6858000"/>
                <a:gd name="connsiteX121" fmla="*/ 620894 w 1339053"/>
                <a:gd name="connsiteY121" fmla="*/ 2046679 h 6858000"/>
                <a:gd name="connsiteX122" fmla="*/ 644614 w 1339053"/>
                <a:gd name="connsiteY122" fmla="*/ 1931265 h 6858000"/>
                <a:gd name="connsiteX123" fmla="*/ 665994 w 1339053"/>
                <a:gd name="connsiteY123" fmla="*/ 1832337 h 6858000"/>
                <a:gd name="connsiteX124" fmla="*/ 678276 w 1339053"/>
                <a:gd name="connsiteY124" fmla="*/ 1709437 h 6858000"/>
                <a:gd name="connsiteX125" fmla="*/ 672955 w 1339053"/>
                <a:gd name="connsiteY125" fmla="*/ 1636123 h 6858000"/>
                <a:gd name="connsiteX126" fmla="*/ 668480 w 1339053"/>
                <a:gd name="connsiteY126" fmla="*/ 1520749 h 6858000"/>
                <a:gd name="connsiteX127" fmla="*/ 653920 w 1339053"/>
                <a:gd name="connsiteY127" fmla="*/ 1399437 h 6858000"/>
                <a:gd name="connsiteX128" fmla="*/ 612686 w 1339053"/>
                <a:gd name="connsiteY128" fmla="*/ 1296979 h 6858000"/>
                <a:gd name="connsiteX129" fmla="*/ 570220 w 1339053"/>
                <a:gd name="connsiteY129" fmla="*/ 1235618 h 6858000"/>
                <a:gd name="connsiteX130" fmla="*/ 529736 w 1339053"/>
                <a:gd name="connsiteY130" fmla="*/ 1081752 h 6858000"/>
                <a:gd name="connsiteX131" fmla="*/ 414305 w 1339053"/>
                <a:gd name="connsiteY131" fmla="*/ 918292 h 6858000"/>
                <a:gd name="connsiteX132" fmla="*/ 373924 w 1339053"/>
                <a:gd name="connsiteY132" fmla="*/ 825689 h 6858000"/>
                <a:gd name="connsiteX133" fmla="*/ 368949 w 1339053"/>
                <a:gd name="connsiteY133" fmla="*/ 778726 h 6858000"/>
                <a:gd name="connsiteX134" fmla="*/ 347020 w 1339053"/>
                <a:gd name="connsiteY134" fmla="*/ 694643 h 6858000"/>
                <a:gd name="connsiteX135" fmla="*/ 327478 w 1339053"/>
                <a:gd name="connsiteY135" fmla="*/ 642898 h 6858000"/>
                <a:gd name="connsiteX136" fmla="*/ 243468 w 1339053"/>
                <a:gd name="connsiteY136" fmla="*/ 491960 h 6858000"/>
                <a:gd name="connsiteX137" fmla="*/ 218930 w 1339053"/>
                <a:gd name="connsiteY137" fmla="*/ 446010 h 6858000"/>
                <a:gd name="connsiteX138" fmla="*/ 180614 w 1339053"/>
                <a:gd name="connsiteY138" fmla="*/ 354892 h 6858000"/>
                <a:gd name="connsiteX139" fmla="*/ 171988 w 1339053"/>
                <a:gd name="connsiteY139" fmla="*/ 317521 h 6858000"/>
                <a:gd name="connsiteX140" fmla="*/ 139875 w 1339053"/>
                <a:gd name="connsiteY140" fmla="*/ 246378 h 6858000"/>
                <a:gd name="connsiteX141" fmla="*/ 51499 w 1339053"/>
                <a:gd name="connsiteY141" fmla="*/ 73211 h 6858000"/>
                <a:gd name="connsiteX142" fmla="*/ 19690 w 1339053"/>
                <a:gd name="connsiteY142" fmla="*/ 3662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</a:cxnLst>
              <a:rect l="l" t="t" r="r" b="b"/>
              <a:pathLst>
                <a:path w="1339053" h="6858000">
                  <a:moveTo>
                    <a:pt x="850532" y="3481838"/>
                  </a:moveTo>
                  <a:lnTo>
                    <a:pt x="877027" y="3490955"/>
                  </a:lnTo>
                  <a:cubicBezTo>
                    <a:pt x="892941" y="3497986"/>
                    <a:pt x="908176" y="3506416"/>
                    <a:pt x="922718" y="3516472"/>
                  </a:cubicBezTo>
                  <a:cubicBezTo>
                    <a:pt x="967062" y="3547282"/>
                    <a:pt x="1027547" y="3564030"/>
                    <a:pt x="1094179" y="3567567"/>
                  </a:cubicBezTo>
                  <a:cubicBezTo>
                    <a:pt x="1102515" y="3567965"/>
                    <a:pt x="1113434" y="3565936"/>
                    <a:pt x="1118891" y="3568331"/>
                  </a:cubicBezTo>
                  <a:cubicBezTo>
                    <a:pt x="1180628" y="3594888"/>
                    <a:pt x="1237753" y="3586304"/>
                    <a:pt x="1295961" y="3584709"/>
                  </a:cubicBezTo>
                  <a:lnTo>
                    <a:pt x="1308070" y="3585183"/>
                  </a:lnTo>
                  <a:lnTo>
                    <a:pt x="1325263" y="3705453"/>
                  </a:lnTo>
                  <a:cubicBezTo>
                    <a:pt x="1328254" y="3727679"/>
                    <a:pt x="1331526" y="3749922"/>
                    <a:pt x="1334107" y="3772268"/>
                  </a:cubicBezTo>
                  <a:lnTo>
                    <a:pt x="1338203" y="3831076"/>
                  </a:lnTo>
                  <a:lnTo>
                    <a:pt x="1338805" y="3839709"/>
                  </a:lnTo>
                  <a:cubicBezTo>
                    <a:pt x="1339996" y="3932341"/>
                    <a:pt x="1336568" y="4025809"/>
                    <a:pt x="1335635" y="4118635"/>
                  </a:cubicBezTo>
                  <a:cubicBezTo>
                    <a:pt x="1335202" y="4148976"/>
                    <a:pt x="1338805" y="4178868"/>
                    <a:pt x="1337171" y="4209403"/>
                  </a:cubicBezTo>
                  <a:cubicBezTo>
                    <a:pt x="1335445" y="4242449"/>
                    <a:pt x="1327565" y="4276129"/>
                    <a:pt x="1325840" y="4309174"/>
                  </a:cubicBezTo>
                  <a:cubicBezTo>
                    <a:pt x="1322853" y="4364122"/>
                    <a:pt x="1323899" y="4418621"/>
                    <a:pt x="1321122" y="4473630"/>
                  </a:cubicBezTo>
                  <a:cubicBezTo>
                    <a:pt x="1315632" y="4579723"/>
                    <a:pt x="1309019" y="4685750"/>
                    <a:pt x="1302196" y="4791709"/>
                  </a:cubicBezTo>
                  <a:cubicBezTo>
                    <a:pt x="1300696" y="4814383"/>
                    <a:pt x="1294244" y="4837504"/>
                    <a:pt x="1293239" y="4860048"/>
                  </a:cubicBezTo>
                  <a:cubicBezTo>
                    <a:pt x="1290785" y="4919957"/>
                    <a:pt x="1289660" y="4979994"/>
                    <a:pt x="1288829" y="5039837"/>
                  </a:cubicBezTo>
                  <a:cubicBezTo>
                    <a:pt x="1288401" y="5076103"/>
                    <a:pt x="1290512" y="5112310"/>
                    <a:pt x="1289584" y="5148703"/>
                  </a:cubicBezTo>
                  <a:cubicBezTo>
                    <a:pt x="1288845" y="5177820"/>
                    <a:pt x="1286193" y="5207193"/>
                    <a:pt x="1282205" y="5236435"/>
                  </a:cubicBezTo>
                  <a:cubicBezTo>
                    <a:pt x="1278784" y="5261619"/>
                    <a:pt x="1270649" y="5286477"/>
                    <a:pt x="1268145" y="5311662"/>
                  </a:cubicBezTo>
                  <a:cubicBezTo>
                    <a:pt x="1261308" y="5379812"/>
                    <a:pt x="1256387" y="5447703"/>
                    <a:pt x="1250547" y="5515595"/>
                  </a:cubicBezTo>
                  <a:cubicBezTo>
                    <a:pt x="1248113" y="5542776"/>
                    <a:pt x="1244054" y="5570023"/>
                    <a:pt x="1243323" y="5596885"/>
                  </a:cubicBezTo>
                  <a:cubicBezTo>
                    <a:pt x="1241082" y="5668709"/>
                    <a:pt x="1241668" y="5740276"/>
                    <a:pt x="1238303" y="5812036"/>
                  </a:cubicBezTo>
                  <a:cubicBezTo>
                    <a:pt x="1235508" y="5871554"/>
                    <a:pt x="1228259" y="5931392"/>
                    <a:pt x="1223551" y="5991171"/>
                  </a:cubicBezTo>
                  <a:cubicBezTo>
                    <a:pt x="1221675" y="6016549"/>
                    <a:pt x="1222415" y="6041609"/>
                    <a:pt x="1219699" y="6066726"/>
                  </a:cubicBezTo>
                  <a:cubicBezTo>
                    <a:pt x="1213776" y="6123024"/>
                    <a:pt x="1205938" y="6179576"/>
                    <a:pt x="1199935" y="6236130"/>
                  </a:cubicBezTo>
                  <a:cubicBezTo>
                    <a:pt x="1196614" y="6268403"/>
                    <a:pt x="1198425" y="6301127"/>
                    <a:pt x="1192857" y="6333267"/>
                  </a:cubicBezTo>
                  <a:cubicBezTo>
                    <a:pt x="1179603" y="6409590"/>
                    <a:pt x="1163470" y="6485591"/>
                    <a:pt x="1148174" y="6561849"/>
                  </a:cubicBezTo>
                  <a:cubicBezTo>
                    <a:pt x="1132370" y="6640486"/>
                    <a:pt x="1117066" y="6719000"/>
                    <a:pt x="1100424" y="6797385"/>
                  </a:cubicBezTo>
                  <a:lnTo>
                    <a:pt x="1085621" y="6858000"/>
                  </a:lnTo>
                  <a:lnTo>
                    <a:pt x="932341" y="6858000"/>
                  </a:lnTo>
                  <a:lnTo>
                    <a:pt x="944496" y="6829656"/>
                  </a:lnTo>
                  <a:cubicBezTo>
                    <a:pt x="964836" y="6776399"/>
                    <a:pt x="953622" y="6744439"/>
                    <a:pt x="913239" y="6720119"/>
                  </a:cubicBezTo>
                  <a:cubicBezTo>
                    <a:pt x="890880" y="6706443"/>
                    <a:pt x="866986" y="6690318"/>
                    <a:pt x="870682" y="6655346"/>
                  </a:cubicBezTo>
                  <a:cubicBezTo>
                    <a:pt x="876846" y="6598274"/>
                    <a:pt x="889503" y="6540954"/>
                    <a:pt x="846442" y="6498594"/>
                  </a:cubicBezTo>
                  <a:cubicBezTo>
                    <a:pt x="862273" y="6487399"/>
                    <a:pt x="871751" y="6480449"/>
                    <a:pt x="881150" y="6473756"/>
                  </a:cubicBezTo>
                  <a:cubicBezTo>
                    <a:pt x="907245" y="6455292"/>
                    <a:pt x="930705" y="6407516"/>
                    <a:pt x="922470" y="6377035"/>
                  </a:cubicBezTo>
                  <a:cubicBezTo>
                    <a:pt x="910652" y="6332192"/>
                    <a:pt x="925705" y="6299028"/>
                    <a:pt x="955039" y="6268585"/>
                  </a:cubicBezTo>
                  <a:cubicBezTo>
                    <a:pt x="1003777" y="6217606"/>
                    <a:pt x="1017630" y="6148240"/>
                    <a:pt x="1024350" y="6083443"/>
                  </a:cubicBezTo>
                  <a:cubicBezTo>
                    <a:pt x="1029590" y="6034553"/>
                    <a:pt x="1028255" y="5980246"/>
                    <a:pt x="999696" y="5938416"/>
                  </a:cubicBezTo>
                  <a:cubicBezTo>
                    <a:pt x="990505" y="5925141"/>
                    <a:pt x="991039" y="5901884"/>
                    <a:pt x="988342" y="5882426"/>
                  </a:cubicBezTo>
                  <a:cubicBezTo>
                    <a:pt x="986229" y="5866254"/>
                    <a:pt x="984774" y="5849442"/>
                    <a:pt x="985444" y="5832438"/>
                  </a:cubicBezTo>
                  <a:cubicBezTo>
                    <a:pt x="986010" y="5814273"/>
                    <a:pt x="985042" y="5793656"/>
                    <a:pt x="992016" y="5777751"/>
                  </a:cubicBezTo>
                  <a:cubicBezTo>
                    <a:pt x="1012886" y="5729456"/>
                    <a:pt x="1014467" y="5686488"/>
                    <a:pt x="995028" y="5641832"/>
                  </a:cubicBezTo>
                  <a:cubicBezTo>
                    <a:pt x="984984" y="5618696"/>
                    <a:pt x="974301" y="5585771"/>
                    <a:pt x="981247" y="5562522"/>
                  </a:cubicBezTo>
                  <a:cubicBezTo>
                    <a:pt x="998041" y="5505913"/>
                    <a:pt x="997454" y="5454379"/>
                    <a:pt x="995131" y="5398075"/>
                  </a:cubicBezTo>
                  <a:cubicBezTo>
                    <a:pt x="993724" y="5361807"/>
                    <a:pt x="997229" y="5322258"/>
                    <a:pt x="997379" y="5283928"/>
                  </a:cubicBezTo>
                  <a:cubicBezTo>
                    <a:pt x="997473" y="5239095"/>
                    <a:pt x="1006631" y="5193105"/>
                    <a:pt x="979617" y="5157396"/>
                  </a:cubicBezTo>
                  <a:cubicBezTo>
                    <a:pt x="976728" y="5153402"/>
                    <a:pt x="978724" y="5144705"/>
                    <a:pt x="976441" y="5139485"/>
                  </a:cubicBezTo>
                  <a:cubicBezTo>
                    <a:pt x="969619" y="5122991"/>
                    <a:pt x="964828" y="5102888"/>
                    <a:pt x="953793" y="5091862"/>
                  </a:cubicBezTo>
                  <a:cubicBezTo>
                    <a:pt x="921506" y="5059884"/>
                    <a:pt x="886609" y="5031900"/>
                    <a:pt x="853056" y="5001787"/>
                  </a:cubicBezTo>
                  <a:cubicBezTo>
                    <a:pt x="845882" y="4995337"/>
                    <a:pt x="836325" y="4988437"/>
                    <a:pt x="833979" y="4978966"/>
                  </a:cubicBezTo>
                  <a:cubicBezTo>
                    <a:pt x="820602" y="4924328"/>
                    <a:pt x="808509" y="4869239"/>
                    <a:pt x="796995" y="4813768"/>
                  </a:cubicBezTo>
                  <a:cubicBezTo>
                    <a:pt x="792418" y="4791474"/>
                    <a:pt x="803209" y="4777314"/>
                    <a:pt x="820590" y="4764057"/>
                  </a:cubicBezTo>
                  <a:cubicBezTo>
                    <a:pt x="837188" y="4751123"/>
                    <a:pt x="855398" y="4734452"/>
                    <a:pt x="864688" y="4714752"/>
                  </a:cubicBezTo>
                  <a:cubicBezTo>
                    <a:pt x="883062" y="4675275"/>
                    <a:pt x="897521" y="4632902"/>
                    <a:pt x="910485" y="4590911"/>
                  </a:cubicBezTo>
                  <a:cubicBezTo>
                    <a:pt x="915338" y="4575199"/>
                    <a:pt x="912978" y="4556131"/>
                    <a:pt x="911445" y="4539571"/>
                  </a:cubicBezTo>
                  <a:cubicBezTo>
                    <a:pt x="908527" y="4508200"/>
                    <a:pt x="900999" y="4477659"/>
                    <a:pt x="900285" y="4445837"/>
                  </a:cubicBezTo>
                  <a:cubicBezTo>
                    <a:pt x="899539" y="4408923"/>
                    <a:pt x="887958" y="4383340"/>
                    <a:pt x="863237" y="4364703"/>
                  </a:cubicBezTo>
                  <a:cubicBezTo>
                    <a:pt x="826431" y="4336971"/>
                    <a:pt x="808536" y="4292507"/>
                    <a:pt x="798070" y="4243284"/>
                  </a:cubicBezTo>
                  <a:cubicBezTo>
                    <a:pt x="784617" y="4180721"/>
                    <a:pt x="805728" y="4117545"/>
                    <a:pt x="817097" y="4054750"/>
                  </a:cubicBezTo>
                  <a:cubicBezTo>
                    <a:pt x="821537" y="4030724"/>
                    <a:pt x="826632" y="4006057"/>
                    <a:pt x="826251" y="3982801"/>
                  </a:cubicBezTo>
                  <a:cubicBezTo>
                    <a:pt x="825347" y="3916709"/>
                    <a:pt x="825150" y="3850833"/>
                    <a:pt x="836848" y="3784939"/>
                  </a:cubicBezTo>
                  <a:lnTo>
                    <a:pt x="841285" y="3766755"/>
                  </a:lnTo>
                  <a:lnTo>
                    <a:pt x="841284" y="3766755"/>
                  </a:lnTo>
                  <a:lnTo>
                    <a:pt x="852925" y="3719034"/>
                  </a:lnTo>
                  <a:cubicBezTo>
                    <a:pt x="855152" y="3711822"/>
                    <a:pt x="856753" y="3704413"/>
                    <a:pt x="857932" y="3696880"/>
                  </a:cubicBezTo>
                  <a:cubicBezTo>
                    <a:pt x="868683" y="3631632"/>
                    <a:pt x="885300" y="3565939"/>
                    <a:pt x="853534" y="3507036"/>
                  </a:cubicBezTo>
                  <a:cubicBezTo>
                    <a:pt x="850623" y="3501622"/>
                    <a:pt x="849992" y="3494020"/>
                    <a:pt x="850226" y="3485839"/>
                  </a:cubicBezTo>
                  <a:close/>
                  <a:moveTo>
                    <a:pt x="0" y="0"/>
                  </a:moveTo>
                  <a:lnTo>
                    <a:pt x="455609" y="0"/>
                  </a:lnTo>
                  <a:lnTo>
                    <a:pt x="459171" y="72395"/>
                  </a:lnTo>
                  <a:cubicBezTo>
                    <a:pt x="459671" y="92301"/>
                    <a:pt x="456894" y="113171"/>
                    <a:pt x="460041" y="131917"/>
                  </a:cubicBezTo>
                  <a:cubicBezTo>
                    <a:pt x="474213" y="218122"/>
                    <a:pt x="492031" y="302910"/>
                    <a:pt x="504421" y="389691"/>
                  </a:cubicBezTo>
                  <a:cubicBezTo>
                    <a:pt x="517349" y="479177"/>
                    <a:pt x="539516" y="562489"/>
                    <a:pt x="582097" y="634609"/>
                  </a:cubicBezTo>
                  <a:cubicBezTo>
                    <a:pt x="621686" y="701573"/>
                    <a:pt x="662589" y="767248"/>
                    <a:pt x="702468" y="834019"/>
                  </a:cubicBezTo>
                  <a:cubicBezTo>
                    <a:pt x="712587" y="850968"/>
                    <a:pt x="725536" y="867665"/>
                    <a:pt x="729203" y="887701"/>
                  </a:cubicBezTo>
                  <a:cubicBezTo>
                    <a:pt x="736973" y="929321"/>
                    <a:pt x="740155" y="973193"/>
                    <a:pt x="743787" y="1016355"/>
                  </a:cubicBezTo>
                  <a:cubicBezTo>
                    <a:pt x="746786" y="1053398"/>
                    <a:pt x="745800" y="1091467"/>
                    <a:pt x="750083" y="1128060"/>
                  </a:cubicBezTo>
                  <a:cubicBezTo>
                    <a:pt x="753428" y="1157309"/>
                    <a:pt x="762038" y="1185083"/>
                    <a:pt x="768866" y="1213431"/>
                  </a:cubicBezTo>
                  <a:cubicBezTo>
                    <a:pt x="774767" y="1238107"/>
                    <a:pt x="778357" y="1264327"/>
                    <a:pt x="787802" y="1286432"/>
                  </a:cubicBezTo>
                  <a:cubicBezTo>
                    <a:pt x="810582" y="1340304"/>
                    <a:pt x="832653" y="1394242"/>
                    <a:pt x="842837" y="1455511"/>
                  </a:cubicBezTo>
                  <a:cubicBezTo>
                    <a:pt x="853049" y="1515944"/>
                    <a:pt x="867276" y="1574511"/>
                    <a:pt x="877988" y="1634814"/>
                  </a:cubicBezTo>
                  <a:cubicBezTo>
                    <a:pt x="888390" y="1693895"/>
                    <a:pt x="902813" y="1748857"/>
                    <a:pt x="941063" y="1789731"/>
                  </a:cubicBezTo>
                  <a:cubicBezTo>
                    <a:pt x="957906" y="1807908"/>
                    <a:pt x="975122" y="1831564"/>
                    <a:pt x="980124" y="1857657"/>
                  </a:cubicBezTo>
                  <a:cubicBezTo>
                    <a:pt x="987207" y="1894833"/>
                    <a:pt x="980788" y="1937150"/>
                    <a:pt x="984484" y="1976384"/>
                  </a:cubicBezTo>
                  <a:cubicBezTo>
                    <a:pt x="988781" y="2022576"/>
                    <a:pt x="988793" y="2074493"/>
                    <a:pt x="1007189" y="2110650"/>
                  </a:cubicBezTo>
                  <a:cubicBezTo>
                    <a:pt x="1023612" y="2142809"/>
                    <a:pt x="1034723" y="2173610"/>
                    <a:pt x="1039893" y="2211041"/>
                  </a:cubicBezTo>
                  <a:cubicBezTo>
                    <a:pt x="1043484" y="2237261"/>
                    <a:pt x="1057690" y="2260269"/>
                    <a:pt x="1059162" y="2286682"/>
                  </a:cubicBezTo>
                  <a:cubicBezTo>
                    <a:pt x="1061252" y="2321469"/>
                    <a:pt x="1060754" y="2355740"/>
                    <a:pt x="1070522" y="2388667"/>
                  </a:cubicBezTo>
                  <a:cubicBezTo>
                    <a:pt x="1080600" y="2422815"/>
                    <a:pt x="1085513" y="2459602"/>
                    <a:pt x="1093939" y="2494653"/>
                  </a:cubicBezTo>
                  <a:cubicBezTo>
                    <a:pt x="1098500" y="2513273"/>
                    <a:pt x="1106866" y="2529964"/>
                    <a:pt x="1112007" y="2548197"/>
                  </a:cubicBezTo>
                  <a:cubicBezTo>
                    <a:pt x="1121409" y="2581573"/>
                    <a:pt x="1130232" y="2615336"/>
                    <a:pt x="1138346" y="2649163"/>
                  </a:cubicBezTo>
                  <a:cubicBezTo>
                    <a:pt x="1146465" y="2682988"/>
                    <a:pt x="1157699" y="2716368"/>
                    <a:pt x="1160337" y="2751608"/>
                  </a:cubicBezTo>
                  <a:cubicBezTo>
                    <a:pt x="1164714" y="2811646"/>
                    <a:pt x="1159211" y="2873999"/>
                    <a:pt x="1165737" y="2933012"/>
                  </a:cubicBezTo>
                  <a:cubicBezTo>
                    <a:pt x="1172445" y="2992925"/>
                    <a:pt x="1185964" y="3051556"/>
                    <a:pt x="1202029" y="3107873"/>
                  </a:cubicBezTo>
                  <a:cubicBezTo>
                    <a:pt x="1214635" y="3152396"/>
                    <a:pt x="1227749" y="3194534"/>
                    <a:pt x="1225692" y="3244974"/>
                  </a:cubicBezTo>
                  <a:cubicBezTo>
                    <a:pt x="1224565" y="3273123"/>
                    <a:pt x="1231196" y="3305079"/>
                    <a:pt x="1243916" y="3326221"/>
                  </a:cubicBezTo>
                  <a:cubicBezTo>
                    <a:pt x="1271701" y="3372044"/>
                    <a:pt x="1285247" y="3423911"/>
                    <a:pt x="1293067" y="3480219"/>
                  </a:cubicBezTo>
                  <a:lnTo>
                    <a:pt x="1308071" y="3585182"/>
                  </a:lnTo>
                  <a:lnTo>
                    <a:pt x="1295962" y="3584708"/>
                  </a:lnTo>
                  <a:cubicBezTo>
                    <a:pt x="1237754" y="3586303"/>
                    <a:pt x="1180629" y="3594888"/>
                    <a:pt x="1118893" y="3568330"/>
                  </a:cubicBezTo>
                  <a:cubicBezTo>
                    <a:pt x="1113435" y="3565936"/>
                    <a:pt x="1102517" y="3567964"/>
                    <a:pt x="1094179" y="3567566"/>
                  </a:cubicBezTo>
                  <a:cubicBezTo>
                    <a:pt x="1027548" y="3564029"/>
                    <a:pt x="967064" y="3547281"/>
                    <a:pt x="922719" y="3516472"/>
                  </a:cubicBezTo>
                  <a:cubicBezTo>
                    <a:pt x="908178" y="3506414"/>
                    <a:pt x="892942" y="3497984"/>
                    <a:pt x="877028" y="3490955"/>
                  </a:cubicBezTo>
                  <a:lnTo>
                    <a:pt x="850533" y="3481837"/>
                  </a:lnTo>
                  <a:lnTo>
                    <a:pt x="852113" y="3461170"/>
                  </a:lnTo>
                  <a:cubicBezTo>
                    <a:pt x="854391" y="3434500"/>
                    <a:pt x="848474" y="3414331"/>
                    <a:pt x="831383" y="3399179"/>
                  </a:cubicBezTo>
                  <a:cubicBezTo>
                    <a:pt x="801767" y="3373388"/>
                    <a:pt x="773654" y="3344957"/>
                    <a:pt x="743141" y="3320580"/>
                  </a:cubicBezTo>
                  <a:cubicBezTo>
                    <a:pt x="722236" y="3303685"/>
                    <a:pt x="714543" y="3281842"/>
                    <a:pt x="713221" y="3251241"/>
                  </a:cubicBezTo>
                  <a:cubicBezTo>
                    <a:pt x="712555" y="3234106"/>
                    <a:pt x="704768" y="3217029"/>
                    <a:pt x="697098" y="3202528"/>
                  </a:cubicBezTo>
                  <a:cubicBezTo>
                    <a:pt x="687845" y="3184997"/>
                    <a:pt x="672212" y="3172554"/>
                    <a:pt x="664820" y="3154190"/>
                  </a:cubicBezTo>
                  <a:cubicBezTo>
                    <a:pt x="646169" y="3109209"/>
                    <a:pt x="616744" y="3087991"/>
                    <a:pt x="572501" y="3087312"/>
                  </a:cubicBezTo>
                  <a:cubicBezTo>
                    <a:pt x="533259" y="3086763"/>
                    <a:pt x="493731" y="3044085"/>
                    <a:pt x="497703" y="3005243"/>
                  </a:cubicBezTo>
                  <a:cubicBezTo>
                    <a:pt x="502030" y="2962279"/>
                    <a:pt x="490540" y="2928257"/>
                    <a:pt x="476984" y="2892751"/>
                  </a:cubicBezTo>
                  <a:cubicBezTo>
                    <a:pt x="469363" y="2872905"/>
                    <a:pt x="465404" y="2847135"/>
                    <a:pt x="468947" y="2824527"/>
                  </a:cubicBezTo>
                  <a:cubicBezTo>
                    <a:pt x="482188" y="2738605"/>
                    <a:pt x="520979" y="2665650"/>
                    <a:pt x="569138" y="2595026"/>
                  </a:cubicBezTo>
                  <a:cubicBezTo>
                    <a:pt x="600577" y="2548865"/>
                    <a:pt x="622260" y="2493483"/>
                    <a:pt x="645397" y="2440808"/>
                  </a:cubicBezTo>
                  <a:cubicBezTo>
                    <a:pt x="652529" y="2424387"/>
                    <a:pt x="655029" y="2401457"/>
                    <a:pt x="651820" y="2384384"/>
                  </a:cubicBezTo>
                  <a:cubicBezTo>
                    <a:pt x="640949" y="2324596"/>
                    <a:pt x="629163" y="2264805"/>
                    <a:pt x="612994" y="2207332"/>
                  </a:cubicBezTo>
                  <a:cubicBezTo>
                    <a:pt x="597678" y="2153787"/>
                    <a:pt x="601053" y="2099808"/>
                    <a:pt x="620894" y="2046679"/>
                  </a:cubicBezTo>
                  <a:cubicBezTo>
                    <a:pt x="635367" y="2007977"/>
                    <a:pt x="641110" y="1970814"/>
                    <a:pt x="644614" y="1931265"/>
                  </a:cubicBezTo>
                  <a:cubicBezTo>
                    <a:pt x="647465" y="1898285"/>
                    <a:pt x="653360" y="1862859"/>
                    <a:pt x="665994" y="1832337"/>
                  </a:cubicBezTo>
                  <a:cubicBezTo>
                    <a:pt x="683779" y="1789578"/>
                    <a:pt x="688928" y="1751381"/>
                    <a:pt x="678276" y="1709437"/>
                  </a:cubicBezTo>
                  <a:cubicBezTo>
                    <a:pt x="672576" y="1687079"/>
                    <a:pt x="673987" y="1660990"/>
                    <a:pt x="672955" y="1636123"/>
                  </a:cubicBezTo>
                  <a:cubicBezTo>
                    <a:pt x="671272" y="1597795"/>
                    <a:pt x="671867" y="1558758"/>
                    <a:pt x="668480" y="1520749"/>
                  </a:cubicBezTo>
                  <a:cubicBezTo>
                    <a:pt x="665050" y="1479903"/>
                    <a:pt x="655019" y="1440408"/>
                    <a:pt x="653920" y="1399437"/>
                  </a:cubicBezTo>
                  <a:cubicBezTo>
                    <a:pt x="652652" y="1355309"/>
                    <a:pt x="639893" y="1323154"/>
                    <a:pt x="612686" y="1296979"/>
                  </a:cubicBezTo>
                  <a:cubicBezTo>
                    <a:pt x="595576" y="1280408"/>
                    <a:pt x="578401" y="1259588"/>
                    <a:pt x="570220" y="1235618"/>
                  </a:cubicBezTo>
                  <a:cubicBezTo>
                    <a:pt x="553631" y="1186194"/>
                    <a:pt x="545669" y="1131821"/>
                    <a:pt x="529736" y="1081752"/>
                  </a:cubicBezTo>
                  <a:cubicBezTo>
                    <a:pt x="507466" y="1011390"/>
                    <a:pt x="481332" y="944631"/>
                    <a:pt x="414305" y="918292"/>
                  </a:cubicBezTo>
                  <a:cubicBezTo>
                    <a:pt x="377314" y="903769"/>
                    <a:pt x="368843" y="874065"/>
                    <a:pt x="373924" y="825689"/>
                  </a:cubicBezTo>
                  <a:cubicBezTo>
                    <a:pt x="375689" y="809590"/>
                    <a:pt x="376722" y="786203"/>
                    <a:pt x="368949" y="778726"/>
                  </a:cubicBezTo>
                  <a:cubicBezTo>
                    <a:pt x="345838" y="756354"/>
                    <a:pt x="349308" y="725824"/>
                    <a:pt x="347020" y="694643"/>
                  </a:cubicBezTo>
                  <a:cubicBezTo>
                    <a:pt x="345704" y="675894"/>
                    <a:pt x="339306" y="651346"/>
                    <a:pt x="327478" y="642898"/>
                  </a:cubicBezTo>
                  <a:cubicBezTo>
                    <a:pt x="279698" y="608395"/>
                    <a:pt x="263590" y="549247"/>
                    <a:pt x="243468" y="491960"/>
                  </a:cubicBezTo>
                  <a:cubicBezTo>
                    <a:pt x="237433" y="475142"/>
                    <a:pt x="230250" y="456843"/>
                    <a:pt x="218930" y="446010"/>
                  </a:cubicBezTo>
                  <a:cubicBezTo>
                    <a:pt x="194433" y="422927"/>
                    <a:pt x="180036" y="395344"/>
                    <a:pt x="180614" y="354892"/>
                  </a:cubicBezTo>
                  <a:cubicBezTo>
                    <a:pt x="180923" y="342010"/>
                    <a:pt x="176523" y="328798"/>
                    <a:pt x="171988" y="317521"/>
                  </a:cubicBezTo>
                  <a:cubicBezTo>
                    <a:pt x="162052" y="293291"/>
                    <a:pt x="148442" y="271315"/>
                    <a:pt x="139875" y="246378"/>
                  </a:cubicBezTo>
                  <a:cubicBezTo>
                    <a:pt x="117577" y="182780"/>
                    <a:pt x="95749" y="119890"/>
                    <a:pt x="51499" y="73211"/>
                  </a:cubicBezTo>
                  <a:cubicBezTo>
                    <a:pt x="40691" y="61834"/>
                    <a:pt x="29467" y="49763"/>
                    <a:pt x="19690" y="366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pic>
        <p:nvPicPr>
          <p:cNvPr id="3" name="Picture 2" descr="A green and white cover with text&#10;&#10;Description automatically generated">
            <a:extLst>
              <a:ext uri="{FF2B5EF4-FFF2-40B4-BE49-F238E27FC236}">
                <a16:creationId xmlns:a16="http://schemas.microsoft.com/office/drawing/2014/main" id="{9D42DC39-6532-8359-1A40-6F9DF5B7995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162" r="24976"/>
          <a:stretch/>
        </p:blipFill>
        <p:spPr>
          <a:xfrm>
            <a:off x="8281916" y="1"/>
            <a:ext cx="3910084" cy="6858000"/>
          </a:xfrm>
          <a:custGeom>
            <a:avLst/>
            <a:gdLst/>
            <a:ahLst/>
            <a:cxnLst/>
            <a:rect l="l" t="t" r="r" b="b"/>
            <a:pathLst>
              <a:path w="3910084" h="6858000">
                <a:moveTo>
                  <a:pt x="118775" y="0"/>
                </a:moveTo>
                <a:lnTo>
                  <a:pt x="3910084" y="0"/>
                </a:lnTo>
                <a:lnTo>
                  <a:pt x="3910084" y="6858000"/>
                </a:lnTo>
                <a:lnTo>
                  <a:pt x="913702" y="6858000"/>
                </a:lnTo>
                <a:lnTo>
                  <a:pt x="346751" y="5107724"/>
                </a:lnTo>
                <a:lnTo>
                  <a:pt x="0" y="803615"/>
                </a:lnTo>
                <a:close/>
              </a:path>
            </a:pathLst>
          </a:cu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48BA7E-B47F-C95F-7272-26F0525EE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466933"/>
            <a:ext cx="2635250" cy="70788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A68F81FF-A8B7-8E49-9D5B-3CAD5ADFEE36}" type="slidenum">
              <a:rPr lang="en-US" sz="4400">
                <a:solidFill>
                  <a:srgbClr val="FFFFFF"/>
                </a:solidFill>
                <a:latin typeface="+mn-lt"/>
              </a:rPr>
              <a:pPr>
                <a:lnSpc>
                  <a:spcPct val="90000"/>
                </a:lnSpc>
                <a:spcAft>
                  <a:spcPts val="600"/>
                </a:spcAft>
              </a:pPr>
              <a:t>31</a:t>
            </a:fld>
            <a:endParaRPr lang="en-US" sz="4400">
              <a:solidFill>
                <a:srgbClr val="FFFFFF"/>
              </a:solidFill>
              <a:latin typeface="+mn-lt"/>
            </a:endParaRPr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08D20F07-CD49-4F17-BC00-9429DA80C5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8104359" y="-2"/>
            <a:ext cx="1339053" cy="6858000"/>
            <a:chOff x="2661507" y="0"/>
            <a:chExt cx="1339053" cy="6858000"/>
          </a:xfrm>
          <a:effectLst>
            <a:outerShdw blurRad="381000" dist="152400" dir="10800000" algn="r" rotWithShape="0">
              <a:prstClr val="black">
                <a:alpha val="10000"/>
              </a:prstClr>
            </a:outerShdw>
          </a:effectLst>
        </p:grpSpPr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11F66703-4D0D-42DF-8150-991FE9F869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661507" y="0"/>
              <a:ext cx="1339053" cy="6858000"/>
            </a:xfrm>
            <a:custGeom>
              <a:avLst/>
              <a:gdLst>
                <a:gd name="connsiteX0" fmla="*/ 850532 w 1339053"/>
                <a:gd name="connsiteY0" fmla="*/ 3481838 h 6858000"/>
                <a:gd name="connsiteX1" fmla="*/ 877027 w 1339053"/>
                <a:gd name="connsiteY1" fmla="*/ 3490955 h 6858000"/>
                <a:gd name="connsiteX2" fmla="*/ 922718 w 1339053"/>
                <a:gd name="connsiteY2" fmla="*/ 3516472 h 6858000"/>
                <a:gd name="connsiteX3" fmla="*/ 1094179 w 1339053"/>
                <a:gd name="connsiteY3" fmla="*/ 3567567 h 6858000"/>
                <a:gd name="connsiteX4" fmla="*/ 1118891 w 1339053"/>
                <a:gd name="connsiteY4" fmla="*/ 3568331 h 6858000"/>
                <a:gd name="connsiteX5" fmla="*/ 1295961 w 1339053"/>
                <a:gd name="connsiteY5" fmla="*/ 3584709 h 6858000"/>
                <a:gd name="connsiteX6" fmla="*/ 1308070 w 1339053"/>
                <a:gd name="connsiteY6" fmla="*/ 3585183 h 6858000"/>
                <a:gd name="connsiteX7" fmla="*/ 1325263 w 1339053"/>
                <a:gd name="connsiteY7" fmla="*/ 3705453 h 6858000"/>
                <a:gd name="connsiteX8" fmla="*/ 1334107 w 1339053"/>
                <a:gd name="connsiteY8" fmla="*/ 3772268 h 6858000"/>
                <a:gd name="connsiteX9" fmla="*/ 1338203 w 1339053"/>
                <a:gd name="connsiteY9" fmla="*/ 3831076 h 6858000"/>
                <a:gd name="connsiteX10" fmla="*/ 1338805 w 1339053"/>
                <a:gd name="connsiteY10" fmla="*/ 3839709 h 6858000"/>
                <a:gd name="connsiteX11" fmla="*/ 1335635 w 1339053"/>
                <a:gd name="connsiteY11" fmla="*/ 4118635 h 6858000"/>
                <a:gd name="connsiteX12" fmla="*/ 1337171 w 1339053"/>
                <a:gd name="connsiteY12" fmla="*/ 4209403 h 6858000"/>
                <a:gd name="connsiteX13" fmla="*/ 1325840 w 1339053"/>
                <a:gd name="connsiteY13" fmla="*/ 4309174 h 6858000"/>
                <a:gd name="connsiteX14" fmla="*/ 1321122 w 1339053"/>
                <a:gd name="connsiteY14" fmla="*/ 4473630 h 6858000"/>
                <a:gd name="connsiteX15" fmla="*/ 1302196 w 1339053"/>
                <a:gd name="connsiteY15" fmla="*/ 4791709 h 6858000"/>
                <a:gd name="connsiteX16" fmla="*/ 1293239 w 1339053"/>
                <a:gd name="connsiteY16" fmla="*/ 4860048 h 6858000"/>
                <a:gd name="connsiteX17" fmla="*/ 1288829 w 1339053"/>
                <a:gd name="connsiteY17" fmla="*/ 5039837 h 6858000"/>
                <a:gd name="connsiteX18" fmla="*/ 1289584 w 1339053"/>
                <a:gd name="connsiteY18" fmla="*/ 5148703 h 6858000"/>
                <a:gd name="connsiteX19" fmla="*/ 1282205 w 1339053"/>
                <a:gd name="connsiteY19" fmla="*/ 5236435 h 6858000"/>
                <a:gd name="connsiteX20" fmla="*/ 1268145 w 1339053"/>
                <a:gd name="connsiteY20" fmla="*/ 5311662 h 6858000"/>
                <a:gd name="connsiteX21" fmla="*/ 1250547 w 1339053"/>
                <a:gd name="connsiteY21" fmla="*/ 5515595 h 6858000"/>
                <a:gd name="connsiteX22" fmla="*/ 1243323 w 1339053"/>
                <a:gd name="connsiteY22" fmla="*/ 5596885 h 6858000"/>
                <a:gd name="connsiteX23" fmla="*/ 1238303 w 1339053"/>
                <a:gd name="connsiteY23" fmla="*/ 5812036 h 6858000"/>
                <a:gd name="connsiteX24" fmla="*/ 1223551 w 1339053"/>
                <a:gd name="connsiteY24" fmla="*/ 5991171 h 6858000"/>
                <a:gd name="connsiteX25" fmla="*/ 1219699 w 1339053"/>
                <a:gd name="connsiteY25" fmla="*/ 6066726 h 6858000"/>
                <a:gd name="connsiteX26" fmla="*/ 1199935 w 1339053"/>
                <a:gd name="connsiteY26" fmla="*/ 6236130 h 6858000"/>
                <a:gd name="connsiteX27" fmla="*/ 1192857 w 1339053"/>
                <a:gd name="connsiteY27" fmla="*/ 6333267 h 6858000"/>
                <a:gd name="connsiteX28" fmla="*/ 1148174 w 1339053"/>
                <a:gd name="connsiteY28" fmla="*/ 6561849 h 6858000"/>
                <a:gd name="connsiteX29" fmla="*/ 1100424 w 1339053"/>
                <a:gd name="connsiteY29" fmla="*/ 6797385 h 6858000"/>
                <a:gd name="connsiteX30" fmla="*/ 1085621 w 1339053"/>
                <a:gd name="connsiteY30" fmla="*/ 6858000 h 6858000"/>
                <a:gd name="connsiteX31" fmla="*/ 932341 w 1339053"/>
                <a:gd name="connsiteY31" fmla="*/ 6858000 h 6858000"/>
                <a:gd name="connsiteX32" fmla="*/ 944496 w 1339053"/>
                <a:gd name="connsiteY32" fmla="*/ 6829656 h 6858000"/>
                <a:gd name="connsiteX33" fmla="*/ 913239 w 1339053"/>
                <a:gd name="connsiteY33" fmla="*/ 6720119 h 6858000"/>
                <a:gd name="connsiteX34" fmla="*/ 870682 w 1339053"/>
                <a:gd name="connsiteY34" fmla="*/ 6655346 h 6858000"/>
                <a:gd name="connsiteX35" fmla="*/ 846442 w 1339053"/>
                <a:gd name="connsiteY35" fmla="*/ 6498594 h 6858000"/>
                <a:gd name="connsiteX36" fmla="*/ 881150 w 1339053"/>
                <a:gd name="connsiteY36" fmla="*/ 6473756 h 6858000"/>
                <a:gd name="connsiteX37" fmla="*/ 922470 w 1339053"/>
                <a:gd name="connsiteY37" fmla="*/ 6377035 h 6858000"/>
                <a:gd name="connsiteX38" fmla="*/ 955039 w 1339053"/>
                <a:gd name="connsiteY38" fmla="*/ 6268585 h 6858000"/>
                <a:gd name="connsiteX39" fmla="*/ 1024350 w 1339053"/>
                <a:gd name="connsiteY39" fmla="*/ 6083443 h 6858000"/>
                <a:gd name="connsiteX40" fmla="*/ 999696 w 1339053"/>
                <a:gd name="connsiteY40" fmla="*/ 5938416 h 6858000"/>
                <a:gd name="connsiteX41" fmla="*/ 988342 w 1339053"/>
                <a:gd name="connsiteY41" fmla="*/ 5882426 h 6858000"/>
                <a:gd name="connsiteX42" fmla="*/ 985444 w 1339053"/>
                <a:gd name="connsiteY42" fmla="*/ 5832438 h 6858000"/>
                <a:gd name="connsiteX43" fmla="*/ 992016 w 1339053"/>
                <a:gd name="connsiteY43" fmla="*/ 5777751 h 6858000"/>
                <a:gd name="connsiteX44" fmla="*/ 995028 w 1339053"/>
                <a:gd name="connsiteY44" fmla="*/ 5641832 h 6858000"/>
                <a:gd name="connsiteX45" fmla="*/ 981247 w 1339053"/>
                <a:gd name="connsiteY45" fmla="*/ 5562522 h 6858000"/>
                <a:gd name="connsiteX46" fmla="*/ 995131 w 1339053"/>
                <a:gd name="connsiteY46" fmla="*/ 5398075 h 6858000"/>
                <a:gd name="connsiteX47" fmla="*/ 997379 w 1339053"/>
                <a:gd name="connsiteY47" fmla="*/ 5283928 h 6858000"/>
                <a:gd name="connsiteX48" fmla="*/ 979617 w 1339053"/>
                <a:gd name="connsiteY48" fmla="*/ 5157396 h 6858000"/>
                <a:gd name="connsiteX49" fmla="*/ 976441 w 1339053"/>
                <a:gd name="connsiteY49" fmla="*/ 5139485 h 6858000"/>
                <a:gd name="connsiteX50" fmla="*/ 953793 w 1339053"/>
                <a:gd name="connsiteY50" fmla="*/ 5091862 h 6858000"/>
                <a:gd name="connsiteX51" fmla="*/ 853056 w 1339053"/>
                <a:gd name="connsiteY51" fmla="*/ 5001787 h 6858000"/>
                <a:gd name="connsiteX52" fmla="*/ 833979 w 1339053"/>
                <a:gd name="connsiteY52" fmla="*/ 4978966 h 6858000"/>
                <a:gd name="connsiteX53" fmla="*/ 796995 w 1339053"/>
                <a:gd name="connsiteY53" fmla="*/ 4813768 h 6858000"/>
                <a:gd name="connsiteX54" fmla="*/ 820590 w 1339053"/>
                <a:gd name="connsiteY54" fmla="*/ 4764057 h 6858000"/>
                <a:gd name="connsiteX55" fmla="*/ 864688 w 1339053"/>
                <a:gd name="connsiteY55" fmla="*/ 4714752 h 6858000"/>
                <a:gd name="connsiteX56" fmla="*/ 910485 w 1339053"/>
                <a:gd name="connsiteY56" fmla="*/ 4590911 h 6858000"/>
                <a:gd name="connsiteX57" fmla="*/ 911445 w 1339053"/>
                <a:gd name="connsiteY57" fmla="*/ 4539571 h 6858000"/>
                <a:gd name="connsiteX58" fmla="*/ 900285 w 1339053"/>
                <a:gd name="connsiteY58" fmla="*/ 4445837 h 6858000"/>
                <a:gd name="connsiteX59" fmla="*/ 863237 w 1339053"/>
                <a:gd name="connsiteY59" fmla="*/ 4364703 h 6858000"/>
                <a:gd name="connsiteX60" fmla="*/ 798070 w 1339053"/>
                <a:gd name="connsiteY60" fmla="*/ 4243284 h 6858000"/>
                <a:gd name="connsiteX61" fmla="*/ 817097 w 1339053"/>
                <a:gd name="connsiteY61" fmla="*/ 4054750 h 6858000"/>
                <a:gd name="connsiteX62" fmla="*/ 826251 w 1339053"/>
                <a:gd name="connsiteY62" fmla="*/ 3982801 h 6858000"/>
                <a:gd name="connsiteX63" fmla="*/ 836848 w 1339053"/>
                <a:gd name="connsiteY63" fmla="*/ 3784939 h 6858000"/>
                <a:gd name="connsiteX64" fmla="*/ 841285 w 1339053"/>
                <a:gd name="connsiteY64" fmla="*/ 3766755 h 6858000"/>
                <a:gd name="connsiteX65" fmla="*/ 841284 w 1339053"/>
                <a:gd name="connsiteY65" fmla="*/ 3766755 h 6858000"/>
                <a:gd name="connsiteX66" fmla="*/ 852925 w 1339053"/>
                <a:gd name="connsiteY66" fmla="*/ 3719034 h 6858000"/>
                <a:gd name="connsiteX67" fmla="*/ 857932 w 1339053"/>
                <a:gd name="connsiteY67" fmla="*/ 3696880 h 6858000"/>
                <a:gd name="connsiteX68" fmla="*/ 853534 w 1339053"/>
                <a:gd name="connsiteY68" fmla="*/ 3507036 h 6858000"/>
                <a:gd name="connsiteX69" fmla="*/ 850226 w 1339053"/>
                <a:gd name="connsiteY69" fmla="*/ 3485839 h 6858000"/>
                <a:gd name="connsiteX70" fmla="*/ 0 w 1339053"/>
                <a:gd name="connsiteY70" fmla="*/ 0 h 6858000"/>
                <a:gd name="connsiteX71" fmla="*/ 455609 w 1339053"/>
                <a:gd name="connsiteY71" fmla="*/ 0 h 6858000"/>
                <a:gd name="connsiteX72" fmla="*/ 459171 w 1339053"/>
                <a:gd name="connsiteY72" fmla="*/ 72395 h 6858000"/>
                <a:gd name="connsiteX73" fmla="*/ 460041 w 1339053"/>
                <a:gd name="connsiteY73" fmla="*/ 131917 h 6858000"/>
                <a:gd name="connsiteX74" fmla="*/ 504421 w 1339053"/>
                <a:gd name="connsiteY74" fmla="*/ 389691 h 6858000"/>
                <a:gd name="connsiteX75" fmla="*/ 582097 w 1339053"/>
                <a:gd name="connsiteY75" fmla="*/ 634609 h 6858000"/>
                <a:gd name="connsiteX76" fmla="*/ 702468 w 1339053"/>
                <a:gd name="connsiteY76" fmla="*/ 834019 h 6858000"/>
                <a:gd name="connsiteX77" fmla="*/ 729203 w 1339053"/>
                <a:gd name="connsiteY77" fmla="*/ 887701 h 6858000"/>
                <a:gd name="connsiteX78" fmla="*/ 743787 w 1339053"/>
                <a:gd name="connsiteY78" fmla="*/ 1016355 h 6858000"/>
                <a:gd name="connsiteX79" fmla="*/ 750083 w 1339053"/>
                <a:gd name="connsiteY79" fmla="*/ 1128060 h 6858000"/>
                <a:gd name="connsiteX80" fmla="*/ 768866 w 1339053"/>
                <a:gd name="connsiteY80" fmla="*/ 1213431 h 6858000"/>
                <a:gd name="connsiteX81" fmla="*/ 787802 w 1339053"/>
                <a:gd name="connsiteY81" fmla="*/ 1286432 h 6858000"/>
                <a:gd name="connsiteX82" fmla="*/ 842837 w 1339053"/>
                <a:gd name="connsiteY82" fmla="*/ 1455511 h 6858000"/>
                <a:gd name="connsiteX83" fmla="*/ 877988 w 1339053"/>
                <a:gd name="connsiteY83" fmla="*/ 1634814 h 6858000"/>
                <a:gd name="connsiteX84" fmla="*/ 941063 w 1339053"/>
                <a:gd name="connsiteY84" fmla="*/ 1789731 h 6858000"/>
                <a:gd name="connsiteX85" fmla="*/ 980124 w 1339053"/>
                <a:gd name="connsiteY85" fmla="*/ 1857657 h 6858000"/>
                <a:gd name="connsiteX86" fmla="*/ 984484 w 1339053"/>
                <a:gd name="connsiteY86" fmla="*/ 1976384 h 6858000"/>
                <a:gd name="connsiteX87" fmla="*/ 1007189 w 1339053"/>
                <a:gd name="connsiteY87" fmla="*/ 2110650 h 6858000"/>
                <a:gd name="connsiteX88" fmla="*/ 1039893 w 1339053"/>
                <a:gd name="connsiteY88" fmla="*/ 2211041 h 6858000"/>
                <a:gd name="connsiteX89" fmla="*/ 1059162 w 1339053"/>
                <a:gd name="connsiteY89" fmla="*/ 2286682 h 6858000"/>
                <a:gd name="connsiteX90" fmla="*/ 1070522 w 1339053"/>
                <a:gd name="connsiteY90" fmla="*/ 2388667 h 6858000"/>
                <a:gd name="connsiteX91" fmla="*/ 1093939 w 1339053"/>
                <a:gd name="connsiteY91" fmla="*/ 2494653 h 6858000"/>
                <a:gd name="connsiteX92" fmla="*/ 1112007 w 1339053"/>
                <a:gd name="connsiteY92" fmla="*/ 2548197 h 6858000"/>
                <a:gd name="connsiteX93" fmla="*/ 1138346 w 1339053"/>
                <a:gd name="connsiteY93" fmla="*/ 2649163 h 6858000"/>
                <a:gd name="connsiteX94" fmla="*/ 1160337 w 1339053"/>
                <a:gd name="connsiteY94" fmla="*/ 2751608 h 6858000"/>
                <a:gd name="connsiteX95" fmla="*/ 1165737 w 1339053"/>
                <a:gd name="connsiteY95" fmla="*/ 2933012 h 6858000"/>
                <a:gd name="connsiteX96" fmla="*/ 1202029 w 1339053"/>
                <a:gd name="connsiteY96" fmla="*/ 3107873 h 6858000"/>
                <a:gd name="connsiteX97" fmla="*/ 1225692 w 1339053"/>
                <a:gd name="connsiteY97" fmla="*/ 3244974 h 6858000"/>
                <a:gd name="connsiteX98" fmla="*/ 1243916 w 1339053"/>
                <a:gd name="connsiteY98" fmla="*/ 3326221 h 6858000"/>
                <a:gd name="connsiteX99" fmla="*/ 1293067 w 1339053"/>
                <a:gd name="connsiteY99" fmla="*/ 3480219 h 6858000"/>
                <a:gd name="connsiteX100" fmla="*/ 1308071 w 1339053"/>
                <a:gd name="connsiteY100" fmla="*/ 3585182 h 6858000"/>
                <a:gd name="connsiteX101" fmla="*/ 1295962 w 1339053"/>
                <a:gd name="connsiteY101" fmla="*/ 3584708 h 6858000"/>
                <a:gd name="connsiteX102" fmla="*/ 1118893 w 1339053"/>
                <a:gd name="connsiteY102" fmla="*/ 3568330 h 6858000"/>
                <a:gd name="connsiteX103" fmla="*/ 1094179 w 1339053"/>
                <a:gd name="connsiteY103" fmla="*/ 3567566 h 6858000"/>
                <a:gd name="connsiteX104" fmla="*/ 922719 w 1339053"/>
                <a:gd name="connsiteY104" fmla="*/ 3516472 h 6858000"/>
                <a:gd name="connsiteX105" fmla="*/ 877028 w 1339053"/>
                <a:gd name="connsiteY105" fmla="*/ 3490955 h 6858000"/>
                <a:gd name="connsiteX106" fmla="*/ 850533 w 1339053"/>
                <a:gd name="connsiteY106" fmla="*/ 3481837 h 6858000"/>
                <a:gd name="connsiteX107" fmla="*/ 852113 w 1339053"/>
                <a:gd name="connsiteY107" fmla="*/ 3461170 h 6858000"/>
                <a:gd name="connsiteX108" fmla="*/ 831383 w 1339053"/>
                <a:gd name="connsiteY108" fmla="*/ 3399179 h 6858000"/>
                <a:gd name="connsiteX109" fmla="*/ 743141 w 1339053"/>
                <a:gd name="connsiteY109" fmla="*/ 3320580 h 6858000"/>
                <a:gd name="connsiteX110" fmla="*/ 713221 w 1339053"/>
                <a:gd name="connsiteY110" fmla="*/ 3251241 h 6858000"/>
                <a:gd name="connsiteX111" fmla="*/ 697098 w 1339053"/>
                <a:gd name="connsiteY111" fmla="*/ 3202528 h 6858000"/>
                <a:gd name="connsiteX112" fmla="*/ 664820 w 1339053"/>
                <a:gd name="connsiteY112" fmla="*/ 3154190 h 6858000"/>
                <a:gd name="connsiteX113" fmla="*/ 572501 w 1339053"/>
                <a:gd name="connsiteY113" fmla="*/ 3087312 h 6858000"/>
                <a:gd name="connsiteX114" fmla="*/ 497703 w 1339053"/>
                <a:gd name="connsiteY114" fmla="*/ 3005243 h 6858000"/>
                <a:gd name="connsiteX115" fmla="*/ 476984 w 1339053"/>
                <a:gd name="connsiteY115" fmla="*/ 2892751 h 6858000"/>
                <a:gd name="connsiteX116" fmla="*/ 468947 w 1339053"/>
                <a:gd name="connsiteY116" fmla="*/ 2824527 h 6858000"/>
                <a:gd name="connsiteX117" fmla="*/ 569138 w 1339053"/>
                <a:gd name="connsiteY117" fmla="*/ 2595026 h 6858000"/>
                <a:gd name="connsiteX118" fmla="*/ 645397 w 1339053"/>
                <a:gd name="connsiteY118" fmla="*/ 2440808 h 6858000"/>
                <a:gd name="connsiteX119" fmla="*/ 651820 w 1339053"/>
                <a:gd name="connsiteY119" fmla="*/ 2384384 h 6858000"/>
                <a:gd name="connsiteX120" fmla="*/ 612994 w 1339053"/>
                <a:gd name="connsiteY120" fmla="*/ 2207332 h 6858000"/>
                <a:gd name="connsiteX121" fmla="*/ 620894 w 1339053"/>
                <a:gd name="connsiteY121" fmla="*/ 2046679 h 6858000"/>
                <a:gd name="connsiteX122" fmla="*/ 644614 w 1339053"/>
                <a:gd name="connsiteY122" fmla="*/ 1931265 h 6858000"/>
                <a:gd name="connsiteX123" fmla="*/ 665994 w 1339053"/>
                <a:gd name="connsiteY123" fmla="*/ 1832337 h 6858000"/>
                <a:gd name="connsiteX124" fmla="*/ 678276 w 1339053"/>
                <a:gd name="connsiteY124" fmla="*/ 1709437 h 6858000"/>
                <a:gd name="connsiteX125" fmla="*/ 672955 w 1339053"/>
                <a:gd name="connsiteY125" fmla="*/ 1636123 h 6858000"/>
                <a:gd name="connsiteX126" fmla="*/ 668480 w 1339053"/>
                <a:gd name="connsiteY126" fmla="*/ 1520749 h 6858000"/>
                <a:gd name="connsiteX127" fmla="*/ 653920 w 1339053"/>
                <a:gd name="connsiteY127" fmla="*/ 1399437 h 6858000"/>
                <a:gd name="connsiteX128" fmla="*/ 612686 w 1339053"/>
                <a:gd name="connsiteY128" fmla="*/ 1296979 h 6858000"/>
                <a:gd name="connsiteX129" fmla="*/ 570220 w 1339053"/>
                <a:gd name="connsiteY129" fmla="*/ 1235618 h 6858000"/>
                <a:gd name="connsiteX130" fmla="*/ 529736 w 1339053"/>
                <a:gd name="connsiteY130" fmla="*/ 1081752 h 6858000"/>
                <a:gd name="connsiteX131" fmla="*/ 414305 w 1339053"/>
                <a:gd name="connsiteY131" fmla="*/ 918292 h 6858000"/>
                <a:gd name="connsiteX132" fmla="*/ 373924 w 1339053"/>
                <a:gd name="connsiteY132" fmla="*/ 825689 h 6858000"/>
                <a:gd name="connsiteX133" fmla="*/ 368949 w 1339053"/>
                <a:gd name="connsiteY133" fmla="*/ 778726 h 6858000"/>
                <a:gd name="connsiteX134" fmla="*/ 347020 w 1339053"/>
                <a:gd name="connsiteY134" fmla="*/ 694643 h 6858000"/>
                <a:gd name="connsiteX135" fmla="*/ 327478 w 1339053"/>
                <a:gd name="connsiteY135" fmla="*/ 642898 h 6858000"/>
                <a:gd name="connsiteX136" fmla="*/ 243468 w 1339053"/>
                <a:gd name="connsiteY136" fmla="*/ 491960 h 6858000"/>
                <a:gd name="connsiteX137" fmla="*/ 218930 w 1339053"/>
                <a:gd name="connsiteY137" fmla="*/ 446010 h 6858000"/>
                <a:gd name="connsiteX138" fmla="*/ 180614 w 1339053"/>
                <a:gd name="connsiteY138" fmla="*/ 354892 h 6858000"/>
                <a:gd name="connsiteX139" fmla="*/ 171988 w 1339053"/>
                <a:gd name="connsiteY139" fmla="*/ 317521 h 6858000"/>
                <a:gd name="connsiteX140" fmla="*/ 139875 w 1339053"/>
                <a:gd name="connsiteY140" fmla="*/ 246378 h 6858000"/>
                <a:gd name="connsiteX141" fmla="*/ 51499 w 1339053"/>
                <a:gd name="connsiteY141" fmla="*/ 73211 h 6858000"/>
                <a:gd name="connsiteX142" fmla="*/ 19690 w 1339053"/>
                <a:gd name="connsiteY142" fmla="*/ 3662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</a:cxnLst>
              <a:rect l="l" t="t" r="r" b="b"/>
              <a:pathLst>
                <a:path w="1339053" h="6858000">
                  <a:moveTo>
                    <a:pt x="850532" y="3481838"/>
                  </a:moveTo>
                  <a:lnTo>
                    <a:pt x="877027" y="3490955"/>
                  </a:lnTo>
                  <a:cubicBezTo>
                    <a:pt x="892941" y="3497986"/>
                    <a:pt x="908176" y="3506416"/>
                    <a:pt x="922718" y="3516472"/>
                  </a:cubicBezTo>
                  <a:cubicBezTo>
                    <a:pt x="967062" y="3547282"/>
                    <a:pt x="1027547" y="3564030"/>
                    <a:pt x="1094179" y="3567567"/>
                  </a:cubicBezTo>
                  <a:cubicBezTo>
                    <a:pt x="1102515" y="3567965"/>
                    <a:pt x="1113434" y="3565936"/>
                    <a:pt x="1118891" y="3568331"/>
                  </a:cubicBezTo>
                  <a:cubicBezTo>
                    <a:pt x="1180628" y="3594888"/>
                    <a:pt x="1237753" y="3586304"/>
                    <a:pt x="1295961" y="3584709"/>
                  </a:cubicBezTo>
                  <a:lnTo>
                    <a:pt x="1308070" y="3585183"/>
                  </a:lnTo>
                  <a:lnTo>
                    <a:pt x="1325263" y="3705453"/>
                  </a:lnTo>
                  <a:cubicBezTo>
                    <a:pt x="1328254" y="3727679"/>
                    <a:pt x="1331526" y="3749922"/>
                    <a:pt x="1334107" y="3772268"/>
                  </a:cubicBezTo>
                  <a:lnTo>
                    <a:pt x="1338203" y="3831076"/>
                  </a:lnTo>
                  <a:lnTo>
                    <a:pt x="1338805" y="3839709"/>
                  </a:lnTo>
                  <a:cubicBezTo>
                    <a:pt x="1339996" y="3932341"/>
                    <a:pt x="1336568" y="4025809"/>
                    <a:pt x="1335635" y="4118635"/>
                  </a:cubicBezTo>
                  <a:cubicBezTo>
                    <a:pt x="1335202" y="4148976"/>
                    <a:pt x="1338805" y="4178868"/>
                    <a:pt x="1337171" y="4209403"/>
                  </a:cubicBezTo>
                  <a:cubicBezTo>
                    <a:pt x="1335445" y="4242449"/>
                    <a:pt x="1327565" y="4276129"/>
                    <a:pt x="1325840" y="4309174"/>
                  </a:cubicBezTo>
                  <a:cubicBezTo>
                    <a:pt x="1322853" y="4364122"/>
                    <a:pt x="1323899" y="4418621"/>
                    <a:pt x="1321122" y="4473630"/>
                  </a:cubicBezTo>
                  <a:cubicBezTo>
                    <a:pt x="1315632" y="4579723"/>
                    <a:pt x="1309019" y="4685750"/>
                    <a:pt x="1302196" y="4791709"/>
                  </a:cubicBezTo>
                  <a:cubicBezTo>
                    <a:pt x="1300696" y="4814383"/>
                    <a:pt x="1294244" y="4837504"/>
                    <a:pt x="1293239" y="4860048"/>
                  </a:cubicBezTo>
                  <a:cubicBezTo>
                    <a:pt x="1290785" y="4919957"/>
                    <a:pt x="1289660" y="4979994"/>
                    <a:pt x="1288829" y="5039837"/>
                  </a:cubicBezTo>
                  <a:cubicBezTo>
                    <a:pt x="1288401" y="5076103"/>
                    <a:pt x="1290512" y="5112310"/>
                    <a:pt x="1289584" y="5148703"/>
                  </a:cubicBezTo>
                  <a:cubicBezTo>
                    <a:pt x="1288845" y="5177820"/>
                    <a:pt x="1286193" y="5207193"/>
                    <a:pt x="1282205" y="5236435"/>
                  </a:cubicBezTo>
                  <a:cubicBezTo>
                    <a:pt x="1278784" y="5261619"/>
                    <a:pt x="1270649" y="5286477"/>
                    <a:pt x="1268145" y="5311662"/>
                  </a:cubicBezTo>
                  <a:cubicBezTo>
                    <a:pt x="1261308" y="5379812"/>
                    <a:pt x="1256387" y="5447703"/>
                    <a:pt x="1250547" y="5515595"/>
                  </a:cubicBezTo>
                  <a:cubicBezTo>
                    <a:pt x="1248113" y="5542776"/>
                    <a:pt x="1244054" y="5570023"/>
                    <a:pt x="1243323" y="5596885"/>
                  </a:cubicBezTo>
                  <a:cubicBezTo>
                    <a:pt x="1241082" y="5668709"/>
                    <a:pt x="1241668" y="5740276"/>
                    <a:pt x="1238303" y="5812036"/>
                  </a:cubicBezTo>
                  <a:cubicBezTo>
                    <a:pt x="1235508" y="5871554"/>
                    <a:pt x="1228259" y="5931392"/>
                    <a:pt x="1223551" y="5991171"/>
                  </a:cubicBezTo>
                  <a:cubicBezTo>
                    <a:pt x="1221675" y="6016549"/>
                    <a:pt x="1222415" y="6041609"/>
                    <a:pt x="1219699" y="6066726"/>
                  </a:cubicBezTo>
                  <a:cubicBezTo>
                    <a:pt x="1213776" y="6123024"/>
                    <a:pt x="1205938" y="6179576"/>
                    <a:pt x="1199935" y="6236130"/>
                  </a:cubicBezTo>
                  <a:cubicBezTo>
                    <a:pt x="1196614" y="6268403"/>
                    <a:pt x="1198425" y="6301127"/>
                    <a:pt x="1192857" y="6333267"/>
                  </a:cubicBezTo>
                  <a:cubicBezTo>
                    <a:pt x="1179603" y="6409590"/>
                    <a:pt x="1163470" y="6485591"/>
                    <a:pt x="1148174" y="6561849"/>
                  </a:cubicBezTo>
                  <a:cubicBezTo>
                    <a:pt x="1132370" y="6640486"/>
                    <a:pt x="1117066" y="6719000"/>
                    <a:pt x="1100424" y="6797385"/>
                  </a:cubicBezTo>
                  <a:lnTo>
                    <a:pt x="1085621" y="6858000"/>
                  </a:lnTo>
                  <a:lnTo>
                    <a:pt x="932341" y="6858000"/>
                  </a:lnTo>
                  <a:lnTo>
                    <a:pt x="944496" y="6829656"/>
                  </a:lnTo>
                  <a:cubicBezTo>
                    <a:pt x="964836" y="6776399"/>
                    <a:pt x="953622" y="6744439"/>
                    <a:pt x="913239" y="6720119"/>
                  </a:cubicBezTo>
                  <a:cubicBezTo>
                    <a:pt x="890880" y="6706443"/>
                    <a:pt x="866986" y="6690318"/>
                    <a:pt x="870682" y="6655346"/>
                  </a:cubicBezTo>
                  <a:cubicBezTo>
                    <a:pt x="876846" y="6598274"/>
                    <a:pt x="889503" y="6540954"/>
                    <a:pt x="846442" y="6498594"/>
                  </a:cubicBezTo>
                  <a:cubicBezTo>
                    <a:pt x="862273" y="6487399"/>
                    <a:pt x="871751" y="6480449"/>
                    <a:pt x="881150" y="6473756"/>
                  </a:cubicBezTo>
                  <a:cubicBezTo>
                    <a:pt x="907245" y="6455292"/>
                    <a:pt x="930705" y="6407516"/>
                    <a:pt x="922470" y="6377035"/>
                  </a:cubicBezTo>
                  <a:cubicBezTo>
                    <a:pt x="910652" y="6332192"/>
                    <a:pt x="925705" y="6299028"/>
                    <a:pt x="955039" y="6268585"/>
                  </a:cubicBezTo>
                  <a:cubicBezTo>
                    <a:pt x="1003777" y="6217606"/>
                    <a:pt x="1017630" y="6148240"/>
                    <a:pt x="1024350" y="6083443"/>
                  </a:cubicBezTo>
                  <a:cubicBezTo>
                    <a:pt x="1029590" y="6034553"/>
                    <a:pt x="1028255" y="5980246"/>
                    <a:pt x="999696" y="5938416"/>
                  </a:cubicBezTo>
                  <a:cubicBezTo>
                    <a:pt x="990505" y="5925141"/>
                    <a:pt x="991039" y="5901884"/>
                    <a:pt x="988342" y="5882426"/>
                  </a:cubicBezTo>
                  <a:cubicBezTo>
                    <a:pt x="986229" y="5866254"/>
                    <a:pt x="984774" y="5849442"/>
                    <a:pt x="985444" y="5832438"/>
                  </a:cubicBezTo>
                  <a:cubicBezTo>
                    <a:pt x="986010" y="5814273"/>
                    <a:pt x="985042" y="5793656"/>
                    <a:pt x="992016" y="5777751"/>
                  </a:cubicBezTo>
                  <a:cubicBezTo>
                    <a:pt x="1012886" y="5729456"/>
                    <a:pt x="1014467" y="5686488"/>
                    <a:pt x="995028" y="5641832"/>
                  </a:cubicBezTo>
                  <a:cubicBezTo>
                    <a:pt x="984984" y="5618696"/>
                    <a:pt x="974301" y="5585771"/>
                    <a:pt x="981247" y="5562522"/>
                  </a:cubicBezTo>
                  <a:cubicBezTo>
                    <a:pt x="998041" y="5505913"/>
                    <a:pt x="997454" y="5454379"/>
                    <a:pt x="995131" y="5398075"/>
                  </a:cubicBezTo>
                  <a:cubicBezTo>
                    <a:pt x="993724" y="5361807"/>
                    <a:pt x="997229" y="5322258"/>
                    <a:pt x="997379" y="5283928"/>
                  </a:cubicBezTo>
                  <a:cubicBezTo>
                    <a:pt x="997473" y="5239095"/>
                    <a:pt x="1006631" y="5193105"/>
                    <a:pt x="979617" y="5157396"/>
                  </a:cubicBezTo>
                  <a:cubicBezTo>
                    <a:pt x="976728" y="5153402"/>
                    <a:pt x="978724" y="5144705"/>
                    <a:pt x="976441" y="5139485"/>
                  </a:cubicBezTo>
                  <a:cubicBezTo>
                    <a:pt x="969619" y="5122991"/>
                    <a:pt x="964828" y="5102888"/>
                    <a:pt x="953793" y="5091862"/>
                  </a:cubicBezTo>
                  <a:cubicBezTo>
                    <a:pt x="921506" y="5059884"/>
                    <a:pt x="886609" y="5031900"/>
                    <a:pt x="853056" y="5001787"/>
                  </a:cubicBezTo>
                  <a:cubicBezTo>
                    <a:pt x="845882" y="4995337"/>
                    <a:pt x="836325" y="4988437"/>
                    <a:pt x="833979" y="4978966"/>
                  </a:cubicBezTo>
                  <a:cubicBezTo>
                    <a:pt x="820602" y="4924328"/>
                    <a:pt x="808509" y="4869239"/>
                    <a:pt x="796995" y="4813768"/>
                  </a:cubicBezTo>
                  <a:cubicBezTo>
                    <a:pt x="792418" y="4791474"/>
                    <a:pt x="803209" y="4777314"/>
                    <a:pt x="820590" y="4764057"/>
                  </a:cubicBezTo>
                  <a:cubicBezTo>
                    <a:pt x="837188" y="4751123"/>
                    <a:pt x="855398" y="4734452"/>
                    <a:pt x="864688" y="4714752"/>
                  </a:cubicBezTo>
                  <a:cubicBezTo>
                    <a:pt x="883062" y="4675275"/>
                    <a:pt x="897521" y="4632902"/>
                    <a:pt x="910485" y="4590911"/>
                  </a:cubicBezTo>
                  <a:cubicBezTo>
                    <a:pt x="915338" y="4575199"/>
                    <a:pt x="912978" y="4556131"/>
                    <a:pt x="911445" y="4539571"/>
                  </a:cubicBezTo>
                  <a:cubicBezTo>
                    <a:pt x="908527" y="4508200"/>
                    <a:pt x="900999" y="4477659"/>
                    <a:pt x="900285" y="4445837"/>
                  </a:cubicBezTo>
                  <a:cubicBezTo>
                    <a:pt x="899539" y="4408923"/>
                    <a:pt x="887958" y="4383340"/>
                    <a:pt x="863237" y="4364703"/>
                  </a:cubicBezTo>
                  <a:cubicBezTo>
                    <a:pt x="826431" y="4336971"/>
                    <a:pt x="808536" y="4292507"/>
                    <a:pt x="798070" y="4243284"/>
                  </a:cubicBezTo>
                  <a:cubicBezTo>
                    <a:pt x="784617" y="4180721"/>
                    <a:pt x="805728" y="4117545"/>
                    <a:pt x="817097" y="4054750"/>
                  </a:cubicBezTo>
                  <a:cubicBezTo>
                    <a:pt x="821537" y="4030724"/>
                    <a:pt x="826632" y="4006057"/>
                    <a:pt x="826251" y="3982801"/>
                  </a:cubicBezTo>
                  <a:cubicBezTo>
                    <a:pt x="825347" y="3916709"/>
                    <a:pt x="825150" y="3850833"/>
                    <a:pt x="836848" y="3784939"/>
                  </a:cubicBezTo>
                  <a:lnTo>
                    <a:pt x="841285" y="3766755"/>
                  </a:lnTo>
                  <a:lnTo>
                    <a:pt x="841284" y="3766755"/>
                  </a:lnTo>
                  <a:lnTo>
                    <a:pt x="852925" y="3719034"/>
                  </a:lnTo>
                  <a:cubicBezTo>
                    <a:pt x="855152" y="3711822"/>
                    <a:pt x="856753" y="3704413"/>
                    <a:pt x="857932" y="3696880"/>
                  </a:cubicBezTo>
                  <a:cubicBezTo>
                    <a:pt x="868683" y="3631632"/>
                    <a:pt x="885300" y="3565939"/>
                    <a:pt x="853534" y="3507036"/>
                  </a:cubicBezTo>
                  <a:cubicBezTo>
                    <a:pt x="850623" y="3501622"/>
                    <a:pt x="849992" y="3494020"/>
                    <a:pt x="850226" y="3485839"/>
                  </a:cubicBezTo>
                  <a:close/>
                  <a:moveTo>
                    <a:pt x="0" y="0"/>
                  </a:moveTo>
                  <a:lnTo>
                    <a:pt x="455609" y="0"/>
                  </a:lnTo>
                  <a:lnTo>
                    <a:pt x="459171" y="72395"/>
                  </a:lnTo>
                  <a:cubicBezTo>
                    <a:pt x="459671" y="92301"/>
                    <a:pt x="456894" y="113171"/>
                    <a:pt x="460041" y="131917"/>
                  </a:cubicBezTo>
                  <a:cubicBezTo>
                    <a:pt x="474213" y="218122"/>
                    <a:pt x="492031" y="302910"/>
                    <a:pt x="504421" y="389691"/>
                  </a:cubicBezTo>
                  <a:cubicBezTo>
                    <a:pt x="517349" y="479177"/>
                    <a:pt x="539516" y="562489"/>
                    <a:pt x="582097" y="634609"/>
                  </a:cubicBezTo>
                  <a:cubicBezTo>
                    <a:pt x="621686" y="701573"/>
                    <a:pt x="662589" y="767248"/>
                    <a:pt x="702468" y="834019"/>
                  </a:cubicBezTo>
                  <a:cubicBezTo>
                    <a:pt x="712587" y="850968"/>
                    <a:pt x="725536" y="867665"/>
                    <a:pt x="729203" y="887701"/>
                  </a:cubicBezTo>
                  <a:cubicBezTo>
                    <a:pt x="736973" y="929321"/>
                    <a:pt x="740155" y="973193"/>
                    <a:pt x="743787" y="1016355"/>
                  </a:cubicBezTo>
                  <a:cubicBezTo>
                    <a:pt x="746786" y="1053398"/>
                    <a:pt x="745800" y="1091467"/>
                    <a:pt x="750083" y="1128060"/>
                  </a:cubicBezTo>
                  <a:cubicBezTo>
                    <a:pt x="753428" y="1157309"/>
                    <a:pt x="762038" y="1185083"/>
                    <a:pt x="768866" y="1213431"/>
                  </a:cubicBezTo>
                  <a:cubicBezTo>
                    <a:pt x="774767" y="1238107"/>
                    <a:pt x="778357" y="1264327"/>
                    <a:pt x="787802" y="1286432"/>
                  </a:cubicBezTo>
                  <a:cubicBezTo>
                    <a:pt x="810582" y="1340304"/>
                    <a:pt x="832653" y="1394242"/>
                    <a:pt x="842837" y="1455511"/>
                  </a:cubicBezTo>
                  <a:cubicBezTo>
                    <a:pt x="853049" y="1515944"/>
                    <a:pt x="867276" y="1574511"/>
                    <a:pt x="877988" y="1634814"/>
                  </a:cubicBezTo>
                  <a:cubicBezTo>
                    <a:pt x="888390" y="1693895"/>
                    <a:pt x="902813" y="1748857"/>
                    <a:pt x="941063" y="1789731"/>
                  </a:cubicBezTo>
                  <a:cubicBezTo>
                    <a:pt x="957906" y="1807908"/>
                    <a:pt x="975122" y="1831564"/>
                    <a:pt x="980124" y="1857657"/>
                  </a:cubicBezTo>
                  <a:cubicBezTo>
                    <a:pt x="987207" y="1894833"/>
                    <a:pt x="980788" y="1937150"/>
                    <a:pt x="984484" y="1976384"/>
                  </a:cubicBezTo>
                  <a:cubicBezTo>
                    <a:pt x="988781" y="2022576"/>
                    <a:pt x="988793" y="2074493"/>
                    <a:pt x="1007189" y="2110650"/>
                  </a:cubicBezTo>
                  <a:cubicBezTo>
                    <a:pt x="1023612" y="2142809"/>
                    <a:pt x="1034723" y="2173610"/>
                    <a:pt x="1039893" y="2211041"/>
                  </a:cubicBezTo>
                  <a:cubicBezTo>
                    <a:pt x="1043484" y="2237261"/>
                    <a:pt x="1057690" y="2260269"/>
                    <a:pt x="1059162" y="2286682"/>
                  </a:cubicBezTo>
                  <a:cubicBezTo>
                    <a:pt x="1061252" y="2321469"/>
                    <a:pt x="1060754" y="2355740"/>
                    <a:pt x="1070522" y="2388667"/>
                  </a:cubicBezTo>
                  <a:cubicBezTo>
                    <a:pt x="1080600" y="2422815"/>
                    <a:pt x="1085513" y="2459602"/>
                    <a:pt x="1093939" y="2494653"/>
                  </a:cubicBezTo>
                  <a:cubicBezTo>
                    <a:pt x="1098500" y="2513273"/>
                    <a:pt x="1106866" y="2529964"/>
                    <a:pt x="1112007" y="2548197"/>
                  </a:cubicBezTo>
                  <a:cubicBezTo>
                    <a:pt x="1121409" y="2581573"/>
                    <a:pt x="1130232" y="2615336"/>
                    <a:pt x="1138346" y="2649163"/>
                  </a:cubicBezTo>
                  <a:cubicBezTo>
                    <a:pt x="1146465" y="2682988"/>
                    <a:pt x="1157699" y="2716368"/>
                    <a:pt x="1160337" y="2751608"/>
                  </a:cubicBezTo>
                  <a:cubicBezTo>
                    <a:pt x="1164714" y="2811646"/>
                    <a:pt x="1159211" y="2873999"/>
                    <a:pt x="1165737" y="2933012"/>
                  </a:cubicBezTo>
                  <a:cubicBezTo>
                    <a:pt x="1172445" y="2992925"/>
                    <a:pt x="1185964" y="3051556"/>
                    <a:pt x="1202029" y="3107873"/>
                  </a:cubicBezTo>
                  <a:cubicBezTo>
                    <a:pt x="1214635" y="3152396"/>
                    <a:pt x="1227749" y="3194534"/>
                    <a:pt x="1225692" y="3244974"/>
                  </a:cubicBezTo>
                  <a:cubicBezTo>
                    <a:pt x="1224565" y="3273123"/>
                    <a:pt x="1231196" y="3305079"/>
                    <a:pt x="1243916" y="3326221"/>
                  </a:cubicBezTo>
                  <a:cubicBezTo>
                    <a:pt x="1271701" y="3372044"/>
                    <a:pt x="1285247" y="3423911"/>
                    <a:pt x="1293067" y="3480219"/>
                  </a:cubicBezTo>
                  <a:lnTo>
                    <a:pt x="1308071" y="3585182"/>
                  </a:lnTo>
                  <a:lnTo>
                    <a:pt x="1295962" y="3584708"/>
                  </a:lnTo>
                  <a:cubicBezTo>
                    <a:pt x="1237754" y="3586303"/>
                    <a:pt x="1180629" y="3594888"/>
                    <a:pt x="1118893" y="3568330"/>
                  </a:cubicBezTo>
                  <a:cubicBezTo>
                    <a:pt x="1113435" y="3565936"/>
                    <a:pt x="1102517" y="3567964"/>
                    <a:pt x="1094179" y="3567566"/>
                  </a:cubicBezTo>
                  <a:cubicBezTo>
                    <a:pt x="1027548" y="3564029"/>
                    <a:pt x="967064" y="3547281"/>
                    <a:pt x="922719" y="3516472"/>
                  </a:cubicBezTo>
                  <a:cubicBezTo>
                    <a:pt x="908178" y="3506414"/>
                    <a:pt x="892942" y="3497984"/>
                    <a:pt x="877028" y="3490955"/>
                  </a:cubicBezTo>
                  <a:lnTo>
                    <a:pt x="850533" y="3481837"/>
                  </a:lnTo>
                  <a:lnTo>
                    <a:pt x="852113" y="3461170"/>
                  </a:lnTo>
                  <a:cubicBezTo>
                    <a:pt x="854391" y="3434500"/>
                    <a:pt x="848474" y="3414331"/>
                    <a:pt x="831383" y="3399179"/>
                  </a:cubicBezTo>
                  <a:cubicBezTo>
                    <a:pt x="801767" y="3373388"/>
                    <a:pt x="773654" y="3344957"/>
                    <a:pt x="743141" y="3320580"/>
                  </a:cubicBezTo>
                  <a:cubicBezTo>
                    <a:pt x="722236" y="3303685"/>
                    <a:pt x="714543" y="3281842"/>
                    <a:pt x="713221" y="3251241"/>
                  </a:cubicBezTo>
                  <a:cubicBezTo>
                    <a:pt x="712555" y="3234106"/>
                    <a:pt x="704768" y="3217029"/>
                    <a:pt x="697098" y="3202528"/>
                  </a:cubicBezTo>
                  <a:cubicBezTo>
                    <a:pt x="687845" y="3184997"/>
                    <a:pt x="672212" y="3172554"/>
                    <a:pt x="664820" y="3154190"/>
                  </a:cubicBezTo>
                  <a:cubicBezTo>
                    <a:pt x="646169" y="3109209"/>
                    <a:pt x="616744" y="3087991"/>
                    <a:pt x="572501" y="3087312"/>
                  </a:cubicBezTo>
                  <a:cubicBezTo>
                    <a:pt x="533259" y="3086763"/>
                    <a:pt x="493731" y="3044085"/>
                    <a:pt x="497703" y="3005243"/>
                  </a:cubicBezTo>
                  <a:cubicBezTo>
                    <a:pt x="502030" y="2962279"/>
                    <a:pt x="490540" y="2928257"/>
                    <a:pt x="476984" y="2892751"/>
                  </a:cubicBezTo>
                  <a:cubicBezTo>
                    <a:pt x="469363" y="2872905"/>
                    <a:pt x="465404" y="2847135"/>
                    <a:pt x="468947" y="2824527"/>
                  </a:cubicBezTo>
                  <a:cubicBezTo>
                    <a:pt x="482188" y="2738605"/>
                    <a:pt x="520979" y="2665650"/>
                    <a:pt x="569138" y="2595026"/>
                  </a:cubicBezTo>
                  <a:cubicBezTo>
                    <a:pt x="600577" y="2548865"/>
                    <a:pt x="622260" y="2493483"/>
                    <a:pt x="645397" y="2440808"/>
                  </a:cubicBezTo>
                  <a:cubicBezTo>
                    <a:pt x="652529" y="2424387"/>
                    <a:pt x="655029" y="2401457"/>
                    <a:pt x="651820" y="2384384"/>
                  </a:cubicBezTo>
                  <a:cubicBezTo>
                    <a:pt x="640949" y="2324596"/>
                    <a:pt x="629163" y="2264805"/>
                    <a:pt x="612994" y="2207332"/>
                  </a:cubicBezTo>
                  <a:cubicBezTo>
                    <a:pt x="597678" y="2153787"/>
                    <a:pt x="601053" y="2099808"/>
                    <a:pt x="620894" y="2046679"/>
                  </a:cubicBezTo>
                  <a:cubicBezTo>
                    <a:pt x="635367" y="2007977"/>
                    <a:pt x="641110" y="1970814"/>
                    <a:pt x="644614" y="1931265"/>
                  </a:cubicBezTo>
                  <a:cubicBezTo>
                    <a:pt x="647465" y="1898285"/>
                    <a:pt x="653360" y="1862859"/>
                    <a:pt x="665994" y="1832337"/>
                  </a:cubicBezTo>
                  <a:cubicBezTo>
                    <a:pt x="683779" y="1789578"/>
                    <a:pt x="688928" y="1751381"/>
                    <a:pt x="678276" y="1709437"/>
                  </a:cubicBezTo>
                  <a:cubicBezTo>
                    <a:pt x="672576" y="1687079"/>
                    <a:pt x="673987" y="1660990"/>
                    <a:pt x="672955" y="1636123"/>
                  </a:cubicBezTo>
                  <a:cubicBezTo>
                    <a:pt x="671272" y="1597795"/>
                    <a:pt x="671867" y="1558758"/>
                    <a:pt x="668480" y="1520749"/>
                  </a:cubicBezTo>
                  <a:cubicBezTo>
                    <a:pt x="665050" y="1479903"/>
                    <a:pt x="655019" y="1440408"/>
                    <a:pt x="653920" y="1399437"/>
                  </a:cubicBezTo>
                  <a:cubicBezTo>
                    <a:pt x="652652" y="1355309"/>
                    <a:pt x="639893" y="1323154"/>
                    <a:pt x="612686" y="1296979"/>
                  </a:cubicBezTo>
                  <a:cubicBezTo>
                    <a:pt x="595576" y="1280408"/>
                    <a:pt x="578401" y="1259588"/>
                    <a:pt x="570220" y="1235618"/>
                  </a:cubicBezTo>
                  <a:cubicBezTo>
                    <a:pt x="553631" y="1186194"/>
                    <a:pt x="545669" y="1131821"/>
                    <a:pt x="529736" y="1081752"/>
                  </a:cubicBezTo>
                  <a:cubicBezTo>
                    <a:pt x="507466" y="1011390"/>
                    <a:pt x="481332" y="944631"/>
                    <a:pt x="414305" y="918292"/>
                  </a:cubicBezTo>
                  <a:cubicBezTo>
                    <a:pt x="377314" y="903769"/>
                    <a:pt x="368843" y="874065"/>
                    <a:pt x="373924" y="825689"/>
                  </a:cubicBezTo>
                  <a:cubicBezTo>
                    <a:pt x="375689" y="809590"/>
                    <a:pt x="376722" y="786203"/>
                    <a:pt x="368949" y="778726"/>
                  </a:cubicBezTo>
                  <a:cubicBezTo>
                    <a:pt x="345838" y="756354"/>
                    <a:pt x="349308" y="725824"/>
                    <a:pt x="347020" y="694643"/>
                  </a:cubicBezTo>
                  <a:cubicBezTo>
                    <a:pt x="345704" y="675894"/>
                    <a:pt x="339306" y="651346"/>
                    <a:pt x="327478" y="642898"/>
                  </a:cubicBezTo>
                  <a:cubicBezTo>
                    <a:pt x="279698" y="608395"/>
                    <a:pt x="263590" y="549247"/>
                    <a:pt x="243468" y="491960"/>
                  </a:cubicBezTo>
                  <a:cubicBezTo>
                    <a:pt x="237433" y="475142"/>
                    <a:pt x="230250" y="456843"/>
                    <a:pt x="218930" y="446010"/>
                  </a:cubicBezTo>
                  <a:cubicBezTo>
                    <a:pt x="194433" y="422927"/>
                    <a:pt x="180036" y="395344"/>
                    <a:pt x="180614" y="354892"/>
                  </a:cubicBezTo>
                  <a:cubicBezTo>
                    <a:pt x="180923" y="342010"/>
                    <a:pt x="176523" y="328798"/>
                    <a:pt x="171988" y="317521"/>
                  </a:cubicBezTo>
                  <a:cubicBezTo>
                    <a:pt x="162052" y="293291"/>
                    <a:pt x="148442" y="271315"/>
                    <a:pt x="139875" y="246378"/>
                  </a:cubicBezTo>
                  <a:cubicBezTo>
                    <a:pt x="117577" y="182780"/>
                    <a:pt x="95749" y="119890"/>
                    <a:pt x="51499" y="73211"/>
                  </a:cubicBezTo>
                  <a:cubicBezTo>
                    <a:pt x="40691" y="61834"/>
                    <a:pt x="29467" y="49763"/>
                    <a:pt x="19690" y="366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E96840F9-95E6-4C98-BFE4-21B5954236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661507" y="0"/>
              <a:ext cx="1339053" cy="6858000"/>
            </a:xfrm>
            <a:custGeom>
              <a:avLst/>
              <a:gdLst>
                <a:gd name="connsiteX0" fmla="*/ 850532 w 1339053"/>
                <a:gd name="connsiteY0" fmla="*/ 3481838 h 6858000"/>
                <a:gd name="connsiteX1" fmla="*/ 877027 w 1339053"/>
                <a:gd name="connsiteY1" fmla="*/ 3490955 h 6858000"/>
                <a:gd name="connsiteX2" fmla="*/ 922718 w 1339053"/>
                <a:gd name="connsiteY2" fmla="*/ 3516472 h 6858000"/>
                <a:gd name="connsiteX3" fmla="*/ 1094179 w 1339053"/>
                <a:gd name="connsiteY3" fmla="*/ 3567567 h 6858000"/>
                <a:gd name="connsiteX4" fmla="*/ 1118891 w 1339053"/>
                <a:gd name="connsiteY4" fmla="*/ 3568331 h 6858000"/>
                <a:gd name="connsiteX5" fmla="*/ 1295961 w 1339053"/>
                <a:gd name="connsiteY5" fmla="*/ 3584709 h 6858000"/>
                <a:gd name="connsiteX6" fmla="*/ 1308070 w 1339053"/>
                <a:gd name="connsiteY6" fmla="*/ 3585183 h 6858000"/>
                <a:gd name="connsiteX7" fmla="*/ 1325263 w 1339053"/>
                <a:gd name="connsiteY7" fmla="*/ 3705453 h 6858000"/>
                <a:gd name="connsiteX8" fmla="*/ 1334107 w 1339053"/>
                <a:gd name="connsiteY8" fmla="*/ 3772268 h 6858000"/>
                <a:gd name="connsiteX9" fmla="*/ 1338203 w 1339053"/>
                <a:gd name="connsiteY9" fmla="*/ 3831076 h 6858000"/>
                <a:gd name="connsiteX10" fmla="*/ 1338805 w 1339053"/>
                <a:gd name="connsiteY10" fmla="*/ 3839709 h 6858000"/>
                <a:gd name="connsiteX11" fmla="*/ 1335635 w 1339053"/>
                <a:gd name="connsiteY11" fmla="*/ 4118635 h 6858000"/>
                <a:gd name="connsiteX12" fmla="*/ 1337171 w 1339053"/>
                <a:gd name="connsiteY12" fmla="*/ 4209403 h 6858000"/>
                <a:gd name="connsiteX13" fmla="*/ 1325840 w 1339053"/>
                <a:gd name="connsiteY13" fmla="*/ 4309174 h 6858000"/>
                <a:gd name="connsiteX14" fmla="*/ 1321122 w 1339053"/>
                <a:gd name="connsiteY14" fmla="*/ 4473630 h 6858000"/>
                <a:gd name="connsiteX15" fmla="*/ 1302196 w 1339053"/>
                <a:gd name="connsiteY15" fmla="*/ 4791709 h 6858000"/>
                <a:gd name="connsiteX16" fmla="*/ 1293239 w 1339053"/>
                <a:gd name="connsiteY16" fmla="*/ 4860048 h 6858000"/>
                <a:gd name="connsiteX17" fmla="*/ 1288829 w 1339053"/>
                <a:gd name="connsiteY17" fmla="*/ 5039837 h 6858000"/>
                <a:gd name="connsiteX18" fmla="*/ 1289584 w 1339053"/>
                <a:gd name="connsiteY18" fmla="*/ 5148703 h 6858000"/>
                <a:gd name="connsiteX19" fmla="*/ 1282205 w 1339053"/>
                <a:gd name="connsiteY19" fmla="*/ 5236435 h 6858000"/>
                <a:gd name="connsiteX20" fmla="*/ 1268145 w 1339053"/>
                <a:gd name="connsiteY20" fmla="*/ 5311662 h 6858000"/>
                <a:gd name="connsiteX21" fmla="*/ 1250547 w 1339053"/>
                <a:gd name="connsiteY21" fmla="*/ 5515595 h 6858000"/>
                <a:gd name="connsiteX22" fmla="*/ 1243323 w 1339053"/>
                <a:gd name="connsiteY22" fmla="*/ 5596885 h 6858000"/>
                <a:gd name="connsiteX23" fmla="*/ 1238303 w 1339053"/>
                <a:gd name="connsiteY23" fmla="*/ 5812036 h 6858000"/>
                <a:gd name="connsiteX24" fmla="*/ 1223551 w 1339053"/>
                <a:gd name="connsiteY24" fmla="*/ 5991171 h 6858000"/>
                <a:gd name="connsiteX25" fmla="*/ 1219699 w 1339053"/>
                <a:gd name="connsiteY25" fmla="*/ 6066726 h 6858000"/>
                <a:gd name="connsiteX26" fmla="*/ 1199935 w 1339053"/>
                <a:gd name="connsiteY26" fmla="*/ 6236130 h 6858000"/>
                <a:gd name="connsiteX27" fmla="*/ 1192857 w 1339053"/>
                <a:gd name="connsiteY27" fmla="*/ 6333267 h 6858000"/>
                <a:gd name="connsiteX28" fmla="*/ 1148174 w 1339053"/>
                <a:gd name="connsiteY28" fmla="*/ 6561849 h 6858000"/>
                <a:gd name="connsiteX29" fmla="*/ 1100424 w 1339053"/>
                <a:gd name="connsiteY29" fmla="*/ 6797385 h 6858000"/>
                <a:gd name="connsiteX30" fmla="*/ 1085621 w 1339053"/>
                <a:gd name="connsiteY30" fmla="*/ 6858000 h 6858000"/>
                <a:gd name="connsiteX31" fmla="*/ 932341 w 1339053"/>
                <a:gd name="connsiteY31" fmla="*/ 6858000 h 6858000"/>
                <a:gd name="connsiteX32" fmla="*/ 944496 w 1339053"/>
                <a:gd name="connsiteY32" fmla="*/ 6829656 h 6858000"/>
                <a:gd name="connsiteX33" fmla="*/ 913239 w 1339053"/>
                <a:gd name="connsiteY33" fmla="*/ 6720119 h 6858000"/>
                <a:gd name="connsiteX34" fmla="*/ 870682 w 1339053"/>
                <a:gd name="connsiteY34" fmla="*/ 6655346 h 6858000"/>
                <a:gd name="connsiteX35" fmla="*/ 846442 w 1339053"/>
                <a:gd name="connsiteY35" fmla="*/ 6498594 h 6858000"/>
                <a:gd name="connsiteX36" fmla="*/ 881150 w 1339053"/>
                <a:gd name="connsiteY36" fmla="*/ 6473756 h 6858000"/>
                <a:gd name="connsiteX37" fmla="*/ 922470 w 1339053"/>
                <a:gd name="connsiteY37" fmla="*/ 6377035 h 6858000"/>
                <a:gd name="connsiteX38" fmla="*/ 955039 w 1339053"/>
                <a:gd name="connsiteY38" fmla="*/ 6268585 h 6858000"/>
                <a:gd name="connsiteX39" fmla="*/ 1024350 w 1339053"/>
                <a:gd name="connsiteY39" fmla="*/ 6083443 h 6858000"/>
                <a:gd name="connsiteX40" fmla="*/ 999696 w 1339053"/>
                <a:gd name="connsiteY40" fmla="*/ 5938416 h 6858000"/>
                <a:gd name="connsiteX41" fmla="*/ 988342 w 1339053"/>
                <a:gd name="connsiteY41" fmla="*/ 5882426 h 6858000"/>
                <a:gd name="connsiteX42" fmla="*/ 985444 w 1339053"/>
                <a:gd name="connsiteY42" fmla="*/ 5832438 h 6858000"/>
                <a:gd name="connsiteX43" fmla="*/ 992016 w 1339053"/>
                <a:gd name="connsiteY43" fmla="*/ 5777751 h 6858000"/>
                <a:gd name="connsiteX44" fmla="*/ 995028 w 1339053"/>
                <a:gd name="connsiteY44" fmla="*/ 5641832 h 6858000"/>
                <a:gd name="connsiteX45" fmla="*/ 981247 w 1339053"/>
                <a:gd name="connsiteY45" fmla="*/ 5562522 h 6858000"/>
                <a:gd name="connsiteX46" fmla="*/ 995131 w 1339053"/>
                <a:gd name="connsiteY46" fmla="*/ 5398075 h 6858000"/>
                <a:gd name="connsiteX47" fmla="*/ 997379 w 1339053"/>
                <a:gd name="connsiteY47" fmla="*/ 5283928 h 6858000"/>
                <a:gd name="connsiteX48" fmla="*/ 979617 w 1339053"/>
                <a:gd name="connsiteY48" fmla="*/ 5157396 h 6858000"/>
                <a:gd name="connsiteX49" fmla="*/ 976441 w 1339053"/>
                <a:gd name="connsiteY49" fmla="*/ 5139485 h 6858000"/>
                <a:gd name="connsiteX50" fmla="*/ 953793 w 1339053"/>
                <a:gd name="connsiteY50" fmla="*/ 5091862 h 6858000"/>
                <a:gd name="connsiteX51" fmla="*/ 853056 w 1339053"/>
                <a:gd name="connsiteY51" fmla="*/ 5001787 h 6858000"/>
                <a:gd name="connsiteX52" fmla="*/ 833979 w 1339053"/>
                <a:gd name="connsiteY52" fmla="*/ 4978966 h 6858000"/>
                <a:gd name="connsiteX53" fmla="*/ 796995 w 1339053"/>
                <a:gd name="connsiteY53" fmla="*/ 4813768 h 6858000"/>
                <a:gd name="connsiteX54" fmla="*/ 820590 w 1339053"/>
                <a:gd name="connsiteY54" fmla="*/ 4764057 h 6858000"/>
                <a:gd name="connsiteX55" fmla="*/ 864688 w 1339053"/>
                <a:gd name="connsiteY55" fmla="*/ 4714752 h 6858000"/>
                <a:gd name="connsiteX56" fmla="*/ 910485 w 1339053"/>
                <a:gd name="connsiteY56" fmla="*/ 4590911 h 6858000"/>
                <a:gd name="connsiteX57" fmla="*/ 911445 w 1339053"/>
                <a:gd name="connsiteY57" fmla="*/ 4539571 h 6858000"/>
                <a:gd name="connsiteX58" fmla="*/ 900285 w 1339053"/>
                <a:gd name="connsiteY58" fmla="*/ 4445837 h 6858000"/>
                <a:gd name="connsiteX59" fmla="*/ 863237 w 1339053"/>
                <a:gd name="connsiteY59" fmla="*/ 4364703 h 6858000"/>
                <a:gd name="connsiteX60" fmla="*/ 798070 w 1339053"/>
                <a:gd name="connsiteY60" fmla="*/ 4243284 h 6858000"/>
                <a:gd name="connsiteX61" fmla="*/ 817097 w 1339053"/>
                <a:gd name="connsiteY61" fmla="*/ 4054750 h 6858000"/>
                <a:gd name="connsiteX62" fmla="*/ 826251 w 1339053"/>
                <a:gd name="connsiteY62" fmla="*/ 3982801 h 6858000"/>
                <a:gd name="connsiteX63" fmla="*/ 836848 w 1339053"/>
                <a:gd name="connsiteY63" fmla="*/ 3784939 h 6858000"/>
                <a:gd name="connsiteX64" fmla="*/ 841285 w 1339053"/>
                <a:gd name="connsiteY64" fmla="*/ 3766755 h 6858000"/>
                <a:gd name="connsiteX65" fmla="*/ 841284 w 1339053"/>
                <a:gd name="connsiteY65" fmla="*/ 3766755 h 6858000"/>
                <a:gd name="connsiteX66" fmla="*/ 852925 w 1339053"/>
                <a:gd name="connsiteY66" fmla="*/ 3719034 h 6858000"/>
                <a:gd name="connsiteX67" fmla="*/ 857932 w 1339053"/>
                <a:gd name="connsiteY67" fmla="*/ 3696880 h 6858000"/>
                <a:gd name="connsiteX68" fmla="*/ 853534 w 1339053"/>
                <a:gd name="connsiteY68" fmla="*/ 3507036 h 6858000"/>
                <a:gd name="connsiteX69" fmla="*/ 850226 w 1339053"/>
                <a:gd name="connsiteY69" fmla="*/ 3485839 h 6858000"/>
                <a:gd name="connsiteX70" fmla="*/ 0 w 1339053"/>
                <a:gd name="connsiteY70" fmla="*/ 0 h 6858000"/>
                <a:gd name="connsiteX71" fmla="*/ 455609 w 1339053"/>
                <a:gd name="connsiteY71" fmla="*/ 0 h 6858000"/>
                <a:gd name="connsiteX72" fmla="*/ 459171 w 1339053"/>
                <a:gd name="connsiteY72" fmla="*/ 72395 h 6858000"/>
                <a:gd name="connsiteX73" fmla="*/ 460041 w 1339053"/>
                <a:gd name="connsiteY73" fmla="*/ 131917 h 6858000"/>
                <a:gd name="connsiteX74" fmla="*/ 504421 w 1339053"/>
                <a:gd name="connsiteY74" fmla="*/ 389691 h 6858000"/>
                <a:gd name="connsiteX75" fmla="*/ 582097 w 1339053"/>
                <a:gd name="connsiteY75" fmla="*/ 634609 h 6858000"/>
                <a:gd name="connsiteX76" fmla="*/ 702468 w 1339053"/>
                <a:gd name="connsiteY76" fmla="*/ 834019 h 6858000"/>
                <a:gd name="connsiteX77" fmla="*/ 729203 w 1339053"/>
                <a:gd name="connsiteY77" fmla="*/ 887701 h 6858000"/>
                <a:gd name="connsiteX78" fmla="*/ 743787 w 1339053"/>
                <a:gd name="connsiteY78" fmla="*/ 1016355 h 6858000"/>
                <a:gd name="connsiteX79" fmla="*/ 750083 w 1339053"/>
                <a:gd name="connsiteY79" fmla="*/ 1128060 h 6858000"/>
                <a:gd name="connsiteX80" fmla="*/ 768866 w 1339053"/>
                <a:gd name="connsiteY80" fmla="*/ 1213431 h 6858000"/>
                <a:gd name="connsiteX81" fmla="*/ 787802 w 1339053"/>
                <a:gd name="connsiteY81" fmla="*/ 1286432 h 6858000"/>
                <a:gd name="connsiteX82" fmla="*/ 842837 w 1339053"/>
                <a:gd name="connsiteY82" fmla="*/ 1455511 h 6858000"/>
                <a:gd name="connsiteX83" fmla="*/ 877988 w 1339053"/>
                <a:gd name="connsiteY83" fmla="*/ 1634814 h 6858000"/>
                <a:gd name="connsiteX84" fmla="*/ 941063 w 1339053"/>
                <a:gd name="connsiteY84" fmla="*/ 1789731 h 6858000"/>
                <a:gd name="connsiteX85" fmla="*/ 980124 w 1339053"/>
                <a:gd name="connsiteY85" fmla="*/ 1857657 h 6858000"/>
                <a:gd name="connsiteX86" fmla="*/ 984484 w 1339053"/>
                <a:gd name="connsiteY86" fmla="*/ 1976384 h 6858000"/>
                <a:gd name="connsiteX87" fmla="*/ 1007189 w 1339053"/>
                <a:gd name="connsiteY87" fmla="*/ 2110650 h 6858000"/>
                <a:gd name="connsiteX88" fmla="*/ 1039893 w 1339053"/>
                <a:gd name="connsiteY88" fmla="*/ 2211041 h 6858000"/>
                <a:gd name="connsiteX89" fmla="*/ 1059162 w 1339053"/>
                <a:gd name="connsiteY89" fmla="*/ 2286682 h 6858000"/>
                <a:gd name="connsiteX90" fmla="*/ 1070522 w 1339053"/>
                <a:gd name="connsiteY90" fmla="*/ 2388667 h 6858000"/>
                <a:gd name="connsiteX91" fmla="*/ 1093939 w 1339053"/>
                <a:gd name="connsiteY91" fmla="*/ 2494653 h 6858000"/>
                <a:gd name="connsiteX92" fmla="*/ 1112007 w 1339053"/>
                <a:gd name="connsiteY92" fmla="*/ 2548197 h 6858000"/>
                <a:gd name="connsiteX93" fmla="*/ 1138346 w 1339053"/>
                <a:gd name="connsiteY93" fmla="*/ 2649163 h 6858000"/>
                <a:gd name="connsiteX94" fmla="*/ 1160337 w 1339053"/>
                <a:gd name="connsiteY94" fmla="*/ 2751608 h 6858000"/>
                <a:gd name="connsiteX95" fmla="*/ 1165737 w 1339053"/>
                <a:gd name="connsiteY95" fmla="*/ 2933012 h 6858000"/>
                <a:gd name="connsiteX96" fmla="*/ 1202029 w 1339053"/>
                <a:gd name="connsiteY96" fmla="*/ 3107873 h 6858000"/>
                <a:gd name="connsiteX97" fmla="*/ 1225692 w 1339053"/>
                <a:gd name="connsiteY97" fmla="*/ 3244974 h 6858000"/>
                <a:gd name="connsiteX98" fmla="*/ 1243916 w 1339053"/>
                <a:gd name="connsiteY98" fmla="*/ 3326221 h 6858000"/>
                <a:gd name="connsiteX99" fmla="*/ 1293067 w 1339053"/>
                <a:gd name="connsiteY99" fmla="*/ 3480219 h 6858000"/>
                <a:gd name="connsiteX100" fmla="*/ 1308071 w 1339053"/>
                <a:gd name="connsiteY100" fmla="*/ 3585182 h 6858000"/>
                <a:gd name="connsiteX101" fmla="*/ 1295962 w 1339053"/>
                <a:gd name="connsiteY101" fmla="*/ 3584708 h 6858000"/>
                <a:gd name="connsiteX102" fmla="*/ 1118893 w 1339053"/>
                <a:gd name="connsiteY102" fmla="*/ 3568330 h 6858000"/>
                <a:gd name="connsiteX103" fmla="*/ 1094179 w 1339053"/>
                <a:gd name="connsiteY103" fmla="*/ 3567566 h 6858000"/>
                <a:gd name="connsiteX104" fmla="*/ 922719 w 1339053"/>
                <a:gd name="connsiteY104" fmla="*/ 3516472 h 6858000"/>
                <a:gd name="connsiteX105" fmla="*/ 877028 w 1339053"/>
                <a:gd name="connsiteY105" fmla="*/ 3490955 h 6858000"/>
                <a:gd name="connsiteX106" fmla="*/ 850533 w 1339053"/>
                <a:gd name="connsiteY106" fmla="*/ 3481837 h 6858000"/>
                <a:gd name="connsiteX107" fmla="*/ 852113 w 1339053"/>
                <a:gd name="connsiteY107" fmla="*/ 3461170 h 6858000"/>
                <a:gd name="connsiteX108" fmla="*/ 831383 w 1339053"/>
                <a:gd name="connsiteY108" fmla="*/ 3399179 h 6858000"/>
                <a:gd name="connsiteX109" fmla="*/ 743141 w 1339053"/>
                <a:gd name="connsiteY109" fmla="*/ 3320580 h 6858000"/>
                <a:gd name="connsiteX110" fmla="*/ 713221 w 1339053"/>
                <a:gd name="connsiteY110" fmla="*/ 3251241 h 6858000"/>
                <a:gd name="connsiteX111" fmla="*/ 697098 w 1339053"/>
                <a:gd name="connsiteY111" fmla="*/ 3202528 h 6858000"/>
                <a:gd name="connsiteX112" fmla="*/ 664820 w 1339053"/>
                <a:gd name="connsiteY112" fmla="*/ 3154190 h 6858000"/>
                <a:gd name="connsiteX113" fmla="*/ 572501 w 1339053"/>
                <a:gd name="connsiteY113" fmla="*/ 3087312 h 6858000"/>
                <a:gd name="connsiteX114" fmla="*/ 497703 w 1339053"/>
                <a:gd name="connsiteY114" fmla="*/ 3005243 h 6858000"/>
                <a:gd name="connsiteX115" fmla="*/ 476984 w 1339053"/>
                <a:gd name="connsiteY115" fmla="*/ 2892751 h 6858000"/>
                <a:gd name="connsiteX116" fmla="*/ 468947 w 1339053"/>
                <a:gd name="connsiteY116" fmla="*/ 2824527 h 6858000"/>
                <a:gd name="connsiteX117" fmla="*/ 569138 w 1339053"/>
                <a:gd name="connsiteY117" fmla="*/ 2595026 h 6858000"/>
                <a:gd name="connsiteX118" fmla="*/ 645397 w 1339053"/>
                <a:gd name="connsiteY118" fmla="*/ 2440808 h 6858000"/>
                <a:gd name="connsiteX119" fmla="*/ 651820 w 1339053"/>
                <a:gd name="connsiteY119" fmla="*/ 2384384 h 6858000"/>
                <a:gd name="connsiteX120" fmla="*/ 612994 w 1339053"/>
                <a:gd name="connsiteY120" fmla="*/ 2207332 h 6858000"/>
                <a:gd name="connsiteX121" fmla="*/ 620894 w 1339053"/>
                <a:gd name="connsiteY121" fmla="*/ 2046679 h 6858000"/>
                <a:gd name="connsiteX122" fmla="*/ 644614 w 1339053"/>
                <a:gd name="connsiteY122" fmla="*/ 1931265 h 6858000"/>
                <a:gd name="connsiteX123" fmla="*/ 665994 w 1339053"/>
                <a:gd name="connsiteY123" fmla="*/ 1832337 h 6858000"/>
                <a:gd name="connsiteX124" fmla="*/ 678276 w 1339053"/>
                <a:gd name="connsiteY124" fmla="*/ 1709437 h 6858000"/>
                <a:gd name="connsiteX125" fmla="*/ 672955 w 1339053"/>
                <a:gd name="connsiteY125" fmla="*/ 1636123 h 6858000"/>
                <a:gd name="connsiteX126" fmla="*/ 668480 w 1339053"/>
                <a:gd name="connsiteY126" fmla="*/ 1520749 h 6858000"/>
                <a:gd name="connsiteX127" fmla="*/ 653920 w 1339053"/>
                <a:gd name="connsiteY127" fmla="*/ 1399437 h 6858000"/>
                <a:gd name="connsiteX128" fmla="*/ 612686 w 1339053"/>
                <a:gd name="connsiteY128" fmla="*/ 1296979 h 6858000"/>
                <a:gd name="connsiteX129" fmla="*/ 570220 w 1339053"/>
                <a:gd name="connsiteY129" fmla="*/ 1235618 h 6858000"/>
                <a:gd name="connsiteX130" fmla="*/ 529736 w 1339053"/>
                <a:gd name="connsiteY130" fmla="*/ 1081752 h 6858000"/>
                <a:gd name="connsiteX131" fmla="*/ 414305 w 1339053"/>
                <a:gd name="connsiteY131" fmla="*/ 918292 h 6858000"/>
                <a:gd name="connsiteX132" fmla="*/ 373924 w 1339053"/>
                <a:gd name="connsiteY132" fmla="*/ 825689 h 6858000"/>
                <a:gd name="connsiteX133" fmla="*/ 368949 w 1339053"/>
                <a:gd name="connsiteY133" fmla="*/ 778726 h 6858000"/>
                <a:gd name="connsiteX134" fmla="*/ 347020 w 1339053"/>
                <a:gd name="connsiteY134" fmla="*/ 694643 h 6858000"/>
                <a:gd name="connsiteX135" fmla="*/ 327478 w 1339053"/>
                <a:gd name="connsiteY135" fmla="*/ 642898 h 6858000"/>
                <a:gd name="connsiteX136" fmla="*/ 243468 w 1339053"/>
                <a:gd name="connsiteY136" fmla="*/ 491960 h 6858000"/>
                <a:gd name="connsiteX137" fmla="*/ 218930 w 1339053"/>
                <a:gd name="connsiteY137" fmla="*/ 446010 h 6858000"/>
                <a:gd name="connsiteX138" fmla="*/ 180614 w 1339053"/>
                <a:gd name="connsiteY138" fmla="*/ 354892 h 6858000"/>
                <a:gd name="connsiteX139" fmla="*/ 171988 w 1339053"/>
                <a:gd name="connsiteY139" fmla="*/ 317521 h 6858000"/>
                <a:gd name="connsiteX140" fmla="*/ 139875 w 1339053"/>
                <a:gd name="connsiteY140" fmla="*/ 246378 h 6858000"/>
                <a:gd name="connsiteX141" fmla="*/ 51499 w 1339053"/>
                <a:gd name="connsiteY141" fmla="*/ 73211 h 6858000"/>
                <a:gd name="connsiteX142" fmla="*/ 19690 w 1339053"/>
                <a:gd name="connsiteY142" fmla="*/ 3662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</a:cxnLst>
              <a:rect l="l" t="t" r="r" b="b"/>
              <a:pathLst>
                <a:path w="1339053" h="6858000">
                  <a:moveTo>
                    <a:pt x="850532" y="3481838"/>
                  </a:moveTo>
                  <a:lnTo>
                    <a:pt x="877027" y="3490955"/>
                  </a:lnTo>
                  <a:cubicBezTo>
                    <a:pt x="892941" y="3497986"/>
                    <a:pt x="908176" y="3506416"/>
                    <a:pt x="922718" y="3516472"/>
                  </a:cubicBezTo>
                  <a:cubicBezTo>
                    <a:pt x="967062" y="3547282"/>
                    <a:pt x="1027547" y="3564030"/>
                    <a:pt x="1094179" y="3567567"/>
                  </a:cubicBezTo>
                  <a:cubicBezTo>
                    <a:pt x="1102515" y="3567965"/>
                    <a:pt x="1113434" y="3565936"/>
                    <a:pt x="1118891" y="3568331"/>
                  </a:cubicBezTo>
                  <a:cubicBezTo>
                    <a:pt x="1180628" y="3594888"/>
                    <a:pt x="1237753" y="3586304"/>
                    <a:pt x="1295961" y="3584709"/>
                  </a:cubicBezTo>
                  <a:lnTo>
                    <a:pt x="1308070" y="3585183"/>
                  </a:lnTo>
                  <a:lnTo>
                    <a:pt x="1325263" y="3705453"/>
                  </a:lnTo>
                  <a:cubicBezTo>
                    <a:pt x="1328254" y="3727679"/>
                    <a:pt x="1331526" y="3749922"/>
                    <a:pt x="1334107" y="3772268"/>
                  </a:cubicBezTo>
                  <a:lnTo>
                    <a:pt x="1338203" y="3831076"/>
                  </a:lnTo>
                  <a:lnTo>
                    <a:pt x="1338805" y="3839709"/>
                  </a:lnTo>
                  <a:cubicBezTo>
                    <a:pt x="1339996" y="3932341"/>
                    <a:pt x="1336568" y="4025809"/>
                    <a:pt x="1335635" y="4118635"/>
                  </a:cubicBezTo>
                  <a:cubicBezTo>
                    <a:pt x="1335202" y="4148976"/>
                    <a:pt x="1338805" y="4178868"/>
                    <a:pt x="1337171" y="4209403"/>
                  </a:cubicBezTo>
                  <a:cubicBezTo>
                    <a:pt x="1335445" y="4242449"/>
                    <a:pt x="1327565" y="4276129"/>
                    <a:pt x="1325840" y="4309174"/>
                  </a:cubicBezTo>
                  <a:cubicBezTo>
                    <a:pt x="1322853" y="4364122"/>
                    <a:pt x="1323899" y="4418621"/>
                    <a:pt x="1321122" y="4473630"/>
                  </a:cubicBezTo>
                  <a:cubicBezTo>
                    <a:pt x="1315632" y="4579723"/>
                    <a:pt x="1309019" y="4685750"/>
                    <a:pt x="1302196" y="4791709"/>
                  </a:cubicBezTo>
                  <a:cubicBezTo>
                    <a:pt x="1300696" y="4814383"/>
                    <a:pt x="1294244" y="4837504"/>
                    <a:pt x="1293239" y="4860048"/>
                  </a:cubicBezTo>
                  <a:cubicBezTo>
                    <a:pt x="1290785" y="4919957"/>
                    <a:pt x="1289660" y="4979994"/>
                    <a:pt x="1288829" y="5039837"/>
                  </a:cubicBezTo>
                  <a:cubicBezTo>
                    <a:pt x="1288401" y="5076103"/>
                    <a:pt x="1290512" y="5112310"/>
                    <a:pt x="1289584" y="5148703"/>
                  </a:cubicBezTo>
                  <a:cubicBezTo>
                    <a:pt x="1288845" y="5177820"/>
                    <a:pt x="1286193" y="5207193"/>
                    <a:pt x="1282205" y="5236435"/>
                  </a:cubicBezTo>
                  <a:cubicBezTo>
                    <a:pt x="1278784" y="5261619"/>
                    <a:pt x="1270649" y="5286477"/>
                    <a:pt x="1268145" y="5311662"/>
                  </a:cubicBezTo>
                  <a:cubicBezTo>
                    <a:pt x="1261308" y="5379812"/>
                    <a:pt x="1256387" y="5447703"/>
                    <a:pt x="1250547" y="5515595"/>
                  </a:cubicBezTo>
                  <a:cubicBezTo>
                    <a:pt x="1248113" y="5542776"/>
                    <a:pt x="1244054" y="5570023"/>
                    <a:pt x="1243323" y="5596885"/>
                  </a:cubicBezTo>
                  <a:cubicBezTo>
                    <a:pt x="1241082" y="5668709"/>
                    <a:pt x="1241668" y="5740276"/>
                    <a:pt x="1238303" y="5812036"/>
                  </a:cubicBezTo>
                  <a:cubicBezTo>
                    <a:pt x="1235508" y="5871554"/>
                    <a:pt x="1228259" y="5931392"/>
                    <a:pt x="1223551" y="5991171"/>
                  </a:cubicBezTo>
                  <a:cubicBezTo>
                    <a:pt x="1221675" y="6016549"/>
                    <a:pt x="1222415" y="6041609"/>
                    <a:pt x="1219699" y="6066726"/>
                  </a:cubicBezTo>
                  <a:cubicBezTo>
                    <a:pt x="1213776" y="6123024"/>
                    <a:pt x="1205938" y="6179576"/>
                    <a:pt x="1199935" y="6236130"/>
                  </a:cubicBezTo>
                  <a:cubicBezTo>
                    <a:pt x="1196614" y="6268403"/>
                    <a:pt x="1198425" y="6301127"/>
                    <a:pt x="1192857" y="6333267"/>
                  </a:cubicBezTo>
                  <a:cubicBezTo>
                    <a:pt x="1179603" y="6409590"/>
                    <a:pt x="1163470" y="6485591"/>
                    <a:pt x="1148174" y="6561849"/>
                  </a:cubicBezTo>
                  <a:cubicBezTo>
                    <a:pt x="1132370" y="6640486"/>
                    <a:pt x="1117066" y="6719000"/>
                    <a:pt x="1100424" y="6797385"/>
                  </a:cubicBezTo>
                  <a:lnTo>
                    <a:pt x="1085621" y="6858000"/>
                  </a:lnTo>
                  <a:lnTo>
                    <a:pt x="932341" y="6858000"/>
                  </a:lnTo>
                  <a:lnTo>
                    <a:pt x="944496" y="6829656"/>
                  </a:lnTo>
                  <a:cubicBezTo>
                    <a:pt x="964836" y="6776399"/>
                    <a:pt x="953622" y="6744439"/>
                    <a:pt x="913239" y="6720119"/>
                  </a:cubicBezTo>
                  <a:cubicBezTo>
                    <a:pt x="890880" y="6706443"/>
                    <a:pt x="866986" y="6690318"/>
                    <a:pt x="870682" y="6655346"/>
                  </a:cubicBezTo>
                  <a:cubicBezTo>
                    <a:pt x="876846" y="6598274"/>
                    <a:pt x="889503" y="6540954"/>
                    <a:pt x="846442" y="6498594"/>
                  </a:cubicBezTo>
                  <a:cubicBezTo>
                    <a:pt x="862273" y="6487399"/>
                    <a:pt x="871751" y="6480449"/>
                    <a:pt x="881150" y="6473756"/>
                  </a:cubicBezTo>
                  <a:cubicBezTo>
                    <a:pt x="907245" y="6455292"/>
                    <a:pt x="930705" y="6407516"/>
                    <a:pt x="922470" y="6377035"/>
                  </a:cubicBezTo>
                  <a:cubicBezTo>
                    <a:pt x="910652" y="6332192"/>
                    <a:pt x="925705" y="6299028"/>
                    <a:pt x="955039" y="6268585"/>
                  </a:cubicBezTo>
                  <a:cubicBezTo>
                    <a:pt x="1003777" y="6217606"/>
                    <a:pt x="1017630" y="6148240"/>
                    <a:pt x="1024350" y="6083443"/>
                  </a:cubicBezTo>
                  <a:cubicBezTo>
                    <a:pt x="1029590" y="6034553"/>
                    <a:pt x="1028255" y="5980246"/>
                    <a:pt x="999696" y="5938416"/>
                  </a:cubicBezTo>
                  <a:cubicBezTo>
                    <a:pt x="990505" y="5925141"/>
                    <a:pt x="991039" y="5901884"/>
                    <a:pt x="988342" y="5882426"/>
                  </a:cubicBezTo>
                  <a:cubicBezTo>
                    <a:pt x="986229" y="5866254"/>
                    <a:pt x="984774" y="5849442"/>
                    <a:pt x="985444" y="5832438"/>
                  </a:cubicBezTo>
                  <a:cubicBezTo>
                    <a:pt x="986010" y="5814273"/>
                    <a:pt x="985042" y="5793656"/>
                    <a:pt x="992016" y="5777751"/>
                  </a:cubicBezTo>
                  <a:cubicBezTo>
                    <a:pt x="1012886" y="5729456"/>
                    <a:pt x="1014467" y="5686488"/>
                    <a:pt x="995028" y="5641832"/>
                  </a:cubicBezTo>
                  <a:cubicBezTo>
                    <a:pt x="984984" y="5618696"/>
                    <a:pt x="974301" y="5585771"/>
                    <a:pt x="981247" y="5562522"/>
                  </a:cubicBezTo>
                  <a:cubicBezTo>
                    <a:pt x="998041" y="5505913"/>
                    <a:pt x="997454" y="5454379"/>
                    <a:pt x="995131" y="5398075"/>
                  </a:cubicBezTo>
                  <a:cubicBezTo>
                    <a:pt x="993724" y="5361807"/>
                    <a:pt x="997229" y="5322258"/>
                    <a:pt x="997379" y="5283928"/>
                  </a:cubicBezTo>
                  <a:cubicBezTo>
                    <a:pt x="997473" y="5239095"/>
                    <a:pt x="1006631" y="5193105"/>
                    <a:pt x="979617" y="5157396"/>
                  </a:cubicBezTo>
                  <a:cubicBezTo>
                    <a:pt x="976728" y="5153402"/>
                    <a:pt x="978724" y="5144705"/>
                    <a:pt x="976441" y="5139485"/>
                  </a:cubicBezTo>
                  <a:cubicBezTo>
                    <a:pt x="969619" y="5122991"/>
                    <a:pt x="964828" y="5102888"/>
                    <a:pt x="953793" y="5091862"/>
                  </a:cubicBezTo>
                  <a:cubicBezTo>
                    <a:pt x="921506" y="5059884"/>
                    <a:pt x="886609" y="5031900"/>
                    <a:pt x="853056" y="5001787"/>
                  </a:cubicBezTo>
                  <a:cubicBezTo>
                    <a:pt x="845882" y="4995337"/>
                    <a:pt x="836325" y="4988437"/>
                    <a:pt x="833979" y="4978966"/>
                  </a:cubicBezTo>
                  <a:cubicBezTo>
                    <a:pt x="820602" y="4924328"/>
                    <a:pt x="808509" y="4869239"/>
                    <a:pt x="796995" y="4813768"/>
                  </a:cubicBezTo>
                  <a:cubicBezTo>
                    <a:pt x="792418" y="4791474"/>
                    <a:pt x="803209" y="4777314"/>
                    <a:pt x="820590" y="4764057"/>
                  </a:cubicBezTo>
                  <a:cubicBezTo>
                    <a:pt x="837188" y="4751123"/>
                    <a:pt x="855398" y="4734452"/>
                    <a:pt x="864688" y="4714752"/>
                  </a:cubicBezTo>
                  <a:cubicBezTo>
                    <a:pt x="883062" y="4675275"/>
                    <a:pt x="897521" y="4632902"/>
                    <a:pt x="910485" y="4590911"/>
                  </a:cubicBezTo>
                  <a:cubicBezTo>
                    <a:pt x="915338" y="4575199"/>
                    <a:pt x="912978" y="4556131"/>
                    <a:pt x="911445" y="4539571"/>
                  </a:cubicBezTo>
                  <a:cubicBezTo>
                    <a:pt x="908527" y="4508200"/>
                    <a:pt x="900999" y="4477659"/>
                    <a:pt x="900285" y="4445837"/>
                  </a:cubicBezTo>
                  <a:cubicBezTo>
                    <a:pt x="899539" y="4408923"/>
                    <a:pt x="887958" y="4383340"/>
                    <a:pt x="863237" y="4364703"/>
                  </a:cubicBezTo>
                  <a:cubicBezTo>
                    <a:pt x="826431" y="4336971"/>
                    <a:pt x="808536" y="4292507"/>
                    <a:pt x="798070" y="4243284"/>
                  </a:cubicBezTo>
                  <a:cubicBezTo>
                    <a:pt x="784617" y="4180721"/>
                    <a:pt x="805728" y="4117545"/>
                    <a:pt x="817097" y="4054750"/>
                  </a:cubicBezTo>
                  <a:cubicBezTo>
                    <a:pt x="821537" y="4030724"/>
                    <a:pt x="826632" y="4006057"/>
                    <a:pt x="826251" y="3982801"/>
                  </a:cubicBezTo>
                  <a:cubicBezTo>
                    <a:pt x="825347" y="3916709"/>
                    <a:pt x="825150" y="3850833"/>
                    <a:pt x="836848" y="3784939"/>
                  </a:cubicBezTo>
                  <a:lnTo>
                    <a:pt x="841285" y="3766755"/>
                  </a:lnTo>
                  <a:lnTo>
                    <a:pt x="841284" y="3766755"/>
                  </a:lnTo>
                  <a:lnTo>
                    <a:pt x="852925" y="3719034"/>
                  </a:lnTo>
                  <a:cubicBezTo>
                    <a:pt x="855152" y="3711822"/>
                    <a:pt x="856753" y="3704413"/>
                    <a:pt x="857932" y="3696880"/>
                  </a:cubicBezTo>
                  <a:cubicBezTo>
                    <a:pt x="868683" y="3631632"/>
                    <a:pt x="885300" y="3565939"/>
                    <a:pt x="853534" y="3507036"/>
                  </a:cubicBezTo>
                  <a:cubicBezTo>
                    <a:pt x="850623" y="3501622"/>
                    <a:pt x="849992" y="3494020"/>
                    <a:pt x="850226" y="3485839"/>
                  </a:cubicBezTo>
                  <a:close/>
                  <a:moveTo>
                    <a:pt x="0" y="0"/>
                  </a:moveTo>
                  <a:lnTo>
                    <a:pt x="455609" y="0"/>
                  </a:lnTo>
                  <a:lnTo>
                    <a:pt x="459171" y="72395"/>
                  </a:lnTo>
                  <a:cubicBezTo>
                    <a:pt x="459671" y="92301"/>
                    <a:pt x="456894" y="113171"/>
                    <a:pt x="460041" y="131917"/>
                  </a:cubicBezTo>
                  <a:cubicBezTo>
                    <a:pt x="474213" y="218122"/>
                    <a:pt x="492031" y="302910"/>
                    <a:pt x="504421" y="389691"/>
                  </a:cubicBezTo>
                  <a:cubicBezTo>
                    <a:pt x="517349" y="479177"/>
                    <a:pt x="539516" y="562489"/>
                    <a:pt x="582097" y="634609"/>
                  </a:cubicBezTo>
                  <a:cubicBezTo>
                    <a:pt x="621686" y="701573"/>
                    <a:pt x="662589" y="767248"/>
                    <a:pt x="702468" y="834019"/>
                  </a:cubicBezTo>
                  <a:cubicBezTo>
                    <a:pt x="712587" y="850968"/>
                    <a:pt x="725536" y="867665"/>
                    <a:pt x="729203" y="887701"/>
                  </a:cubicBezTo>
                  <a:cubicBezTo>
                    <a:pt x="736973" y="929321"/>
                    <a:pt x="740155" y="973193"/>
                    <a:pt x="743787" y="1016355"/>
                  </a:cubicBezTo>
                  <a:cubicBezTo>
                    <a:pt x="746786" y="1053398"/>
                    <a:pt x="745800" y="1091467"/>
                    <a:pt x="750083" y="1128060"/>
                  </a:cubicBezTo>
                  <a:cubicBezTo>
                    <a:pt x="753428" y="1157309"/>
                    <a:pt x="762038" y="1185083"/>
                    <a:pt x="768866" y="1213431"/>
                  </a:cubicBezTo>
                  <a:cubicBezTo>
                    <a:pt x="774767" y="1238107"/>
                    <a:pt x="778357" y="1264327"/>
                    <a:pt x="787802" y="1286432"/>
                  </a:cubicBezTo>
                  <a:cubicBezTo>
                    <a:pt x="810582" y="1340304"/>
                    <a:pt x="832653" y="1394242"/>
                    <a:pt x="842837" y="1455511"/>
                  </a:cubicBezTo>
                  <a:cubicBezTo>
                    <a:pt x="853049" y="1515944"/>
                    <a:pt x="867276" y="1574511"/>
                    <a:pt x="877988" y="1634814"/>
                  </a:cubicBezTo>
                  <a:cubicBezTo>
                    <a:pt x="888390" y="1693895"/>
                    <a:pt x="902813" y="1748857"/>
                    <a:pt x="941063" y="1789731"/>
                  </a:cubicBezTo>
                  <a:cubicBezTo>
                    <a:pt x="957906" y="1807908"/>
                    <a:pt x="975122" y="1831564"/>
                    <a:pt x="980124" y="1857657"/>
                  </a:cubicBezTo>
                  <a:cubicBezTo>
                    <a:pt x="987207" y="1894833"/>
                    <a:pt x="980788" y="1937150"/>
                    <a:pt x="984484" y="1976384"/>
                  </a:cubicBezTo>
                  <a:cubicBezTo>
                    <a:pt x="988781" y="2022576"/>
                    <a:pt x="988793" y="2074493"/>
                    <a:pt x="1007189" y="2110650"/>
                  </a:cubicBezTo>
                  <a:cubicBezTo>
                    <a:pt x="1023612" y="2142809"/>
                    <a:pt x="1034723" y="2173610"/>
                    <a:pt x="1039893" y="2211041"/>
                  </a:cubicBezTo>
                  <a:cubicBezTo>
                    <a:pt x="1043484" y="2237261"/>
                    <a:pt x="1057690" y="2260269"/>
                    <a:pt x="1059162" y="2286682"/>
                  </a:cubicBezTo>
                  <a:cubicBezTo>
                    <a:pt x="1061252" y="2321469"/>
                    <a:pt x="1060754" y="2355740"/>
                    <a:pt x="1070522" y="2388667"/>
                  </a:cubicBezTo>
                  <a:cubicBezTo>
                    <a:pt x="1080600" y="2422815"/>
                    <a:pt x="1085513" y="2459602"/>
                    <a:pt x="1093939" y="2494653"/>
                  </a:cubicBezTo>
                  <a:cubicBezTo>
                    <a:pt x="1098500" y="2513273"/>
                    <a:pt x="1106866" y="2529964"/>
                    <a:pt x="1112007" y="2548197"/>
                  </a:cubicBezTo>
                  <a:cubicBezTo>
                    <a:pt x="1121409" y="2581573"/>
                    <a:pt x="1130232" y="2615336"/>
                    <a:pt x="1138346" y="2649163"/>
                  </a:cubicBezTo>
                  <a:cubicBezTo>
                    <a:pt x="1146465" y="2682988"/>
                    <a:pt x="1157699" y="2716368"/>
                    <a:pt x="1160337" y="2751608"/>
                  </a:cubicBezTo>
                  <a:cubicBezTo>
                    <a:pt x="1164714" y="2811646"/>
                    <a:pt x="1159211" y="2873999"/>
                    <a:pt x="1165737" y="2933012"/>
                  </a:cubicBezTo>
                  <a:cubicBezTo>
                    <a:pt x="1172445" y="2992925"/>
                    <a:pt x="1185964" y="3051556"/>
                    <a:pt x="1202029" y="3107873"/>
                  </a:cubicBezTo>
                  <a:cubicBezTo>
                    <a:pt x="1214635" y="3152396"/>
                    <a:pt x="1227749" y="3194534"/>
                    <a:pt x="1225692" y="3244974"/>
                  </a:cubicBezTo>
                  <a:cubicBezTo>
                    <a:pt x="1224565" y="3273123"/>
                    <a:pt x="1231196" y="3305079"/>
                    <a:pt x="1243916" y="3326221"/>
                  </a:cubicBezTo>
                  <a:cubicBezTo>
                    <a:pt x="1271701" y="3372044"/>
                    <a:pt x="1285247" y="3423911"/>
                    <a:pt x="1293067" y="3480219"/>
                  </a:cubicBezTo>
                  <a:lnTo>
                    <a:pt x="1308071" y="3585182"/>
                  </a:lnTo>
                  <a:lnTo>
                    <a:pt x="1295962" y="3584708"/>
                  </a:lnTo>
                  <a:cubicBezTo>
                    <a:pt x="1237754" y="3586303"/>
                    <a:pt x="1180629" y="3594888"/>
                    <a:pt x="1118893" y="3568330"/>
                  </a:cubicBezTo>
                  <a:cubicBezTo>
                    <a:pt x="1113435" y="3565936"/>
                    <a:pt x="1102517" y="3567964"/>
                    <a:pt x="1094179" y="3567566"/>
                  </a:cubicBezTo>
                  <a:cubicBezTo>
                    <a:pt x="1027548" y="3564029"/>
                    <a:pt x="967064" y="3547281"/>
                    <a:pt x="922719" y="3516472"/>
                  </a:cubicBezTo>
                  <a:cubicBezTo>
                    <a:pt x="908178" y="3506414"/>
                    <a:pt x="892942" y="3497984"/>
                    <a:pt x="877028" y="3490955"/>
                  </a:cubicBezTo>
                  <a:lnTo>
                    <a:pt x="850533" y="3481837"/>
                  </a:lnTo>
                  <a:lnTo>
                    <a:pt x="852113" y="3461170"/>
                  </a:lnTo>
                  <a:cubicBezTo>
                    <a:pt x="854391" y="3434500"/>
                    <a:pt x="848474" y="3414331"/>
                    <a:pt x="831383" y="3399179"/>
                  </a:cubicBezTo>
                  <a:cubicBezTo>
                    <a:pt x="801767" y="3373388"/>
                    <a:pt x="773654" y="3344957"/>
                    <a:pt x="743141" y="3320580"/>
                  </a:cubicBezTo>
                  <a:cubicBezTo>
                    <a:pt x="722236" y="3303685"/>
                    <a:pt x="714543" y="3281842"/>
                    <a:pt x="713221" y="3251241"/>
                  </a:cubicBezTo>
                  <a:cubicBezTo>
                    <a:pt x="712555" y="3234106"/>
                    <a:pt x="704768" y="3217029"/>
                    <a:pt x="697098" y="3202528"/>
                  </a:cubicBezTo>
                  <a:cubicBezTo>
                    <a:pt x="687845" y="3184997"/>
                    <a:pt x="672212" y="3172554"/>
                    <a:pt x="664820" y="3154190"/>
                  </a:cubicBezTo>
                  <a:cubicBezTo>
                    <a:pt x="646169" y="3109209"/>
                    <a:pt x="616744" y="3087991"/>
                    <a:pt x="572501" y="3087312"/>
                  </a:cubicBezTo>
                  <a:cubicBezTo>
                    <a:pt x="533259" y="3086763"/>
                    <a:pt x="493731" y="3044085"/>
                    <a:pt x="497703" y="3005243"/>
                  </a:cubicBezTo>
                  <a:cubicBezTo>
                    <a:pt x="502030" y="2962279"/>
                    <a:pt x="490540" y="2928257"/>
                    <a:pt x="476984" y="2892751"/>
                  </a:cubicBezTo>
                  <a:cubicBezTo>
                    <a:pt x="469363" y="2872905"/>
                    <a:pt x="465404" y="2847135"/>
                    <a:pt x="468947" y="2824527"/>
                  </a:cubicBezTo>
                  <a:cubicBezTo>
                    <a:pt x="482188" y="2738605"/>
                    <a:pt x="520979" y="2665650"/>
                    <a:pt x="569138" y="2595026"/>
                  </a:cubicBezTo>
                  <a:cubicBezTo>
                    <a:pt x="600577" y="2548865"/>
                    <a:pt x="622260" y="2493483"/>
                    <a:pt x="645397" y="2440808"/>
                  </a:cubicBezTo>
                  <a:cubicBezTo>
                    <a:pt x="652529" y="2424387"/>
                    <a:pt x="655029" y="2401457"/>
                    <a:pt x="651820" y="2384384"/>
                  </a:cubicBezTo>
                  <a:cubicBezTo>
                    <a:pt x="640949" y="2324596"/>
                    <a:pt x="629163" y="2264805"/>
                    <a:pt x="612994" y="2207332"/>
                  </a:cubicBezTo>
                  <a:cubicBezTo>
                    <a:pt x="597678" y="2153787"/>
                    <a:pt x="601053" y="2099808"/>
                    <a:pt x="620894" y="2046679"/>
                  </a:cubicBezTo>
                  <a:cubicBezTo>
                    <a:pt x="635367" y="2007977"/>
                    <a:pt x="641110" y="1970814"/>
                    <a:pt x="644614" y="1931265"/>
                  </a:cubicBezTo>
                  <a:cubicBezTo>
                    <a:pt x="647465" y="1898285"/>
                    <a:pt x="653360" y="1862859"/>
                    <a:pt x="665994" y="1832337"/>
                  </a:cubicBezTo>
                  <a:cubicBezTo>
                    <a:pt x="683779" y="1789578"/>
                    <a:pt x="688928" y="1751381"/>
                    <a:pt x="678276" y="1709437"/>
                  </a:cubicBezTo>
                  <a:cubicBezTo>
                    <a:pt x="672576" y="1687079"/>
                    <a:pt x="673987" y="1660990"/>
                    <a:pt x="672955" y="1636123"/>
                  </a:cubicBezTo>
                  <a:cubicBezTo>
                    <a:pt x="671272" y="1597795"/>
                    <a:pt x="671867" y="1558758"/>
                    <a:pt x="668480" y="1520749"/>
                  </a:cubicBezTo>
                  <a:cubicBezTo>
                    <a:pt x="665050" y="1479903"/>
                    <a:pt x="655019" y="1440408"/>
                    <a:pt x="653920" y="1399437"/>
                  </a:cubicBezTo>
                  <a:cubicBezTo>
                    <a:pt x="652652" y="1355309"/>
                    <a:pt x="639893" y="1323154"/>
                    <a:pt x="612686" y="1296979"/>
                  </a:cubicBezTo>
                  <a:cubicBezTo>
                    <a:pt x="595576" y="1280408"/>
                    <a:pt x="578401" y="1259588"/>
                    <a:pt x="570220" y="1235618"/>
                  </a:cubicBezTo>
                  <a:cubicBezTo>
                    <a:pt x="553631" y="1186194"/>
                    <a:pt x="545669" y="1131821"/>
                    <a:pt x="529736" y="1081752"/>
                  </a:cubicBezTo>
                  <a:cubicBezTo>
                    <a:pt x="507466" y="1011390"/>
                    <a:pt x="481332" y="944631"/>
                    <a:pt x="414305" y="918292"/>
                  </a:cubicBezTo>
                  <a:cubicBezTo>
                    <a:pt x="377314" y="903769"/>
                    <a:pt x="368843" y="874065"/>
                    <a:pt x="373924" y="825689"/>
                  </a:cubicBezTo>
                  <a:cubicBezTo>
                    <a:pt x="375689" y="809590"/>
                    <a:pt x="376722" y="786203"/>
                    <a:pt x="368949" y="778726"/>
                  </a:cubicBezTo>
                  <a:cubicBezTo>
                    <a:pt x="345838" y="756354"/>
                    <a:pt x="349308" y="725824"/>
                    <a:pt x="347020" y="694643"/>
                  </a:cubicBezTo>
                  <a:cubicBezTo>
                    <a:pt x="345704" y="675894"/>
                    <a:pt x="339306" y="651346"/>
                    <a:pt x="327478" y="642898"/>
                  </a:cubicBezTo>
                  <a:cubicBezTo>
                    <a:pt x="279698" y="608395"/>
                    <a:pt x="263590" y="549247"/>
                    <a:pt x="243468" y="491960"/>
                  </a:cubicBezTo>
                  <a:cubicBezTo>
                    <a:pt x="237433" y="475142"/>
                    <a:pt x="230250" y="456843"/>
                    <a:pt x="218930" y="446010"/>
                  </a:cubicBezTo>
                  <a:cubicBezTo>
                    <a:pt x="194433" y="422927"/>
                    <a:pt x="180036" y="395344"/>
                    <a:pt x="180614" y="354892"/>
                  </a:cubicBezTo>
                  <a:cubicBezTo>
                    <a:pt x="180923" y="342010"/>
                    <a:pt x="176523" y="328798"/>
                    <a:pt x="171988" y="317521"/>
                  </a:cubicBezTo>
                  <a:cubicBezTo>
                    <a:pt x="162052" y="293291"/>
                    <a:pt x="148442" y="271315"/>
                    <a:pt x="139875" y="246378"/>
                  </a:cubicBezTo>
                  <a:cubicBezTo>
                    <a:pt x="117577" y="182780"/>
                    <a:pt x="95749" y="119890"/>
                    <a:pt x="51499" y="73211"/>
                  </a:cubicBezTo>
                  <a:cubicBezTo>
                    <a:pt x="40691" y="61834"/>
                    <a:pt x="29467" y="49763"/>
                    <a:pt x="19690" y="36621"/>
                  </a:cubicBezTo>
                  <a:close/>
                </a:path>
              </a:pathLst>
            </a:custGeom>
            <a:blipFill dpi="0" rotWithShape="1">
              <a:blip r:embed="rId4">
                <a:alphaModFix amt="57000"/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0906972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Puzzles in brain">
            <a:extLst>
              <a:ext uri="{FF2B5EF4-FFF2-40B4-BE49-F238E27FC236}">
                <a16:creationId xmlns:a16="http://schemas.microsoft.com/office/drawing/2014/main" id="{32602591-49A7-4AD6-9DA6-C8BAEB121AC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20" y="10"/>
            <a:ext cx="6116549" cy="6857990"/>
          </a:xfrm>
          <a:custGeom>
            <a:avLst/>
            <a:gdLst/>
            <a:ahLst/>
            <a:cxnLst/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74A9C4F-F651-4C37-A8F7-6732A6835F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89365" y="2793011"/>
            <a:ext cx="4840010" cy="3843666"/>
          </a:xfr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3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</a:rPr>
              <a:t>Do IESBA members </a:t>
            </a:r>
            <a:r>
              <a:rPr lang="en-US" sz="3300" dirty="0">
                <a:latin typeface="+mj-lt"/>
              </a:rPr>
              <a:t>have any questions or comments</a:t>
            </a:r>
            <a:r>
              <a:rPr kumimoji="0" lang="en-US" sz="33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</a:rPr>
              <a:t>?</a:t>
            </a:r>
          </a:p>
          <a:p>
            <a:pPr marL="0" marR="0" lvl="0" indent="0" algn="ctr" defTabSz="914400" rtl="0" eaLnBrk="1" fontAlgn="auto" latinLnBrk="0" hangingPunct="1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3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78749ED-9530-8B0A-8C04-11DAB5CF2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75191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C05536-0F02-7F79-08F4-EF8AA0491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094" y="35768"/>
            <a:ext cx="10515600" cy="1068518"/>
          </a:xfrm>
        </p:spPr>
        <p:txBody>
          <a:bodyPr/>
          <a:lstStyle/>
          <a:p>
            <a:r>
              <a:rPr lang="en" sz="4400" b="1" dirty="0">
                <a:latin typeface="Arial" panose="020B0604020202020204" pitchFamily="34" charset="0"/>
                <a:cs typeface="Arial" panose="020B0604020202020204" pitchFamily="34" charset="0"/>
              </a:rPr>
              <a:t>WAY FORWARD AND TIMELINE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7A6A4B-D8AB-C6AE-5377-1431CD4852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1046" name="Google Shape;1046;p26"/>
          <p:cNvSpPr/>
          <p:nvPr/>
        </p:nvSpPr>
        <p:spPr>
          <a:xfrm>
            <a:off x="2303468" y="4259168"/>
            <a:ext cx="19777" cy="438244"/>
          </a:xfrm>
          <a:custGeom>
            <a:avLst/>
            <a:gdLst/>
            <a:ahLst/>
            <a:cxnLst/>
            <a:rect l="l" t="t" r="r" b="b"/>
            <a:pathLst>
              <a:path w="489" h="10836" extrusionOk="0">
                <a:moveTo>
                  <a:pt x="238" y="1"/>
                </a:moveTo>
                <a:cubicBezTo>
                  <a:pt x="107" y="1"/>
                  <a:pt x="0" y="108"/>
                  <a:pt x="0" y="251"/>
                </a:cubicBezTo>
                <a:lnTo>
                  <a:pt x="0" y="10597"/>
                </a:lnTo>
                <a:cubicBezTo>
                  <a:pt x="0" y="10728"/>
                  <a:pt x="107" y="10835"/>
                  <a:pt x="238" y="10835"/>
                </a:cubicBezTo>
                <a:cubicBezTo>
                  <a:pt x="381" y="10835"/>
                  <a:pt x="488" y="10728"/>
                  <a:pt x="488" y="10597"/>
                </a:cubicBezTo>
                <a:lnTo>
                  <a:pt x="488" y="251"/>
                </a:lnTo>
                <a:cubicBezTo>
                  <a:pt x="488" y="108"/>
                  <a:pt x="381" y="1"/>
                  <a:pt x="238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>
              <a:ln>
                <a:noFill/>
              </a:ln>
              <a:solidFill>
                <a:srgbClr val="083862"/>
              </a:solidFill>
              <a:effectLst/>
              <a:uLnTx/>
              <a:uFillTx/>
              <a:latin typeface="Arial" panose="020B0604020202020204" pitchFamily="34" charset="0"/>
              <a:ea typeface="Fira Sans Extra Condensed"/>
              <a:cs typeface="Arial" panose="020B0604020202020204" pitchFamily="34" charset="0"/>
              <a:sym typeface="Fira Sans Extra Condensed"/>
            </a:endParaRPr>
          </a:p>
        </p:txBody>
      </p:sp>
      <p:sp>
        <p:nvSpPr>
          <p:cNvPr id="1048" name="Google Shape;1048;p26"/>
          <p:cNvSpPr/>
          <p:nvPr/>
        </p:nvSpPr>
        <p:spPr>
          <a:xfrm>
            <a:off x="2871211" y="3447778"/>
            <a:ext cx="571100" cy="402128"/>
          </a:xfrm>
          <a:custGeom>
            <a:avLst/>
            <a:gdLst/>
            <a:ahLst/>
            <a:cxnLst/>
            <a:rect l="l" t="t" r="r" b="b"/>
            <a:pathLst>
              <a:path w="14121" h="9943" extrusionOk="0">
                <a:moveTo>
                  <a:pt x="9085" y="489"/>
                </a:moveTo>
                <a:cubicBezTo>
                  <a:pt x="9120" y="489"/>
                  <a:pt x="9144" y="501"/>
                  <a:pt x="9156" y="513"/>
                </a:cubicBezTo>
                <a:lnTo>
                  <a:pt x="13537" y="4894"/>
                </a:lnTo>
                <a:cubicBezTo>
                  <a:pt x="13585" y="4942"/>
                  <a:pt x="13585" y="5001"/>
                  <a:pt x="13537" y="5049"/>
                </a:cubicBezTo>
                <a:lnTo>
                  <a:pt x="9156" y="9419"/>
                </a:lnTo>
                <a:cubicBezTo>
                  <a:pt x="9144" y="9442"/>
                  <a:pt x="9120" y="9454"/>
                  <a:pt x="9085" y="9454"/>
                </a:cubicBezTo>
                <a:cubicBezTo>
                  <a:pt x="9049" y="9454"/>
                  <a:pt x="8977" y="9430"/>
                  <a:pt x="8977" y="9347"/>
                </a:cubicBezTo>
                <a:lnTo>
                  <a:pt x="8977" y="7930"/>
                </a:lnTo>
                <a:cubicBezTo>
                  <a:pt x="8977" y="7597"/>
                  <a:pt x="8715" y="7335"/>
                  <a:pt x="8382" y="7335"/>
                </a:cubicBezTo>
                <a:lnTo>
                  <a:pt x="595" y="7335"/>
                </a:lnTo>
                <a:cubicBezTo>
                  <a:pt x="536" y="7335"/>
                  <a:pt x="488" y="7287"/>
                  <a:pt x="488" y="7228"/>
                </a:cubicBezTo>
                <a:lnTo>
                  <a:pt x="488" y="2703"/>
                </a:lnTo>
                <a:cubicBezTo>
                  <a:pt x="488" y="2644"/>
                  <a:pt x="536" y="2608"/>
                  <a:pt x="595" y="2608"/>
                </a:cubicBezTo>
                <a:lnTo>
                  <a:pt x="8382" y="2608"/>
                </a:lnTo>
                <a:cubicBezTo>
                  <a:pt x="8715" y="2608"/>
                  <a:pt x="8977" y="2334"/>
                  <a:pt x="8977" y="2013"/>
                </a:cubicBezTo>
                <a:lnTo>
                  <a:pt x="8977" y="596"/>
                </a:lnTo>
                <a:cubicBezTo>
                  <a:pt x="8977" y="513"/>
                  <a:pt x="9049" y="489"/>
                  <a:pt x="9085" y="489"/>
                </a:cubicBezTo>
                <a:close/>
                <a:moveTo>
                  <a:pt x="9085" y="1"/>
                </a:moveTo>
                <a:cubicBezTo>
                  <a:pt x="8763" y="1"/>
                  <a:pt x="8489" y="263"/>
                  <a:pt x="8489" y="596"/>
                </a:cubicBezTo>
                <a:lnTo>
                  <a:pt x="8489" y="2013"/>
                </a:lnTo>
                <a:cubicBezTo>
                  <a:pt x="8489" y="2061"/>
                  <a:pt x="8442" y="2108"/>
                  <a:pt x="8382" y="2108"/>
                </a:cubicBezTo>
                <a:lnTo>
                  <a:pt x="595" y="2108"/>
                </a:lnTo>
                <a:cubicBezTo>
                  <a:pt x="274" y="2108"/>
                  <a:pt x="0" y="2382"/>
                  <a:pt x="0" y="2703"/>
                </a:cubicBezTo>
                <a:lnTo>
                  <a:pt x="0" y="7228"/>
                </a:lnTo>
                <a:cubicBezTo>
                  <a:pt x="0" y="7561"/>
                  <a:pt x="274" y="7823"/>
                  <a:pt x="595" y="7823"/>
                </a:cubicBezTo>
                <a:lnTo>
                  <a:pt x="8382" y="7823"/>
                </a:lnTo>
                <a:cubicBezTo>
                  <a:pt x="8442" y="7823"/>
                  <a:pt x="8489" y="7871"/>
                  <a:pt x="8489" y="7930"/>
                </a:cubicBezTo>
                <a:lnTo>
                  <a:pt x="8489" y="9347"/>
                </a:lnTo>
                <a:cubicBezTo>
                  <a:pt x="8489" y="9680"/>
                  <a:pt x="8763" y="9942"/>
                  <a:pt x="9085" y="9942"/>
                </a:cubicBezTo>
                <a:cubicBezTo>
                  <a:pt x="9251" y="9942"/>
                  <a:pt x="9394" y="9883"/>
                  <a:pt x="9501" y="9764"/>
                </a:cubicBezTo>
                <a:lnTo>
                  <a:pt x="13883" y="5394"/>
                </a:lnTo>
                <a:cubicBezTo>
                  <a:pt x="14121" y="5156"/>
                  <a:pt x="14121" y="4775"/>
                  <a:pt x="13883" y="4549"/>
                </a:cubicBezTo>
                <a:lnTo>
                  <a:pt x="9501" y="167"/>
                </a:lnTo>
                <a:cubicBezTo>
                  <a:pt x="9394" y="60"/>
                  <a:pt x="9251" y="1"/>
                  <a:pt x="9085" y="1"/>
                </a:cubicBez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>
              <a:ln>
                <a:noFill/>
              </a:ln>
              <a:solidFill>
                <a:srgbClr val="083862"/>
              </a:solidFill>
              <a:effectLst/>
              <a:uLnTx/>
              <a:uFillTx/>
              <a:latin typeface="Arial" panose="020B0604020202020204" pitchFamily="34" charset="0"/>
              <a:ea typeface="Fira Sans Extra Condensed"/>
              <a:cs typeface="Arial" panose="020B0604020202020204" pitchFamily="34" charset="0"/>
              <a:sym typeface="Fira Sans Extra Condensed"/>
            </a:endParaRPr>
          </a:p>
        </p:txBody>
      </p:sp>
      <p:sp>
        <p:nvSpPr>
          <p:cNvPr id="1049" name="Google Shape;1049;p26"/>
          <p:cNvSpPr/>
          <p:nvPr/>
        </p:nvSpPr>
        <p:spPr>
          <a:xfrm>
            <a:off x="5358812" y="3447778"/>
            <a:ext cx="568715" cy="402128"/>
          </a:xfrm>
          <a:custGeom>
            <a:avLst/>
            <a:gdLst/>
            <a:ahLst/>
            <a:cxnLst/>
            <a:rect l="l" t="t" r="r" b="b"/>
            <a:pathLst>
              <a:path w="14062" h="9943" extrusionOk="0">
                <a:moveTo>
                  <a:pt x="9085" y="489"/>
                </a:moveTo>
                <a:cubicBezTo>
                  <a:pt x="9120" y="489"/>
                  <a:pt x="9144" y="501"/>
                  <a:pt x="9156" y="513"/>
                </a:cubicBezTo>
                <a:lnTo>
                  <a:pt x="13538" y="4894"/>
                </a:lnTo>
                <a:cubicBezTo>
                  <a:pt x="13562" y="4918"/>
                  <a:pt x="13573" y="4954"/>
                  <a:pt x="13573" y="4966"/>
                </a:cubicBezTo>
                <a:cubicBezTo>
                  <a:pt x="13573" y="4989"/>
                  <a:pt x="13562" y="5013"/>
                  <a:pt x="13538" y="5049"/>
                </a:cubicBezTo>
                <a:lnTo>
                  <a:pt x="9156" y="9419"/>
                </a:lnTo>
                <a:cubicBezTo>
                  <a:pt x="9144" y="9442"/>
                  <a:pt x="9120" y="9454"/>
                  <a:pt x="9085" y="9454"/>
                </a:cubicBezTo>
                <a:cubicBezTo>
                  <a:pt x="9049" y="9454"/>
                  <a:pt x="8978" y="9430"/>
                  <a:pt x="8978" y="9347"/>
                </a:cubicBezTo>
                <a:lnTo>
                  <a:pt x="8978" y="7930"/>
                </a:lnTo>
                <a:cubicBezTo>
                  <a:pt x="8978" y="7597"/>
                  <a:pt x="8716" y="7335"/>
                  <a:pt x="8382" y="7335"/>
                </a:cubicBezTo>
                <a:lnTo>
                  <a:pt x="596" y="7335"/>
                </a:lnTo>
                <a:cubicBezTo>
                  <a:pt x="536" y="7335"/>
                  <a:pt x="488" y="7287"/>
                  <a:pt x="488" y="7228"/>
                </a:cubicBezTo>
                <a:lnTo>
                  <a:pt x="488" y="2703"/>
                </a:lnTo>
                <a:cubicBezTo>
                  <a:pt x="488" y="2644"/>
                  <a:pt x="536" y="2608"/>
                  <a:pt x="596" y="2608"/>
                </a:cubicBezTo>
                <a:lnTo>
                  <a:pt x="8382" y="2608"/>
                </a:lnTo>
                <a:cubicBezTo>
                  <a:pt x="8716" y="2608"/>
                  <a:pt x="8978" y="2334"/>
                  <a:pt x="8978" y="2013"/>
                </a:cubicBezTo>
                <a:lnTo>
                  <a:pt x="8978" y="596"/>
                </a:lnTo>
                <a:cubicBezTo>
                  <a:pt x="8978" y="513"/>
                  <a:pt x="9049" y="489"/>
                  <a:pt x="9085" y="489"/>
                </a:cubicBezTo>
                <a:close/>
                <a:moveTo>
                  <a:pt x="9085" y="1"/>
                </a:moveTo>
                <a:cubicBezTo>
                  <a:pt x="8763" y="1"/>
                  <a:pt x="8489" y="263"/>
                  <a:pt x="8489" y="596"/>
                </a:cubicBezTo>
                <a:lnTo>
                  <a:pt x="8489" y="2013"/>
                </a:lnTo>
                <a:cubicBezTo>
                  <a:pt x="8489" y="2061"/>
                  <a:pt x="8442" y="2108"/>
                  <a:pt x="8382" y="2108"/>
                </a:cubicBezTo>
                <a:lnTo>
                  <a:pt x="596" y="2108"/>
                </a:lnTo>
                <a:cubicBezTo>
                  <a:pt x="274" y="2108"/>
                  <a:pt x="0" y="2382"/>
                  <a:pt x="0" y="2703"/>
                </a:cubicBezTo>
                <a:lnTo>
                  <a:pt x="0" y="7228"/>
                </a:lnTo>
                <a:cubicBezTo>
                  <a:pt x="0" y="7561"/>
                  <a:pt x="274" y="7823"/>
                  <a:pt x="596" y="7823"/>
                </a:cubicBezTo>
                <a:lnTo>
                  <a:pt x="8382" y="7823"/>
                </a:lnTo>
                <a:cubicBezTo>
                  <a:pt x="8442" y="7823"/>
                  <a:pt x="8489" y="7871"/>
                  <a:pt x="8489" y="7930"/>
                </a:cubicBezTo>
                <a:lnTo>
                  <a:pt x="8489" y="9347"/>
                </a:lnTo>
                <a:cubicBezTo>
                  <a:pt x="8489" y="9680"/>
                  <a:pt x="8763" y="9942"/>
                  <a:pt x="9085" y="9942"/>
                </a:cubicBezTo>
                <a:cubicBezTo>
                  <a:pt x="9251" y="9942"/>
                  <a:pt x="9394" y="9883"/>
                  <a:pt x="9501" y="9764"/>
                </a:cubicBezTo>
                <a:lnTo>
                  <a:pt x="13883" y="5394"/>
                </a:lnTo>
                <a:cubicBezTo>
                  <a:pt x="14002" y="5275"/>
                  <a:pt x="14062" y="5132"/>
                  <a:pt x="14062" y="4966"/>
                </a:cubicBezTo>
                <a:cubicBezTo>
                  <a:pt x="14062" y="4811"/>
                  <a:pt x="14002" y="4656"/>
                  <a:pt x="13883" y="4549"/>
                </a:cubicBezTo>
                <a:lnTo>
                  <a:pt x="9501" y="167"/>
                </a:lnTo>
                <a:cubicBezTo>
                  <a:pt x="9394" y="60"/>
                  <a:pt x="9251" y="1"/>
                  <a:pt x="9085" y="1"/>
                </a:cubicBez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>
              <a:ln>
                <a:noFill/>
              </a:ln>
              <a:solidFill>
                <a:srgbClr val="083862"/>
              </a:solidFill>
              <a:effectLst/>
              <a:uLnTx/>
              <a:uFillTx/>
              <a:latin typeface="Arial" panose="020B0604020202020204" pitchFamily="34" charset="0"/>
              <a:ea typeface="Fira Sans Extra Condensed"/>
              <a:cs typeface="Arial" panose="020B0604020202020204" pitchFamily="34" charset="0"/>
              <a:sym typeface="Fira Sans Extra Condensed"/>
            </a:endParaRPr>
          </a:p>
        </p:txBody>
      </p:sp>
      <p:sp>
        <p:nvSpPr>
          <p:cNvPr id="1050" name="Google Shape;1050;p26"/>
          <p:cNvSpPr/>
          <p:nvPr/>
        </p:nvSpPr>
        <p:spPr>
          <a:xfrm>
            <a:off x="7852683" y="3447778"/>
            <a:ext cx="571141" cy="402128"/>
          </a:xfrm>
          <a:custGeom>
            <a:avLst/>
            <a:gdLst/>
            <a:ahLst/>
            <a:cxnLst/>
            <a:rect l="l" t="t" r="r" b="b"/>
            <a:pathLst>
              <a:path w="14122" h="9943" extrusionOk="0">
                <a:moveTo>
                  <a:pt x="9097" y="489"/>
                </a:moveTo>
                <a:cubicBezTo>
                  <a:pt x="9121" y="489"/>
                  <a:pt x="9144" y="501"/>
                  <a:pt x="9168" y="513"/>
                </a:cubicBezTo>
                <a:lnTo>
                  <a:pt x="13538" y="4894"/>
                </a:lnTo>
                <a:cubicBezTo>
                  <a:pt x="13585" y="4942"/>
                  <a:pt x="13585" y="5001"/>
                  <a:pt x="13538" y="5049"/>
                </a:cubicBezTo>
                <a:lnTo>
                  <a:pt x="9168" y="9419"/>
                </a:lnTo>
                <a:cubicBezTo>
                  <a:pt x="9144" y="9442"/>
                  <a:pt x="9121" y="9454"/>
                  <a:pt x="9097" y="9454"/>
                </a:cubicBezTo>
                <a:cubicBezTo>
                  <a:pt x="9049" y="9454"/>
                  <a:pt x="8990" y="9430"/>
                  <a:pt x="8990" y="9347"/>
                </a:cubicBezTo>
                <a:lnTo>
                  <a:pt x="8990" y="7930"/>
                </a:lnTo>
                <a:cubicBezTo>
                  <a:pt x="8990" y="7597"/>
                  <a:pt x="8716" y="7335"/>
                  <a:pt x="8394" y="7335"/>
                </a:cubicBezTo>
                <a:lnTo>
                  <a:pt x="596" y="7335"/>
                </a:lnTo>
                <a:cubicBezTo>
                  <a:pt x="548" y="7335"/>
                  <a:pt x="500" y="7287"/>
                  <a:pt x="500" y="7228"/>
                </a:cubicBezTo>
                <a:lnTo>
                  <a:pt x="500" y="2703"/>
                </a:lnTo>
                <a:cubicBezTo>
                  <a:pt x="500" y="2644"/>
                  <a:pt x="548" y="2608"/>
                  <a:pt x="596" y="2608"/>
                </a:cubicBezTo>
                <a:lnTo>
                  <a:pt x="8394" y="2608"/>
                </a:lnTo>
                <a:cubicBezTo>
                  <a:pt x="8716" y="2608"/>
                  <a:pt x="8990" y="2334"/>
                  <a:pt x="8990" y="2013"/>
                </a:cubicBezTo>
                <a:lnTo>
                  <a:pt x="8990" y="596"/>
                </a:lnTo>
                <a:cubicBezTo>
                  <a:pt x="8990" y="513"/>
                  <a:pt x="9049" y="489"/>
                  <a:pt x="9097" y="489"/>
                </a:cubicBezTo>
                <a:close/>
                <a:moveTo>
                  <a:pt x="9097" y="1"/>
                </a:moveTo>
                <a:cubicBezTo>
                  <a:pt x="8763" y="1"/>
                  <a:pt x="8489" y="263"/>
                  <a:pt x="8489" y="596"/>
                </a:cubicBezTo>
                <a:lnTo>
                  <a:pt x="8489" y="2013"/>
                </a:lnTo>
                <a:cubicBezTo>
                  <a:pt x="8489" y="2061"/>
                  <a:pt x="8454" y="2108"/>
                  <a:pt x="8394" y="2108"/>
                </a:cubicBezTo>
                <a:lnTo>
                  <a:pt x="596" y="2108"/>
                </a:lnTo>
                <a:cubicBezTo>
                  <a:pt x="274" y="2108"/>
                  <a:pt x="0" y="2382"/>
                  <a:pt x="0" y="2703"/>
                </a:cubicBezTo>
                <a:lnTo>
                  <a:pt x="0" y="7228"/>
                </a:lnTo>
                <a:cubicBezTo>
                  <a:pt x="0" y="7561"/>
                  <a:pt x="274" y="7823"/>
                  <a:pt x="596" y="7823"/>
                </a:cubicBezTo>
                <a:lnTo>
                  <a:pt x="8394" y="7823"/>
                </a:lnTo>
                <a:cubicBezTo>
                  <a:pt x="8454" y="7823"/>
                  <a:pt x="8489" y="7871"/>
                  <a:pt x="8489" y="7930"/>
                </a:cubicBezTo>
                <a:lnTo>
                  <a:pt x="8489" y="9347"/>
                </a:lnTo>
                <a:cubicBezTo>
                  <a:pt x="8489" y="9680"/>
                  <a:pt x="8763" y="9942"/>
                  <a:pt x="9097" y="9942"/>
                </a:cubicBezTo>
                <a:cubicBezTo>
                  <a:pt x="9251" y="9942"/>
                  <a:pt x="9394" y="9883"/>
                  <a:pt x="9513" y="9764"/>
                </a:cubicBezTo>
                <a:lnTo>
                  <a:pt x="13883" y="5394"/>
                </a:lnTo>
                <a:cubicBezTo>
                  <a:pt x="14121" y="5156"/>
                  <a:pt x="14121" y="4775"/>
                  <a:pt x="13883" y="4549"/>
                </a:cubicBezTo>
                <a:lnTo>
                  <a:pt x="9513" y="167"/>
                </a:lnTo>
                <a:cubicBezTo>
                  <a:pt x="9394" y="60"/>
                  <a:pt x="9251" y="1"/>
                  <a:pt x="9097" y="1"/>
                </a:cubicBez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>
              <a:ln>
                <a:noFill/>
              </a:ln>
              <a:solidFill>
                <a:srgbClr val="083862"/>
              </a:solidFill>
              <a:effectLst/>
              <a:uLnTx/>
              <a:uFillTx/>
              <a:latin typeface="Arial" panose="020B0604020202020204" pitchFamily="34" charset="0"/>
              <a:ea typeface="Fira Sans Extra Condensed"/>
              <a:cs typeface="Arial" panose="020B0604020202020204" pitchFamily="34" charset="0"/>
              <a:sym typeface="Fira Sans Extra Condensed"/>
            </a:endParaRPr>
          </a:p>
        </p:txBody>
      </p:sp>
      <p:sp>
        <p:nvSpPr>
          <p:cNvPr id="1051" name="Google Shape;1051;p26"/>
          <p:cNvSpPr/>
          <p:nvPr/>
        </p:nvSpPr>
        <p:spPr>
          <a:xfrm>
            <a:off x="2267821" y="2967707"/>
            <a:ext cx="401643" cy="1318493"/>
          </a:xfrm>
          <a:custGeom>
            <a:avLst/>
            <a:gdLst/>
            <a:ahLst/>
            <a:cxnLst/>
            <a:rect l="l" t="t" r="r" b="b"/>
            <a:pathLst>
              <a:path w="9931" h="32601" extrusionOk="0">
                <a:moveTo>
                  <a:pt x="382" y="0"/>
                </a:moveTo>
                <a:cubicBezTo>
                  <a:pt x="263" y="0"/>
                  <a:pt x="156" y="60"/>
                  <a:pt x="96" y="167"/>
                </a:cubicBezTo>
                <a:cubicBezTo>
                  <a:pt x="1" y="322"/>
                  <a:pt x="48" y="536"/>
                  <a:pt x="203" y="631"/>
                </a:cubicBezTo>
                <a:cubicBezTo>
                  <a:pt x="5740" y="3941"/>
                  <a:pt x="9097" y="9751"/>
                  <a:pt x="9169" y="16193"/>
                </a:cubicBezTo>
                <a:cubicBezTo>
                  <a:pt x="9252" y="22634"/>
                  <a:pt x="6049" y="28528"/>
                  <a:pt x="596" y="31980"/>
                </a:cubicBezTo>
                <a:cubicBezTo>
                  <a:pt x="429" y="32076"/>
                  <a:pt x="394" y="32290"/>
                  <a:pt x="489" y="32445"/>
                </a:cubicBezTo>
                <a:cubicBezTo>
                  <a:pt x="551" y="32546"/>
                  <a:pt x="664" y="32601"/>
                  <a:pt x="777" y="32601"/>
                </a:cubicBezTo>
                <a:cubicBezTo>
                  <a:pt x="838" y="32601"/>
                  <a:pt x="899" y="32585"/>
                  <a:pt x="953" y="32552"/>
                </a:cubicBezTo>
                <a:cubicBezTo>
                  <a:pt x="6609" y="28980"/>
                  <a:pt x="9931" y="22860"/>
                  <a:pt x="9847" y="16181"/>
                </a:cubicBezTo>
                <a:cubicBezTo>
                  <a:pt x="9764" y="9513"/>
                  <a:pt x="6299" y="3477"/>
                  <a:pt x="560" y="48"/>
                </a:cubicBezTo>
                <a:cubicBezTo>
                  <a:pt x="501" y="12"/>
                  <a:pt x="441" y="0"/>
                  <a:pt x="382" y="0"/>
                </a:cubicBezTo>
                <a:close/>
              </a:path>
            </a:pathLst>
          </a:custGeom>
          <a:solidFill>
            <a:srgbClr val="5EB2F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>
              <a:ln>
                <a:noFill/>
              </a:ln>
              <a:solidFill>
                <a:srgbClr val="083862"/>
              </a:solidFill>
              <a:effectLst/>
              <a:uLnTx/>
              <a:uFillTx/>
              <a:latin typeface="Arial" panose="020B0604020202020204" pitchFamily="34" charset="0"/>
              <a:ea typeface="Fira Sans Extra Condensed"/>
              <a:cs typeface="Arial" panose="020B0604020202020204" pitchFamily="34" charset="0"/>
              <a:sym typeface="Fira Sans Extra Condensed"/>
            </a:endParaRPr>
          </a:p>
        </p:txBody>
      </p:sp>
      <p:grpSp>
        <p:nvGrpSpPr>
          <p:cNvPr id="1052" name="Google Shape;1052;p26"/>
          <p:cNvGrpSpPr/>
          <p:nvPr/>
        </p:nvGrpSpPr>
        <p:grpSpPr>
          <a:xfrm>
            <a:off x="3582462" y="1771269"/>
            <a:ext cx="2256432" cy="3734628"/>
            <a:chOff x="2705651" y="1349378"/>
            <a:chExt cx="1692324" cy="2800971"/>
          </a:xfrm>
        </p:grpSpPr>
        <p:sp>
          <p:nvSpPr>
            <p:cNvPr id="1053" name="Google Shape;1053;p26"/>
            <p:cNvSpPr/>
            <p:nvPr/>
          </p:nvSpPr>
          <p:spPr>
            <a:xfrm>
              <a:off x="2994908" y="3234080"/>
              <a:ext cx="14833" cy="766745"/>
            </a:xfrm>
            <a:custGeom>
              <a:avLst/>
              <a:gdLst/>
              <a:ahLst/>
              <a:cxnLst/>
              <a:rect l="l" t="t" r="r" b="b"/>
              <a:pathLst>
                <a:path w="489" h="25278" extrusionOk="0">
                  <a:moveTo>
                    <a:pt x="0" y="1"/>
                  </a:moveTo>
                  <a:lnTo>
                    <a:pt x="0" y="25278"/>
                  </a:lnTo>
                  <a:lnTo>
                    <a:pt x="488" y="25278"/>
                  </a:lnTo>
                  <a:lnTo>
                    <a:pt x="488" y="1"/>
                  </a:lnTo>
                  <a:close/>
                </a:path>
              </a:pathLst>
            </a:custGeom>
            <a:solidFill>
              <a:srgbClr val="EC3A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endParaRPr>
            </a:p>
          </p:txBody>
        </p:sp>
        <p:sp>
          <p:nvSpPr>
            <p:cNvPr id="1054" name="Google Shape;1054;p26"/>
            <p:cNvSpPr/>
            <p:nvPr/>
          </p:nvSpPr>
          <p:spPr>
            <a:xfrm>
              <a:off x="2923019" y="3991437"/>
              <a:ext cx="158942" cy="158912"/>
            </a:xfrm>
            <a:custGeom>
              <a:avLst/>
              <a:gdLst/>
              <a:ahLst/>
              <a:cxnLst/>
              <a:rect l="l" t="t" r="r" b="b"/>
              <a:pathLst>
                <a:path w="5240" h="5239" extrusionOk="0">
                  <a:moveTo>
                    <a:pt x="2620" y="488"/>
                  </a:moveTo>
                  <a:cubicBezTo>
                    <a:pt x="3787" y="488"/>
                    <a:pt x="4740" y="1453"/>
                    <a:pt x="4740" y="2620"/>
                  </a:cubicBezTo>
                  <a:cubicBezTo>
                    <a:pt x="4740" y="3798"/>
                    <a:pt x="3787" y="4751"/>
                    <a:pt x="2620" y="4751"/>
                  </a:cubicBezTo>
                  <a:cubicBezTo>
                    <a:pt x="1442" y="4751"/>
                    <a:pt x="489" y="3798"/>
                    <a:pt x="489" y="2620"/>
                  </a:cubicBezTo>
                  <a:cubicBezTo>
                    <a:pt x="489" y="1453"/>
                    <a:pt x="1442" y="488"/>
                    <a:pt x="2620" y="488"/>
                  </a:cubicBezTo>
                  <a:close/>
                  <a:moveTo>
                    <a:pt x="2620" y="0"/>
                  </a:moveTo>
                  <a:cubicBezTo>
                    <a:pt x="1180" y="0"/>
                    <a:pt x="1" y="1179"/>
                    <a:pt x="1" y="2620"/>
                  </a:cubicBezTo>
                  <a:cubicBezTo>
                    <a:pt x="1" y="4060"/>
                    <a:pt x="1180" y="5239"/>
                    <a:pt x="2620" y="5239"/>
                  </a:cubicBezTo>
                  <a:cubicBezTo>
                    <a:pt x="4061" y="5239"/>
                    <a:pt x="5240" y="4060"/>
                    <a:pt x="5240" y="2620"/>
                  </a:cubicBezTo>
                  <a:cubicBezTo>
                    <a:pt x="5240" y="1179"/>
                    <a:pt x="4061" y="0"/>
                    <a:pt x="2620" y="0"/>
                  </a:cubicBezTo>
                  <a:close/>
                </a:path>
              </a:pathLst>
            </a:custGeom>
            <a:solidFill>
              <a:srgbClr val="EC3A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endParaRPr>
            </a:p>
          </p:txBody>
        </p:sp>
        <p:sp>
          <p:nvSpPr>
            <p:cNvPr id="1055" name="Google Shape;1055;p26"/>
            <p:cNvSpPr/>
            <p:nvPr/>
          </p:nvSpPr>
          <p:spPr>
            <a:xfrm>
              <a:off x="2962755" y="4031143"/>
              <a:ext cx="79471" cy="79501"/>
            </a:xfrm>
            <a:custGeom>
              <a:avLst/>
              <a:gdLst/>
              <a:ahLst/>
              <a:cxnLst/>
              <a:rect l="l" t="t" r="r" b="b"/>
              <a:pathLst>
                <a:path w="2620" h="2621" extrusionOk="0">
                  <a:moveTo>
                    <a:pt x="1310" y="1"/>
                  </a:moveTo>
                  <a:cubicBezTo>
                    <a:pt x="584" y="1"/>
                    <a:pt x="1" y="584"/>
                    <a:pt x="1" y="1311"/>
                  </a:cubicBezTo>
                  <a:cubicBezTo>
                    <a:pt x="1" y="2037"/>
                    <a:pt x="584" y="2620"/>
                    <a:pt x="1310" y="2620"/>
                  </a:cubicBezTo>
                  <a:cubicBezTo>
                    <a:pt x="2037" y="2620"/>
                    <a:pt x="2620" y="2037"/>
                    <a:pt x="2620" y="1311"/>
                  </a:cubicBezTo>
                  <a:cubicBezTo>
                    <a:pt x="2620" y="584"/>
                    <a:pt x="2037" y="1"/>
                    <a:pt x="1310" y="1"/>
                  </a:cubicBezTo>
                  <a:close/>
                </a:path>
              </a:pathLst>
            </a:custGeom>
            <a:solidFill>
              <a:srgbClr val="EC3A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endParaRPr>
            </a:p>
          </p:txBody>
        </p:sp>
        <p:sp>
          <p:nvSpPr>
            <p:cNvPr id="1056" name="Google Shape;1056;p26"/>
            <p:cNvSpPr/>
            <p:nvPr/>
          </p:nvSpPr>
          <p:spPr>
            <a:xfrm>
              <a:off x="3595502" y="2250256"/>
              <a:ext cx="292921" cy="504975"/>
            </a:xfrm>
            <a:custGeom>
              <a:avLst/>
              <a:gdLst/>
              <a:ahLst/>
              <a:cxnLst/>
              <a:rect l="l" t="t" r="r" b="b"/>
              <a:pathLst>
                <a:path w="9657" h="16648" extrusionOk="0">
                  <a:moveTo>
                    <a:pt x="384" y="1"/>
                  </a:moveTo>
                  <a:cubicBezTo>
                    <a:pt x="270" y="1"/>
                    <a:pt x="158" y="56"/>
                    <a:pt x="96" y="157"/>
                  </a:cubicBezTo>
                  <a:cubicBezTo>
                    <a:pt x="0" y="324"/>
                    <a:pt x="48" y="526"/>
                    <a:pt x="203" y="621"/>
                  </a:cubicBezTo>
                  <a:cubicBezTo>
                    <a:pt x="5692" y="4003"/>
                    <a:pt x="8978" y="9861"/>
                    <a:pt x="8978" y="16302"/>
                  </a:cubicBezTo>
                  <a:cubicBezTo>
                    <a:pt x="8978" y="16492"/>
                    <a:pt x="9121" y="16647"/>
                    <a:pt x="9311" y="16647"/>
                  </a:cubicBezTo>
                  <a:cubicBezTo>
                    <a:pt x="9502" y="16647"/>
                    <a:pt x="9656" y="16492"/>
                    <a:pt x="9656" y="16302"/>
                  </a:cubicBezTo>
                  <a:cubicBezTo>
                    <a:pt x="9656" y="9623"/>
                    <a:pt x="6251" y="3550"/>
                    <a:pt x="560" y="50"/>
                  </a:cubicBezTo>
                  <a:cubicBezTo>
                    <a:pt x="506" y="17"/>
                    <a:pt x="445" y="1"/>
                    <a:pt x="384" y="1"/>
                  </a:cubicBezTo>
                  <a:close/>
                </a:path>
              </a:pathLst>
            </a:custGeom>
            <a:solidFill>
              <a:srgbClr val="EC3A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endParaRPr>
            </a:p>
          </p:txBody>
        </p:sp>
        <p:sp>
          <p:nvSpPr>
            <p:cNvPr id="1057" name="Google Shape;1057;p26"/>
            <p:cNvSpPr/>
            <p:nvPr/>
          </p:nvSpPr>
          <p:spPr>
            <a:xfrm>
              <a:off x="2731617" y="2250256"/>
              <a:ext cx="292921" cy="988900"/>
            </a:xfrm>
            <a:custGeom>
              <a:avLst/>
              <a:gdLst/>
              <a:ahLst/>
              <a:cxnLst/>
              <a:rect l="l" t="t" r="r" b="b"/>
              <a:pathLst>
                <a:path w="9657" h="32602" extrusionOk="0">
                  <a:moveTo>
                    <a:pt x="9267" y="1"/>
                  </a:moveTo>
                  <a:cubicBezTo>
                    <a:pt x="9206" y="1"/>
                    <a:pt x="9143" y="17"/>
                    <a:pt x="9085" y="50"/>
                  </a:cubicBezTo>
                  <a:cubicBezTo>
                    <a:pt x="3394" y="3550"/>
                    <a:pt x="1" y="9623"/>
                    <a:pt x="1" y="16302"/>
                  </a:cubicBezTo>
                  <a:cubicBezTo>
                    <a:pt x="1" y="22981"/>
                    <a:pt x="3394" y="29053"/>
                    <a:pt x="9085" y="32554"/>
                  </a:cubicBezTo>
                  <a:cubicBezTo>
                    <a:pt x="9145" y="32590"/>
                    <a:pt x="9204" y="32602"/>
                    <a:pt x="9264" y="32602"/>
                  </a:cubicBezTo>
                  <a:cubicBezTo>
                    <a:pt x="9383" y="32602"/>
                    <a:pt x="9490" y="32554"/>
                    <a:pt x="9561" y="32447"/>
                  </a:cubicBezTo>
                  <a:cubicBezTo>
                    <a:pt x="9657" y="32292"/>
                    <a:pt x="9609" y="32078"/>
                    <a:pt x="9442" y="31982"/>
                  </a:cubicBezTo>
                  <a:cubicBezTo>
                    <a:pt x="3953" y="28601"/>
                    <a:pt x="667" y="22743"/>
                    <a:pt x="667" y="16302"/>
                  </a:cubicBezTo>
                  <a:cubicBezTo>
                    <a:pt x="667" y="9861"/>
                    <a:pt x="3953" y="4003"/>
                    <a:pt x="9442" y="621"/>
                  </a:cubicBezTo>
                  <a:cubicBezTo>
                    <a:pt x="9609" y="526"/>
                    <a:pt x="9657" y="324"/>
                    <a:pt x="9561" y="157"/>
                  </a:cubicBezTo>
                  <a:cubicBezTo>
                    <a:pt x="9492" y="56"/>
                    <a:pt x="9381" y="1"/>
                    <a:pt x="9267" y="1"/>
                  </a:cubicBezTo>
                  <a:close/>
                </a:path>
              </a:pathLst>
            </a:custGeom>
            <a:solidFill>
              <a:srgbClr val="EC3A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endParaRPr>
            </a:p>
          </p:txBody>
        </p:sp>
        <p:sp>
          <p:nvSpPr>
            <p:cNvPr id="1058" name="Google Shape;1058;p26"/>
            <p:cNvSpPr/>
            <p:nvPr/>
          </p:nvSpPr>
          <p:spPr>
            <a:xfrm>
              <a:off x="3595502" y="2734615"/>
              <a:ext cx="292921" cy="504551"/>
            </a:xfrm>
            <a:custGeom>
              <a:avLst/>
              <a:gdLst/>
              <a:ahLst/>
              <a:cxnLst/>
              <a:rect l="l" t="t" r="r" b="b"/>
              <a:pathLst>
                <a:path w="9657" h="16634" extrusionOk="0">
                  <a:moveTo>
                    <a:pt x="9311" y="1"/>
                  </a:moveTo>
                  <a:cubicBezTo>
                    <a:pt x="9121" y="1"/>
                    <a:pt x="8978" y="143"/>
                    <a:pt x="8978" y="334"/>
                  </a:cubicBezTo>
                  <a:cubicBezTo>
                    <a:pt x="8978" y="6775"/>
                    <a:pt x="5692" y="12633"/>
                    <a:pt x="203" y="16014"/>
                  </a:cubicBezTo>
                  <a:cubicBezTo>
                    <a:pt x="48" y="16110"/>
                    <a:pt x="0" y="16324"/>
                    <a:pt x="96" y="16479"/>
                  </a:cubicBezTo>
                  <a:cubicBezTo>
                    <a:pt x="155" y="16586"/>
                    <a:pt x="262" y="16634"/>
                    <a:pt x="381" y="16634"/>
                  </a:cubicBezTo>
                  <a:cubicBezTo>
                    <a:pt x="441" y="16634"/>
                    <a:pt x="500" y="16622"/>
                    <a:pt x="560" y="16586"/>
                  </a:cubicBezTo>
                  <a:cubicBezTo>
                    <a:pt x="6251" y="13085"/>
                    <a:pt x="9656" y="7013"/>
                    <a:pt x="9656" y="334"/>
                  </a:cubicBezTo>
                  <a:cubicBezTo>
                    <a:pt x="9656" y="143"/>
                    <a:pt x="9502" y="1"/>
                    <a:pt x="9311" y="1"/>
                  </a:cubicBezTo>
                  <a:close/>
                </a:path>
              </a:pathLst>
            </a:custGeom>
            <a:solidFill>
              <a:srgbClr val="EC3A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endParaRPr>
            </a:p>
          </p:txBody>
        </p:sp>
        <p:sp>
          <p:nvSpPr>
            <p:cNvPr id="1059" name="Google Shape;1059;p26"/>
            <p:cNvSpPr/>
            <p:nvPr/>
          </p:nvSpPr>
          <p:spPr>
            <a:xfrm>
              <a:off x="2820463" y="2255352"/>
              <a:ext cx="978739" cy="978739"/>
            </a:xfrm>
            <a:custGeom>
              <a:avLst/>
              <a:gdLst/>
              <a:ahLst/>
              <a:cxnLst/>
              <a:rect l="l" t="t" r="r" b="b"/>
              <a:pathLst>
                <a:path w="32267" h="32267" extrusionOk="0">
                  <a:moveTo>
                    <a:pt x="16134" y="334"/>
                  </a:moveTo>
                  <a:cubicBezTo>
                    <a:pt x="24849" y="334"/>
                    <a:pt x="31933" y="7430"/>
                    <a:pt x="31933" y="16134"/>
                  </a:cubicBezTo>
                  <a:cubicBezTo>
                    <a:pt x="31933" y="24849"/>
                    <a:pt x="24849" y="31933"/>
                    <a:pt x="16134" y="31933"/>
                  </a:cubicBezTo>
                  <a:cubicBezTo>
                    <a:pt x="7418" y="31933"/>
                    <a:pt x="334" y="24849"/>
                    <a:pt x="334" y="16134"/>
                  </a:cubicBezTo>
                  <a:cubicBezTo>
                    <a:pt x="334" y="7430"/>
                    <a:pt x="7418" y="334"/>
                    <a:pt x="16134" y="334"/>
                  </a:cubicBezTo>
                  <a:close/>
                  <a:moveTo>
                    <a:pt x="16134" y="1"/>
                  </a:moveTo>
                  <a:cubicBezTo>
                    <a:pt x="7240" y="1"/>
                    <a:pt x="1" y="7240"/>
                    <a:pt x="1" y="16134"/>
                  </a:cubicBezTo>
                  <a:cubicBezTo>
                    <a:pt x="1" y="25028"/>
                    <a:pt x="7240" y="32267"/>
                    <a:pt x="16134" y="32267"/>
                  </a:cubicBezTo>
                  <a:cubicBezTo>
                    <a:pt x="25027" y="32267"/>
                    <a:pt x="32266" y="25028"/>
                    <a:pt x="32266" y="16134"/>
                  </a:cubicBezTo>
                  <a:cubicBezTo>
                    <a:pt x="32266" y="7240"/>
                    <a:pt x="25027" y="1"/>
                    <a:pt x="16134" y="1"/>
                  </a:cubicBezTo>
                  <a:close/>
                </a:path>
              </a:pathLst>
            </a:custGeom>
            <a:solidFill>
              <a:srgbClr val="EC3A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endParaRPr>
            </a:p>
          </p:txBody>
        </p:sp>
        <p:sp>
          <p:nvSpPr>
            <p:cNvPr id="1060" name="Google Shape;1060;p26"/>
            <p:cNvSpPr/>
            <p:nvPr/>
          </p:nvSpPr>
          <p:spPr>
            <a:xfrm>
              <a:off x="3299725" y="2331943"/>
              <a:ext cx="422926" cy="423290"/>
            </a:xfrm>
            <a:custGeom>
              <a:avLst/>
              <a:gdLst/>
              <a:ahLst/>
              <a:cxnLst/>
              <a:rect l="l" t="t" r="r" b="b"/>
              <a:pathLst>
                <a:path w="13943" h="13955" extrusionOk="0">
                  <a:moveTo>
                    <a:pt x="334" y="0"/>
                  </a:moveTo>
                  <a:cubicBezTo>
                    <a:pt x="143" y="0"/>
                    <a:pt x="0" y="155"/>
                    <a:pt x="0" y="333"/>
                  </a:cubicBezTo>
                  <a:cubicBezTo>
                    <a:pt x="0" y="524"/>
                    <a:pt x="143" y="679"/>
                    <a:pt x="334" y="679"/>
                  </a:cubicBezTo>
                  <a:cubicBezTo>
                    <a:pt x="7465" y="679"/>
                    <a:pt x="13264" y="6477"/>
                    <a:pt x="13264" y="13609"/>
                  </a:cubicBezTo>
                  <a:cubicBezTo>
                    <a:pt x="13264" y="13799"/>
                    <a:pt x="13418" y="13954"/>
                    <a:pt x="13609" y="13954"/>
                  </a:cubicBezTo>
                  <a:cubicBezTo>
                    <a:pt x="13788" y="13954"/>
                    <a:pt x="13942" y="13799"/>
                    <a:pt x="13942" y="13609"/>
                  </a:cubicBezTo>
                  <a:cubicBezTo>
                    <a:pt x="13942" y="6108"/>
                    <a:pt x="7834" y="0"/>
                    <a:pt x="334" y="0"/>
                  </a:cubicBezTo>
                  <a:close/>
                </a:path>
              </a:pathLst>
            </a:custGeom>
            <a:solidFill>
              <a:srgbClr val="EC3A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endParaRPr>
            </a:p>
          </p:txBody>
        </p:sp>
        <p:sp>
          <p:nvSpPr>
            <p:cNvPr id="1061" name="Google Shape;1061;p26"/>
            <p:cNvSpPr/>
            <p:nvPr/>
          </p:nvSpPr>
          <p:spPr>
            <a:xfrm>
              <a:off x="2864901" y="2698427"/>
              <a:ext cx="397993" cy="471488"/>
            </a:xfrm>
            <a:custGeom>
              <a:avLst/>
              <a:gdLst/>
              <a:ahLst/>
              <a:cxnLst/>
              <a:rect l="l" t="t" r="r" b="b"/>
              <a:pathLst>
                <a:path w="13121" h="15544" extrusionOk="0">
                  <a:moveTo>
                    <a:pt x="1301" y="0"/>
                  </a:moveTo>
                  <a:cubicBezTo>
                    <a:pt x="1130" y="0"/>
                    <a:pt x="986" y="125"/>
                    <a:pt x="964" y="301"/>
                  </a:cubicBezTo>
                  <a:cubicBezTo>
                    <a:pt x="0" y="7742"/>
                    <a:pt x="5274" y="14576"/>
                    <a:pt x="12716" y="15541"/>
                  </a:cubicBezTo>
                  <a:cubicBezTo>
                    <a:pt x="12731" y="15542"/>
                    <a:pt x="12746" y="15543"/>
                    <a:pt x="12760" y="15543"/>
                  </a:cubicBezTo>
                  <a:cubicBezTo>
                    <a:pt x="12932" y="15543"/>
                    <a:pt x="13075" y="15418"/>
                    <a:pt x="13097" y="15243"/>
                  </a:cubicBezTo>
                  <a:cubicBezTo>
                    <a:pt x="13121" y="15064"/>
                    <a:pt x="12990" y="14886"/>
                    <a:pt x="12811" y="14862"/>
                  </a:cubicBezTo>
                  <a:cubicBezTo>
                    <a:pt x="5739" y="13957"/>
                    <a:pt x="726" y="7456"/>
                    <a:pt x="1631" y="384"/>
                  </a:cubicBezTo>
                  <a:cubicBezTo>
                    <a:pt x="1655" y="205"/>
                    <a:pt x="1524" y="27"/>
                    <a:pt x="1345" y="3"/>
                  </a:cubicBezTo>
                  <a:cubicBezTo>
                    <a:pt x="1330" y="1"/>
                    <a:pt x="1316" y="0"/>
                    <a:pt x="1301" y="0"/>
                  </a:cubicBezTo>
                  <a:close/>
                </a:path>
              </a:pathLst>
            </a:custGeom>
            <a:solidFill>
              <a:srgbClr val="EC3A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endParaRPr>
            </a:p>
          </p:txBody>
        </p:sp>
        <p:sp>
          <p:nvSpPr>
            <p:cNvPr id="1062" name="Google Shape;1062;p26"/>
            <p:cNvSpPr/>
            <p:nvPr/>
          </p:nvSpPr>
          <p:spPr>
            <a:xfrm>
              <a:off x="2955175" y="2411748"/>
              <a:ext cx="707915" cy="667072"/>
            </a:xfrm>
            <a:custGeom>
              <a:avLst/>
              <a:gdLst/>
              <a:ahLst/>
              <a:cxnLst/>
              <a:rect l="l" t="t" r="r" b="b"/>
              <a:pathLst>
                <a:path w="21979" h="21992" extrusionOk="0">
                  <a:moveTo>
                    <a:pt x="10990" y="0"/>
                  </a:moveTo>
                  <a:cubicBezTo>
                    <a:pt x="4917" y="0"/>
                    <a:pt x="0" y="4930"/>
                    <a:pt x="0" y="11002"/>
                  </a:cubicBezTo>
                  <a:cubicBezTo>
                    <a:pt x="0" y="17062"/>
                    <a:pt x="4917" y="21991"/>
                    <a:pt x="10990" y="21991"/>
                  </a:cubicBezTo>
                  <a:cubicBezTo>
                    <a:pt x="17062" y="21991"/>
                    <a:pt x="21979" y="17062"/>
                    <a:pt x="21979" y="11002"/>
                  </a:cubicBezTo>
                  <a:cubicBezTo>
                    <a:pt x="21979" y="4930"/>
                    <a:pt x="17062" y="0"/>
                    <a:pt x="10990" y="0"/>
                  </a:cubicBezTo>
                  <a:close/>
                </a:path>
              </a:pathLst>
            </a:custGeom>
            <a:solidFill>
              <a:srgbClr val="EC3A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" sz="2000" b="0" i="0" u="none" strike="noStrike" kern="1200" cap="none" spc="0" normalizeH="0" baseline="0" noProof="0">
                  <a:ln>
                    <a:noFill/>
                  </a:ln>
                  <a:solidFill>
                    <a:srgbClr val="083862"/>
                  </a:solidFill>
                  <a:effectLst/>
                  <a:uLnTx/>
                  <a:uFillTx/>
                  <a:latin typeface="Arial" panose="020B0604020202020204" pitchFamily="34" charset="0"/>
                  <a:ea typeface="Fira Sans Extra Condensed"/>
                  <a:cs typeface="Arial" panose="020B0604020202020204" pitchFamily="34" charset="0"/>
                  <a:sym typeface="Fira Sans Extra Condensed"/>
                </a:rPr>
                <a:t>June 2024</a:t>
              </a: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endParaRPr>
            </a:p>
          </p:txBody>
        </p:sp>
        <p:sp>
          <p:nvSpPr>
            <p:cNvPr id="1063" name="Google Shape;1063;p26"/>
            <p:cNvSpPr/>
            <p:nvPr/>
          </p:nvSpPr>
          <p:spPr>
            <a:xfrm>
              <a:off x="3233629" y="1882649"/>
              <a:ext cx="158942" cy="158942"/>
            </a:xfrm>
            <a:custGeom>
              <a:avLst/>
              <a:gdLst/>
              <a:ahLst/>
              <a:cxnLst/>
              <a:rect l="l" t="t" r="r" b="b"/>
              <a:pathLst>
                <a:path w="5240" h="5240" extrusionOk="0">
                  <a:moveTo>
                    <a:pt x="2620" y="501"/>
                  </a:moveTo>
                  <a:cubicBezTo>
                    <a:pt x="3786" y="501"/>
                    <a:pt x="4751" y="1453"/>
                    <a:pt x="4751" y="2620"/>
                  </a:cubicBezTo>
                  <a:cubicBezTo>
                    <a:pt x="4751" y="3799"/>
                    <a:pt x="3786" y="4751"/>
                    <a:pt x="2620" y="4751"/>
                  </a:cubicBezTo>
                  <a:cubicBezTo>
                    <a:pt x="1441" y="4751"/>
                    <a:pt x="488" y="3799"/>
                    <a:pt x="488" y="2620"/>
                  </a:cubicBezTo>
                  <a:cubicBezTo>
                    <a:pt x="488" y="1453"/>
                    <a:pt x="1441" y="501"/>
                    <a:pt x="2620" y="501"/>
                  </a:cubicBezTo>
                  <a:close/>
                  <a:moveTo>
                    <a:pt x="2620" y="1"/>
                  </a:moveTo>
                  <a:cubicBezTo>
                    <a:pt x="1179" y="1"/>
                    <a:pt x="0" y="1179"/>
                    <a:pt x="0" y="2620"/>
                  </a:cubicBezTo>
                  <a:cubicBezTo>
                    <a:pt x="0" y="4061"/>
                    <a:pt x="1179" y="5239"/>
                    <a:pt x="2620" y="5239"/>
                  </a:cubicBezTo>
                  <a:cubicBezTo>
                    <a:pt x="4060" y="5239"/>
                    <a:pt x="5239" y="4061"/>
                    <a:pt x="5239" y="2620"/>
                  </a:cubicBezTo>
                  <a:cubicBezTo>
                    <a:pt x="5239" y="1179"/>
                    <a:pt x="4060" y="1"/>
                    <a:pt x="2620" y="1"/>
                  </a:cubicBezTo>
                  <a:close/>
                </a:path>
              </a:pathLst>
            </a:custGeom>
            <a:solidFill>
              <a:srgbClr val="EC3A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endParaRPr>
            </a:p>
          </p:txBody>
        </p:sp>
        <p:sp>
          <p:nvSpPr>
            <p:cNvPr id="1064" name="Google Shape;1064;p26"/>
            <p:cNvSpPr/>
            <p:nvPr/>
          </p:nvSpPr>
          <p:spPr>
            <a:xfrm>
              <a:off x="3273335" y="1922385"/>
              <a:ext cx="79501" cy="79471"/>
            </a:xfrm>
            <a:custGeom>
              <a:avLst/>
              <a:gdLst/>
              <a:ahLst/>
              <a:cxnLst/>
              <a:rect l="l" t="t" r="r" b="b"/>
              <a:pathLst>
                <a:path w="2621" h="2620" extrusionOk="0">
                  <a:moveTo>
                    <a:pt x="1311" y="0"/>
                  </a:moveTo>
                  <a:cubicBezTo>
                    <a:pt x="584" y="0"/>
                    <a:pt x="1" y="584"/>
                    <a:pt x="1" y="1310"/>
                  </a:cubicBezTo>
                  <a:cubicBezTo>
                    <a:pt x="1" y="2036"/>
                    <a:pt x="584" y="2620"/>
                    <a:pt x="1311" y="2620"/>
                  </a:cubicBezTo>
                  <a:cubicBezTo>
                    <a:pt x="2037" y="2620"/>
                    <a:pt x="2620" y="2036"/>
                    <a:pt x="2620" y="1310"/>
                  </a:cubicBezTo>
                  <a:cubicBezTo>
                    <a:pt x="2620" y="584"/>
                    <a:pt x="2037" y="0"/>
                    <a:pt x="1311" y="0"/>
                  </a:cubicBezTo>
                  <a:close/>
                </a:path>
              </a:pathLst>
            </a:custGeom>
            <a:solidFill>
              <a:srgbClr val="EC3A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endParaRPr>
            </a:p>
          </p:txBody>
        </p:sp>
        <p:sp>
          <p:nvSpPr>
            <p:cNvPr id="1065" name="Google Shape;1065;p26"/>
            <p:cNvSpPr/>
            <p:nvPr/>
          </p:nvSpPr>
          <p:spPr>
            <a:xfrm>
              <a:off x="2705651" y="1349378"/>
              <a:ext cx="1232718" cy="524783"/>
            </a:xfrm>
            <a:custGeom>
              <a:avLst/>
              <a:gdLst/>
              <a:ahLst/>
              <a:cxnLst/>
              <a:rect l="l" t="t" r="r" b="b"/>
              <a:pathLst>
                <a:path w="28457" h="17301" extrusionOk="0">
                  <a:moveTo>
                    <a:pt x="1811" y="0"/>
                  </a:moveTo>
                  <a:cubicBezTo>
                    <a:pt x="810" y="0"/>
                    <a:pt x="1" y="822"/>
                    <a:pt x="1" y="1822"/>
                  </a:cubicBezTo>
                  <a:lnTo>
                    <a:pt x="1" y="15490"/>
                  </a:lnTo>
                  <a:cubicBezTo>
                    <a:pt x="1" y="16491"/>
                    <a:pt x="810" y="17300"/>
                    <a:pt x="1811" y="17300"/>
                  </a:cubicBezTo>
                  <a:lnTo>
                    <a:pt x="10097" y="17300"/>
                  </a:lnTo>
                  <a:cubicBezTo>
                    <a:pt x="10228" y="17300"/>
                    <a:pt x="10335" y="17193"/>
                    <a:pt x="10335" y="17050"/>
                  </a:cubicBezTo>
                  <a:cubicBezTo>
                    <a:pt x="10335" y="16919"/>
                    <a:pt x="10228" y="16812"/>
                    <a:pt x="10097" y="16812"/>
                  </a:cubicBezTo>
                  <a:lnTo>
                    <a:pt x="1811" y="16812"/>
                  </a:lnTo>
                  <a:cubicBezTo>
                    <a:pt x="1084" y="16812"/>
                    <a:pt x="489" y="16217"/>
                    <a:pt x="489" y="15490"/>
                  </a:cubicBezTo>
                  <a:lnTo>
                    <a:pt x="489" y="1822"/>
                  </a:lnTo>
                  <a:cubicBezTo>
                    <a:pt x="489" y="1084"/>
                    <a:pt x="1084" y="500"/>
                    <a:pt x="1811" y="500"/>
                  </a:cubicBezTo>
                  <a:lnTo>
                    <a:pt x="26647" y="500"/>
                  </a:lnTo>
                  <a:cubicBezTo>
                    <a:pt x="27385" y="500"/>
                    <a:pt x="27969" y="1084"/>
                    <a:pt x="27969" y="1822"/>
                  </a:cubicBezTo>
                  <a:lnTo>
                    <a:pt x="27969" y="15490"/>
                  </a:lnTo>
                  <a:cubicBezTo>
                    <a:pt x="27969" y="16217"/>
                    <a:pt x="27385" y="16812"/>
                    <a:pt x="26647" y="16812"/>
                  </a:cubicBezTo>
                  <a:lnTo>
                    <a:pt x="20968" y="16812"/>
                  </a:lnTo>
                  <a:cubicBezTo>
                    <a:pt x="20837" y="16812"/>
                    <a:pt x="20730" y="16919"/>
                    <a:pt x="20730" y="17050"/>
                  </a:cubicBezTo>
                  <a:cubicBezTo>
                    <a:pt x="20730" y="17193"/>
                    <a:pt x="20837" y="17300"/>
                    <a:pt x="20968" y="17300"/>
                  </a:cubicBezTo>
                  <a:lnTo>
                    <a:pt x="26647" y="17300"/>
                  </a:lnTo>
                  <a:cubicBezTo>
                    <a:pt x="27647" y="17300"/>
                    <a:pt x="28457" y="16491"/>
                    <a:pt x="28457" y="15490"/>
                  </a:cubicBezTo>
                  <a:lnTo>
                    <a:pt x="28457" y="1822"/>
                  </a:lnTo>
                  <a:cubicBezTo>
                    <a:pt x="28457" y="822"/>
                    <a:pt x="27647" y="0"/>
                    <a:pt x="26647" y="0"/>
                  </a:cubicBezTo>
                  <a:close/>
                </a:path>
              </a:pathLst>
            </a:custGeom>
            <a:solidFill>
              <a:srgbClr val="EC3A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83862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Roboto"/>
                </a:rPr>
                <a:t>IESBA MEETING</a:t>
              </a:r>
            </a:p>
          </p:txBody>
        </p:sp>
        <p:sp>
          <p:nvSpPr>
            <p:cNvPr id="1066" name="Google Shape;1066;p26"/>
            <p:cNvSpPr/>
            <p:nvPr/>
          </p:nvSpPr>
          <p:spPr>
            <a:xfrm>
              <a:off x="3625835" y="1954872"/>
              <a:ext cx="14833" cy="328683"/>
            </a:xfrm>
            <a:custGeom>
              <a:avLst/>
              <a:gdLst/>
              <a:ahLst/>
              <a:cxnLst/>
              <a:rect l="l" t="t" r="r" b="b"/>
              <a:pathLst>
                <a:path w="489" h="10836" extrusionOk="0">
                  <a:moveTo>
                    <a:pt x="239" y="1"/>
                  </a:moveTo>
                  <a:cubicBezTo>
                    <a:pt x="108" y="1"/>
                    <a:pt x="0" y="108"/>
                    <a:pt x="0" y="239"/>
                  </a:cubicBezTo>
                  <a:lnTo>
                    <a:pt x="0" y="10586"/>
                  </a:lnTo>
                  <a:cubicBezTo>
                    <a:pt x="0" y="10728"/>
                    <a:pt x="108" y="10836"/>
                    <a:pt x="239" y="10836"/>
                  </a:cubicBezTo>
                  <a:cubicBezTo>
                    <a:pt x="381" y="10836"/>
                    <a:pt x="489" y="10728"/>
                    <a:pt x="489" y="10586"/>
                  </a:cubicBezTo>
                  <a:lnTo>
                    <a:pt x="489" y="239"/>
                  </a:lnTo>
                  <a:cubicBezTo>
                    <a:pt x="489" y="108"/>
                    <a:pt x="381" y="1"/>
                    <a:pt x="239" y="1"/>
                  </a:cubicBezTo>
                  <a:close/>
                </a:path>
              </a:pathLst>
            </a:custGeom>
            <a:solidFill>
              <a:srgbClr val="EC3A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endParaRPr>
            </a:p>
          </p:txBody>
        </p:sp>
        <p:sp>
          <p:nvSpPr>
            <p:cNvPr id="1067" name="Google Shape;1067;p26"/>
            <p:cNvSpPr txBox="1"/>
            <p:nvPr/>
          </p:nvSpPr>
          <p:spPr>
            <a:xfrm>
              <a:off x="2940232" y="3569184"/>
              <a:ext cx="1457743" cy="53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83862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Roboto"/>
                </a:rPr>
                <a:t>UPDATE TO THE BOARD</a:t>
              </a:r>
              <a:endPara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Roboto"/>
              </a:endParaRPr>
            </a:p>
          </p:txBody>
        </p:sp>
      </p:grpSp>
      <p:grpSp>
        <p:nvGrpSpPr>
          <p:cNvPr id="1068" name="Google Shape;1068;p26"/>
          <p:cNvGrpSpPr/>
          <p:nvPr/>
        </p:nvGrpSpPr>
        <p:grpSpPr>
          <a:xfrm>
            <a:off x="1095189" y="1678387"/>
            <a:ext cx="1944226" cy="3782496"/>
            <a:chOff x="859425" y="1279933"/>
            <a:chExt cx="1458169" cy="2836872"/>
          </a:xfrm>
        </p:grpSpPr>
        <p:sp>
          <p:nvSpPr>
            <p:cNvPr id="1069" name="Google Shape;1069;p26"/>
            <p:cNvSpPr/>
            <p:nvPr/>
          </p:nvSpPr>
          <p:spPr>
            <a:xfrm>
              <a:off x="1354198" y="3457271"/>
              <a:ext cx="158912" cy="158942"/>
            </a:xfrm>
            <a:custGeom>
              <a:avLst/>
              <a:gdLst/>
              <a:ahLst/>
              <a:cxnLst/>
              <a:rect l="l" t="t" r="r" b="b"/>
              <a:pathLst>
                <a:path w="5239" h="5240" extrusionOk="0">
                  <a:moveTo>
                    <a:pt x="2619" y="489"/>
                  </a:moveTo>
                  <a:cubicBezTo>
                    <a:pt x="3786" y="489"/>
                    <a:pt x="4751" y="1442"/>
                    <a:pt x="4751" y="2620"/>
                  </a:cubicBezTo>
                  <a:cubicBezTo>
                    <a:pt x="4751" y="3787"/>
                    <a:pt x="3786" y="4740"/>
                    <a:pt x="2619" y="4740"/>
                  </a:cubicBezTo>
                  <a:cubicBezTo>
                    <a:pt x="1441" y="4740"/>
                    <a:pt x="488" y="3787"/>
                    <a:pt x="488" y="2620"/>
                  </a:cubicBezTo>
                  <a:cubicBezTo>
                    <a:pt x="488" y="1442"/>
                    <a:pt x="1441" y="489"/>
                    <a:pt x="2619" y="489"/>
                  </a:cubicBezTo>
                  <a:close/>
                  <a:moveTo>
                    <a:pt x="2619" y="1"/>
                  </a:moveTo>
                  <a:cubicBezTo>
                    <a:pt x="1179" y="1"/>
                    <a:pt x="0" y="1180"/>
                    <a:pt x="0" y="2620"/>
                  </a:cubicBezTo>
                  <a:cubicBezTo>
                    <a:pt x="0" y="4061"/>
                    <a:pt x="1179" y="5240"/>
                    <a:pt x="2619" y="5240"/>
                  </a:cubicBezTo>
                  <a:cubicBezTo>
                    <a:pt x="4060" y="5240"/>
                    <a:pt x="5239" y="4061"/>
                    <a:pt x="5239" y="2620"/>
                  </a:cubicBezTo>
                  <a:cubicBezTo>
                    <a:pt x="5239" y="1180"/>
                    <a:pt x="4060" y="1"/>
                    <a:pt x="26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endParaRPr>
            </a:p>
          </p:txBody>
        </p:sp>
        <p:sp>
          <p:nvSpPr>
            <p:cNvPr id="1070" name="Google Shape;1070;p26"/>
            <p:cNvSpPr/>
            <p:nvPr/>
          </p:nvSpPr>
          <p:spPr>
            <a:xfrm>
              <a:off x="1393903" y="3506192"/>
              <a:ext cx="79501" cy="79471"/>
            </a:xfrm>
            <a:custGeom>
              <a:avLst/>
              <a:gdLst/>
              <a:ahLst/>
              <a:cxnLst/>
              <a:rect l="l" t="t" r="r" b="b"/>
              <a:pathLst>
                <a:path w="2621" h="2620" extrusionOk="0">
                  <a:moveTo>
                    <a:pt x="1310" y="1"/>
                  </a:moveTo>
                  <a:cubicBezTo>
                    <a:pt x="584" y="1"/>
                    <a:pt x="1" y="584"/>
                    <a:pt x="1" y="1310"/>
                  </a:cubicBezTo>
                  <a:cubicBezTo>
                    <a:pt x="1" y="2037"/>
                    <a:pt x="584" y="2620"/>
                    <a:pt x="1310" y="2620"/>
                  </a:cubicBezTo>
                  <a:cubicBezTo>
                    <a:pt x="2037" y="2620"/>
                    <a:pt x="2620" y="2037"/>
                    <a:pt x="2620" y="1310"/>
                  </a:cubicBezTo>
                  <a:cubicBezTo>
                    <a:pt x="2620" y="584"/>
                    <a:pt x="2037" y="1"/>
                    <a:pt x="131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endParaRPr>
            </a:p>
          </p:txBody>
        </p:sp>
        <p:sp>
          <p:nvSpPr>
            <p:cNvPr id="1071" name="Google Shape;1071;p26"/>
            <p:cNvSpPr/>
            <p:nvPr/>
          </p:nvSpPr>
          <p:spPr>
            <a:xfrm>
              <a:off x="867453" y="3592053"/>
              <a:ext cx="1358289" cy="524752"/>
            </a:xfrm>
            <a:custGeom>
              <a:avLst/>
              <a:gdLst/>
              <a:ahLst/>
              <a:cxnLst/>
              <a:rect l="l" t="t" r="r" b="b"/>
              <a:pathLst>
                <a:path w="28457" h="17300" extrusionOk="0">
                  <a:moveTo>
                    <a:pt x="1810" y="0"/>
                  </a:moveTo>
                  <a:cubicBezTo>
                    <a:pt x="810" y="0"/>
                    <a:pt x="0" y="810"/>
                    <a:pt x="0" y="1810"/>
                  </a:cubicBezTo>
                  <a:lnTo>
                    <a:pt x="0" y="15478"/>
                  </a:lnTo>
                  <a:cubicBezTo>
                    <a:pt x="0" y="16478"/>
                    <a:pt x="810" y="17300"/>
                    <a:pt x="1810" y="17300"/>
                  </a:cubicBezTo>
                  <a:lnTo>
                    <a:pt x="26647" y="17300"/>
                  </a:lnTo>
                  <a:cubicBezTo>
                    <a:pt x="27647" y="17300"/>
                    <a:pt x="28456" y="16478"/>
                    <a:pt x="28456" y="15478"/>
                  </a:cubicBezTo>
                  <a:lnTo>
                    <a:pt x="28456" y="1810"/>
                  </a:lnTo>
                  <a:cubicBezTo>
                    <a:pt x="28456" y="810"/>
                    <a:pt x="27647" y="0"/>
                    <a:pt x="26647" y="0"/>
                  </a:cubicBezTo>
                  <a:lnTo>
                    <a:pt x="20967" y="0"/>
                  </a:lnTo>
                  <a:cubicBezTo>
                    <a:pt x="20836" y="0"/>
                    <a:pt x="20729" y="107"/>
                    <a:pt x="20729" y="250"/>
                  </a:cubicBezTo>
                  <a:cubicBezTo>
                    <a:pt x="20729" y="381"/>
                    <a:pt x="20836" y="488"/>
                    <a:pt x="20967" y="488"/>
                  </a:cubicBezTo>
                  <a:lnTo>
                    <a:pt x="26647" y="488"/>
                  </a:lnTo>
                  <a:cubicBezTo>
                    <a:pt x="27385" y="488"/>
                    <a:pt x="27968" y="1084"/>
                    <a:pt x="27968" y="1810"/>
                  </a:cubicBezTo>
                  <a:lnTo>
                    <a:pt x="27968" y="15478"/>
                  </a:lnTo>
                  <a:cubicBezTo>
                    <a:pt x="27968" y="16217"/>
                    <a:pt x="27385" y="16800"/>
                    <a:pt x="26647" y="16800"/>
                  </a:cubicBezTo>
                  <a:lnTo>
                    <a:pt x="1810" y="16800"/>
                  </a:lnTo>
                  <a:cubicBezTo>
                    <a:pt x="1084" y="16800"/>
                    <a:pt x="489" y="16217"/>
                    <a:pt x="489" y="15478"/>
                  </a:cubicBezTo>
                  <a:lnTo>
                    <a:pt x="489" y="1810"/>
                  </a:lnTo>
                  <a:cubicBezTo>
                    <a:pt x="489" y="1084"/>
                    <a:pt x="1084" y="488"/>
                    <a:pt x="1810" y="488"/>
                  </a:cubicBezTo>
                  <a:lnTo>
                    <a:pt x="10097" y="488"/>
                  </a:lnTo>
                  <a:cubicBezTo>
                    <a:pt x="10228" y="488"/>
                    <a:pt x="10335" y="381"/>
                    <a:pt x="10335" y="250"/>
                  </a:cubicBezTo>
                  <a:cubicBezTo>
                    <a:pt x="10335" y="107"/>
                    <a:pt x="10228" y="0"/>
                    <a:pt x="100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83862"/>
                  </a:solidFill>
                  <a:effectLst/>
                  <a:uLnTx/>
                  <a:uFillTx/>
                  <a:latin typeface="Arial" panose="020B0604020202020204" pitchFamily="34" charset="0"/>
                  <a:ea typeface="Fira Sans Extra Condensed"/>
                  <a:cs typeface="Arial" panose="020B0604020202020204" pitchFamily="34" charset="0"/>
                  <a:sym typeface="Fira Sans Extra Condensed"/>
                </a:rPr>
                <a:t>APPROVED ToR</a:t>
              </a: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endParaRPr>
            </a:p>
          </p:txBody>
        </p:sp>
        <p:sp>
          <p:nvSpPr>
            <p:cNvPr id="1072" name="Google Shape;1072;p26"/>
            <p:cNvSpPr/>
            <p:nvPr/>
          </p:nvSpPr>
          <p:spPr>
            <a:xfrm>
              <a:off x="1125233" y="1507792"/>
              <a:ext cx="14833" cy="766381"/>
            </a:xfrm>
            <a:custGeom>
              <a:avLst/>
              <a:gdLst/>
              <a:ahLst/>
              <a:cxnLst/>
              <a:rect l="l" t="t" r="r" b="b"/>
              <a:pathLst>
                <a:path w="489" h="25266" extrusionOk="0">
                  <a:moveTo>
                    <a:pt x="0" y="0"/>
                  </a:moveTo>
                  <a:lnTo>
                    <a:pt x="0" y="25265"/>
                  </a:lnTo>
                  <a:lnTo>
                    <a:pt x="488" y="25265"/>
                  </a:lnTo>
                  <a:lnTo>
                    <a:pt x="488" y="0"/>
                  </a:lnTo>
                  <a:close/>
                </a:path>
              </a:pathLst>
            </a:custGeom>
            <a:solidFill>
              <a:srgbClr val="5EB2F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endParaRPr>
            </a:p>
          </p:txBody>
        </p:sp>
        <p:sp>
          <p:nvSpPr>
            <p:cNvPr id="1073" name="Google Shape;1073;p26"/>
            <p:cNvSpPr/>
            <p:nvPr/>
          </p:nvSpPr>
          <p:spPr>
            <a:xfrm>
              <a:off x="1053344" y="1358250"/>
              <a:ext cx="158578" cy="158578"/>
            </a:xfrm>
            <a:custGeom>
              <a:avLst/>
              <a:gdLst/>
              <a:ahLst/>
              <a:cxnLst/>
              <a:rect l="l" t="t" r="r" b="b"/>
              <a:pathLst>
                <a:path w="5228" h="5228" extrusionOk="0">
                  <a:moveTo>
                    <a:pt x="2608" y="489"/>
                  </a:moveTo>
                  <a:cubicBezTo>
                    <a:pt x="3787" y="489"/>
                    <a:pt x="4739" y="1442"/>
                    <a:pt x="4739" y="2620"/>
                  </a:cubicBezTo>
                  <a:cubicBezTo>
                    <a:pt x="4739" y="3787"/>
                    <a:pt x="3787" y="4740"/>
                    <a:pt x="2608" y="4740"/>
                  </a:cubicBezTo>
                  <a:cubicBezTo>
                    <a:pt x="1441" y="4740"/>
                    <a:pt x="489" y="3787"/>
                    <a:pt x="489" y="2620"/>
                  </a:cubicBezTo>
                  <a:cubicBezTo>
                    <a:pt x="489" y="1442"/>
                    <a:pt x="1441" y="489"/>
                    <a:pt x="2608" y="489"/>
                  </a:cubicBezTo>
                  <a:close/>
                  <a:moveTo>
                    <a:pt x="2608" y="1"/>
                  </a:moveTo>
                  <a:cubicBezTo>
                    <a:pt x="1168" y="1"/>
                    <a:pt x="1" y="1168"/>
                    <a:pt x="1" y="2620"/>
                  </a:cubicBezTo>
                  <a:cubicBezTo>
                    <a:pt x="1" y="4061"/>
                    <a:pt x="1168" y="5228"/>
                    <a:pt x="2608" y="5228"/>
                  </a:cubicBezTo>
                  <a:cubicBezTo>
                    <a:pt x="4061" y="5228"/>
                    <a:pt x="5228" y="4061"/>
                    <a:pt x="5228" y="2620"/>
                  </a:cubicBezTo>
                  <a:cubicBezTo>
                    <a:pt x="5228" y="1168"/>
                    <a:pt x="4061" y="1"/>
                    <a:pt x="2608" y="1"/>
                  </a:cubicBezTo>
                  <a:close/>
                </a:path>
              </a:pathLst>
            </a:custGeom>
            <a:solidFill>
              <a:srgbClr val="5EB2F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endParaRPr>
            </a:p>
          </p:txBody>
        </p:sp>
        <p:sp>
          <p:nvSpPr>
            <p:cNvPr id="1074" name="Google Shape;1074;p26"/>
            <p:cNvSpPr/>
            <p:nvPr/>
          </p:nvSpPr>
          <p:spPr>
            <a:xfrm>
              <a:off x="1092716" y="1397622"/>
              <a:ext cx="79471" cy="79835"/>
            </a:xfrm>
            <a:custGeom>
              <a:avLst/>
              <a:gdLst/>
              <a:ahLst/>
              <a:cxnLst/>
              <a:rect l="l" t="t" r="r" b="b"/>
              <a:pathLst>
                <a:path w="2620" h="2632" extrusionOk="0">
                  <a:moveTo>
                    <a:pt x="1310" y="1"/>
                  </a:moveTo>
                  <a:cubicBezTo>
                    <a:pt x="596" y="1"/>
                    <a:pt x="0" y="596"/>
                    <a:pt x="0" y="1322"/>
                  </a:cubicBezTo>
                  <a:cubicBezTo>
                    <a:pt x="0" y="2037"/>
                    <a:pt x="596" y="2632"/>
                    <a:pt x="1310" y="2632"/>
                  </a:cubicBezTo>
                  <a:cubicBezTo>
                    <a:pt x="2036" y="2632"/>
                    <a:pt x="2620" y="2037"/>
                    <a:pt x="2620" y="1322"/>
                  </a:cubicBezTo>
                  <a:cubicBezTo>
                    <a:pt x="2620" y="596"/>
                    <a:pt x="2036" y="1"/>
                    <a:pt x="1310" y="1"/>
                  </a:cubicBezTo>
                  <a:close/>
                </a:path>
              </a:pathLst>
            </a:custGeom>
            <a:solidFill>
              <a:srgbClr val="5EB2F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endParaRPr>
            </a:p>
          </p:txBody>
        </p:sp>
        <p:sp>
          <p:nvSpPr>
            <p:cNvPr id="1075" name="Google Shape;1075;p26"/>
            <p:cNvSpPr/>
            <p:nvPr/>
          </p:nvSpPr>
          <p:spPr>
            <a:xfrm>
              <a:off x="861579" y="2741470"/>
              <a:ext cx="299048" cy="501336"/>
            </a:xfrm>
            <a:custGeom>
              <a:avLst/>
              <a:gdLst/>
              <a:ahLst/>
              <a:cxnLst/>
              <a:rect l="l" t="t" r="r" b="b"/>
              <a:pathLst>
                <a:path w="9859" h="16528" extrusionOk="0">
                  <a:moveTo>
                    <a:pt x="346" y="1"/>
                  </a:moveTo>
                  <a:cubicBezTo>
                    <a:pt x="155" y="1"/>
                    <a:pt x="0" y="156"/>
                    <a:pt x="0" y="346"/>
                  </a:cubicBezTo>
                  <a:cubicBezTo>
                    <a:pt x="84" y="7014"/>
                    <a:pt x="3560" y="13050"/>
                    <a:pt x="9299" y="16479"/>
                  </a:cubicBezTo>
                  <a:cubicBezTo>
                    <a:pt x="9353" y="16512"/>
                    <a:pt x="9414" y="16528"/>
                    <a:pt x="9475" y="16528"/>
                  </a:cubicBezTo>
                  <a:cubicBezTo>
                    <a:pt x="9589" y="16528"/>
                    <a:pt x="9702" y="16473"/>
                    <a:pt x="9764" y="16372"/>
                  </a:cubicBezTo>
                  <a:cubicBezTo>
                    <a:pt x="9859" y="16205"/>
                    <a:pt x="9799" y="16003"/>
                    <a:pt x="9645" y="15907"/>
                  </a:cubicBezTo>
                  <a:cubicBezTo>
                    <a:pt x="4108" y="12598"/>
                    <a:pt x="762" y="6775"/>
                    <a:pt x="679" y="334"/>
                  </a:cubicBezTo>
                  <a:cubicBezTo>
                    <a:pt x="679" y="144"/>
                    <a:pt x="524" y="1"/>
                    <a:pt x="346" y="1"/>
                  </a:cubicBezTo>
                  <a:close/>
                </a:path>
              </a:pathLst>
            </a:custGeom>
            <a:solidFill>
              <a:srgbClr val="5EB2F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endParaRPr>
            </a:p>
          </p:txBody>
        </p:sp>
        <p:sp>
          <p:nvSpPr>
            <p:cNvPr id="1076" name="Google Shape;1076;p26"/>
            <p:cNvSpPr/>
            <p:nvPr/>
          </p:nvSpPr>
          <p:spPr>
            <a:xfrm>
              <a:off x="859425" y="2253926"/>
              <a:ext cx="289281" cy="508160"/>
            </a:xfrm>
            <a:custGeom>
              <a:avLst/>
              <a:gdLst/>
              <a:ahLst/>
              <a:cxnLst/>
              <a:rect l="l" t="t" r="r" b="b"/>
              <a:pathLst>
                <a:path w="9537" h="16753" extrusionOk="0">
                  <a:moveTo>
                    <a:pt x="9144" y="0"/>
                  </a:moveTo>
                  <a:cubicBezTo>
                    <a:pt x="9085" y="0"/>
                    <a:pt x="9025" y="12"/>
                    <a:pt x="8965" y="48"/>
                  </a:cubicBezTo>
                  <a:cubicBezTo>
                    <a:pt x="3322" y="3620"/>
                    <a:pt x="0" y="9740"/>
                    <a:pt x="71" y="16419"/>
                  </a:cubicBezTo>
                  <a:cubicBezTo>
                    <a:pt x="83" y="16598"/>
                    <a:pt x="238" y="16752"/>
                    <a:pt x="417" y="16752"/>
                  </a:cubicBezTo>
                  <a:cubicBezTo>
                    <a:pt x="607" y="16740"/>
                    <a:pt x="762" y="16598"/>
                    <a:pt x="750" y="16407"/>
                  </a:cubicBezTo>
                  <a:cubicBezTo>
                    <a:pt x="679" y="9966"/>
                    <a:pt x="3881" y="4072"/>
                    <a:pt x="9335" y="619"/>
                  </a:cubicBezTo>
                  <a:cubicBezTo>
                    <a:pt x="9489" y="524"/>
                    <a:pt x="9537" y="310"/>
                    <a:pt x="9442" y="155"/>
                  </a:cubicBezTo>
                  <a:cubicBezTo>
                    <a:pt x="9370" y="48"/>
                    <a:pt x="9263" y="0"/>
                    <a:pt x="9144" y="0"/>
                  </a:cubicBezTo>
                  <a:close/>
                </a:path>
              </a:pathLst>
            </a:custGeom>
            <a:solidFill>
              <a:srgbClr val="5EB2F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endParaRPr>
            </a:p>
          </p:txBody>
        </p:sp>
        <p:sp>
          <p:nvSpPr>
            <p:cNvPr id="1077" name="Google Shape;1077;p26"/>
            <p:cNvSpPr/>
            <p:nvPr/>
          </p:nvSpPr>
          <p:spPr>
            <a:xfrm>
              <a:off x="947542" y="2255321"/>
              <a:ext cx="985230" cy="978799"/>
            </a:xfrm>
            <a:custGeom>
              <a:avLst/>
              <a:gdLst/>
              <a:ahLst/>
              <a:cxnLst/>
              <a:rect l="l" t="t" r="r" b="b"/>
              <a:pathLst>
                <a:path w="32481" h="32269" extrusionOk="0">
                  <a:moveTo>
                    <a:pt x="16247" y="334"/>
                  </a:moveTo>
                  <a:cubicBezTo>
                    <a:pt x="24861" y="334"/>
                    <a:pt x="31922" y="7295"/>
                    <a:pt x="32028" y="15944"/>
                  </a:cubicBezTo>
                  <a:cubicBezTo>
                    <a:pt x="32135" y="24648"/>
                    <a:pt x="25146" y="31827"/>
                    <a:pt x="16431" y="31934"/>
                  </a:cubicBezTo>
                  <a:cubicBezTo>
                    <a:pt x="16365" y="31935"/>
                    <a:pt x="16299" y="31936"/>
                    <a:pt x="16234" y="31936"/>
                  </a:cubicBezTo>
                  <a:cubicBezTo>
                    <a:pt x="7619" y="31936"/>
                    <a:pt x="547" y="24975"/>
                    <a:pt x="441" y="16325"/>
                  </a:cubicBezTo>
                  <a:cubicBezTo>
                    <a:pt x="334" y="7622"/>
                    <a:pt x="7334" y="442"/>
                    <a:pt x="16050" y="335"/>
                  </a:cubicBezTo>
                  <a:cubicBezTo>
                    <a:pt x="16116" y="335"/>
                    <a:pt x="16181" y="334"/>
                    <a:pt x="16247" y="334"/>
                  </a:cubicBezTo>
                  <a:close/>
                  <a:moveTo>
                    <a:pt x="16235" y="1"/>
                  </a:moveTo>
                  <a:cubicBezTo>
                    <a:pt x="16170" y="1"/>
                    <a:pt x="16104" y="1"/>
                    <a:pt x="16038" y="2"/>
                  </a:cubicBezTo>
                  <a:cubicBezTo>
                    <a:pt x="7144" y="109"/>
                    <a:pt x="0" y="7443"/>
                    <a:pt x="107" y="16337"/>
                  </a:cubicBezTo>
                  <a:cubicBezTo>
                    <a:pt x="214" y="25165"/>
                    <a:pt x="7429" y="32269"/>
                    <a:pt x="16233" y="32269"/>
                  </a:cubicBezTo>
                  <a:cubicBezTo>
                    <a:pt x="16299" y="32269"/>
                    <a:pt x="16365" y="32269"/>
                    <a:pt x="16431" y="32268"/>
                  </a:cubicBezTo>
                  <a:cubicBezTo>
                    <a:pt x="25337" y="32161"/>
                    <a:pt x="32480" y="24838"/>
                    <a:pt x="32373" y="15932"/>
                  </a:cubicBezTo>
                  <a:cubicBezTo>
                    <a:pt x="32267" y="7104"/>
                    <a:pt x="25040" y="1"/>
                    <a:pt x="16235" y="1"/>
                  </a:cubicBezTo>
                  <a:close/>
                </a:path>
              </a:pathLst>
            </a:custGeom>
            <a:solidFill>
              <a:srgbClr val="5EB2F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endParaRPr>
            </a:p>
          </p:txBody>
        </p:sp>
        <p:sp>
          <p:nvSpPr>
            <p:cNvPr id="1078" name="Google Shape;1078;p26"/>
            <p:cNvSpPr/>
            <p:nvPr/>
          </p:nvSpPr>
          <p:spPr>
            <a:xfrm>
              <a:off x="1027349" y="2739316"/>
              <a:ext cx="427992" cy="418255"/>
            </a:xfrm>
            <a:custGeom>
              <a:avLst/>
              <a:gdLst/>
              <a:ahLst/>
              <a:cxnLst/>
              <a:rect l="l" t="t" r="r" b="b"/>
              <a:pathLst>
                <a:path w="14110" h="13789" extrusionOk="0">
                  <a:moveTo>
                    <a:pt x="334" y="0"/>
                  </a:moveTo>
                  <a:cubicBezTo>
                    <a:pt x="143" y="0"/>
                    <a:pt x="0" y="155"/>
                    <a:pt x="0" y="346"/>
                  </a:cubicBezTo>
                  <a:cubicBezTo>
                    <a:pt x="95" y="7788"/>
                    <a:pt x="6179" y="13789"/>
                    <a:pt x="13601" y="13789"/>
                  </a:cubicBezTo>
                  <a:cubicBezTo>
                    <a:pt x="13659" y="13789"/>
                    <a:pt x="13718" y="13788"/>
                    <a:pt x="13776" y="13788"/>
                  </a:cubicBezTo>
                  <a:cubicBezTo>
                    <a:pt x="13966" y="13788"/>
                    <a:pt x="14109" y="13633"/>
                    <a:pt x="14109" y="13442"/>
                  </a:cubicBezTo>
                  <a:cubicBezTo>
                    <a:pt x="14109" y="13264"/>
                    <a:pt x="13955" y="13109"/>
                    <a:pt x="13764" y="13109"/>
                  </a:cubicBezTo>
                  <a:cubicBezTo>
                    <a:pt x="13706" y="13110"/>
                    <a:pt x="13647" y="13110"/>
                    <a:pt x="13589" y="13110"/>
                  </a:cubicBezTo>
                  <a:cubicBezTo>
                    <a:pt x="6536" y="13110"/>
                    <a:pt x="762" y="7407"/>
                    <a:pt x="679" y="334"/>
                  </a:cubicBezTo>
                  <a:cubicBezTo>
                    <a:pt x="679" y="155"/>
                    <a:pt x="524" y="0"/>
                    <a:pt x="334" y="0"/>
                  </a:cubicBezTo>
                  <a:close/>
                </a:path>
              </a:pathLst>
            </a:custGeom>
            <a:solidFill>
              <a:srgbClr val="5EB2F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endParaRPr>
            </a:p>
          </p:txBody>
        </p:sp>
        <p:sp>
          <p:nvSpPr>
            <p:cNvPr id="1079" name="Google Shape;1079;p26"/>
            <p:cNvSpPr/>
            <p:nvPr/>
          </p:nvSpPr>
          <p:spPr>
            <a:xfrm>
              <a:off x="1482041" y="2318839"/>
              <a:ext cx="400541" cy="467151"/>
            </a:xfrm>
            <a:custGeom>
              <a:avLst/>
              <a:gdLst/>
              <a:ahLst/>
              <a:cxnLst/>
              <a:rect l="l" t="t" r="r" b="b"/>
              <a:pathLst>
                <a:path w="13205" h="15401" extrusionOk="0">
                  <a:moveTo>
                    <a:pt x="354" y="1"/>
                  </a:moveTo>
                  <a:cubicBezTo>
                    <a:pt x="189" y="1"/>
                    <a:pt x="35" y="136"/>
                    <a:pt x="24" y="301"/>
                  </a:cubicBezTo>
                  <a:cubicBezTo>
                    <a:pt x="0" y="492"/>
                    <a:pt x="131" y="658"/>
                    <a:pt x="322" y="682"/>
                  </a:cubicBezTo>
                  <a:cubicBezTo>
                    <a:pt x="7394" y="1504"/>
                    <a:pt x="12490" y="7945"/>
                    <a:pt x="11669" y="15029"/>
                  </a:cubicBezTo>
                  <a:cubicBezTo>
                    <a:pt x="11645" y="15208"/>
                    <a:pt x="11776" y="15374"/>
                    <a:pt x="11966" y="15398"/>
                  </a:cubicBezTo>
                  <a:cubicBezTo>
                    <a:pt x="11980" y="15400"/>
                    <a:pt x="11994" y="15401"/>
                    <a:pt x="12008" y="15401"/>
                  </a:cubicBezTo>
                  <a:cubicBezTo>
                    <a:pt x="12170" y="15401"/>
                    <a:pt x="12313" y="15276"/>
                    <a:pt x="12335" y="15101"/>
                  </a:cubicBezTo>
                  <a:cubicBezTo>
                    <a:pt x="13204" y="7647"/>
                    <a:pt x="7847" y="873"/>
                    <a:pt x="393" y="3"/>
                  </a:cubicBezTo>
                  <a:cubicBezTo>
                    <a:pt x="380" y="2"/>
                    <a:pt x="367" y="1"/>
                    <a:pt x="354" y="1"/>
                  </a:cubicBezTo>
                  <a:close/>
                </a:path>
              </a:pathLst>
            </a:custGeom>
            <a:solidFill>
              <a:srgbClr val="5EB2F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endParaRPr>
            </a:p>
          </p:txBody>
        </p:sp>
        <p:sp>
          <p:nvSpPr>
            <p:cNvPr id="1080" name="Google Shape;1080;p26"/>
            <p:cNvSpPr/>
            <p:nvPr/>
          </p:nvSpPr>
          <p:spPr>
            <a:xfrm>
              <a:off x="1067014" y="2444276"/>
              <a:ext cx="792406" cy="649400"/>
            </a:xfrm>
            <a:custGeom>
              <a:avLst/>
              <a:gdLst/>
              <a:ahLst/>
              <a:cxnLst/>
              <a:rect l="l" t="t" r="r" b="b"/>
              <a:pathLst>
                <a:path w="21980" h="21980" extrusionOk="0">
                  <a:moveTo>
                    <a:pt x="10990" y="1"/>
                  </a:moveTo>
                  <a:cubicBezTo>
                    <a:pt x="4918" y="1"/>
                    <a:pt x="1" y="4918"/>
                    <a:pt x="1" y="10990"/>
                  </a:cubicBezTo>
                  <a:cubicBezTo>
                    <a:pt x="1" y="17050"/>
                    <a:pt x="4918" y="21979"/>
                    <a:pt x="10990" y="21979"/>
                  </a:cubicBezTo>
                  <a:cubicBezTo>
                    <a:pt x="17062" y="21979"/>
                    <a:pt x="21980" y="17050"/>
                    <a:pt x="21980" y="10990"/>
                  </a:cubicBezTo>
                  <a:cubicBezTo>
                    <a:pt x="21980" y="4918"/>
                    <a:pt x="17062" y="1"/>
                    <a:pt x="10990" y="1"/>
                  </a:cubicBezTo>
                  <a:close/>
                </a:path>
              </a:pathLst>
            </a:custGeom>
            <a:solidFill>
              <a:srgbClr val="5EB2F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" sz="2000" b="0" i="0" u="none" strike="noStrike" kern="1200" cap="none" spc="0" normalizeH="0" baseline="0" noProof="0">
                  <a:ln>
                    <a:noFill/>
                  </a:ln>
                  <a:solidFill>
                    <a:srgbClr val="083862"/>
                  </a:solidFill>
                  <a:effectLst/>
                  <a:uLnTx/>
                  <a:uFillTx/>
                  <a:latin typeface="Arial" panose="020B0604020202020204" pitchFamily="34" charset="0"/>
                  <a:ea typeface="Fira Sans Extra Condensed"/>
                  <a:cs typeface="Arial" panose="020B0604020202020204" pitchFamily="34" charset="0"/>
                  <a:sym typeface="Fira Sans Extra Condensed"/>
                </a:rPr>
                <a:t>March  2024</a:t>
              </a: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endParaRPr>
            </a:p>
          </p:txBody>
        </p:sp>
        <p:sp>
          <p:nvSpPr>
            <p:cNvPr id="1081" name="Google Shape;1081;p26"/>
            <p:cNvSpPr txBox="1"/>
            <p:nvPr/>
          </p:nvSpPr>
          <p:spPr>
            <a:xfrm>
              <a:off x="863494" y="1279933"/>
              <a:ext cx="1454100" cy="37591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83862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Roboto"/>
                </a:rPr>
                <a:t>IESBA MEETING</a:t>
              </a:r>
              <a:endPara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Roboto"/>
              </a:endParaRPr>
            </a:p>
          </p:txBody>
        </p:sp>
      </p:grpSp>
      <p:grpSp>
        <p:nvGrpSpPr>
          <p:cNvPr id="1082" name="Google Shape;1082;p26"/>
          <p:cNvGrpSpPr/>
          <p:nvPr/>
        </p:nvGrpSpPr>
        <p:grpSpPr>
          <a:xfrm>
            <a:off x="6180808" y="1613995"/>
            <a:ext cx="2047478" cy="3856459"/>
            <a:chOff x="4572304" y="1169382"/>
            <a:chExt cx="1535608" cy="2892344"/>
          </a:xfrm>
        </p:grpSpPr>
        <p:sp>
          <p:nvSpPr>
            <p:cNvPr id="1083" name="Google Shape;1083;p26"/>
            <p:cNvSpPr/>
            <p:nvPr/>
          </p:nvSpPr>
          <p:spPr>
            <a:xfrm>
              <a:off x="4870346" y="1507792"/>
              <a:ext cx="14863" cy="766381"/>
            </a:xfrm>
            <a:custGeom>
              <a:avLst/>
              <a:gdLst/>
              <a:ahLst/>
              <a:cxnLst/>
              <a:rect l="l" t="t" r="r" b="b"/>
              <a:pathLst>
                <a:path w="490" h="25266" extrusionOk="0">
                  <a:moveTo>
                    <a:pt x="1" y="0"/>
                  </a:moveTo>
                  <a:lnTo>
                    <a:pt x="1" y="25265"/>
                  </a:lnTo>
                  <a:lnTo>
                    <a:pt x="489" y="25265"/>
                  </a:lnTo>
                  <a:lnTo>
                    <a:pt x="489" y="0"/>
                  </a:lnTo>
                  <a:close/>
                </a:path>
              </a:pathLst>
            </a:custGeom>
            <a:solidFill>
              <a:srgbClr val="FCBD2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endParaRPr>
            </a:p>
          </p:txBody>
        </p:sp>
        <p:sp>
          <p:nvSpPr>
            <p:cNvPr id="1084" name="Google Shape;1084;p26"/>
            <p:cNvSpPr/>
            <p:nvPr/>
          </p:nvSpPr>
          <p:spPr>
            <a:xfrm>
              <a:off x="4798487" y="1358250"/>
              <a:ext cx="158578" cy="158578"/>
            </a:xfrm>
            <a:custGeom>
              <a:avLst/>
              <a:gdLst/>
              <a:ahLst/>
              <a:cxnLst/>
              <a:rect l="l" t="t" r="r" b="b"/>
              <a:pathLst>
                <a:path w="5228" h="5228" extrusionOk="0">
                  <a:moveTo>
                    <a:pt x="2608" y="489"/>
                  </a:moveTo>
                  <a:cubicBezTo>
                    <a:pt x="3787" y="489"/>
                    <a:pt x="4739" y="1442"/>
                    <a:pt x="4739" y="2620"/>
                  </a:cubicBezTo>
                  <a:cubicBezTo>
                    <a:pt x="4739" y="3787"/>
                    <a:pt x="3787" y="4740"/>
                    <a:pt x="2608" y="4740"/>
                  </a:cubicBezTo>
                  <a:cubicBezTo>
                    <a:pt x="1441" y="4740"/>
                    <a:pt x="489" y="3787"/>
                    <a:pt x="489" y="2620"/>
                  </a:cubicBezTo>
                  <a:cubicBezTo>
                    <a:pt x="489" y="1442"/>
                    <a:pt x="1441" y="489"/>
                    <a:pt x="2608" y="489"/>
                  </a:cubicBezTo>
                  <a:close/>
                  <a:moveTo>
                    <a:pt x="2608" y="1"/>
                  </a:moveTo>
                  <a:cubicBezTo>
                    <a:pt x="1167" y="1"/>
                    <a:pt x="1" y="1168"/>
                    <a:pt x="1" y="2620"/>
                  </a:cubicBezTo>
                  <a:cubicBezTo>
                    <a:pt x="1" y="4061"/>
                    <a:pt x="1167" y="5228"/>
                    <a:pt x="2608" y="5228"/>
                  </a:cubicBezTo>
                  <a:cubicBezTo>
                    <a:pt x="4061" y="5228"/>
                    <a:pt x="5227" y="4061"/>
                    <a:pt x="5227" y="2620"/>
                  </a:cubicBezTo>
                  <a:cubicBezTo>
                    <a:pt x="5227" y="1168"/>
                    <a:pt x="4061" y="1"/>
                    <a:pt x="2608" y="1"/>
                  </a:cubicBezTo>
                  <a:close/>
                </a:path>
              </a:pathLst>
            </a:custGeom>
            <a:solidFill>
              <a:srgbClr val="FCBD2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endParaRPr>
            </a:p>
          </p:txBody>
        </p:sp>
        <p:sp>
          <p:nvSpPr>
            <p:cNvPr id="1085" name="Google Shape;1085;p26"/>
            <p:cNvSpPr/>
            <p:nvPr/>
          </p:nvSpPr>
          <p:spPr>
            <a:xfrm>
              <a:off x="4837860" y="1397622"/>
              <a:ext cx="79471" cy="79835"/>
            </a:xfrm>
            <a:custGeom>
              <a:avLst/>
              <a:gdLst/>
              <a:ahLst/>
              <a:cxnLst/>
              <a:rect l="l" t="t" r="r" b="b"/>
              <a:pathLst>
                <a:path w="2620" h="2632" extrusionOk="0">
                  <a:moveTo>
                    <a:pt x="1310" y="1"/>
                  </a:moveTo>
                  <a:cubicBezTo>
                    <a:pt x="596" y="1"/>
                    <a:pt x="0" y="596"/>
                    <a:pt x="0" y="1322"/>
                  </a:cubicBezTo>
                  <a:cubicBezTo>
                    <a:pt x="0" y="2037"/>
                    <a:pt x="596" y="2632"/>
                    <a:pt x="1310" y="2632"/>
                  </a:cubicBezTo>
                  <a:cubicBezTo>
                    <a:pt x="2036" y="2632"/>
                    <a:pt x="2620" y="2037"/>
                    <a:pt x="2620" y="1322"/>
                  </a:cubicBezTo>
                  <a:cubicBezTo>
                    <a:pt x="2620" y="596"/>
                    <a:pt x="2036" y="1"/>
                    <a:pt x="1310" y="1"/>
                  </a:cubicBezTo>
                  <a:close/>
                </a:path>
              </a:pathLst>
            </a:custGeom>
            <a:solidFill>
              <a:srgbClr val="FCBD2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endParaRPr>
            </a:p>
          </p:txBody>
        </p:sp>
        <p:sp>
          <p:nvSpPr>
            <p:cNvPr id="1086" name="Google Shape;1086;p26"/>
            <p:cNvSpPr/>
            <p:nvPr/>
          </p:nvSpPr>
          <p:spPr>
            <a:xfrm>
              <a:off x="5465177" y="2250256"/>
              <a:ext cx="292921" cy="504975"/>
            </a:xfrm>
            <a:custGeom>
              <a:avLst/>
              <a:gdLst/>
              <a:ahLst/>
              <a:cxnLst/>
              <a:rect l="l" t="t" r="r" b="b"/>
              <a:pathLst>
                <a:path w="9657" h="16648" extrusionOk="0">
                  <a:moveTo>
                    <a:pt x="384" y="1"/>
                  </a:moveTo>
                  <a:cubicBezTo>
                    <a:pt x="270" y="1"/>
                    <a:pt x="158" y="56"/>
                    <a:pt x="96" y="157"/>
                  </a:cubicBezTo>
                  <a:cubicBezTo>
                    <a:pt x="1" y="324"/>
                    <a:pt x="48" y="526"/>
                    <a:pt x="203" y="621"/>
                  </a:cubicBezTo>
                  <a:cubicBezTo>
                    <a:pt x="5692" y="4003"/>
                    <a:pt x="8978" y="9861"/>
                    <a:pt x="8978" y="16302"/>
                  </a:cubicBezTo>
                  <a:cubicBezTo>
                    <a:pt x="8978" y="16492"/>
                    <a:pt x="9121" y="16647"/>
                    <a:pt x="9311" y="16647"/>
                  </a:cubicBezTo>
                  <a:cubicBezTo>
                    <a:pt x="9502" y="16647"/>
                    <a:pt x="9657" y="16492"/>
                    <a:pt x="9657" y="16302"/>
                  </a:cubicBezTo>
                  <a:cubicBezTo>
                    <a:pt x="9657" y="9623"/>
                    <a:pt x="6251" y="3550"/>
                    <a:pt x="560" y="50"/>
                  </a:cubicBezTo>
                  <a:cubicBezTo>
                    <a:pt x="506" y="17"/>
                    <a:pt x="445" y="1"/>
                    <a:pt x="384" y="1"/>
                  </a:cubicBezTo>
                  <a:close/>
                </a:path>
              </a:pathLst>
            </a:custGeom>
            <a:solidFill>
              <a:srgbClr val="FCBD2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endParaRPr>
            </a:p>
          </p:txBody>
        </p:sp>
        <p:sp>
          <p:nvSpPr>
            <p:cNvPr id="1087" name="Google Shape;1087;p26"/>
            <p:cNvSpPr/>
            <p:nvPr/>
          </p:nvSpPr>
          <p:spPr>
            <a:xfrm>
              <a:off x="4601292" y="2250256"/>
              <a:ext cx="292921" cy="988900"/>
            </a:xfrm>
            <a:custGeom>
              <a:avLst/>
              <a:gdLst/>
              <a:ahLst/>
              <a:cxnLst/>
              <a:rect l="l" t="t" r="r" b="b"/>
              <a:pathLst>
                <a:path w="9657" h="32602" extrusionOk="0">
                  <a:moveTo>
                    <a:pt x="9273" y="1"/>
                  </a:moveTo>
                  <a:cubicBezTo>
                    <a:pt x="9212" y="1"/>
                    <a:pt x="9151" y="17"/>
                    <a:pt x="9097" y="50"/>
                  </a:cubicBezTo>
                  <a:cubicBezTo>
                    <a:pt x="3394" y="3550"/>
                    <a:pt x="1" y="9623"/>
                    <a:pt x="1" y="16302"/>
                  </a:cubicBezTo>
                  <a:cubicBezTo>
                    <a:pt x="1" y="22981"/>
                    <a:pt x="3394" y="29053"/>
                    <a:pt x="9097" y="32554"/>
                  </a:cubicBezTo>
                  <a:cubicBezTo>
                    <a:pt x="9145" y="32590"/>
                    <a:pt x="9204" y="32602"/>
                    <a:pt x="9264" y="32602"/>
                  </a:cubicBezTo>
                  <a:cubicBezTo>
                    <a:pt x="9383" y="32602"/>
                    <a:pt x="9490" y="32554"/>
                    <a:pt x="9562" y="32447"/>
                  </a:cubicBezTo>
                  <a:cubicBezTo>
                    <a:pt x="9657" y="32292"/>
                    <a:pt x="9609" y="32078"/>
                    <a:pt x="9442" y="31982"/>
                  </a:cubicBezTo>
                  <a:cubicBezTo>
                    <a:pt x="3954" y="28601"/>
                    <a:pt x="679" y="22743"/>
                    <a:pt x="679" y="16302"/>
                  </a:cubicBezTo>
                  <a:cubicBezTo>
                    <a:pt x="679" y="9861"/>
                    <a:pt x="3954" y="4003"/>
                    <a:pt x="9442" y="621"/>
                  </a:cubicBezTo>
                  <a:cubicBezTo>
                    <a:pt x="9609" y="526"/>
                    <a:pt x="9657" y="324"/>
                    <a:pt x="9562" y="157"/>
                  </a:cubicBezTo>
                  <a:cubicBezTo>
                    <a:pt x="9499" y="56"/>
                    <a:pt x="9387" y="1"/>
                    <a:pt x="9273" y="1"/>
                  </a:cubicBezTo>
                  <a:close/>
                </a:path>
              </a:pathLst>
            </a:custGeom>
            <a:solidFill>
              <a:srgbClr val="FCBD2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endParaRPr>
            </a:p>
          </p:txBody>
        </p:sp>
        <p:sp>
          <p:nvSpPr>
            <p:cNvPr id="1088" name="Google Shape;1088;p26"/>
            <p:cNvSpPr/>
            <p:nvPr/>
          </p:nvSpPr>
          <p:spPr>
            <a:xfrm>
              <a:off x="5465177" y="2734615"/>
              <a:ext cx="292921" cy="504551"/>
            </a:xfrm>
            <a:custGeom>
              <a:avLst/>
              <a:gdLst/>
              <a:ahLst/>
              <a:cxnLst/>
              <a:rect l="l" t="t" r="r" b="b"/>
              <a:pathLst>
                <a:path w="9657" h="16634" extrusionOk="0">
                  <a:moveTo>
                    <a:pt x="9311" y="1"/>
                  </a:moveTo>
                  <a:cubicBezTo>
                    <a:pt x="9121" y="1"/>
                    <a:pt x="8978" y="143"/>
                    <a:pt x="8978" y="334"/>
                  </a:cubicBezTo>
                  <a:cubicBezTo>
                    <a:pt x="8978" y="6775"/>
                    <a:pt x="5692" y="12633"/>
                    <a:pt x="203" y="16014"/>
                  </a:cubicBezTo>
                  <a:cubicBezTo>
                    <a:pt x="48" y="16110"/>
                    <a:pt x="1" y="16324"/>
                    <a:pt x="96" y="16479"/>
                  </a:cubicBezTo>
                  <a:cubicBezTo>
                    <a:pt x="155" y="16586"/>
                    <a:pt x="274" y="16634"/>
                    <a:pt x="382" y="16634"/>
                  </a:cubicBezTo>
                  <a:cubicBezTo>
                    <a:pt x="441" y="16634"/>
                    <a:pt x="501" y="16622"/>
                    <a:pt x="560" y="16586"/>
                  </a:cubicBezTo>
                  <a:cubicBezTo>
                    <a:pt x="6251" y="13085"/>
                    <a:pt x="9657" y="7013"/>
                    <a:pt x="9657" y="334"/>
                  </a:cubicBezTo>
                  <a:cubicBezTo>
                    <a:pt x="9657" y="143"/>
                    <a:pt x="9502" y="1"/>
                    <a:pt x="9311" y="1"/>
                  </a:cubicBezTo>
                  <a:close/>
                </a:path>
              </a:pathLst>
            </a:custGeom>
            <a:solidFill>
              <a:srgbClr val="FCBD2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endParaRPr>
            </a:p>
          </p:txBody>
        </p:sp>
        <p:sp>
          <p:nvSpPr>
            <p:cNvPr id="1089" name="Google Shape;1089;p26"/>
            <p:cNvSpPr/>
            <p:nvPr/>
          </p:nvSpPr>
          <p:spPr>
            <a:xfrm>
              <a:off x="4690138" y="2255352"/>
              <a:ext cx="978739" cy="978739"/>
            </a:xfrm>
            <a:custGeom>
              <a:avLst/>
              <a:gdLst/>
              <a:ahLst/>
              <a:cxnLst/>
              <a:rect l="l" t="t" r="r" b="b"/>
              <a:pathLst>
                <a:path w="32267" h="32267" extrusionOk="0">
                  <a:moveTo>
                    <a:pt x="16134" y="334"/>
                  </a:moveTo>
                  <a:cubicBezTo>
                    <a:pt x="24849" y="334"/>
                    <a:pt x="31933" y="7430"/>
                    <a:pt x="31933" y="16134"/>
                  </a:cubicBezTo>
                  <a:cubicBezTo>
                    <a:pt x="31933" y="24849"/>
                    <a:pt x="24849" y="31933"/>
                    <a:pt x="16134" y="31933"/>
                  </a:cubicBezTo>
                  <a:cubicBezTo>
                    <a:pt x="7430" y="31933"/>
                    <a:pt x="346" y="24849"/>
                    <a:pt x="346" y="16134"/>
                  </a:cubicBezTo>
                  <a:cubicBezTo>
                    <a:pt x="346" y="7430"/>
                    <a:pt x="7430" y="334"/>
                    <a:pt x="16134" y="334"/>
                  </a:cubicBezTo>
                  <a:close/>
                  <a:moveTo>
                    <a:pt x="16134" y="1"/>
                  </a:moveTo>
                  <a:cubicBezTo>
                    <a:pt x="7240" y="1"/>
                    <a:pt x="1" y="7240"/>
                    <a:pt x="1" y="16134"/>
                  </a:cubicBezTo>
                  <a:cubicBezTo>
                    <a:pt x="1" y="25028"/>
                    <a:pt x="7240" y="32267"/>
                    <a:pt x="16134" y="32267"/>
                  </a:cubicBezTo>
                  <a:cubicBezTo>
                    <a:pt x="25028" y="32267"/>
                    <a:pt x="32267" y="25028"/>
                    <a:pt x="32267" y="16134"/>
                  </a:cubicBezTo>
                  <a:cubicBezTo>
                    <a:pt x="32267" y="7240"/>
                    <a:pt x="25028" y="1"/>
                    <a:pt x="16134" y="1"/>
                  </a:cubicBezTo>
                  <a:close/>
                </a:path>
              </a:pathLst>
            </a:custGeom>
            <a:solidFill>
              <a:srgbClr val="FCBD2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endParaRPr>
            </a:p>
          </p:txBody>
        </p:sp>
        <p:sp>
          <p:nvSpPr>
            <p:cNvPr id="1090" name="Google Shape;1090;p26"/>
            <p:cNvSpPr/>
            <p:nvPr/>
          </p:nvSpPr>
          <p:spPr>
            <a:xfrm>
              <a:off x="5169400" y="2331943"/>
              <a:ext cx="422926" cy="423290"/>
            </a:xfrm>
            <a:custGeom>
              <a:avLst/>
              <a:gdLst/>
              <a:ahLst/>
              <a:cxnLst/>
              <a:rect l="l" t="t" r="r" b="b"/>
              <a:pathLst>
                <a:path w="13943" h="13955" extrusionOk="0">
                  <a:moveTo>
                    <a:pt x="334" y="0"/>
                  </a:moveTo>
                  <a:cubicBezTo>
                    <a:pt x="155" y="0"/>
                    <a:pt x="0" y="155"/>
                    <a:pt x="0" y="333"/>
                  </a:cubicBezTo>
                  <a:cubicBezTo>
                    <a:pt x="0" y="524"/>
                    <a:pt x="155" y="679"/>
                    <a:pt x="334" y="679"/>
                  </a:cubicBezTo>
                  <a:cubicBezTo>
                    <a:pt x="7466" y="679"/>
                    <a:pt x="13264" y="6477"/>
                    <a:pt x="13264" y="13609"/>
                  </a:cubicBezTo>
                  <a:cubicBezTo>
                    <a:pt x="13264" y="13799"/>
                    <a:pt x="13419" y="13954"/>
                    <a:pt x="13609" y="13954"/>
                  </a:cubicBezTo>
                  <a:cubicBezTo>
                    <a:pt x="13800" y="13954"/>
                    <a:pt x="13943" y="13799"/>
                    <a:pt x="13943" y="13609"/>
                  </a:cubicBezTo>
                  <a:cubicBezTo>
                    <a:pt x="13943" y="6108"/>
                    <a:pt x="7847" y="0"/>
                    <a:pt x="334" y="0"/>
                  </a:cubicBezTo>
                  <a:close/>
                </a:path>
              </a:pathLst>
            </a:custGeom>
            <a:solidFill>
              <a:srgbClr val="FCBD2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endParaRPr>
            </a:p>
          </p:txBody>
        </p:sp>
        <p:sp>
          <p:nvSpPr>
            <p:cNvPr id="1091" name="Google Shape;1091;p26"/>
            <p:cNvSpPr/>
            <p:nvPr/>
          </p:nvSpPr>
          <p:spPr>
            <a:xfrm>
              <a:off x="4734576" y="2698427"/>
              <a:ext cx="397993" cy="471488"/>
            </a:xfrm>
            <a:custGeom>
              <a:avLst/>
              <a:gdLst/>
              <a:ahLst/>
              <a:cxnLst/>
              <a:rect l="l" t="t" r="r" b="b"/>
              <a:pathLst>
                <a:path w="13121" h="15544" extrusionOk="0">
                  <a:moveTo>
                    <a:pt x="1301" y="0"/>
                  </a:moveTo>
                  <a:cubicBezTo>
                    <a:pt x="1130" y="0"/>
                    <a:pt x="987" y="125"/>
                    <a:pt x="965" y="301"/>
                  </a:cubicBezTo>
                  <a:cubicBezTo>
                    <a:pt x="0" y="7742"/>
                    <a:pt x="5275" y="14576"/>
                    <a:pt x="12716" y="15541"/>
                  </a:cubicBezTo>
                  <a:cubicBezTo>
                    <a:pt x="12731" y="15542"/>
                    <a:pt x="12746" y="15543"/>
                    <a:pt x="12761" y="15543"/>
                  </a:cubicBezTo>
                  <a:cubicBezTo>
                    <a:pt x="12932" y="15543"/>
                    <a:pt x="13075" y="15418"/>
                    <a:pt x="13097" y="15243"/>
                  </a:cubicBezTo>
                  <a:cubicBezTo>
                    <a:pt x="13121" y="15064"/>
                    <a:pt x="12990" y="14886"/>
                    <a:pt x="12811" y="14862"/>
                  </a:cubicBezTo>
                  <a:cubicBezTo>
                    <a:pt x="5739" y="13957"/>
                    <a:pt x="727" y="7456"/>
                    <a:pt x="1643" y="384"/>
                  </a:cubicBezTo>
                  <a:cubicBezTo>
                    <a:pt x="1667" y="205"/>
                    <a:pt x="1536" y="27"/>
                    <a:pt x="1346" y="3"/>
                  </a:cubicBezTo>
                  <a:cubicBezTo>
                    <a:pt x="1331" y="1"/>
                    <a:pt x="1316" y="0"/>
                    <a:pt x="1301" y="0"/>
                  </a:cubicBezTo>
                  <a:close/>
                </a:path>
              </a:pathLst>
            </a:custGeom>
            <a:solidFill>
              <a:srgbClr val="FCBD2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endParaRPr>
            </a:p>
          </p:txBody>
        </p:sp>
        <p:sp>
          <p:nvSpPr>
            <p:cNvPr id="1092" name="Google Shape;1092;p26"/>
            <p:cNvSpPr/>
            <p:nvPr/>
          </p:nvSpPr>
          <p:spPr>
            <a:xfrm>
              <a:off x="4846171" y="2411749"/>
              <a:ext cx="666708" cy="667072"/>
            </a:xfrm>
            <a:custGeom>
              <a:avLst/>
              <a:gdLst/>
              <a:ahLst/>
              <a:cxnLst/>
              <a:rect l="l" t="t" r="r" b="b"/>
              <a:pathLst>
                <a:path w="21980" h="21992" extrusionOk="0">
                  <a:moveTo>
                    <a:pt x="10990" y="0"/>
                  </a:moveTo>
                  <a:cubicBezTo>
                    <a:pt x="4918" y="0"/>
                    <a:pt x="0" y="4930"/>
                    <a:pt x="0" y="11002"/>
                  </a:cubicBezTo>
                  <a:cubicBezTo>
                    <a:pt x="0" y="17062"/>
                    <a:pt x="4918" y="21991"/>
                    <a:pt x="10990" y="21991"/>
                  </a:cubicBezTo>
                  <a:cubicBezTo>
                    <a:pt x="17062" y="21991"/>
                    <a:pt x="21979" y="17062"/>
                    <a:pt x="21979" y="11002"/>
                  </a:cubicBezTo>
                  <a:cubicBezTo>
                    <a:pt x="21979" y="4930"/>
                    <a:pt x="17062" y="0"/>
                    <a:pt x="10990" y="0"/>
                  </a:cubicBezTo>
                  <a:close/>
                </a:path>
              </a:pathLst>
            </a:custGeom>
            <a:solidFill>
              <a:srgbClr val="FCBD2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" sz="2000" b="0" i="0" u="none" strike="noStrike" kern="1200" cap="none" spc="0" normalizeH="0" baseline="0" noProof="0">
                  <a:ln>
                    <a:noFill/>
                  </a:ln>
                  <a:solidFill>
                    <a:srgbClr val="083862"/>
                  </a:solidFill>
                  <a:effectLst/>
                  <a:uLnTx/>
                  <a:uFillTx/>
                  <a:latin typeface="Arial" panose="020B0604020202020204" pitchFamily="34" charset="0"/>
                  <a:ea typeface="Fira Sans Extra Condensed"/>
                  <a:cs typeface="Arial" panose="020B0604020202020204" pitchFamily="34" charset="0"/>
                  <a:sym typeface="Fira Sans Extra Condensed"/>
                </a:rPr>
                <a:t>Sept 2024</a:t>
              </a: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endParaRPr>
            </a:p>
          </p:txBody>
        </p:sp>
        <p:sp>
          <p:nvSpPr>
            <p:cNvPr id="1093" name="Google Shape;1093;p26"/>
            <p:cNvSpPr/>
            <p:nvPr/>
          </p:nvSpPr>
          <p:spPr>
            <a:xfrm>
              <a:off x="5109098" y="3457271"/>
              <a:ext cx="158912" cy="158942"/>
            </a:xfrm>
            <a:custGeom>
              <a:avLst/>
              <a:gdLst/>
              <a:ahLst/>
              <a:cxnLst/>
              <a:rect l="l" t="t" r="r" b="b"/>
              <a:pathLst>
                <a:path w="5239" h="5240" extrusionOk="0">
                  <a:moveTo>
                    <a:pt x="2619" y="489"/>
                  </a:moveTo>
                  <a:cubicBezTo>
                    <a:pt x="3786" y="489"/>
                    <a:pt x="4751" y="1442"/>
                    <a:pt x="4751" y="2620"/>
                  </a:cubicBezTo>
                  <a:cubicBezTo>
                    <a:pt x="4751" y="3787"/>
                    <a:pt x="3786" y="4740"/>
                    <a:pt x="2619" y="4740"/>
                  </a:cubicBezTo>
                  <a:cubicBezTo>
                    <a:pt x="1441" y="4740"/>
                    <a:pt x="488" y="3787"/>
                    <a:pt x="488" y="2620"/>
                  </a:cubicBezTo>
                  <a:cubicBezTo>
                    <a:pt x="488" y="1442"/>
                    <a:pt x="1441" y="489"/>
                    <a:pt x="2619" y="489"/>
                  </a:cubicBezTo>
                  <a:close/>
                  <a:moveTo>
                    <a:pt x="2619" y="1"/>
                  </a:moveTo>
                  <a:cubicBezTo>
                    <a:pt x="1179" y="1"/>
                    <a:pt x="0" y="1180"/>
                    <a:pt x="0" y="2620"/>
                  </a:cubicBezTo>
                  <a:cubicBezTo>
                    <a:pt x="0" y="4061"/>
                    <a:pt x="1179" y="5240"/>
                    <a:pt x="2619" y="5240"/>
                  </a:cubicBezTo>
                  <a:cubicBezTo>
                    <a:pt x="4060" y="5240"/>
                    <a:pt x="5239" y="4061"/>
                    <a:pt x="5239" y="2620"/>
                  </a:cubicBezTo>
                  <a:cubicBezTo>
                    <a:pt x="5239" y="1180"/>
                    <a:pt x="4060" y="1"/>
                    <a:pt x="2619" y="1"/>
                  </a:cubicBezTo>
                  <a:close/>
                </a:path>
              </a:pathLst>
            </a:custGeom>
            <a:solidFill>
              <a:srgbClr val="FCBD2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endParaRPr>
            </a:p>
          </p:txBody>
        </p:sp>
        <p:sp>
          <p:nvSpPr>
            <p:cNvPr id="1094" name="Google Shape;1094;p26"/>
            <p:cNvSpPr/>
            <p:nvPr/>
          </p:nvSpPr>
          <p:spPr>
            <a:xfrm>
              <a:off x="5148803" y="3485041"/>
              <a:ext cx="79501" cy="79471"/>
            </a:xfrm>
            <a:custGeom>
              <a:avLst/>
              <a:gdLst/>
              <a:ahLst/>
              <a:cxnLst/>
              <a:rect l="l" t="t" r="r" b="b"/>
              <a:pathLst>
                <a:path w="2621" h="2620" extrusionOk="0">
                  <a:moveTo>
                    <a:pt x="1310" y="1"/>
                  </a:moveTo>
                  <a:cubicBezTo>
                    <a:pt x="584" y="1"/>
                    <a:pt x="1" y="584"/>
                    <a:pt x="1" y="1310"/>
                  </a:cubicBezTo>
                  <a:cubicBezTo>
                    <a:pt x="1" y="2037"/>
                    <a:pt x="584" y="2620"/>
                    <a:pt x="1310" y="2620"/>
                  </a:cubicBezTo>
                  <a:cubicBezTo>
                    <a:pt x="2037" y="2620"/>
                    <a:pt x="2620" y="2037"/>
                    <a:pt x="2620" y="1310"/>
                  </a:cubicBezTo>
                  <a:cubicBezTo>
                    <a:pt x="2620" y="584"/>
                    <a:pt x="2037" y="1"/>
                    <a:pt x="1310" y="1"/>
                  </a:cubicBezTo>
                  <a:close/>
                </a:path>
              </a:pathLst>
            </a:custGeom>
            <a:solidFill>
              <a:srgbClr val="FCBD2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endParaRPr>
            </a:p>
          </p:txBody>
        </p:sp>
        <p:sp>
          <p:nvSpPr>
            <p:cNvPr id="1095" name="Google Shape;1095;p26"/>
            <p:cNvSpPr/>
            <p:nvPr/>
          </p:nvSpPr>
          <p:spPr>
            <a:xfrm>
              <a:off x="4572304" y="3536974"/>
              <a:ext cx="1529873" cy="524752"/>
            </a:xfrm>
            <a:custGeom>
              <a:avLst/>
              <a:gdLst/>
              <a:ahLst/>
              <a:cxnLst/>
              <a:rect l="l" t="t" r="r" b="b"/>
              <a:pathLst>
                <a:path w="28457" h="17300" extrusionOk="0">
                  <a:moveTo>
                    <a:pt x="1810" y="0"/>
                  </a:moveTo>
                  <a:cubicBezTo>
                    <a:pt x="810" y="0"/>
                    <a:pt x="0" y="810"/>
                    <a:pt x="0" y="1810"/>
                  </a:cubicBezTo>
                  <a:lnTo>
                    <a:pt x="0" y="15478"/>
                  </a:lnTo>
                  <a:cubicBezTo>
                    <a:pt x="0" y="16478"/>
                    <a:pt x="810" y="17300"/>
                    <a:pt x="1810" y="17300"/>
                  </a:cubicBezTo>
                  <a:lnTo>
                    <a:pt x="26647" y="17300"/>
                  </a:lnTo>
                  <a:cubicBezTo>
                    <a:pt x="27647" y="17300"/>
                    <a:pt x="28456" y="16478"/>
                    <a:pt x="28456" y="15478"/>
                  </a:cubicBezTo>
                  <a:lnTo>
                    <a:pt x="28456" y="1810"/>
                  </a:lnTo>
                  <a:cubicBezTo>
                    <a:pt x="28456" y="810"/>
                    <a:pt x="27647" y="0"/>
                    <a:pt x="26647" y="0"/>
                  </a:cubicBezTo>
                  <a:lnTo>
                    <a:pt x="20967" y="0"/>
                  </a:lnTo>
                  <a:cubicBezTo>
                    <a:pt x="20836" y="0"/>
                    <a:pt x="20729" y="107"/>
                    <a:pt x="20729" y="250"/>
                  </a:cubicBezTo>
                  <a:cubicBezTo>
                    <a:pt x="20729" y="381"/>
                    <a:pt x="20836" y="488"/>
                    <a:pt x="20967" y="488"/>
                  </a:cubicBezTo>
                  <a:lnTo>
                    <a:pt x="26647" y="488"/>
                  </a:lnTo>
                  <a:cubicBezTo>
                    <a:pt x="27385" y="488"/>
                    <a:pt x="27968" y="1084"/>
                    <a:pt x="27968" y="1810"/>
                  </a:cubicBezTo>
                  <a:lnTo>
                    <a:pt x="27968" y="15478"/>
                  </a:lnTo>
                  <a:cubicBezTo>
                    <a:pt x="27968" y="16217"/>
                    <a:pt x="27385" y="16800"/>
                    <a:pt x="26647" y="16800"/>
                  </a:cubicBezTo>
                  <a:lnTo>
                    <a:pt x="1810" y="16800"/>
                  </a:lnTo>
                  <a:cubicBezTo>
                    <a:pt x="1084" y="16800"/>
                    <a:pt x="489" y="16217"/>
                    <a:pt x="489" y="15478"/>
                  </a:cubicBezTo>
                  <a:lnTo>
                    <a:pt x="489" y="1810"/>
                  </a:lnTo>
                  <a:cubicBezTo>
                    <a:pt x="489" y="1084"/>
                    <a:pt x="1084" y="488"/>
                    <a:pt x="1810" y="488"/>
                  </a:cubicBezTo>
                  <a:lnTo>
                    <a:pt x="10097" y="488"/>
                  </a:lnTo>
                  <a:cubicBezTo>
                    <a:pt x="10228" y="488"/>
                    <a:pt x="10335" y="381"/>
                    <a:pt x="10335" y="250"/>
                  </a:cubicBezTo>
                  <a:cubicBezTo>
                    <a:pt x="10335" y="107"/>
                    <a:pt x="10228" y="0"/>
                    <a:pt x="10097" y="0"/>
                  </a:cubicBezTo>
                  <a:close/>
                </a:path>
              </a:pathLst>
            </a:custGeom>
            <a:solidFill>
              <a:srgbClr val="FCBD2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83862"/>
                  </a:solidFill>
                  <a:effectLst/>
                  <a:uLnTx/>
                  <a:uFillTx/>
                  <a:latin typeface="Arial" panose="020B0604020202020204" pitchFamily="34" charset="0"/>
                  <a:ea typeface="Fira Sans Extra Condensed"/>
                  <a:cs typeface="Arial" panose="020B0604020202020204" pitchFamily="34" charset="0"/>
                  <a:sym typeface="Fira Sans Extra Condensed"/>
                </a:rPr>
                <a:t>PRELIMINARY </a:t>
              </a:r>
              <a:r>
                <a:rPr lang="en-US" sz="2000" dirty="0">
                  <a:solidFill>
                    <a:srgbClr val="083862"/>
                  </a:solidFill>
                  <a:latin typeface="Arial" panose="020B0604020202020204" pitchFamily="34" charset="0"/>
                  <a:ea typeface="Fira Sans Extra Condensed"/>
                  <a:cs typeface="Arial" panose="020B0604020202020204" pitchFamily="34" charset="0"/>
                  <a:sym typeface="Fira Sans Extra Condensed"/>
                </a:rPr>
                <a:t>FINDINGS</a:t>
              </a:r>
              <a:endPara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endParaRPr>
            </a:p>
          </p:txBody>
        </p:sp>
        <p:sp>
          <p:nvSpPr>
            <p:cNvPr id="1096" name="Google Shape;1096;p26"/>
            <p:cNvSpPr/>
            <p:nvPr/>
          </p:nvSpPr>
          <p:spPr>
            <a:xfrm>
              <a:off x="5501304" y="3215303"/>
              <a:ext cx="14833" cy="328683"/>
            </a:xfrm>
            <a:custGeom>
              <a:avLst/>
              <a:gdLst/>
              <a:ahLst/>
              <a:cxnLst/>
              <a:rect l="l" t="t" r="r" b="b"/>
              <a:pathLst>
                <a:path w="489" h="10836" extrusionOk="0">
                  <a:moveTo>
                    <a:pt x="238" y="1"/>
                  </a:moveTo>
                  <a:cubicBezTo>
                    <a:pt x="107" y="1"/>
                    <a:pt x="0" y="108"/>
                    <a:pt x="0" y="251"/>
                  </a:cubicBezTo>
                  <a:lnTo>
                    <a:pt x="0" y="10597"/>
                  </a:lnTo>
                  <a:cubicBezTo>
                    <a:pt x="0" y="10728"/>
                    <a:pt x="107" y="10835"/>
                    <a:pt x="238" y="10835"/>
                  </a:cubicBezTo>
                  <a:cubicBezTo>
                    <a:pt x="381" y="10835"/>
                    <a:pt x="488" y="10728"/>
                    <a:pt x="488" y="10597"/>
                  </a:cubicBezTo>
                  <a:lnTo>
                    <a:pt x="488" y="251"/>
                  </a:lnTo>
                  <a:cubicBezTo>
                    <a:pt x="488" y="108"/>
                    <a:pt x="381" y="1"/>
                    <a:pt x="238" y="1"/>
                  </a:cubicBezTo>
                  <a:close/>
                </a:path>
              </a:pathLst>
            </a:custGeom>
            <a:solidFill>
              <a:srgbClr val="FCBD2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endParaRPr>
            </a:p>
          </p:txBody>
        </p:sp>
        <p:sp>
          <p:nvSpPr>
            <p:cNvPr id="1097" name="Google Shape;1097;p26"/>
            <p:cNvSpPr txBox="1"/>
            <p:nvPr/>
          </p:nvSpPr>
          <p:spPr>
            <a:xfrm>
              <a:off x="4653812" y="1169382"/>
              <a:ext cx="1454100" cy="53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83862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Roboto"/>
                </a:rPr>
                <a:t>IESBA MEETING</a:t>
              </a:r>
            </a:p>
          </p:txBody>
        </p:sp>
      </p:grpSp>
      <p:grpSp>
        <p:nvGrpSpPr>
          <p:cNvPr id="1098" name="Google Shape;1098;p26"/>
          <p:cNvGrpSpPr/>
          <p:nvPr/>
        </p:nvGrpSpPr>
        <p:grpSpPr>
          <a:xfrm>
            <a:off x="8576213" y="1736011"/>
            <a:ext cx="2041651" cy="3687682"/>
            <a:chOff x="6470997" y="1421777"/>
            <a:chExt cx="1531238" cy="2765761"/>
          </a:xfrm>
        </p:grpSpPr>
        <p:sp>
          <p:nvSpPr>
            <p:cNvPr id="1099" name="Google Shape;1099;p26"/>
            <p:cNvSpPr/>
            <p:nvPr/>
          </p:nvSpPr>
          <p:spPr>
            <a:xfrm>
              <a:off x="6735350" y="3234080"/>
              <a:ext cx="14833" cy="766745"/>
            </a:xfrm>
            <a:custGeom>
              <a:avLst/>
              <a:gdLst/>
              <a:ahLst/>
              <a:cxnLst/>
              <a:rect l="l" t="t" r="r" b="b"/>
              <a:pathLst>
                <a:path w="489" h="25278" extrusionOk="0">
                  <a:moveTo>
                    <a:pt x="0" y="1"/>
                  </a:moveTo>
                  <a:lnTo>
                    <a:pt x="0" y="25278"/>
                  </a:lnTo>
                  <a:lnTo>
                    <a:pt x="489" y="25278"/>
                  </a:lnTo>
                  <a:lnTo>
                    <a:pt x="489" y="1"/>
                  </a:lnTo>
                  <a:close/>
                </a:path>
              </a:pathLst>
            </a:custGeom>
            <a:solidFill>
              <a:srgbClr val="4949E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endParaRPr>
            </a:p>
          </p:txBody>
        </p:sp>
        <p:sp>
          <p:nvSpPr>
            <p:cNvPr id="1100" name="Google Shape;1100;p26"/>
            <p:cNvSpPr/>
            <p:nvPr/>
          </p:nvSpPr>
          <p:spPr>
            <a:xfrm>
              <a:off x="6663127" y="3991437"/>
              <a:ext cx="158912" cy="158912"/>
            </a:xfrm>
            <a:custGeom>
              <a:avLst/>
              <a:gdLst/>
              <a:ahLst/>
              <a:cxnLst/>
              <a:rect l="l" t="t" r="r" b="b"/>
              <a:pathLst>
                <a:path w="5239" h="5239" extrusionOk="0">
                  <a:moveTo>
                    <a:pt x="2620" y="488"/>
                  </a:moveTo>
                  <a:cubicBezTo>
                    <a:pt x="3798" y="488"/>
                    <a:pt x="4751" y="1453"/>
                    <a:pt x="4751" y="2620"/>
                  </a:cubicBezTo>
                  <a:cubicBezTo>
                    <a:pt x="4751" y="3798"/>
                    <a:pt x="3798" y="4751"/>
                    <a:pt x="2620" y="4751"/>
                  </a:cubicBezTo>
                  <a:cubicBezTo>
                    <a:pt x="1453" y="4751"/>
                    <a:pt x="500" y="3798"/>
                    <a:pt x="500" y="2620"/>
                  </a:cubicBezTo>
                  <a:cubicBezTo>
                    <a:pt x="500" y="1453"/>
                    <a:pt x="1453" y="488"/>
                    <a:pt x="2620" y="488"/>
                  </a:cubicBezTo>
                  <a:close/>
                  <a:moveTo>
                    <a:pt x="2620" y="0"/>
                  </a:moveTo>
                  <a:cubicBezTo>
                    <a:pt x="1179" y="0"/>
                    <a:pt x="0" y="1179"/>
                    <a:pt x="0" y="2620"/>
                  </a:cubicBezTo>
                  <a:cubicBezTo>
                    <a:pt x="0" y="4060"/>
                    <a:pt x="1179" y="5239"/>
                    <a:pt x="2620" y="5239"/>
                  </a:cubicBezTo>
                  <a:cubicBezTo>
                    <a:pt x="4060" y="5239"/>
                    <a:pt x="5239" y="4060"/>
                    <a:pt x="5239" y="2620"/>
                  </a:cubicBezTo>
                  <a:cubicBezTo>
                    <a:pt x="5239" y="1179"/>
                    <a:pt x="4060" y="0"/>
                    <a:pt x="2620" y="0"/>
                  </a:cubicBezTo>
                  <a:close/>
                </a:path>
              </a:pathLst>
            </a:custGeom>
            <a:solidFill>
              <a:srgbClr val="4949E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endParaRPr>
            </a:p>
          </p:txBody>
        </p:sp>
        <p:sp>
          <p:nvSpPr>
            <p:cNvPr id="1101" name="Google Shape;1101;p26"/>
            <p:cNvSpPr/>
            <p:nvPr/>
          </p:nvSpPr>
          <p:spPr>
            <a:xfrm>
              <a:off x="6702833" y="4031143"/>
              <a:ext cx="79501" cy="79501"/>
            </a:xfrm>
            <a:custGeom>
              <a:avLst/>
              <a:gdLst/>
              <a:ahLst/>
              <a:cxnLst/>
              <a:rect l="l" t="t" r="r" b="b"/>
              <a:pathLst>
                <a:path w="2621" h="2621" extrusionOk="0">
                  <a:moveTo>
                    <a:pt x="1311" y="1"/>
                  </a:moveTo>
                  <a:cubicBezTo>
                    <a:pt x="584" y="1"/>
                    <a:pt x="1" y="584"/>
                    <a:pt x="1" y="1311"/>
                  </a:cubicBezTo>
                  <a:cubicBezTo>
                    <a:pt x="1" y="2037"/>
                    <a:pt x="584" y="2620"/>
                    <a:pt x="1311" y="2620"/>
                  </a:cubicBezTo>
                  <a:cubicBezTo>
                    <a:pt x="2037" y="2620"/>
                    <a:pt x="2620" y="2037"/>
                    <a:pt x="2620" y="1311"/>
                  </a:cubicBezTo>
                  <a:cubicBezTo>
                    <a:pt x="2620" y="584"/>
                    <a:pt x="2037" y="1"/>
                    <a:pt x="1311" y="1"/>
                  </a:cubicBezTo>
                  <a:close/>
                </a:path>
              </a:pathLst>
            </a:custGeom>
            <a:solidFill>
              <a:srgbClr val="4949E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endParaRPr>
            </a:p>
          </p:txBody>
        </p:sp>
        <p:sp>
          <p:nvSpPr>
            <p:cNvPr id="1102" name="Google Shape;1102;p26"/>
            <p:cNvSpPr/>
            <p:nvPr/>
          </p:nvSpPr>
          <p:spPr>
            <a:xfrm>
              <a:off x="7334852" y="2250256"/>
              <a:ext cx="292921" cy="504975"/>
            </a:xfrm>
            <a:custGeom>
              <a:avLst/>
              <a:gdLst/>
              <a:ahLst/>
              <a:cxnLst/>
              <a:rect l="l" t="t" r="r" b="b"/>
              <a:pathLst>
                <a:path w="9657" h="16648" extrusionOk="0">
                  <a:moveTo>
                    <a:pt x="384" y="1"/>
                  </a:moveTo>
                  <a:cubicBezTo>
                    <a:pt x="271" y="1"/>
                    <a:pt x="158" y="56"/>
                    <a:pt x="96" y="157"/>
                  </a:cubicBezTo>
                  <a:cubicBezTo>
                    <a:pt x="1" y="324"/>
                    <a:pt x="48" y="526"/>
                    <a:pt x="203" y="621"/>
                  </a:cubicBezTo>
                  <a:cubicBezTo>
                    <a:pt x="5704" y="4003"/>
                    <a:pt x="8978" y="9861"/>
                    <a:pt x="8978" y="16302"/>
                  </a:cubicBezTo>
                  <a:cubicBezTo>
                    <a:pt x="8978" y="16492"/>
                    <a:pt x="9133" y="16647"/>
                    <a:pt x="9311" y="16647"/>
                  </a:cubicBezTo>
                  <a:cubicBezTo>
                    <a:pt x="9502" y="16647"/>
                    <a:pt x="9657" y="16492"/>
                    <a:pt x="9657" y="16302"/>
                  </a:cubicBezTo>
                  <a:cubicBezTo>
                    <a:pt x="9657" y="9623"/>
                    <a:pt x="6252" y="3550"/>
                    <a:pt x="560" y="50"/>
                  </a:cubicBezTo>
                  <a:cubicBezTo>
                    <a:pt x="506" y="17"/>
                    <a:pt x="445" y="1"/>
                    <a:pt x="384" y="1"/>
                  </a:cubicBezTo>
                  <a:close/>
                </a:path>
              </a:pathLst>
            </a:custGeom>
            <a:solidFill>
              <a:srgbClr val="4949E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endParaRPr>
            </a:p>
          </p:txBody>
        </p:sp>
        <p:sp>
          <p:nvSpPr>
            <p:cNvPr id="1103" name="Google Shape;1103;p26"/>
            <p:cNvSpPr/>
            <p:nvPr/>
          </p:nvSpPr>
          <p:spPr>
            <a:xfrm>
              <a:off x="6470997" y="2250256"/>
              <a:ext cx="292891" cy="988900"/>
            </a:xfrm>
            <a:custGeom>
              <a:avLst/>
              <a:gdLst/>
              <a:ahLst/>
              <a:cxnLst/>
              <a:rect l="l" t="t" r="r" b="b"/>
              <a:pathLst>
                <a:path w="9656" h="32602" extrusionOk="0">
                  <a:moveTo>
                    <a:pt x="9272" y="1"/>
                  </a:moveTo>
                  <a:cubicBezTo>
                    <a:pt x="9212" y="1"/>
                    <a:pt x="9150" y="17"/>
                    <a:pt x="9096" y="50"/>
                  </a:cubicBezTo>
                  <a:cubicBezTo>
                    <a:pt x="3393" y="3550"/>
                    <a:pt x="0" y="9623"/>
                    <a:pt x="0" y="16302"/>
                  </a:cubicBezTo>
                  <a:cubicBezTo>
                    <a:pt x="0" y="22981"/>
                    <a:pt x="3393" y="29053"/>
                    <a:pt x="9096" y="32554"/>
                  </a:cubicBezTo>
                  <a:cubicBezTo>
                    <a:pt x="9144" y="32590"/>
                    <a:pt x="9215" y="32602"/>
                    <a:pt x="9275" y="32602"/>
                  </a:cubicBezTo>
                  <a:cubicBezTo>
                    <a:pt x="9382" y="32602"/>
                    <a:pt x="9501" y="32554"/>
                    <a:pt x="9561" y="32447"/>
                  </a:cubicBezTo>
                  <a:cubicBezTo>
                    <a:pt x="9656" y="32292"/>
                    <a:pt x="9608" y="32078"/>
                    <a:pt x="9454" y="31982"/>
                  </a:cubicBezTo>
                  <a:cubicBezTo>
                    <a:pt x="3953" y="28601"/>
                    <a:pt x="679" y="22743"/>
                    <a:pt x="679" y="16302"/>
                  </a:cubicBezTo>
                  <a:cubicBezTo>
                    <a:pt x="679" y="9861"/>
                    <a:pt x="3953" y="4003"/>
                    <a:pt x="9454" y="621"/>
                  </a:cubicBezTo>
                  <a:cubicBezTo>
                    <a:pt x="9608" y="526"/>
                    <a:pt x="9656" y="324"/>
                    <a:pt x="9561" y="157"/>
                  </a:cubicBezTo>
                  <a:cubicBezTo>
                    <a:pt x="9499" y="56"/>
                    <a:pt x="9386" y="1"/>
                    <a:pt x="9272" y="1"/>
                  </a:cubicBezTo>
                  <a:close/>
                </a:path>
              </a:pathLst>
            </a:custGeom>
            <a:solidFill>
              <a:srgbClr val="4949E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endParaRPr>
            </a:p>
          </p:txBody>
        </p:sp>
        <p:sp>
          <p:nvSpPr>
            <p:cNvPr id="1104" name="Google Shape;1104;p26"/>
            <p:cNvSpPr/>
            <p:nvPr/>
          </p:nvSpPr>
          <p:spPr>
            <a:xfrm>
              <a:off x="7334852" y="2734615"/>
              <a:ext cx="292921" cy="504551"/>
            </a:xfrm>
            <a:custGeom>
              <a:avLst/>
              <a:gdLst/>
              <a:ahLst/>
              <a:cxnLst/>
              <a:rect l="l" t="t" r="r" b="b"/>
              <a:pathLst>
                <a:path w="9657" h="16634" extrusionOk="0">
                  <a:moveTo>
                    <a:pt x="9311" y="1"/>
                  </a:moveTo>
                  <a:cubicBezTo>
                    <a:pt x="9133" y="1"/>
                    <a:pt x="8978" y="143"/>
                    <a:pt x="8978" y="334"/>
                  </a:cubicBezTo>
                  <a:cubicBezTo>
                    <a:pt x="8978" y="6775"/>
                    <a:pt x="5704" y="12633"/>
                    <a:pt x="203" y="16014"/>
                  </a:cubicBezTo>
                  <a:cubicBezTo>
                    <a:pt x="48" y="16110"/>
                    <a:pt x="1" y="16324"/>
                    <a:pt x="96" y="16479"/>
                  </a:cubicBezTo>
                  <a:cubicBezTo>
                    <a:pt x="167" y="16586"/>
                    <a:pt x="275" y="16634"/>
                    <a:pt x="382" y="16634"/>
                  </a:cubicBezTo>
                  <a:cubicBezTo>
                    <a:pt x="441" y="16634"/>
                    <a:pt x="513" y="16622"/>
                    <a:pt x="560" y="16586"/>
                  </a:cubicBezTo>
                  <a:cubicBezTo>
                    <a:pt x="6252" y="13085"/>
                    <a:pt x="9657" y="7013"/>
                    <a:pt x="9657" y="334"/>
                  </a:cubicBezTo>
                  <a:cubicBezTo>
                    <a:pt x="9657" y="143"/>
                    <a:pt x="9502" y="1"/>
                    <a:pt x="9311" y="1"/>
                  </a:cubicBezTo>
                  <a:close/>
                </a:path>
              </a:pathLst>
            </a:custGeom>
            <a:solidFill>
              <a:srgbClr val="4949E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endParaRPr>
            </a:p>
          </p:txBody>
        </p:sp>
        <p:sp>
          <p:nvSpPr>
            <p:cNvPr id="1105" name="Google Shape;1105;p26"/>
            <p:cNvSpPr/>
            <p:nvPr/>
          </p:nvSpPr>
          <p:spPr>
            <a:xfrm>
              <a:off x="6559812" y="2255352"/>
              <a:ext cx="979103" cy="978739"/>
            </a:xfrm>
            <a:custGeom>
              <a:avLst/>
              <a:gdLst/>
              <a:ahLst/>
              <a:cxnLst/>
              <a:rect l="l" t="t" r="r" b="b"/>
              <a:pathLst>
                <a:path w="32279" h="32267" extrusionOk="0">
                  <a:moveTo>
                    <a:pt x="16134" y="334"/>
                  </a:moveTo>
                  <a:cubicBezTo>
                    <a:pt x="24849" y="334"/>
                    <a:pt x="31934" y="7430"/>
                    <a:pt x="31934" y="16134"/>
                  </a:cubicBezTo>
                  <a:cubicBezTo>
                    <a:pt x="31934" y="24849"/>
                    <a:pt x="24849" y="31933"/>
                    <a:pt x="16134" y="31933"/>
                  </a:cubicBezTo>
                  <a:cubicBezTo>
                    <a:pt x="7430" y="31933"/>
                    <a:pt x="346" y="24849"/>
                    <a:pt x="346" y="16134"/>
                  </a:cubicBezTo>
                  <a:cubicBezTo>
                    <a:pt x="346" y="7430"/>
                    <a:pt x="7430" y="334"/>
                    <a:pt x="16134" y="334"/>
                  </a:cubicBezTo>
                  <a:close/>
                  <a:moveTo>
                    <a:pt x="16134" y="1"/>
                  </a:moveTo>
                  <a:cubicBezTo>
                    <a:pt x="7240" y="1"/>
                    <a:pt x="1" y="7240"/>
                    <a:pt x="1" y="16134"/>
                  </a:cubicBezTo>
                  <a:cubicBezTo>
                    <a:pt x="1" y="25028"/>
                    <a:pt x="7240" y="32267"/>
                    <a:pt x="16134" y="32267"/>
                  </a:cubicBezTo>
                  <a:cubicBezTo>
                    <a:pt x="25040" y="32267"/>
                    <a:pt x="32279" y="25028"/>
                    <a:pt x="32279" y="16134"/>
                  </a:cubicBezTo>
                  <a:cubicBezTo>
                    <a:pt x="32279" y="7240"/>
                    <a:pt x="25040" y="1"/>
                    <a:pt x="16134" y="1"/>
                  </a:cubicBezTo>
                  <a:close/>
                </a:path>
              </a:pathLst>
            </a:custGeom>
            <a:solidFill>
              <a:srgbClr val="4949E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endParaRPr>
            </a:p>
          </p:txBody>
        </p:sp>
        <p:sp>
          <p:nvSpPr>
            <p:cNvPr id="1106" name="Google Shape;1106;p26"/>
            <p:cNvSpPr/>
            <p:nvPr/>
          </p:nvSpPr>
          <p:spPr>
            <a:xfrm>
              <a:off x="7039074" y="2331943"/>
              <a:ext cx="423290" cy="423290"/>
            </a:xfrm>
            <a:custGeom>
              <a:avLst/>
              <a:gdLst/>
              <a:ahLst/>
              <a:cxnLst/>
              <a:rect l="l" t="t" r="r" b="b"/>
              <a:pathLst>
                <a:path w="13955" h="13955" extrusionOk="0">
                  <a:moveTo>
                    <a:pt x="334" y="0"/>
                  </a:moveTo>
                  <a:cubicBezTo>
                    <a:pt x="155" y="0"/>
                    <a:pt x="1" y="155"/>
                    <a:pt x="1" y="333"/>
                  </a:cubicBezTo>
                  <a:cubicBezTo>
                    <a:pt x="1" y="524"/>
                    <a:pt x="155" y="679"/>
                    <a:pt x="334" y="679"/>
                  </a:cubicBezTo>
                  <a:cubicBezTo>
                    <a:pt x="7466" y="679"/>
                    <a:pt x="13276" y="6477"/>
                    <a:pt x="13276" y="13609"/>
                  </a:cubicBezTo>
                  <a:cubicBezTo>
                    <a:pt x="13276" y="13799"/>
                    <a:pt x="13419" y="13954"/>
                    <a:pt x="13609" y="13954"/>
                  </a:cubicBezTo>
                  <a:cubicBezTo>
                    <a:pt x="13800" y="13954"/>
                    <a:pt x="13955" y="13799"/>
                    <a:pt x="13955" y="13609"/>
                  </a:cubicBezTo>
                  <a:cubicBezTo>
                    <a:pt x="13955" y="6108"/>
                    <a:pt x="7847" y="0"/>
                    <a:pt x="334" y="0"/>
                  </a:cubicBezTo>
                  <a:close/>
                </a:path>
              </a:pathLst>
            </a:custGeom>
            <a:solidFill>
              <a:srgbClr val="4949E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endParaRPr>
            </a:p>
          </p:txBody>
        </p:sp>
        <p:sp>
          <p:nvSpPr>
            <p:cNvPr id="1107" name="Google Shape;1107;p26"/>
            <p:cNvSpPr/>
            <p:nvPr/>
          </p:nvSpPr>
          <p:spPr>
            <a:xfrm>
              <a:off x="6604614" y="2698427"/>
              <a:ext cx="398023" cy="471488"/>
            </a:xfrm>
            <a:custGeom>
              <a:avLst/>
              <a:gdLst/>
              <a:ahLst/>
              <a:cxnLst/>
              <a:rect l="l" t="t" r="r" b="b"/>
              <a:pathLst>
                <a:path w="13122" h="15544" extrusionOk="0">
                  <a:moveTo>
                    <a:pt x="1292" y="0"/>
                  </a:moveTo>
                  <a:cubicBezTo>
                    <a:pt x="1128" y="0"/>
                    <a:pt x="975" y="125"/>
                    <a:pt x="953" y="301"/>
                  </a:cubicBezTo>
                  <a:cubicBezTo>
                    <a:pt x="0" y="7742"/>
                    <a:pt x="5275" y="14576"/>
                    <a:pt x="12716" y="15541"/>
                  </a:cubicBezTo>
                  <a:cubicBezTo>
                    <a:pt x="12730" y="15542"/>
                    <a:pt x="12744" y="15543"/>
                    <a:pt x="12758" y="15543"/>
                  </a:cubicBezTo>
                  <a:cubicBezTo>
                    <a:pt x="12920" y="15543"/>
                    <a:pt x="13064" y="15418"/>
                    <a:pt x="13097" y="15243"/>
                  </a:cubicBezTo>
                  <a:cubicBezTo>
                    <a:pt x="13121" y="15064"/>
                    <a:pt x="12990" y="14886"/>
                    <a:pt x="12800" y="14862"/>
                  </a:cubicBezTo>
                  <a:cubicBezTo>
                    <a:pt x="5727" y="13957"/>
                    <a:pt x="715" y="7456"/>
                    <a:pt x="1632" y="384"/>
                  </a:cubicBezTo>
                  <a:cubicBezTo>
                    <a:pt x="1655" y="205"/>
                    <a:pt x="1524" y="27"/>
                    <a:pt x="1334" y="3"/>
                  </a:cubicBezTo>
                  <a:cubicBezTo>
                    <a:pt x="1320" y="1"/>
                    <a:pt x="1306" y="0"/>
                    <a:pt x="1292" y="0"/>
                  </a:cubicBezTo>
                  <a:close/>
                </a:path>
              </a:pathLst>
            </a:custGeom>
            <a:solidFill>
              <a:srgbClr val="4949E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endParaRPr>
            </a:p>
          </p:txBody>
        </p:sp>
        <p:sp>
          <p:nvSpPr>
            <p:cNvPr id="1108" name="Google Shape;1108;p26"/>
            <p:cNvSpPr/>
            <p:nvPr/>
          </p:nvSpPr>
          <p:spPr>
            <a:xfrm>
              <a:off x="6715846" y="2411749"/>
              <a:ext cx="666708" cy="667072"/>
            </a:xfrm>
            <a:custGeom>
              <a:avLst/>
              <a:gdLst/>
              <a:ahLst/>
              <a:cxnLst/>
              <a:rect l="l" t="t" r="r" b="b"/>
              <a:pathLst>
                <a:path w="21980" h="21992" extrusionOk="0">
                  <a:moveTo>
                    <a:pt x="10990" y="0"/>
                  </a:moveTo>
                  <a:cubicBezTo>
                    <a:pt x="4930" y="0"/>
                    <a:pt x="0" y="4930"/>
                    <a:pt x="0" y="11002"/>
                  </a:cubicBezTo>
                  <a:cubicBezTo>
                    <a:pt x="0" y="17062"/>
                    <a:pt x="4930" y="21991"/>
                    <a:pt x="10990" y="21991"/>
                  </a:cubicBezTo>
                  <a:cubicBezTo>
                    <a:pt x="17062" y="21991"/>
                    <a:pt x="21979" y="17062"/>
                    <a:pt x="21979" y="11002"/>
                  </a:cubicBezTo>
                  <a:cubicBezTo>
                    <a:pt x="21979" y="4930"/>
                    <a:pt x="17062" y="0"/>
                    <a:pt x="10990" y="0"/>
                  </a:cubicBezTo>
                  <a:close/>
                </a:path>
              </a:pathLst>
            </a:custGeom>
            <a:solidFill>
              <a:srgbClr val="4949E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" sz="2000" b="0" i="0" u="none" strike="noStrike" kern="1200" cap="none" spc="0" normalizeH="0" baseline="0" noProof="0">
                  <a:ln>
                    <a:noFill/>
                  </a:ln>
                  <a:solidFill>
                    <a:srgbClr val="083862"/>
                  </a:solidFill>
                  <a:effectLst/>
                  <a:uLnTx/>
                  <a:uFillTx/>
                  <a:latin typeface="Arial" panose="020B0604020202020204" pitchFamily="34" charset="0"/>
                  <a:ea typeface="Fira Sans Extra Condensed"/>
                  <a:cs typeface="Arial" panose="020B0604020202020204" pitchFamily="34" charset="0"/>
                  <a:sym typeface="Fira Sans Extra Condensed"/>
                </a:rPr>
                <a:t>Dec 2024</a:t>
              </a: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endParaRPr>
            </a:p>
          </p:txBody>
        </p:sp>
        <p:sp>
          <p:nvSpPr>
            <p:cNvPr id="1109" name="Google Shape;1109;p26"/>
            <p:cNvSpPr/>
            <p:nvPr/>
          </p:nvSpPr>
          <p:spPr>
            <a:xfrm>
              <a:off x="6978044" y="1882649"/>
              <a:ext cx="158942" cy="158942"/>
            </a:xfrm>
            <a:custGeom>
              <a:avLst/>
              <a:gdLst/>
              <a:ahLst/>
              <a:cxnLst/>
              <a:rect l="l" t="t" r="r" b="b"/>
              <a:pathLst>
                <a:path w="5240" h="5240" extrusionOk="0">
                  <a:moveTo>
                    <a:pt x="2620" y="501"/>
                  </a:moveTo>
                  <a:cubicBezTo>
                    <a:pt x="3787" y="501"/>
                    <a:pt x="4739" y="1453"/>
                    <a:pt x="4739" y="2620"/>
                  </a:cubicBezTo>
                  <a:cubicBezTo>
                    <a:pt x="4739" y="3799"/>
                    <a:pt x="3787" y="4751"/>
                    <a:pt x="2620" y="4751"/>
                  </a:cubicBezTo>
                  <a:cubicBezTo>
                    <a:pt x="1441" y="4751"/>
                    <a:pt x="489" y="3799"/>
                    <a:pt x="489" y="2620"/>
                  </a:cubicBezTo>
                  <a:cubicBezTo>
                    <a:pt x="489" y="1453"/>
                    <a:pt x="1441" y="501"/>
                    <a:pt x="2620" y="501"/>
                  </a:cubicBezTo>
                  <a:close/>
                  <a:moveTo>
                    <a:pt x="2620" y="1"/>
                  </a:moveTo>
                  <a:cubicBezTo>
                    <a:pt x="1167" y="1"/>
                    <a:pt x="0" y="1179"/>
                    <a:pt x="0" y="2620"/>
                  </a:cubicBezTo>
                  <a:cubicBezTo>
                    <a:pt x="0" y="4061"/>
                    <a:pt x="1167" y="5239"/>
                    <a:pt x="2620" y="5239"/>
                  </a:cubicBezTo>
                  <a:cubicBezTo>
                    <a:pt x="4060" y="5239"/>
                    <a:pt x="5239" y="4061"/>
                    <a:pt x="5239" y="2620"/>
                  </a:cubicBezTo>
                  <a:cubicBezTo>
                    <a:pt x="5239" y="1179"/>
                    <a:pt x="4060" y="1"/>
                    <a:pt x="2620" y="1"/>
                  </a:cubicBezTo>
                  <a:close/>
                </a:path>
              </a:pathLst>
            </a:custGeom>
            <a:solidFill>
              <a:srgbClr val="4949E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endParaRPr>
            </a:p>
          </p:txBody>
        </p:sp>
        <p:sp>
          <p:nvSpPr>
            <p:cNvPr id="1110" name="Google Shape;1110;p26"/>
            <p:cNvSpPr/>
            <p:nvPr/>
          </p:nvSpPr>
          <p:spPr>
            <a:xfrm>
              <a:off x="7017781" y="1922385"/>
              <a:ext cx="79471" cy="79471"/>
            </a:xfrm>
            <a:custGeom>
              <a:avLst/>
              <a:gdLst/>
              <a:ahLst/>
              <a:cxnLst/>
              <a:rect l="l" t="t" r="r" b="b"/>
              <a:pathLst>
                <a:path w="2620" h="2620" extrusionOk="0">
                  <a:moveTo>
                    <a:pt x="1310" y="0"/>
                  </a:moveTo>
                  <a:cubicBezTo>
                    <a:pt x="584" y="0"/>
                    <a:pt x="0" y="584"/>
                    <a:pt x="0" y="1310"/>
                  </a:cubicBezTo>
                  <a:cubicBezTo>
                    <a:pt x="0" y="2036"/>
                    <a:pt x="584" y="2620"/>
                    <a:pt x="1310" y="2620"/>
                  </a:cubicBezTo>
                  <a:cubicBezTo>
                    <a:pt x="2024" y="2620"/>
                    <a:pt x="2619" y="2036"/>
                    <a:pt x="2619" y="1310"/>
                  </a:cubicBezTo>
                  <a:cubicBezTo>
                    <a:pt x="2619" y="584"/>
                    <a:pt x="2024" y="0"/>
                    <a:pt x="1310" y="0"/>
                  </a:cubicBezTo>
                  <a:close/>
                </a:path>
              </a:pathLst>
            </a:custGeom>
            <a:solidFill>
              <a:srgbClr val="4949E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endParaRPr>
            </a:p>
          </p:txBody>
        </p:sp>
        <p:sp>
          <p:nvSpPr>
            <p:cNvPr id="1111" name="Google Shape;1111;p26"/>
            <p:cNvSpPr/>
            <p:nvPr/>
          </p:nvSpPr>
          <p:spPr>
            <a:xfrm>
              <a:off x="6479106" y="1421777"/>
              <a:ext cx="1409291" cy="524783"/>
            </a:xfrm>
            <a:custGeom>
              <a:avLst/>
              <a:gdLst/>
              <a:ahLst/>
              <a:cxnLst/>
              <a:rect l="l" t="t" r="r" b="b"/>
              <a:pathLst>
                <a:path w="28457" h="17301" extrusionOk="0">
                  <a:moveTo>
                    <a:pt x="1811" y="0"/>
                  </a:moveTo>
                  <a:cubicBezTo>
                    <a:pt x="811" y="0"/>
                    <a:pt x="1" y="822"/>
                    <a:pt x="1" y="1822"/>
                  </a:cubicBezTo>
                  <a:lnTo>
                    <a:pt x="1" y="15490"/>
                  </a:lnTo>
                  <a:cubicBezTo>
                    <a:pt x="1" y="16491"/>
                    <a:pt x="811" y="17300"/>
                    <a:pt x="1811" y="17300"/>
                  </a:cubicBezTo>
                  <a:lnTo>
                    <a:pt x="10097" y="17300"/>
                  </a:lnTo>
                  <a:cubicBezTo>
                    <a:pt x="10228" y="17300"/>
                    <a:pt x="10336" y="17193"/>
                    <a:pt x="10336" y="17050"/>
                  </a:cubicBezTo>
                  <a:cubicBezTo>
                    <a:pt x="10336" y="16919"/>
                    <a:pt x="10228" y="16812"/>
                    <a:pt x="10097" y="16812"/>
                  </a:cubicBezTo>
                  <a:lnTo>
                    <a:pt x="1811" y="16812"/>
                  </a:lnTo>
                  <a:cubicBezTo>
                    <a:pt x="1084" y="16812"/>
                    <a:pt x="489" y="16217"/>
                    <a:pt x="489" y="15490"/>
                  </a:cubicBezTo>
                  <a:lnTo>
                    <a:pt x="489" y="1822"/>
                  </a:lnTo>
                  <a:cubicBezTo>
                    <a:pt x="489" y="1084"/>
                    <a:pt x="1084" y="500"/>
                    <a:pt x="1811" y="500"/>
                  </a:cubicBezTo>
                  <a:lnTo>
                    <a:pt x="26647" y="500"/>
                  </a:lnTo>
                  <a:cubicBezTo>
                    <a:pt x="27373" y="500"/>
                    <a:pt x="27969" y="1084"/>
                    <a:pt x="27969" y="1822"/>
                  </a:cubicBezTo>
                  <a:lnTo>
                    <a:pt x="27969" y="15490"/>
                  </a:lnTo>
                  <a:cubicBezTo>
                    <a:pt x="27969" y="16217"/>
                    <a:pt x="27373" y="16812"/>
                    <a:pt x="26647" y="16812"/>
                  </a:cubicBezTo>
                  <a:lnTo>
                    <a:pt x="20968" y="16812"/>
                  </a:lnTo>
                  <a:cubicBezTo>
                    <a:pt x="20837" y="16812"/>
                    <a:pt x="20730" y="16919"/>
                    <a:pt x="20730" y="17050"/>
                  </a:cubicBezTo>
                  <a:cubicBezTo>
                    <a:pt x="20730" y="17193"/>
                    <a:pt x="20837" y="17300"/>
                    <a:pt x="20968" y="17300"/>
                  </a:cubicBezTo>
                  <a:lnTo>
                    <a:pt x="26647" y="17300"/>
                  </a:lnTo>
                  <a:cubicBezTo>
                    <a:pt x="27647" y="17300"/>
                    <a:pt x="28457" y="16491"/>
                    <a:pt x="28457" y="15490"/>
                  </a:cubicBezTo>
                  <a:lnTo>
                    <a:pt x="28457" y="1822"/>
                  </a:lnTo>
                  <a:cubicBezTo>
                    <a:pt x="28457" y="822"/>
                    <a:pt x="27647" y="0"/>
                    <a:pt x="26647" y="0"/>
                  </a:cubicBezTo>
                  <a:close/>
                </a:path>
              </a:pathLst>
            </a:custGeom>
            <a:solidFill>
              <a:srgbClr val="4949E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83862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Roboto"/>
                </a:rPr>
                <a:t>IESBA MEETING</a:t>
              </a:r>
            </a:p>
          </p:txBody>
        </p:sp>
        <p:sp>
          <p:nvSpPr>
            <p:cNvPr id="1112" name="Google Shape;1112;p26"/>
            <p:cNvSpPr/>
            <p:nvPr/>
          </p:nvSpPr>
          <p:spPr>
            <a:xfrm>
              <a:off x="7369887" y="1954872"/>
              <a:ext cx="15197" cy="328683"/>
            </a:xfrm>
            <a:custGeom>
              <a:avLst/>
              <a:gdLst/>
              <a:ahLst/>
              <a:cxnLst/>
              <a:rect l="l" t="t" r="r" b="b"/>
              <a:pathLst>
                <a:path w="501" h="10836" extrusionOk="0">
                  <a:moveTo>
                    <a:pt x="251" y="1"/>
                  </a:moveTo>
                  <a:cubicBezTo>
                    <a:pt x="120" y="1"/>
                    <a:pt x="1" y="108"/>
                    <a:pt x="1" y="239"/>
                  </a:cubicBezTo>
                  <a:lnTo>
                    <a:pt x="1" y="10586"/>
                  </a:lnTo>
                  <a:cubicBezTo>
                    <a:pt x="1" y="10728"/>
                    <a:pt x="120" y="10836"/>
                    <a:pt x="251" y="10836"/>
                  </a:cubicBezTo>
                  <a:cubicBezTo>
                    <a:pt x="382" y="10836"/>
                    <a:pt x="501" y="10728"/>
                    <a:pt x="501" y="10586"/>
                  </a:cubicBezTo>
                  <a:lnTo>
                    <a:pt x="501" y="239"/>
                  </a:lnTo>
                  <a:cubicBezTo>
                    <a:pt x="501" y="108"/>
                    <a:pt x="382" y="1"/>
                    <a:pt x="251" y="1"/>
                  </a:cubicBezTo>
                  <a:close/>
                </a:path>
              </a:pathLst>
            </a:custGeom>
            <a:solidFill>
              <a:srgbClr val="4949E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83862"/>
                </a:solidFill>
                <a:effectLst/>
                <a:uLnTx/>
                <a:uFillTx/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endParaRPr>
            </a:p>
          </p:txBody>
        </p:sp>
        <p:sp>
          <p:nvSpPr>
            <p:cNvPr id="1113" name="Google Shape;1113;p26"/>
            <p:cNvSpPr txBox="1"/>
            <p:nvPr/>
          </p:nvSpPr>
          <p:spPr>
            <a:xfrm>
              <a:off x="6548135" y="3652638"/>
              <a:ext cx="1454100" cy="53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83862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Roboto"/>
                </a:rPr>
                <a:t>REPORT</a:t>
              </a:r>
            </a:p>
          </p:txBody>
        </p:sp>
      </p:grpSp>
      <p:sp>
        <p:nvSpPr>
          <p:cNvPr id="6" name="Arrow: Right 5">
            <a:extLst>
              <a:ext uri="{FF2B5EF4-FFF2-40B4-BE49-F238E27FC236}">
                <a16:creationId xmlns:a16="http://schemas.microsoft.com/office/drawing/2014/main" id="{BB018EE1-370F-3945-1C9B-1D2BA256AD87}"/>
              </a:ext>
            </a:extLst>
          </p:cNvPr>
          <p:cNvSpPr/>
          <p:nvPr/>
        </p:nvSpPr>
        <p:spPr>
          <a:xfrm>
            <a:off x="1588639" y="5764127"/>
            <a:ext cx="8027203" cy="643846"/>
          </a:xfrm>
          <a:prstGeom prst="rightArrow">
            <a:avLst/>
          </a:prstGeom>
          <a:solidFill>
            <a:schemeClr val="bg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FF00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CONTINUED OUTREACH AND DESKTOP RESEARCH</a:t>
            </a:r>
          </a:p>
        </p:txBody>
      </p:sp>
    </p:spTree>
    <p:extLst>
      <p:ext uri="{BB962C8B-B14F-4D97-AF65-F5344CB8AC3E}">
        <p14:creationId xmlns:p14="http://schemas.microsoft.com/office/powerpoint/2010/main" val="334333089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70368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48BA7E-B47F-C95F-7272-26F0525EE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62444B-5A8E-0093-AB53-658E80A5AE5B}"/>
              </a:ext>
            </a:extLst>
          </p:cNvPr>
          <p:cNvSpPr txBox="1">
            <a:spLocks/>
          </p:cNvSpPr>
          <p:nvPr/>
        </p:nvSpPr>
        <p:spPr>
          <a:xfrm>
            <a:off x="641372" y="126520"/>
            <a:ext cx="10063159" cy="7898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08386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hangingPunct="0">
              <a:lnSpc>
                <a:spcPct val="100000"/>
              </a:lnSpc>
            </a:pPr>
            <a:r>
              <a:rPr lang="en-US" b="1" cap="all" dirty="0">
                <a:solidFill>
                  <a:schemeClr val="bg1"/>
                </a:solidFill>
                <a:latin typeface="+mj-lt"/>
                <a:cs typeface="+mj-cs"/>
              </a:rPr>
              <a:t>Overview: STAKEHOLDER MEETINGS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E0E6A0FD-B34D-D9C2-2406-8BF07754FE39}"/>
              </a:ext>
            </a:extLst>
          </p:cNvPr>
          <p:cNvGraphicFramePr/>
          <p:nvPr/>
        </p:nvGraphicFramePr>
        <p:xfrm>
          <a:off x="1185903" y="1512561"/>
          <a:ext cx="9518628" cy="48437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2537071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7CA7516-7541-95C3-BD5F-FE80C4BAF5E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88672" y="1312027"/>
            <a:ext cx="4703328" cy="5409448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2B019AB-8D44-740D-A9FA-F8950225B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661" y="0"/>
            <a:ext cx="10515600" cy="1068518"/>
          </a:xfrm>
        </p:spPr>
        <p:txBody>
          <a:bodyPr>
            <a:normAutofit/>
          </a:bodyPr>
          <a:lstStyle/>
          <a:p>
            <a:r>
              <a:rPr lang="en-US" sz="4000" b="1" dirty="0">
                <a:latin typeface="+mj-lt"/>
              </a:rPr>
              <a:t>OUTREACHES (APRIL TO JUNE 2024)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7E8B4D-7E6B-E929-CB17-E169D9A5B3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2AAAE35-8CEF-97FA-3F07-BAD4937D47FD}"/>
              </a:ext>
            </a:extLst>
          </p:cNvPr>
          <p:cNvSpPr txBox="1"/>
          <p:nvPr/>
        </p:nvSpPr>
        <p:spPr>
          <a:xfrm>
            <a:off x="604096" y="1585813"/>
            <a:ext cx="7648206" cy="4770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+mj-lt"/>
              </a:rPr>
              <a:t>The Standard Setting Boards’ Stakeholder Advisory Council 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+mj-lt"/>
              </a:rPr>
              <a:t>Firms 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+mj-lt"/>
              </a:rPr>
              <a:t>Corporate governance community 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+mj-lt"/>
              </a:rPr>
              <a:t>Professional accountancy organizations  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+mj-lt"/>
              </a:rPr>
              <a:t>National standard setters 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+mj-lt"/>
              </a:rPr>
              <a:t>Regulators 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+mj-lt"/>
              </a:rPr>
              <a:t>Governments and parliamentarians 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+mj-lt"/>
              </a:rPr>
              <a:t>Academia 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+mj-lt"/>
              </a:rPr>
              <a:t>Other professional organizations with a nexus to the topic </a:t>
            </a:r>
          </a:p>
        </p:txBody>
      </p:sp>
    </p:spTree>
    <p:extLst>
      <p:ext uri="{BB962C8B-B14F-4D97-AF65-F5344CB8AC3E}">
        <p14:creationId xmlns:p14="http://schemas.microsoft.com/office/powerpoint/2010/main" val="11680273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B019AB-8D44-740D-A9FA-F8950225B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661" y="0"/>
            <a:ext cx="10515600" cy="1068518"/>
          </a:xfrm>
        </p:spPr>
        <p:txBody>
          <a:bodyPr>
            <a:normAutofit/>
          </a:bodyPr>
          <a:lstStyle/>
          <a:p>
            <a:r>
              <a:rPr lang="en-US" sz="4000" b="1" dirty="0">
                <a:latin typeface="+mj-lt"/>
              </a:rPr>
              <a:t>OUTREACHES (APRIL AND MAY 2024)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7E8B4D-7E6B-E929-CB17-E169D9A5B3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0B235A4-1407-9430-0B21-FCF022952C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900" y="1462077"/>
            <a:ext cx="11054993" cy="489427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8765159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48BA7E-B47F-C95F-7272-26F0525EE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62444B-5A8E-0093-AB53-658E80A5AE5B}"/>
              </a:ext>
            </a:extLst>
          </p:cNvPr>
          <p:cNvSpPr txBox="1">
            <a:spLocks/>
          </p:cNvSpPr>
          <p:nvPr/>
        </p:nvSpPr>
        <p:spPr>
          <a:xfrm>
            <a:off x="380285" y="127060"/>
            <a:ext cx="9735526" cy="7898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08386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hangingPunct="0">
              <a:lnSpc>
                <a:spcPct val="100000"/>
              </a:lnSpc>
            </a:pPr>
            <a:r>
              <a:rPr lang="en-US" b="1" dirty="0">
                <a:solidFill>
                  <a:schemeClr val="bg1"/>
                </a:solidFill>
                <a:latin typeface="+mj-lt"/>
                <a:cs typeface="+mj-cs"/>
              </a:rPr>
              <a:t>Outreaches: Jurisdictional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7E352C5-228A-C594-74BF-BBE5FE6F96CE}"/>
              </a:ext>
            </a:extLst>
          </p:cNvPr>
          <p:cNvSpPr/>
          <p:nvPr/>
        </p:nvSpPr>
        <p:spPr>
          <a:xfrm>
            <a:off x="441787" y="1251771"/>
            <a:ext cx="3924730" cy="531564"/>
          </a:xfrm>
          <a:prstGeom prst="roundRect">
            <a:avLst/>
          </a:prstGeom>
          <a:solidFill>
            <a:schemeClr val="accent6"/>
          </a:solidFill>
          <a:ln w="15875" cap="flat" cmpd="sng" algn="ctr">
            <a:solidFill>
              <a:schemeClr val="accent6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Toronto – Regulators 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0290A95-97B3-530B-5E04-0F5713C541D2}"/>
              </a:ext>
            </a:extLst>
          </p:cNvPr>
          <p:cNvSpPr txBox="1"/>
          <p:nvPr/>
        </p:nvSpPr>
        <p:spPr>
          <a:xfrm>
            <a:off x="8143902" y="6106734"/>
            <a:ext cx="2743199" cy="553998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10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  <a:hlinkClick r:id="rId2"/>
              </a:rPr>
              <a:t>OSC Staff Notice 52-724 Considerations for Public Accounting Firms in Developing Internal Ethics Policies and Procedures</a:t>
            </a:r>
            <a:endParaRPr lang="en-US" sz="1000" dirty="0"/>
          </a:p>
        </p:txBody>
      </p:sp>
      <p:pic>
        <p:nvPicPr>
          <p:cNvPr id="11" name="Graphic 10" descr="Police male with solid fill">
            <a:extLst>
              <a:ext uri="{FF2B5EF4-FFF2-40B4-BE49-F238E27FC236}">
                <a16:creationId xmlns:a16="http://schemas.microsoft.com/office/drawing/2014/main" id="{6F5748D3-9042-5532-F646-70233C7B42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66517" y="1193917"/>
            <a:ext cx="647272" cy="647272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2A7A5F3E-E14A-CCE8-9573-7E14FC888E36}"/>
              </a:ext>
            </a:extLst>
          </p:cNvPr>
          <p:cNvGrpSpPr/>
          <p:nvPr/>
        </p:nvGrpSpPr>
        <p:grpSpPr>
          <a:xfrm>
            <a:off x="665886" y="1284782"/>
            <a:ext cx="10595012" cy="5505195"/>
            <a:chOff x="816613" y="1260390"/>
            <a:chExt cx="10595012" cy="5505195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B27739DC-E9FA-8827-AE5B-C72725037202}"/>
                </a:ext>
              </a:extLst>
            </p:cNvPr>
            <p:cNvGrpSpPr/>
            <p:nvPr/>
          </p:nvGrpSpPr>
          <p:grpSpPr>
            <a:xfrm>
              <a:off x="816613" y="1260390"/>
              <a:ext cx="10595012" cy="5505195"/>
              <a:chOff x="72806" y="456539"/>
              <a:chExt cx="12498778" cy="6494397"/>
            </a:xfrm>
          </p:grpSpPr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FFEADCD5-EB11-4D82-6A23-330A0CE60B3D}"/>
                  </a:ext>
                </a:extLst>
              </p:cNvPr>
              <p:cNvGrpSpPr/>
              <p:nvPr/>
            </p:nvGrpSpPr>
            <p:grpSpPr>
              <a:xfrm rot="16200000">
                <a:off x="5523137" y="1746526"/>
                <a:ext cx="3222967" cy="642994"/>
                <a:chOff x="3586865" y="1708715"/>
                <a:chExt cx="3222967" cy="642994"/>
              </a:xfrm>
            </p:grpSpPr>
            <p:sp>
              <p:nvSpPr>
                <p:cNvPr id="56" name="Rectangle 55">
                  <a:extLst>
                    <a:ext uri="{FF2B5EF4-FFF2-40B4-BE49-F238E27FC236}">
                      <a16:creationId xmlns:a16="http://schemas.microsoft.com/office/drawing/2014/main" id="{49522AC4-F3B2-C17B-97F8-7B53F9935B45}"/>
                    </a:ext>
                  </a:extLst>
                </p:cNvPr>
                <p:cNvSpPr/>
                <p:nvPr/>
              </p:nvSpPr>
              <p:spPr>
                <a:xfrm rot="2659024">
                  <a:off x="3930481" y="2127871"/>
                  <a:ext cx="2368434" cy="22383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27000" dist="38100" dir="10800000" algn="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latin typeface="+mj-lt"/>
                  </a:endParaRPr>
                </a:p>
              </p:txBody>
            </p:sp>
            <p:sp>
              <p:nvSpPr>
                <p:cNvPr id="57" name="Rectangle 56">
                  <a:extLst>
                    <a:ext uri="{FF2B5EF4-FFF2-40B4-BE49-F238E27FC236}">
                      <a16:creationId xmlns:a16="http://schemas.microsoft.com/office/drawing/2014/main" id="{9EBAF016-58F2-3233-5DC0-F0F58B04735B}"/>
                    </a:ext>
                  </a:extLst>
                </p:cNvPr>
                <p:cNvSpPr/>
                <p:nvPr/>
              </p:nvSpPr>
              <p:spPr>
                <a:xfrm rot="2659024">
                  <a:off x="3586864" y="1708715"/>
                  <a:ext cx="3222967" cy="61779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latin typeface="+mj-lt"/>
                  </a:endParaRPr>
                </a:p>
              </p:txBody>
            </p:sp>
          </p:grp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B6039331-477C-8C07-3B32-27E41D270933}"/>
                  </a:ext>
                </a:extLst>
              </p:cNvPr>
              <p:cNvSpPr/>
              <p:nvPr/>
            </p:nvSpPr>
            <p:spPr>
              <a:xfrm rot="13429954">
                <a:off x="5095720" y="487632"/>
                <a:ext cx="1670851" cy="3145154"/>
              </a:xfrm>
              <a:custGeom>
                <a:avLst/>
                <a:gdLst>
                  <a:gd name="connsiteX0" fmla="*/ 23484 w 2076450"/>
                  <a:gd name="connsiteY0" fmla="*/ 0 h 4219928"/>
                  <a:gd name="connsiteX1" fmla="*/ 2052967 w 2076450"/>
                  <a:gd name="connsiteY1" fmla="*/ 0 h 4219928"/>
                  <a:gd name="connsiteX2" fmla="*/ 2056260 w 2076450"/>
                  <a:gd name="connsiteY2" fmla="*/ 12809 h 4219928"/>
                  <a:gd name="connsiteX3" fmla="*/ 2076450 w 2076450"/>
                  <a:gd name="connsiteY3" fmla="*/ 213092 h 4219928"/>
                  <a:gd name="connsiteX4" fmla="*/ 2076450 w 2076450"/>
                  <a:gd name="connsiteY4" fmla="*/ 3226139 h 4219928"/>
                  <a:gd name="connsiteX5" fmla="*/ 1082661 w 2076450"/>
                  <a:gd name="connsiteY5" fmla="*/ 4219928 h 4219928"/>
                  <a:gd name="connsiteX6" fmla="*/ 993789 w 2076450"/>
                  <a:gd name="connsiteY6" fmla="*/ 4219928 h 4219928"/>
                  <a:gd name="connsiteX7" fmla="*/ 0 w 2076450"/>
                  <a:gd name="connsiteY7" fmla="*/ 3226139 h 4219928"/>
                  <a:gd name="connsiteX8" fmla="*/ 0 w 2076450"/>
                  <a:gd name="connsiteY8" fmla="*/ 213092 h 4219928"/>
                  <a:gd name="connsiteX9" fmla="*/ 20190 w 2076450"/>
                  <a:gd name="connsiteY9" fmla="*/ 12809 h 4219928"/>
                  <a:gd name="connsiteX10" fmla="*/ 23484 w 2076450"/>
                  <a:gd name="connsiteY10" fmla="*/ 0 h 4219928"/>
                  <a:gd name="connsiteX0" fmla="*/ 157479 w 2210445"/>
                  <a:gd name="connsiteY0" fmla="*/ 85403 h 4305331"/>
                  <a:gd name="connsiteX1" fmla="*/ 2186962 w 2210445"/>
                  <a:gd name="connsiteY1" fmla="*/ 85403 h 4305331"/>
                  <a:gd name="connsiteX2" fmla="*/ 2190255 w 2210445"/>
                  <a:gd name="connsiteY2" fmla="*/ 98212 h 4305331"/>
                  <a:gd name="connsiteX3" fmla="*/ 2210445 w 2210445"/>
                  <a:gd name="connsiteY3" fmla="*/ 298495 h 4305331"/>
                  <a:gd name="connsiteX4" fmla="*/ 2210445 w 2210445"/>
                  <a:gd name="connsiteY4" fmla="*/ 3311542 h 4305331"/>
                  <a:gd name="connsiteX5" fmla="*/ 1216656 w 2210445"/>
                  <a:gd name="connsiteY5" fmla="*/ 4305331 h 4305331"/>
                  <a:gd name="connsiteX6" fmla="*/ 1127784 w 2210445"/>
                  <a:gd name="connsiteY6" fmla="*/ 4305331 h 4305331"/>
                  <a:gd name="connsiteX7" fmla="*/ 133995 w 2210445"/>
                  <a:gd name="connsiteY7" fmla="*/ 3311542 h 4305331"/>
                  <a:gd name="connsiteX8" fmla="*/ 133995 w 2210445"/>
                  <a:gd name="connsiteY8" fmla="*/ 298495 h 4305331"/>
                  <a:gd name="connsiteX9" fmla="*/ 157479 w 2210445"/>
                  <a:gd name="connsiteY9" fmla="*/ 85403 h 4305331"/>
                  <a:gd name="connsiteX0" fmla="*/ 23484 w 2076450"/>
                  <a:gd name="connsiteY0" fmla="*/ 98139 h 4318067"/>
                  <a:gd name="connsiteX1" fmla="*/ 2052967 w 2076450"/>
                  <a:gd name="connsiteY1" fmla="*/ 98139 h 4318067"/>
                  <a:gd name="connsiteX2" fmla="*/ 2056260 w 2076450"/>
                  <a:gd name="connsiteY2" fmla="*/ 110948 h 4318067"/>
                  <a:gd name="connsiteX3" fmla="*/ 2076450 w 2076450"/>
                  <a:gd name="connsiteY3" fmla="*/ 311231 h 4318067"/>
                  <a:gd name="connsiteX4" fmla="*/ 2076450 w 2076450"/>
                  <a:gd name="connsiteY4" fmla="*/ 3324278 h 4318067"/>
                  <a:gd name="connsiteX5" fmla="*/ 1082661 w 2076450"/>
                  <a:gd name="connsiteY5" fmla="*/ 4318067 h 4318067"/>
                  <a:gd name="connsiteX6" fmla="*/ 993789 w 2076450"/>
                  <a:gd name="connsiteY6" fmla="*/ 4318067 h 4318067"/>
                  <a:gd name="connsiteX7" fmla="*/ 0 w 2076450"/>
                  <a:gd name="connsiteY7" fmla="*/ 3324278 h 4318067"/>
                  <a:gd name="connsiteX8" fmla="*/ 0 w 2076450"/>
                  <a:gd name="connsiteY8" fmla="*/ 311231 h 4318067"/>
                  <a:gd name="connsiteX9" fmla="*/ 23484 w 2076450"/>
                  <a:gd name="connsiteY9" fmla="*/ 98139 h 4318067"/>
                  <a:gd name="connsiteX0" fmla="*/ 23484 w 2076450"/>
                  <a:gd name="connsiteY0" fmla="*/ 5999 h 4225927"/>
                  <a:gd name="connsiteX1" fmla="*/ 2052967 w 2076450"/>
                  <a:gd name="connsiteY1" fmla="*/ 5999 h 4225927"/>
                  <a:gd name="connsiteX2" fmla="*/ 2056260 w 2076450"/>
                  <a:gd name="connsiteY2" fmla="*/ 18808 h 4225927"/>
                  <a:gd name="connsiteX3" fmla="*/ 2076450 w 2076450"/>
                  <a:gd name="connsiteY3" fmla="*/ 219091 h 4225927"/>
                  <a:gd name="connsiteX4" fmla="*/ 2076450 w 2076450"/>
                  <a:gd name="connsiteY4" fmla="*/ 3232138 h 4225927"/>
                  <a:gd name="connsiteX5" fmla="*/ 1082661 w 2076450"/>
                  <a:gd name="connsiteY5" fmla="*/ 4225927 h 4225927"/>
                  <a:gd name="connsiteX6" fmla="*/ 993789 w 2076450"/>
                  <a:gd name="connsiteY6" fmla="*/ 4225927 h 4225927"/>
                  <a:gd name="connsiteX7" fmla="*/ 0 w 2076450"/>
                  <a:gd name="connsiteY7" fmla="*/ 3232138 h 4225927"/>
                  <a:gd name="connsiteX8" fmla="*/ 0 w 2076450"/>
                  <a:gd name="connsiteY8" fmla="*/ 219091 h 4225927"/>
                  <a:gd name="connsiteX9" fmla="*/ 23484 w 2076450"/>
                  <a:gd name="connsiteY9" fmla="*/ 5999 h 4225927"/>
                  <a:gd name="connsiteX0" fmla="*/ 50 w 2184599"/>
                  <a:gd name="connsiteY0" fmla="*/ 10791 h 4219928"/>
                  <a:gd name="connsiteX1" fmla="*/ 2161116 w 2184599"/>
                  <a:gd name="connsiteY1" fmla="*/ 0 h 4219928"/>
                  <a:gd name="connsiteX2" fmla="*/ 2164409 w 2184599"/>
                  <a:gd name="connsiteY2" fmla="*/ 12809 h 4219928"/>
                  <a:gd name="connsiteX3" fmla="*/ 2184599 w 2184599"/>
                  <a:gd name="connsiteY3" fmla="*/ 213092 h 4219928"/>
                  <a:gd name="connsiteX4" fmla="*/ 2184599 w 2184599"/>
                  <a:gd name="connsiteY4" fmla="*/ 3226139 h 4219928"/>
                  <a:gd name="connsiteX5" fmla="*/ 1190810 w 2184599"/>
                  <a:gd name="connsiteY5" fmla="*/ 4219928 h 4219928"/>
                  <a:gd name="connsiteX6" fmla="*/ 1101938 w 2184599"/>
                  <a:gd name="connsiteY6" fmla="*/ 4219928 h 4219928"/>
                  <a:gd name="connsiteX7" fmla="*/ 108149 w 2184599"/>
                  <a:gd name="connsiteY7" fmla="*/ 3226139 h 4219928"/>
                  <a:gd name="connsiteX8" fmla="*/ 108149 w 2184599"/>
                  <a:gd name="connsiteY8" fmla="*/ 213092 h 4219928"/>
                  <a:gd name="connsiteX9" fmla="*/ 50 w 2184599"/>
                  <a:gd name="connsiteY9" fmla="*/ 10791 h 4219928"/>
                  <a:gd name="connsiteX0" fmla="*/ 37 w 2226501"/>
                  <a:gd name="connsiteY0" fmla="*/ 6318 h 4224730"/>
                  <a:gd name="connsiteX1" fmla="*/ 2203018 w 2226501"/>
                  <a:gd name="connsiteY1" fmla="*/ 4802 h 4224730"/>
                  <a:gd name="connsiteX2" fmla="*/ 2206311 w 2226501"/>
                  <a:gd name="connsiteY2" fmla="*/ 17611 h 4224730"/>
                  <a:gd name="connsiteX3" fmla="*/ 2226501 w 2226501"/>
                  <a:gd name="connsiteY3" fmla="*/ 217894 h 4224730"/>
                  <a:gd name="connsiteX4" fmla="*/ 2226501 w 2226501"/>
                  <a:gd name="connsiteY4" fmla="*/ 3230941 h 4224730"/>
                  <a:gd name="connsiteX5" fmla="*/ 1232712 w 2226501"/>
                  <a:gd name="connsiteY5" fmla="*/ 4224730 h 4224730"/>
                  <a:gd name="connsiteX6" fmla="*/ 1143840 w 2226501"/>
                  <a:gd name="connsiteY6" fmla="*/ 4224730 h 4224730"/>
                  <a:gd name="connsiteX7" fmla="*/ 150051 w 2226501"/>
                  <a:gd name="connsiteY7" fmla="*/ 3230941 h 4224730"/>
                  <a:gd name="connsiteX8" fmla="*/ 150051 w 2226501"/>
                  <a:gd name="connsiteY8" fmla="*/ 217894 h 4224730"/>
                  <a:gd name="connsiteX9" fmla="*/ 37 w 2226501"/>
                  <a:gd name="connsiteY9" fmla="*/ 6318 h 4224730"/>
                  <a:gd name="connsiteX0" fmla="*/ 38 w 2226502"/>
                  <a:gd name="connsiteY0" fmla="*/ 5971 h 4224383"/>
                  <a:gd name="connsiteX1" fmla="*/ 2203019 w 2226502"/>
                  <a:gd name="connsiteY1" fmla="*/ 4455 h 4224383"/>
                  <a:gd name="connsiteX2" fmla="*/ 2206312 w 2226502"/>
                  <a:gd name="connsiteY2" fmla="*/ 17264 h 4224383"/>
                  <a:gd name="connsiteX3" fmla="*/ 2226502 w 2226502"/>
                  <a:gd name="connsiteY3" fmla="*/ 217547 h 4224383"/>
                  <a:gd name="connsiteX4" fmla="*/ 2226502 w 2226502"/>
                  <a:gd name="connsiteY4" fmla="*/ 3230594 h 4224383"/>
                  <a:gd name="connsiteX5" fmla="*/ 1232713 w 2226502"/>
                  <a:gd name="connsiteY5" fmla="*/ 4224383 h 4224383"/>
                  <a:gd name="connsiteX6" fmla="*/ 1143841 w 2226502"/>
                  <a:gd name="connsiteY6" fmla="*/ 4224383 h 4224383"/>
                  <a:gd name="connsiteX7" fmla="*/ 150052 w 2226502"/>
                  <a:gd name="connsiteY7" fmla="*/ 3230594 h 4224383"/>
                  <a:gd name="connsiteX8" fmla="*/ 148334 w 2226502"/>
                  <a:gd name="connsiteY8" fmla="*/ 219196 h 4224383"/>
                  <a:gd name="connsiteX9" fmla="*/ 38 w 2226502"/>
                  <a:gd name="connsiteY9" fmla="*/ 5971 h 4224383"/>
                  <a:gd name="connsiteX0" fmla="*/ 37 w 2228425"/>
                  <a:gd name="connsiteY0" fmla="*/ 13266 h 4219928"/>
                  <a:gd name="connsiteX1" fmla="*/ 2204942 w 2228425"/>
                  <a:gd name="connsiteY1" fmla="*/ 0 h 4219928"/>
                  <a:gd name="connsiteX2" fmla="*/ 2208235 w 2228425"/>
                  <a:gd name="connsiteY2" fmla="*/ 12809 h 4219928"/>
                  <a:gd name="connsiteX3" fmla="*/ 2228425 w 2228425"/>
                  <a:gd name="connsiteY3" fmla="*/ 213092 h 4219928"/>
                  <a:gd name="connsiteX4" fmla="*/ 2228425 w 2228425"/>
                  <a:gd name="connsiteY4" fmla="*/ 3226139 h 4219928"/>
                  <a:gd name="connsiteX5" fmla="*/ 1234636 w 2228425"/>
                  <a:gd name="connsiteY5" fmla="*/ 4219928 h 4219928"/>
                  <a:gd name="connsiteX6" fmla="*/ 1145764 w 2228425"/>
                  <a:gd name="connsiteY6" fmla="*/ 4219928 h 4219928"/>
                  <a:gd name="connsiteX7" fmla="*/ 151975 w 2228425"/>
                  <a:gd name="connsiteY7" fmla="*/ 3226139 h 4219928"/>
                  <a:gd name="connsiteX8" fmla="*/ 150257 w 2228425"/>
                  <a:gd name="connsiteY8" fmla="*/ 214741 h 4219928"/>
                  <a:gd name="connsiteX9" fmla="*/ 37 w 2228425"/>
                  <a:gd name="connsiteY9" fmla="*/ 13266 h 4219928"/>
                  <a:gd name="connsiteX0" fmla="*/ 35 w 2236943"/>
                  <a:gd name="connsiteY0" fmla="*/ 18145 h 4219928"/>
                  <a:gd name="connsiteX1" fmla="*/ 2213460 w 2236943"/>
                  <a:gd name="connsiteY1" fmla="*/ 0 h 4219928"/>
                  <a:gd name="connsiteX2" fmla="*/ 2216753 w 2236943"/>
                  <a:gd name="connsiteY2" fmla="*/ 12809 h 4219928"/>
                  <a:gd name="connsiteX3" fmla="*/ 2236943 w 2236943"/>
                  <a:gd name="connsiteY3" fmla="*/ 213092 h 4219928"/>
                  <a:gd name="connsiteX4" fmla="*/ 2236943 w 2236943"/>
                  <a:gd name="connsiteY4" fmla="*/ 3226139 h 4219928"/>
                  <a:gd name="connsiteX5" fmla="*/ 1243154 w 2236943"/>
                  <a:gd name="connsiteY5" fmla="*/ 4219928 h 4219928"/>
                  <a:gd name="connsiteX6" fmla="*/ 1154282 w 2236943"/>
                  <a:gd name="connsiteY6" fmla="*/ 4219928 h 4219928"/>
                  <a:gd name="connsiteX7" fmla="*/ 160493 w 2236943"/>
                  <a:gd name="connsiteY7" fmla="*/ 3226139 h 4219928"/>
                  <a:gd name="connsiteX8" fmla="*/ 158775 w 2236943"/>
                  <a:gd name="connsiteY8" fmla="*/ 214741 h 4219928"/>
                  <a:gd name="connsiteX9" fmla="*/ 35 w 2236943"/>
                  <a:gd name="connsiteY9" fmla="*/ 18145 h 4219928"/>
                  <a:gd name="connsiteX0" fmla="*/ 34 w 2241820"/>
                  <a:gd name="connsiteY0" fmla="*/ 9625 h 4219928"/>
                  <a:gd name="connsiteX1" fmla="*/ 2218337 w 2241820"/>
                  <a:gd name="connsiteY1" fmla="*/ 0 h 4219928"/>
                  <a:gd name="connsiteX2" fmla="*/ 2221630 w 2241820"/>
                  <a:gd name="connsiteY2" fmla="*/ 12809 h 4219928"/>
                  <a:gd name="connsiteX3" fmla="*/ 2241820 w 2241820"/>
                  <a:gd name="connsiteY3" fmla="*/ 213092 h 4219928"/>
                  <a:gd name="connsiteX4" fmla="*/ 2241820 w 2241820"/>
                  <a:gd name="connsiteY4" fmla="*/ 3226139 h 4219928"/>
                  <a:gd name="connsiteX5" fmla="*/ 1248031 w 2241820"/>
                  <a:gd name="connsiteY5" fmla="*/ 4219928 h 4219928"/>
                  <a:gd name="connsiteX6" fmla="*/ 1159159 w 2241820"/>
                  <a:gd name="connsiteY6" fmla="*/ 4219928 h 4219928"/>
                  <a:gd name="connsiteX7" fmla="*/ 165370 w 2241820"/>
                  <a:gd name="connsiteY7" fmla="*/ 3226139 h 4219928"/>
                  <a:gd name="connsiteX8" fmla="*/ 163652 w 2241820"/>
                  <a:gd name="connsiteY8" fmla="*/ 214741 h 4219928"/>
                  <a:gd name="connsiteX9" fmla="*/ 34 w 2241820"/>
                  <a:gd name="connsiteY9" fmla="*/ 9625 h 4219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41820" h="4219928">
                    <a:moveTo>
                      <a:pt x="34" y="9625"/>
                    </a:moveTo>
                    <a:lnTo>
                      <a:pt x="2218337" y="0"/>
                    </a:lnTo>
                    <a:lnTo>
                      <a:pt x="2221630" y="12809"/>
                    </a:lnTo>
                    <a:cubicBezTo>
                      <a:pt x="2234868" y="77502"/>
                      <a:pt x="2241820" y="144485"/>
                      <a:pt x="2241820" y="213092"/>
                    </a:cubicBezTo>
                    <a:lnTo>
                      <a:pt x="2241820" y="3226139"/>
                    </a:lnTo>
                    <a:cubicBezTo>
                      <a:pt x="2241820" y="3774994"/>
                      <a:pt x="1796886" y="4219928"/>
                      <a:pt x="1248031" y="4219928"/>
                    </a:cubicBezTo>
                    <a:lnTo>
                      <a:pt x="1159159" y="4219928"/>
                    </a:lnTo>
                    <a:cubicBezTo>
                      <a:pt x="610304" y="4219928"/>
                      <a:pt x="165370" y="3774994"/>
                      <a:pt x="165370" y="3226139"/>
                    </a:cubicBezTo>
                    <a:cubicBezTo>
                      <a:pt x="164797" y="2222340"/>
                      <a:pt x="164225" y="1218540"/>
                      <a:pt x="163652" y="214741"/>
                    </a:cubicBezTo>
                    <a:cubicBezTo>
                      <a:pt x="172177" y="-53391"/>
                      <a:pt x="-2828" y="6583"/>
                      <a:pt x="34" y="962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dirty="0">
                  <a:latin typeface="+mj-lt"/>
                </a:endParaRPr>
              </a:p>
            </p:txBody>
          </p: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EAAF9E73-103A-343A-0666-8E85DC268E0E}"/>
                  </a:ext>
                </a:extLst>
              </p:cNvPr>
              <p:cNvGrpSpPr/>
              <p:nvPr/>
            </p:nvGrpSpPr>
            <p:grpSpPr>
              <a:xfrm>
                <a:off x="72806" y="777525"/>
                <a:ext cx="12498778" cy="6173411"/>
                <a:chOff x="72806" y="777525"/>
                <a:chExt cx="12498778" cy="6173411"/>
              </a:xfrm>
            </p:grpSpPr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F733E3E6-B6C8-6060-3B49-42018E971126}"/>
                    </a:ext>
                  </a:extLst>
                </p:cNvPr>
                <p:cNvGrpSpPr/>
                <p:nvPr/>
              </p:nvGrpSpPr>
              <p:grpSpPr>
                <a:xfrm>
                  <a:off x="6093908" y="4537179"/>
                  <a:ext cx="3222967" cy="516584"/>
                  <a:chOff x="3529452" y="1835124"/>
                  <a:chExt cx="3222967" cy="516584"/>
                </a:xfrm>
              </p:grpSpPr>
              <p:sp>
                <p:nvSpPr>
                  <p:cNvPr id="54" name="Rectangle 53">
                    <a:extLst>
                      <a:ext uri="{FF2B5EF4-FFF2-40B4-BE49-F238E27FC236}">
                        <a16:creationId xmlns:a16="http://schemas.microsoft.com/office/drawing/2014/main" id="{D6EC2B34-B577-9470-95EA-5C63DEB7D53E}"/>
                      </a:ext>
                    </a:extLst>
                  </p:cNvPr>
                  <p:cNvSpPr/>
                  <p:nvPr/>
                </p:nvSpPr>
                <p:spPr>
                  <a:xfrm rot="2659024">
                    <a:off x="3930481" y="2127871"/>
                    <a:ext cx="2368434" cy="223837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127000" dist="38100" dir="10800000" algn="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>
                      <a:latin typeface="+mj-lt"/>
                    </a:endParaRPr>
                  </a:p>
                </p:txBody>
              </p:sp>
              <p:sp>
                <p:nvSpPr>
                  <p:cNvPr id="55" name="Rectangle 54">
                    <a:extLst>
                      <a:ext uri="{FF2B5EF4-FFF2-40B4-BE49-F238E27FC236}">
                        <a16:creationId xmlns:a16="http://schemas.microsoft.com/office/drawing/2014/main" id="{47EB6934-DE28-97B2-16CA-B2ABD36A7401}"/>
                      </a:ext>
                    </a:extLst>
                  </p:cNvPr>
                  <p:cNvSpPr/>
                  <p:nvPr/>
                </p:nvSpPr>
                <p:spPr>
                  <a:xfrm rot="2659024">
                    <a:off x="3529452" y="1835124"/>
                    <a:ext cx="3222967" cy="497066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>
                      <a:latin typeface="+mj-lt"/>
                    </a:endParaRPr>
                  </a:p>
                </p:txBody>
              </p:sp>
            </p:grpSp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67A776E5-5A2F-81EE-C8DE-5F9508421FAA}"/>
                    </a:ext>
                  </a:extLst>
                </p:cNvPr>
                <p:cNvGrpSpPr/>
                <p:nvPr/>
              </p:nvGrpSpPr>
              <p:grpSpPr>
                <a:xfrm rot="10620532" flipV="1">
                  <a:off x="3235690" y="4887060"/>
                  <a:ext cx="3464421" cy="561203"/>
                  <a:chOff x="3368428" y="1701779"/>
                  <a:chExt cx="3464421" cy="561203"/>
                </a:xfrm>
              </p:grpSpPr>
              <p:sp>
                <p:nvSpPr>
                  <p:cNvPr id="52" name="Rectangle 51">
                    <a:extLst>
                      <a:ext uri="{FF2B5EF4-FFF2-40B4-BE49-F238E27FC236}">
                        <a16:creationId xmlns:a16="http://schemas.microsoft.com/office/drawing/2014/main" id="{D2C4DA44-88FC-075F-335A-088FDB3B592E}"/>
                      </a:ext>
                    </a:extLst>
                  </p:cNvPr>
                  <p:cNvSpPr/>
                  <p:nvPr/>
                </p:nvSpPr>
                <p:spPr>
                  <a:xfrm rot="2659024">
                    <a:off x="3483156" y="1945697"/>
                    <a:ext cx="2889949" cy="223837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127000" dist="38100" dir="10800000" algn="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>
                      <a:latin typeface="+mj-lt"/>
                    </a:endParaRPr>
                  </a:p>
                </p:txBody>
              </p:sp>
              <p:sp>
                <p:nvSpPr>
                  <p:cNvPr id="53" name="Rectangle 52">
                    <a:extLst>
                      <a:ext uri="{FF2B5EF4-FFF2-40B4-BE49-F238E27FC236}">
                        <a16:creationId xmlns:a16="http://schemas.microsoft.com/office/drawing/2014/main" id="{6758A9CE-1D94-0758-B5DA-E9991C1B8792}"/>
                      </a:ext>
                    </a:extLst>
                  </p:cNvPr>
                  <p:cNvSpPr/>
                  <p:nvPr/>
                </p:nvSpPr>
                <p:spPr>
                  <a:xfrm rot="2659024">
                    <a:off x="3368428" y="1701779"/>
                    <a:ext cx="3464421" cy="561203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>
                      <a:latin typeface="+mj-lt"/>
                    </a:endParaRPr>
                  </a:p>
                </p:txBody>
              </p:sp>
            </p:grpSp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3964FE70-2813-56B1-8347-23E5B6CAE7C9}"/>
                    </a:ext>
                  </a:extLst>
                </p:cNvPr>
                <p:cNvSpPr/>
                <p:nvPr/>
              </p:nvSpPr>
              <p:spPr>
                <a:xfrm rot="2629954">
                  <a:off x="5417954" y="3805782"/>
                  <a:ext cx="1670851" cy="3145154"/>
                </a:xfrm>
                <a:custGeom>
                  <a:avLst/>
                  <a:gdLst>
                    <a:gd name="connsiteX0" fmla="*/ 23484 w 2076450"/>
                    <a:gd name="connsiteY0" fmla="*/ 0 h 4219928"/>
                    <a:gd name="connsiteX1" fmla="*/ 2052967 w 2076450"/>
                    <a:gd name="connsiteY1" fmla="*/ 0 h 4219928"/>
                    <a:gd name="connsiteX2" fmla="*/ 2056260 w 2076450"/>
                    <a:gd name="connsiteY2" fmla="*/ 12809 h 4219928"/>
                    <a:gd name="connsiteX3" fmla="*/ 2076450 w 2076450"/>
                    <a:gd name="connsiteY3" fmla="*/ 213092 h 4219928"/>
                    <a:gd name="connsiteX4" fmla="*/ 2076450 w 2076450"/>
                    <a:gd name="connsiteY4" fmla="*/ 3226139 h 4219928"/>
                    <a:gd name="connsiteX5" fmla="*/ 1082661 w 2076450"/>
                    <a:gd name="connsiteY5" fmla="*/ 4219928 h 4219928"/>
                    <a:gd name="connsiteX6" fmla="*/ 993789 w 2076450"/>
                    <a:gd name="connsiteY6" fmla="*/ 4219928 h 4219928"/>
                    <a:gd name="connsiteX7" fmla="*/ 0 w 2076450"/>
                    <a:gd name="connsiteY7" fmla="*/ 3226139 h 4219928"/>
                    <a:gd name="connsiteX8" fmla="*/ 0 w 2076450"/>
                    <a:gd name="connsiteY8" fmla="*/ 213092 h 4219928"/>
                    <a:gd name="connsiteX9" fmla="*/ 20190 w 2076450"/>
                    <a:gd name="connsiteY9" fmla="*/ 12809 h 4219928"/>
                    <a:gd name="connsiteX10" fmla="*/ 23484 w 2076450"/>
                    <a:gd name="connsiteY10" fmla="*/ 0 h 4219928"/>
                    <a:gd name="connsiteX0" fmla="*/ 157479 w 2210445"/>
                    <a:gd name="connsiteY0" fmla="*/ 85403 h 4305331"/>
                    <a:gd name="connsiteX1" fmla="*/ 2186962 w 2210445"/>
                    <a:gd name="connsiteY1" fmla="*/ 85403 h 4305331"/>
                    <a:gd name="connsiteX2" fmla="*/ 2190255 w 2210445"/>
                    <a:gd name="connsiteY2" fmla="*/ 98212 h 4305331"/>
                    <a:gd name="connsiteX3" fmla="*/ 2210445 w 2210445"/>
                    <a:gd name="connsiteY3" fmla="*/ 298495 h 4305331"/>
                    <a:gd name="connsiteX4" fmla="*/ 2210445 w 2210445"/>
                    <a:gd name="connsiteY4" fmla="*/ 3311542 h 4305331"/>
                    <a:gd name="connsiteX5" fmla="*/ 1216656 w 2210445"/>
                    <a:gd name="connsiteY5" fmla="*/ 4305331 h 4305331"/>
                    <a:gd name="connsiteX6" fmla="*/ 1127784 w 2210445"/>
                    <a:gd name="connsiteY6" fmla="*/ 4305331 h 4305331"/>
                    <a:gd name="connsiteX7" fmla="*/ 133995 w 2210445"/>
                    <a:gd name="connsiteY7" fmla="*/ 3311542 h 4305331"/>
                    <a:gd name="connsiteX8" fmla="*/ 133995 w 2210445"/>
                    <a:gd name="connsiteY8" fmla="*/ 298495 h 4305331"/>
                    <a:gd name="connsiteX9" fmla="*/ 157479 w 2210445"/>
                    <a:gd name="connsiteY9" fmla="*/ 85403 h 4305331"/>
                    <a:gd name="connsiteX0" fmla="*/ 23484 w 2076450"/>
                    <a:gd name="connsiteY0" fmla="*/ 98139 h 4318067"/>
                    <a:gd name="connsiteX1" fmla="*/ 2052967 w 2076450"/>
                    <a:gd name="connsiteY1" fmla="*/ 98139 h 4318067"/>
                    <a:gd name="connsiteX2" fmla="*/ 2056260 w 2076450"/>
                    <a:gd name="connsiteY2" fmla="*/ 110948 h 4318067"/>
                    <a:gd name="connsiteX3" fmla="*/ 2076450 w 2076450"/>
                    <a:gd name="connsiteY3" fmla="*/ 311231 h 4318067"/>
                    <a:gd name="connsiteX4" fmla="*/ 2076450 w 2076450"/>
                    <a:gd name="connsiteY4" fmla="*/ 3324278 h 4318067"/>
                    <a:gd name="connsiteX5" fmla="*/ 1082661 w 2076450"/>
                    <a:gd name="connsiteY5" fmla="*/ 4318067 h 4318067"/>
                    <a:gd name="connsiteX6" fmla="*/ 993789 w 2076450"/>
                    <a:gd name="connsiteY6" fmla="*/ 4318067 h 4318067"/>
                    <a:gd name="connsiteX7" fmla="*/ 0 w 2076450"/>
                    <a:gd name="connsiteY7" fmla="*/ 3324278 h 4318067"/>
                    <a:gd name="connsiteX8" fmla="*/ 0 w 2076450"/>
                    <a:gd name="connsiteY8" fmla="*/ 311231 h 4318067"/>
                    <a:gd name="connsiteX9" fmla="*/ 23484 w 2076450"/>
                    <a:gd name="connsiteY9" fmla="*/ 98139 h 4318067"/>
                    <a:gd name="connsiteX0" fmla="*/ 23484 w 2076450"/>
                    <a:gd name="connsiteY0" fmla="*/ 5999 h 4225927"/>
                    <a:gd name="connsiteX1" fmla="*/ 2052967 w 2076450"/>
                    <a:gd name="connsiteY1" fmla="*/ 5999 h 4225927"/>
                    <a:gd name="connsiteX2" fmla="*/ 2056260 w 2076450"/>
                    <a:gd name="connsiteY2" fmla="*/ 18808 h 4225927"/>
                    <a:gd name="connsiteX3" fmla="*/ 2076450 w 2076450"/>
                    <a:gd name="connsiteY3" fmla="*/ 219091 h 4225927"/>
                    <a:gd name="connsiteX4" fmla="*/ 2076450 w 2076450"/>
                    <a:gd name="connsiteY4" fmla="*/ 3232138 h 4225927"/>
                    <a:gd name="connsiteX5" fmla="*/ 1082661 w 2076450"/>
                    <a:gd name="connsiteY5" fmla="*/ 4225927 h 4225927"/>
                    <a:gd name="connsiteX6" fmla="*/ 993789 w 2076450"/>
                    <a:gd name="connsiteY6" fmla="*/ 4225927 h 4225927"/>
                    <a:gd name="connsiteX7" fmla="*/ 0 w 2076450"/>
                    <a:gd name="connsiteY7" fmla="*/ 3232138 h 4225927"/>
                    <a:gd name="connsiteX8" fmla="*/ 0 w 2076450"/>
                    <a:gd name="connsiteY8" fmla="*/ 219091 h 4225927"/>
                    <a:gd name="connsiteX9" fmla="*/ 23484 w 2076450"/>
                    <a:gd name="connsiteY9" fmla="*/ 5999 h 4225927"/>
                    <a:gd name="connsiteX0" fmla="*/ 50 w 2184599"/>
                    <a:gd name="connsiteY0" fmla="*/ 10791 h 4219928"/>
                    <a:gd name="connsiteX1" fmla="*/ 2161116 w 2184599"/>
                    <a:gd name="connsiteY1" fmla="*/ 0 h 4219928"/>
                    <a:gd name="connsiteX2" fmla="*/ 2164409 w 2184599"/>
                    <a:gd name="connsiteY2" fmla="*/ 12809 h 4219928"/>
                    <a:gd name="connsiteX3" fmla="*/ 2184599 w 2184599"/>
                    <a:gd name="connsiteY3" fmla="*/ 213092 h 4219928"/>
                    <a:gd name="connsiteX4" fmla="*/ 2184599 w 2184599"/>
                    <a:gd name="connsiteY4" fmla="*/ 3226139 h 4219928"/>
                    <a:gd name="connsiteX5" fmla="*/ 1190810 w 2184599"/>
                    <a:gd name="connsiteY5" fmla="*/ 4219928 h 4219928"/>
                    <a:gd name="connsiteX6" fmla="*/ 1101938 w 2184599"/>
                    <a:gd name="connsiteY6" fmla="*/ 4219928 h 4219928"/>
                    <a:gd name="connsiteX7" fmla="*/ 108149 w 2184599"/>
                    <a:gd name="connsiteY7" fmla="*/ 3226139 h 4219928"/>
                    <a:gd name="connsiteX8" fmla="*/ 108149 w 2184599"/>
                    <a:gd name="connsiteY8" fmla="*/ 213092 h 4219928"/>
                    <a:gd name="connsiteX9" fmla="*/ 50 w 2184599"/>
                    <a:gd name="connsiteY9" fmla="*/ 10791 h 4219928"/>
                    <a:gd name="connsiteX0" fmla="*/ 37 w 2226501"/>
                    <a:gd name="connsiteY0" fmla="*/ 6318 h 4224730"/>
                    <a:gd name="connsiteX1" fmla="*/ 2203018 w 2226501"/>
                    <a:gd name="connsiteY1" fmla="*/ 4802 h 4224730"/>
                    <a:gd name="connsiteX2" fmla="*/ 2206311 w 2226501"/>
                    <a:gd name="connsiteY2" fmla="*/ 17611 h 4224730"/>
                    <a:gd name="connsiteX3" fmla="*/ 2226501 w 2226501"/>
                    <a:gd name="connsiteY3" fmla="*/ 217894 h 4224730"/>
                    <a:gd name="connsiteX4" fmla="*/ 2226501 w 2226501"/>
                    <a:gd name="connsiteY4" fmla="*/ 3230941 h 4224730"/>
                    <a:gd name="connsiteX5" fmla="*/ 1232712 w 2226501"/>
                    <a:gd name="connsiteY5" fmla="*/ 4224730 h 4224730"/>
                    <a:gd name="connsiteX6" fmla="*/ 1143840 w 2226501"/>
                    <a:gd name="connsiteY6" fmla="*/ 4224730 h 4224730"/>
                    <a:gd name="connsiteX7" fmla="*/ 150051 w 2226501"/>
                    <a:gd name="connsiteY7" fmla="*/ 3230941 h 4224730"/>
                    <a:gd name="connsiteX8" fmla="*/ 150051 w 2226501"/>
                    <a:gd name="connsiteY8" fmla="*/ 217894 h 4224730"/>
                    <a:gd name="connsiteX9" fmla="*/ 37 w 2226501"/>
                    <a:gd name="connsiteY9" fmla="*/ 6318 h 4224730"/>
                    <a:gd name="connsiteX0" fmla="*/ 38 w 2226502"/>
                    <a:gd name="connsiteY0" fmla="*/ 5971 h 4224383"/>
                    <a:gd name="connsiteX1" fmla="*/ 2203019 w 2226502"/>
                    <a:gd name="connsiteY1" fmla="*/ 4455 h 4224383"/>
                    <a:gd name="connsiteX2" fmla="*/ 2206312 w 2226502"/>
                    <a:gd name="connsiteY2" fmla="*/ 17264 h 4224383"/>
                    <a:gd name="connsiteX3" fmla="*/ 2226502 w 2226502"/>
                    <a:gd name="connsiteY3" fmla="*/ 217547 h 4224383"/>
                    <a:gd name="connsiteX4" fmla="*/ 2226502 w 2226502"/>
                    <a:gd name="connsiteY4" fmla="*/ 3230594 h 4224383"/>
                    <a:gd name="connsiteX5" fmla="*/ 1232713 w 2226502"/>
                    <a:gd name="connsiteY5" fmla="*/ 4224383 h 4224383"/>
                    <a:gd name="connsiteX6" fmla="*/ 1143841 w 2226502"/>
                    <a:gd name="connsiteY6" fmla="*/ 4224383 h 4224383"/>
                    <a:gd name="connsiteX7" fmla="*/ 150052 w 2226502"/>
                    <a:gd name="connsiteY7" fmla="*/ 3230594 h 4224383"/>
                    <a:gd name="connsiteX8" fmla="*/ 148334 w 2226502"/>
                    <a:gd name="connsiteY8" fmla="*/ 219196 h 4224383"/>
                    <a:gd name="connsiteX9" fmla="*/ 38 w 2226502"/>
                    <a:gd name="connsiteY9" fmla="*/ 5971 h 4224383"/>
                    <a:gd name="connsiteX0" fmla="*/ 37 w 2228425"/>
                    <a:gd name="connsiteY0" fmla="*/ 13266 h 4219928"/>
                    <a:gd name="connsiteX1" fmla="*/ 2204942 w 2228425"/>
                    <a:gd name="connsiteY1" fmla="*/ 0 h 4219928"/>
                    <a:gd name="connsiteX2" fmla="*/ 2208235 w 2228425"/>
                    <a:gd name="connsiteY2" fmla="*/ 12809 h 4219928"/>
                    <a:gd name="connsiteX3" fmla="*/ 2228425 w 2228425"/>
                    <a:gd name="connsiteY3" fmla="*/ 213092 h 4219928"/>
                    <a:gd name="connsiteX4" fmla="*/ 2228425 w 2228425"/>
                    <a:gd name="connsiteY4" fmla="*/ 3226139 h 4219928"/>
                    <a:gd name="connsiteX5" fmla="*/ 1234636 w 2228425"/>
                    <a:gd name="connsiteY5" fmla="*/ 4219928 h 4219928"/>
                    <a:gd name="connsiteX6" fmla="*/ 1145764 w 2228425"/>
                    <a:gd name="connsiteY6" fmla="*/ 4219928 h 4219928"/>
                    <a:gd name="connsiteX7" fmla="*/ 151975 w 2228425"/>
                    <a:gd name="connsiteY7" fmla="*/ 3226139 h 4219928"/>
                    <a:gd name="connsiteX8" fmla="*/ 150257 w 2228425"/>
                    <a:gd name="connsiteY8" fmla="*/ 214741 h 4219928"/>
                    <a:gd name="connsiteX9" fmla="*/ 37 w 2228425"/>
                    <a:gd name="connsiteY9" fmla="*/ 13266 h 4219928"/>
                    <a:gd name="connsiteX0" fmla="*/ 35 w 2236943"/>
                    <a:gd name="connsiteY0" fmla="*/ 18145 h 4219928"/>
                    <a:gd name="connsiteX1" fmla="*/ 2213460 w 2236943"/>
                    <a:gd name="connsiteY1" fmla="*/ 0 h 4219928"/>
                    <a:gd name="connsiteX2" fmla="*/ 2216753 w 2236943"/>
                    <a:gd name="connsiteY2" fmla="*/ 12809 h 4219928"/>
                    <a:gd name="connsiteX3" fmla="*/ 2236943 w 2236943"/>
                    <a:gd name="connsiteY3" fmla="*/ 213092 h 4219928"/>
                    <a:gd name="connsiteX4" fmla="*/ 2236943 w 2236943"/>
                    <a:gd name="connsiteY4" fmla="*/ 3226139 h 4219928"/>
                    <a:gd name="connsiteX5" fmla="*/ 1243154 w 2236943"/>
                    <a:gd name="connsiteY5" fmla="*/ 4219928 h 4219928"/>
                    <a:gd name="connsiteX6" fmla="*/ 1154282 w 2236943"/>
                    <a:gd name="connsiteY6" fmla="*/ 4219928 h 4219928"/>
                    <a:gd name="connsiteX7" fmla="*/ 160493 w 2236943"/>
                    <a:gd name="connsiteY7" fmla="*/ 3226139 h 4219928"/>
                    <a:gd name="connsiteX8" fmla="*/ 158775 w 2236943"/>
                    <a:gd name="connsiteY8" fmla="*/ 214741 h 4219928"/>
                    <a:gd name="connsiteX9" fmla="*/ 35 w 2236943"/>
                    <a:gd name="connsiteY9" fmla="*/ 18145 h 4219928"/>
                    <a:gd name="connsiteX0" fmla="*/ 34 w 2241820"/>
                    <a:gd name="connsiteY0" fmla="*/ 9625 h 4219928"/>
                    <a:gd name="connsiteX1" fmla="*/ 2218337 w 2241820"/>
                    <a:gd name="connsiteY1" fmla="*/ 0 h 4219928"/>
                    <a:gd name="connsiteX2" fmla="*/ 2221630 w 2241820"/>
                    <a:gd name="connsiteY2" fmla="*/ 12809 h 4219928"/>
                    <a:gd name="connsiteX3" fmla="*/ 2241820 w 2241820"/>
                    <a:gd name="connsiteY3" fmla="*/ 213092 h 4219928"/>
                    <a:gd name="connsiteX4" fmla="*/ 2241820 w 2241820"/>
                    <a:gd name="connsiteY4" fmla="*/ 3226139 h 4219928"/>
                    <a:gd name="connsiteX5" fmla="*/ 1248031 w 2241820"/>
                    <a:gd name="connsiteY5" fmla="*/ 4219928 h 4219928"/>
                    <a:gd name="connsiteX6" fmla="*/ 1159159 w 2241820"/>
                    <a:gd name="connsiteY6" fmla="*/ 4219928 h 4219928"/>
                    <a:gd name="connsiteX7" fmla="*/ 165370 w 2241820"/>
                    <a:gd name="connsiteY7" fmla="*/ 3226139 h 4219928"/>
                    <a:gd name="connsiteX8" fmla="*/ 163652 w 2241820"/>
                    <a:gd name="connsiteY8" fmla="*/ 214741 h 4219928"/>
                    <a:gd name="connsiteX9" fmla="*/ 34 w 2241820"/>
                    <a:gd name="connsiteY9" fmla="*/ 9625 h 4219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241820" h="4219928">
                      <a:moveTo>
                        <a:pt x="34" y="9625"/>
                      </a:moveTo>
                      <a:lnTo>
                        <a:pt x="2218337" y="0"/>
                      </a:lnTo>
                      <a:lnTo>
                        <a:pt x="2221630" y="12809"/>
                      </a:lnTo>
                      <a:cubicBezTo>
                        <a:pt x="2234868" y="77502"/>
                        <a:pt x="2241820" y="144485"/>
                        <a:pt x="2241820" y="213092"/>
                      </a:cubicBezTo>
                      <a:lnTo>
                        <a:pt x="2241820" y="3226139"/>
                      </a:lnTo>
                      <a:cubicBezTo>
                        <a:pt x="2241820" y="3774994"/>
                        <a:pt x="1796886" y="4219928"/>
                        <a:pt x="1248031" y="4219928"/>
                      </a:cubicBezTo>
                      <a:lnTo>
                        <a:pt x="1159159" y="4219928"/>
                      </a:lnTo>
                      <a:cubicBezTo>
                        <a:pt x="610304" y="4219928"/>
                        <a:pt x="165370" y="3774994"/>
                        <a:pt x="165370" y="3226139"/>
                      </a:cubicBezTo>
                      <a:cubicBezTo>
                        <a:pt x="164797" y="2222340"/>
                        <a:pt x="164225" y="1218540"/>
                        <a:pt x="163652" y="214741"/>
                      </a:cubicBezTo>
                      <a:cubicBezTo>
                        <a:pt x="172177" y="-53391"/>
                        <a:pt x="-2828" y="6583"/>
                        <a:pt x="34" y="962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>
                    <a:latin typeface="+mj-lt"/>
                  </a:endParaRPr>
                </a:p>
              </p:txBody>
            </p:sp>
            <p:sp>
              <p:nvSpPr>
                <p:cNvPr id="20" name="Oval 19">
                  <a:extLst>
                    <a:ext uri="{FF2B5EF4-FFF2-40B4-BE49-F238E27FC236}">
                      <a16:creationId xmlns:a16="http://schemas.microsoft.com/office/drawing/2014/main" id="{58C5727B-4222-F7CA-B7D6-007824766F64}"/>
                    </a:ext>
                  </a:extLst>
                </p:cNvPr>
                <p:cNvSpPr/>
                <p:nvPr/>
              </p:nvSpPr>
              <p:spPr>
                <a:xfrm rot="5400000">
                  <a:off x="5116403" y="5378358"/>
                  <a:ext cx="1282683" cy="1282683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chemeClr val="accent3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latin typeface="+mj-lt"/>
                  </a:endParaRPr>
                </a:p>
              </p:txBody>
            </p:sp>
            <p:sp>
              <p:nvSpPr>
                <p:cNvPr id="21" name="Oval 20">
                  <a:extLst>
                    <a:ext uri="{FF2B5EF4-FFF2-40B4-BE49-F238E27FC236}">
                      <a16:creationId xmlns:a16="http://schemas.microsoft.com/office/drawing/2014/main" id="{98E3C355-5F7D-E20F-47BB-9AB97F1C359C}"/>
                    </a:ext>
                  </a:extLst>
                </p:cNvPr>
                <p:cNvSpPr/>
                <p:nvPr/>
              </p:nvSpPr>
              <p:spPr>
                <a:xfrm rot="5400000">
                  <a:off x="5262109" y="5524064"/>
                  <a:ext cx="991271" cy="991271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chemeClr val="accent3">
                      <a:lumMod val="50000"/>
                    </a:schemeClr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latin typeface="+mj-lt"/>
                  </a:endParaRPr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C6C2E696-E01E-4885-4042-DF91ADBBD8D0}"/>
                    </a:ext>
                  </a:extLst>
                </p:cNvPr>
                <p:cNvSpPr/>
                <p:nvPr/>
              </p:nvSpPr>
              <p:spPr>
                <a:xfrm rot="8029954">
                  <a:off x="3599041" y="2318596"/>
                  <a:ext cx="1670850" cy="3145155"/>
                </a:xfrm>
                <a:custGeom>
                  <a:avLst/>
                  <a:gdLst>
                    <a:gd name="connsiteX0" fmla="*/ 23484 w 2076450"/>
                    <a:gd name="connsiteY0" fmla="*/ 0 h 4219928"/>
                    <a:gd name="connsiteX1" fmla="*/ 2052967 w 2076450"/>
                    <a:gd name="connsiteY1" fmla="*/ 0 h 4219928"/>
                    <a:gd name="connsiteX2" fmla="*/ 2056260 w 2076450"/>
                    <a:gd name="connsiteY2" fmla="*/ 12809 h 4219928"/>
                    <a:gd name="connsiteX3" fmla="*/ 2076450 w 2076450"/>
                    <a:gd name="connsiteY3" fmla="*/ 213092 h 4219928"/>
                    <a:gd name="connsiteX4" fmla="*/ 2076450 w 2076450"/>
                    <a:gd name="connsiteY4" fmla="*/ 3226139 h 4219928"/>
                    <a:gd name="connsiteX5" fmla="*/ 1082661 w 2076450"/>
                    <a:gd name="connsiteY5" fmla="*/ 4219928 h 4219928"/>
                    <a:gd name="connsiteX6" fmla="*/ 993789 w 2076450"/>
                    <a:gd name="connsiteY6" fmla="*/ 4219928 h 4219928"/>
                    <a:gd name="connsiteX7" fmla="*/ 0 w 2076450"/>
                    <a:gd name="connsiteY7" fmla="*/ 3226139 h 4219928"/>
                    <a:gd name="connsiteX8" fmla="*/ 0 w 2076450"/>
                    <a:gd name="connsiteY8" fmla="*/ 213092 h 4219928"/>
                    <a:gd name="connsiteX9" fmla="*/ 20190 w 2076450"/>
                    <a:gd name="connsiteY9" fmla="*/ 12809 h 4219928"/>
                    <a:gd name="connsiteX10" fmla="*/ 23484 w 2076450"/>
                    <a:gd name="connsiteY10" fmla="*/ 0 h 4219928"/>
                    <a:gd name="connsiteX0" fmla="*/ 157479 w 2210445"/>
                    <a:gd name="connsiteY0" fmla="*/ 85403 h 4305331"/>
                    <a:gd name="connsiteX1" fmla="*/ 2186962 w 2210445"/>
                    <a:gd name="connsiteY1" fmla="*/ 85403 h 4305331"/>
                    <a:gd name="connsiteX2" fmla="*/ 2190255 w 2210445"/>
                    <a:gd name="connsiteY2" fmla="*/ 98212 h 4305331"/>
                    <a:gd name="connsiteX3" fmla="*/ 2210445 w 2210445"/>
                    <a:gd name="connsiteY3" fmla="*/ 298495 h 4305331"/>
                    <a:gd name="connsiteX4" fmla="*/ 2210445 w 2210445"/>
                    <a:gd name="connsiteY4" fmla="*/ 3311542 h 4305331"/>
                    <a:gd name="connsiteX5" fmla="*/ 1216656 w 2210445"/>
                    <a:gd name="connsiteY5" fmla="*/ 4305331 h 4305331"/>
                    <a:gd name="connsiteX6" fmla="*/ 1127784 w 2210445"/>
                    <a:gd name="connsiteY6" fmla="*/ 4305331 h 4305331"/>
                    <a:gd name="connsiteX7" fmla="*/ 133995 w 2210445"/>
                    <a:gd name="connsiteY7" fmla="*/ 3311542 h 4305331"/>
                    <a:gd name="connsiteX8" fmla="*/ 133995 w 2210445"/>
                    <a:gd name="connsiteY8" fmla="*/ 298495 h 4305331"/>
                    <a:gd name="connsiteX9" fmla="*/ 157479 w 2210445"/>
                    <a:gd name="connsiteY9" fmla="*/ 85403 h 4305331"/>
                    <a:gd name="connsiteX0" fmla="*/ 23484 w 2076450"/>
                    <a:gd name="connsiteY0" fmla="*/ 98139 h 4318067"/>
                    <a:gd name="connsiteX1" fmla="*/ 2052967 w 2076450"/>
                    <a:gd name="connsiteY1" fmla="*/ 98139 h 4318067"/>
                    <a:gd name="connsiteX2" fmla="*/ 2056260 w 2076450"/>
                    <a:gd name="connsiteY2" fmla="*/ 110948 h 4318067"/>
                    <a:gd name="connsiteX3" fmla="*/ 2076450 w 2076450"/>
                    <a:gd name="connsiteY3" fmla="*/ 311231 h 4318067"/>
                    <a:gd name="connsiteX4" fmla="*/ 2076450 w 2076450"/>
                    <a:gd name="connsiteY4" fmla="*/ 3324278 h 4318067"/>
                    <a:gd name="connsiteX5" fmla="*/ 1082661 w 2076450"/>
                    <a:gd name="connsiteY5" fmla="*/ 4318067 h 4318067"/>
                    <a:gd name="connsiteX6" fmla="*/ 993789 w 2076450"/>
                    <a:gd name="connsiteY6" fmla="*/ 4318067 h 4318067"/>
                    <a:gd name="connsiteX7" fmla="*/ 0 w 2076450"/>
                    <a:gd name="connsiteY7" fmla="*/ 3324278 h 4318067"/>
                    <a:gd name="connsiteX8" fmla="*/ 0 w 2076450"/>
                    <a:gd name="connsiteY8" fmla="*/ 311231 h 4318067"/>
                    <a:gd name="connsiteX9" fmla="*/ 23484 w 2076450"/>
                    <a:gd name="connsiteY9" fmla="*/ 98139 h 4318067"/>
                    <a:gd name="connsiteX0" fmla="*/ 23484 w 2076450"/>
                    <a:gd name="connsiteY0" fmla="*/ 5999 h 4225927"/>
                    <a:gd name="connsiteX1" fmla="*/ 2052967 w 2076450"/>
                    <a:gd name="connsiteY1" fmla="*/ 5999 h 4225927"/>
                    <a:gd name="connsiteX2" fmla="*/ 2056260 w 2076450"/>
                    <a:gd name="connsiteY2" fmla="*/ 18808 h 4225927"/>
                    <a:gd name="connsiteX3" fmla="*/ 2076450 w 2076450"/>
                    <a:gd name="connsiteY3" fmla="*/ 219091 h 4225927"/>
                    <a:gd name="connsiteX4" fmla="*/ 2076450 w 2076450"/>
                    <a:gd name="connsiteY4" fmla="*/ 3232138 h 4225927"/>
                    <a:gd name="connsiteX5" fmla="*/ 1082661 w 2076450"/>
                    <a:gd name="connsiteY5" fmla="*/ 4225927 h 4225927"/>
                    <a:gd name="connsiteX6" fmla="*/ 993789 w 2076450"/>
                    <a:gd name="connsiteY6" fmla="*/ 4225927 h 4225927"/>
                    <a:gd name="connsiteX7" fmla="*/ 0 w 2076450"/>
                    <a:gd name="connsiteY7" fmla="*/ 3232138 h 4225927"/>
                    <a:gd name="connsiteX8" fmla="*/ 0 w 2076450"/>
                    <a:gd name="connsiteY8" fmla="*/ 219091 h 4225927"/>
                    <a:gd name="connsiteX9" fmla="*/ 23484 w 2076450"/>
                    <a:gd name="connsiteY9" fmla="*/ 5999 h 4225927"/>
                    <a:gd name="connsiteX0" fmla="*/ 50 w 2184599"/>
                    <a:gd name="connsiteY0" fmla="*/ 10791 h 4219928"/>
                    <a:gd name="connsiteX1" fmla="*/ 2161116 w 2184599"/>
                    <a:gd name="connsiteY1" fmla="*/ 0 h 4219928"/>
                    <a:gd name="connsiteX2" fmla="*/ 2164409 w 2184599"/>
                    <a:gd name="connsiteY2" fmla="*/ 12809 h 4219928"/>
                    <a:gd name="connsiteX3" fmla="*/ 2184599 w 2184599"/>
                    <a:gd name="connsiteY3" fmla="*/ 213092 h 4219928"/>
                    <a:gd name="connsiteX4" fmla="*/ 2184599 w 2184599"/>
                    <a:gd name="connsiteY4" fmla="*/ 3226139 h 4219928"/>
                    <a:gd name="connsiteX5" fmla="*/ 1190810 w 2184599"/>
                    <a:gd name="connsiteY5" fmla="*/ 4219928 h 4219928"/>
                    <a:gd name="connsiteX6" fmla="*/ 1101938 w 2184599"/>
                    <a:gd name="connsiteY6" fmla="*/ 4219928 h 4219928"/>
                    <a:gd name="connsiteX7" fmla="*/ 108149 w 2184599"/>
                    <a:gd name="connsiteY7" fmla="*/ 3226139 h 4219928"/>
                    <a:gd name="connsiteX8" fmla="*/ 108149 w 2184599"/>
                    <a:gd name="connsiteY8" fmla="*/ 213092 h 4219928"/>
                    <a:gd name="connsiteX9" fmla="*/ 50 w 2184599"/>
                    <a:gd name="connsiteY9" fmla="*/ 10791 h 4219928"/>
                    <a:gd name="connsiteX0" fmla="*/ 37 w 2226501"/>
                    <a:gd name="connsiteY0" fmla="*/ 6318 h 4224730"/>
                    <a:gd name="connsiteX1" fmla="*/ 2203018 w 2226501"/>
                    <a:gd name="connsiteY1" fmla="*/ 4802 h 4224730"/>
                    <a:gd name="connsiteX2" fmla="*/ 2206311 w 2226501"/>
                    <a:gd name="connsiteY2" fmla="*/ 17611 h 4224730"/>
                    <a:gd name="connsiteX3" fmla="*/ 2226501 w 2226501"/>
                    <a:gd name="connsiteY3" fmla="*/ 217894 h 4224730"/>
                    <a:gd name="connsiteX4" fmla="*/ 2226501 w 2226501"/>
                    <a:gd name="connsiteY4" fmla="*/ 3230941 h 4224730"/>
                    <a:gd name="connsiteX5" fmla="*/ 1232712 w 2226501"/>
                    <a:gd name="connsiteY5" fmla="*/ 4224730 h 4224730"/>
                    <a:gd name="connsiteX6" fmla="*/ 1143840 w 2226501"/>
                    <a:gd name="connsiteY6" fmla="*/ 4224730 h 4224730"/>
                    <a:gd name="connsiteX7" fmla="*/ 150051 w 2226501"/>
                    <a:gd name="connsiteY7" fmla="*/ 3230941 h 4224730"/>
                    <a:gd name="connsiteX8" fmla="*/ 150051 w 2226501"/>
                    <a:gd name="connsiteY8" fmla="*/ 217894 h 4224730"/>
                    <a:gd name="connsiteX9" fmla="*/ 37 w 2226501"/>
                    <a:gd name="connsiteY9" fmla="*/ 6318 h 4224730"/>
                    <a:gd name="connsiteX0" fmla="*/ 38 w 2226502"/>
                    <a:gd name="connsiteY0" fmla="*/ 5971 h 4224383"/>
                    <a:gd name="connsiteX1" fmla="*/ 2203019 w 2226502"/>
                    <a:gd name="connsiteY1" fmla="*/ 4455 h 4224383"/>
                    <a:gd name="connsiteX2" fmla="*/ 2206312 w 2226502"/>
                    <a:gd name="connsiteY2" fmla="*/ 17264 h 4224383"/>
                    <a:gd name="connsiteX3" fmla="*/ 2226502 w 2226502"/>
                    <a:gd name="connsiteY3" fmla="*/ 217547 h 4224383"/>
                    <a:gd name="connsiteX4" fmla="*/ 2226502 w 2226502"/>
                    <a:gd name="connsiteY4" fmla="*/ 3230594 h 4224383"/>
                    <a:gd name="connsiteX5" fmla="*/ 1232713 w 2226502"/>
                    <a:gd name="connsiteY5" fmla="*/ 4224383 h 4224383"/>
                    <a:gd name="connsiteX6" fmla="*/ 1143841 w 2226502"/>
                    <a:gd name="connsiteY6" fmla="*/ 4224383 h 4224383"/>
                    <a:gd name="connsiteX7" fmla="*/ 150052 w 2226502"/>
                    <a:gd name="connsiteY7" fmla="*/ 3230594 h 4224383"/>
                    <a:gd name="connsiteX8" fmla="*/ 148334 w 2226502"/>
                    <a:gd name="connsiteY8" fmla="*/ 219196 h 4224383"/>
                    <a:gd name="connsiteX9" fmla="*/ 38 w 2226502"/>
                    <a:gd name="connsiteY9" fmla="*/ 5971 h 4224383"/>
                    <a:gd name="connsiteX0" fmla="*/ 37 w 2228425"/>
                    <a:gd name="connsiteY0" fmla="*/ 13266 h 4219928"/>
                    <a:gd name="connsiteX1" fmla="*/ 2204942 w 2228425"/>
                    <a:gd name="connsiteY1" fmla="*/ 0 h 4219928"/>
                    <a:gd name="connsiteX2" fmla="*/ 2208235 w 2228425"/>
                    <a:gd name="connsiteY2" fmla="*/ 12809 h 4219928"/>
                    <a:gd name="connsiteX3" fmla="*/ 2228425 w 2228425"/>
                    <a:gd name="connsiteY3" fmla="*/ 213092 h 4219928"/>
                    <a:gd name="connsiteX4" fmla="*/ 2228425 w 2228425"/>
                    <a:gd name="connsiteY4" fmla="*/ 3226139 h 4219928"/>
                    <a:gd name="connsiteX5" fmla="*/ 1234636 w 2228425"/>
                    <a:gd name="connsiteY5" fmla="*/ 4219928 h 4219928"/>
                    <a:gd name="connsiteX6" fmla="*/ 1145764 w 2228425"/>
                    <a:gd name="connsiteY6" fmla="*/ 4219928 h 4219928"/>
                    <a:gd name="connsiteX7" fmla="*/ 151975 w 2228425"/>
                    <a:gd name="connsiteY7" fmla="*/ 3226139 h 4219928"/>
                    <a:gd name="connsiteX8" fmla="*/ 150257 w 2228425"/>
                    <a:gd name="connsiteY8" fmla="*/ 214741 h 4219928"/>
                    <a:gd name="connsiteX9" fmla="*/ 37 w 2228425"/>
                    <a:gd name="connsiteY9" fmla="*/ 13266 h 4219928"/>
                    <a:gd name="connsiteX0" fmla="*/ 35 w 2236943"/>
                    <a:gd name="connsiteY0" fmla="*/ 18145 h 4219928"/>
                    <a:gd name="connsiteX1" fmla="*/ 2213460 w 2236943"/>
                    <a:gd name="connsiteY1" fmla="*/ 0 h 4219928"/>
                    <a:gd name="connsiteX2" fmla="*/ 2216753 w 2236943"/>
                    <a:gd name="connsiteY2" fmla="*/ 12809 h 4219928"/>
                    <a:gd name="connsiteX3" fmla="*/ 2236943 w 2236943"/>
                    <a:gd name="connsiteY3" fmla="*/ 213092 h 4219928"/>
                    <a:gd name="connsiteX4" fmla="*/ 2236943 w 2236943"/>
                    <a:gd name="connsiteY4" fmla="*/ 3226139 h 4219928"/>
                    <a:gd name="connsiteX5" fmla="*/ 1243154 w 2236943"/>
                    <a:gd name="connsiteY5" fmla="*/ 4219928 h 4219928"/>
                    <a:gd name="connsiteX6" fmla="*/ 1154282 w 2236943"/>
                    <a:gd name="connsiteY6" fmla="*/ 4219928 h 4219928"/>
                    <a:gd name="connsiteX7" fmla="*/ 160493 w 2236943"/>
                    <a:gd name="connsiteY7" fmla="*/ 3226139 h 4219928"/>
                    <a:gd name="connsiteX8" fmla="*/ 158775 w 2236943"/>
                    <a:gd name="connsiteY8" fmla="*/ 214741 h 4219928"/>
                    <a:gd name="connsiteX9" fmla="*/ 35 w 2236943"/>
                    <a:gd name="connsiteY9" fmla="*/ 18145 h 4219928"/>
                    <a:gd name="connsiteX0" fmla="*/ 34 w 2241820"/>
                    <a:gd name="connsiteY0" fmla="*/ 9625 h 4219928"/>
                    <a:gd name="connsiteX1" fmla="*/ 2218337 w 2241820"/>
                    <a:gd name="connsiteY1" fmla="*/ 0 h 4219928"/>
                    <a:gd name="connsiteX2" fmla="*/ 2221630 w 2241820"/>
                    <a:gd name="connsiteY2" fmla="*/ 12809 h 4219928"/>
                    <a:gd name="connsiteX3" fmla="*/ 2241820 w 2241820"/>
                    <a:gd name="connsiteY3" fmla="*/ 213092 h 4219928"/>
                    <a:gd name="connsiteX4" fmla="*/ 2241820 w 2241820"/>
                    <a:gd name="connsiteY4" fmla="*/ 3226139 h 4219928"/>
                    <a:gd name="connsiteX5" fmla="*/ 1248031 w 2241820"/>
                    <a:gd name="connsiteY5" fmla="*/ 4219928 h 4219928"/>
                    <a:gd name="connsiteX6" fmla="*/ 1159159 w 2241820"/>
                    <a:gd name="connsiteY6" fmla="*/ 4219928 h 4219928"/>
                    <a:gd name="connsiteX7" fmla="*/ 165370 w 2241820"/>
                    <a:gd name="connsiteY7" fmla="*/ 3226139 h 4219928"/>
                    <a:gd name="connsiteX8" fmla="*/ 163652 w 2241820"/>
                    <a:gd name="connsiteY8" fmla="*/ 214741 h 4219928"/>
                    <a:gd name="connsiteX9" fmla="*/ 34 w 2241820"/>
                    <a:gd name="connsiteY9" fmla="*/ 9625 h 4219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241820" h="4219928">
                      <a:moveTo>
                        <a:pt x="34" y="9625"/>
                      </a:moveTo>
                      <a:lnTo>
                        <a:pt x="2218337" y="0"/>
                      </a:lnTo>
                      <a:lnTo>
                        <a:pt x="2221630" y="12809"/>
                      </a:lnTo>
                      <a:cubicBezTo>
                        <a:pt x="2234868" y="77502"/>
                        <a:pt x="2241820" y="144485"/>
                        <a:pt x="2241820" y="213092"/>
                      </a:cubicBezTo>
                      <a:lnTo>
                        <a:pt x="2241820" y="3226139"/>
                      </a:lnTo>
                      <a:cubicBezTo>
                        <a:pt x="2241820" y="3774994"/>
                        <a:pt x="1796886" y="4219928"/>
                        <a:pt x="1248031" y="4219928"/>
                      </a:cubicBezTo>
                      <a:lnTo>
                        <a:pt x="1159159" y="4219928"/>
                      </a:lnTo>
                      <a:cubicBezTo>
                        <a:pt x="610304" y="4219928"/>
                        <a:pt x="165370" y="3774994"/>
                        <a:pt x="165370" y="3226139"/>
                      </a:cubicBezTo>
                      <a:cubicBezTo>
                        <a:pt x="164797" y="2222340"/>
                        <a:pt x="164225" y="1218540"/>
                        <a:pt x="163652" y="214741"/>
                      </a:cubicBezTo>
                      <a:cubicBezTo>
                        <a:pt x="172177" y="-53391"/>
                        <a:pt x="-2828" y="6583"/>
                        <a:pt x="34" y="9625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latin typeface="+mj-lt"/>
                  </a:endParaRPr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9358984A-FCA6-CE5C-AFB9-AB55E41430AD}"/>
                    </a:ext>
                  </a:extLst>
                </p:cNvPr>
                <p:cNvSpPr/>
                <p:nvPr/>
              </p:nvSpPr>
              <p:spPr>
                <a:xfrm rot="8112922" flipV="1">
                  <a:off x="5708769" y="3740656"/>
                  <a:ext cx="283240" cy="770986"/>
                </a:xfrm>
                <a:custGeom>
                  <a:avLst/>
                  <a:gdLst>
                    <a:gd name="connsiteX0" fmla="*/ 23484 w 2076450"/>
                    <a:gd name="connsiteY0" fmla="*/ 0 h 4219928"/>
                    <a:gd name="connsiteX1" fmla="*/ 2052967 w 2076450"/>
                    <a:gd name="connsiteY1" fmla="*/ 0 h 4219928"/>
                    <a:gd name="connsiteX2" fmla="*/ 2056260 w 2076450"/>
                    <a:gd name="connsiteY2" fmla="*/ 12809 h 4219928"/>
                    <a:gd name="connsiteX3" fmla="*/ 2076450 w 2076450"/>
                    <a:gd name="connsiteY3" fmla="*/ 213092 h 4219928"/>
                    <a:gd name="connsiteX4" fmla="*/ 2076450 w 2076450"/>
                    <a:gd name="connsiteY4" fmla="*/ 3226139 h 4219928"/>
                    <a:gd name="connsiteX5" fmla="*/ 1082661 w 2076450"/>
                    <a:gd name="connsiteY5" fmla="*/ 4219928 h 4219928"/>
                    <a:gd name="connsiteX6" fmla="*/ 993789 w 2076450"/>
                    <a:gd name="connsiteY6" fmla="*/ 4219928 h 4219928"/>
                    <a:gd name="connsiteX7" fmla="*/ 0 w 2076450"/>
                    <a:gd name="connsiteY7" fmla="*/ 3226139 h 4219928"/>
                    <a:gd name="connsiteX8" fmla="*/ 0 w 2076450"/>
                    <a:gd name="connsiteY8" fmla="*/ 213092 h 4219928"/>
                    <a:gd name="connsiteX9" fmla="*/ 20190 w 2076450"/>
                    <a:gd name="connsiteY9" fmla="*/ 12809 h 4219928"/>
                    <a:gd name="connsiteX10" fmla="*/ 23484 w 2076450"/>
                    <a:gd name="connsiteY10" fmla="*/ 0 h 4219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76450" h="4219928">
                      <a:moveTo>
                        <a:pt x="23484" y="0"/>
                      </a:moveTo>
                      <a:lnTo>
                        <a:pt x="2052967" y="0"/>
                      </a:lnTo>
                      <a:lnTo>
                        <a:pt x="2056260" y="12809"/>
                      </a:lnTo>
                      <a:cubicBezTo>
                        <a:pt x="2069498" y="77502"/>
                        <a:pt x="2076450" y="144485"/>
                        <a:pt x="2076450" y="213092"/>
                      </a:cubicBezTo>
                      <a:lnTo>
                        <a:pt x="2076450" y="3226139"/>
                      </a:lnTo>
                      <a:cubicBezTo>
                        <a:pt x="2076450" y="3774994"/>
                        <a:pt x="1631516" y="4219928"/>
                        <a:pt x="1082661" y="4219928"/>
                      </a:cubicBezTo>
                      <a:lnTo>
                        <a:pt x="993789" y="4219928"/>
                      </a:lnTo>
                      <a:cubicBezTo>
                        <a:pt x="444934" y="4219928"/>
                        <a:pt x="0" y="3774994"/>
                        <a:pt x="0" y="3226139"/>
                      </a:cubicBezTo>
                      <a:lnTo>
                        <a:pt x="0" y="213092"/>
                      </a:lnTo>
                      <a:cubicBezTo>
                        <a:pt x="0" y="144485"/>
                        <a:pt x="6952" y="77502"/>
                        <a:pt x="20190" y="12809"/>
                      </a:cubicBezTo>
                      <a:lnTo>
                        <a:pt x="23484" y="0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  <a:alpha val="92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latin typeface="+mj-lt"/>
                  </a:endParaRPr>
                </a:p>
              </p:txBody>
            </p:sp>
            <p:sp>
              <p:nvSpPr>
                <p:cNvPr id="24" name="Oval 23">
                  <a:extLst>
                    <a:ext uri="{FF2B5EF4-FFF2-40B4-BE49-F238E27FC236}">
                      <a16:creationId xmlns:a16="http://schemas.microsoft.com/office/drawing/2014/main" id="{F22001A3-4CB0-DBB3-99FF-1AD6FD322782}"/>
                    </a:ext>
                  </a:extLst>
                </p:cNvPr>
                <p:cNvSpPr/>
                <p:nvPr/>
              </p:nvSpPr>
              <p:spPr>
                <a:xfrm rot="10800000">
                  <a:off x="3151783" y="2754197"/>
                  <a:ext cx="1282683" cy="1282683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latin typeface="+mj-lt"/>
                  </a:endParaRPr>
                </a:p>
              </p:txBody>
            </p:sp>
            <p:sp>
              <p:nvSpPr>
                <p:cNvPr id="25" name="Oval 24">
                  <a:extLst>
                    <a:ext uri="{FF2B5EF4-FFF2-40B4-BE49-F238E27FC236}">
                      <a16:creationId xmlns:a16="http://schemas.microsoft.com/office/drawing/2014/main" id="{BC47CF6B-93CA-88B0-8FD0-53BE8934620A}"/>
                    </a:ext>
                  </a:extLst>
                </p:cNvPr>
                <p:cNvSpPr/>
                <p:nvPr/>
              </p:nvSpPr>
              <p:spPr>
                <a:xfrm rot="10800000">
                  <a:off x="3297489" y="2899903"/>
                  <a:ext cx="991271" cy="991271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chemeClr val="accent4">
                      <a:lumMod val="75000"/>
                    </a:schemeClr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latin typeface="+mj-lt"/>
                  </a:endParaRPr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74F67DDD-1D17-04A2-5756-785913717A19}"/>
                    </a:ext>
                  </a:extLst>
                </p:cNvPr>
                <p:cNvSpPr/>
                <p:nvPr/>
              </p:nvSpPr>
              <p:spPr>
                <a:xfrm rot="13512922" flipV="1">
                  <a:off x="5554549" y="3090637"/>
                  <a:ext cx="283240" cy="770987"/>
                </a:xfrm>
                <a:custGeom>
                  <a:avLst/>
                  <a:gdLst>
                    <a:gd name="connsiteX0" fmla="*/ 23484 w 2076450"/>
                    <a:gd name="connsiteY0" fmla="*/ 0 h 4219928"/>
                    <a:gd name="connsiteX1" fmla="*/ 2052967 w 2076450"/>
                    <a:gd name="connsiteY1" fmla="*/ 0 h 4219928"/>
                    <a:gd name="connsiteX2" fmla="*/ 2056260 w 2076450"/>
                    <a:gd name="connsiteY2" fmla="*/ 12809 h 4219928"/>
                    <a:gd name="connsiteX3" fmla="*/ 2076450 w 2076450"/>
                    <a:gd name="connsiteY3" fmla="*/ 213092 h 4219928"/>
                    <a:gd name="connsiteX4" fmla="*/ 2076450 w 2076450"/>
                    <a:gd name="connsiteY4" fmla="*/ 3226139 h 4219928"/>
                    <a:gd name="connsiteX5" fmla="*/ 1082661 w 2076450"/>
                    <a:gd name="connsiteY5" fmla="*/ 4219928 h 4219928"/>
                    <a:gd name="connsiteX6" fmla="*/ 993789 w 2076450"/>
                    <a:gd name="connsiteY6" fmla="*/ 4219928 h 4219928"/>
                    <a:gd name="connsiteX7" fmla="*/ 0 w 2076450"/>
                    <a:gd name="connsiteY7" fmla="*/ 3226139 h 4219928"/>
                    <a:gd name="connsiteX8" fmla="*/ 0 w 2076450"/>
                    <a:gd name="connsiteY8" fmla="*/ 213092 h 4219928"/>
                    <a:gd name="connsiteX9" fmla="*/ 20190 w 2076450"/>
                    <a:gd name="connsiteY9" fmla="*/ 12809 h 4219928"/>
                    <a:gd name="connsiteX10" fmla="*/ 23484 w 2076450"/>
                    <a:gd name="connsiteY10" fmla="*/ 0 h 4219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76450" h="4219928">
                      <a:moveTo>
                        <a:pt x="23484" y="0"/>
                      </a:moveTo>
                      <a:lnTo>
                        <a:pt x="2052967" y="0"/>
                      </a:lnTo>
                      <a:lnTo>
                        <a:pt x="2056260" y="12809"/>
                      </a:lnTo>
                      <a:cubicBezTo>
                        <a:pt x="2069498" y="77502"/>
                        <a:pt x="2076450" y="144485"/>
                        <a:pt x="2076450" y="213092"/>
                      </a:cubicBezTo>
                      <a:lnTo>
                        <a:pt x="2076450" y="3226139"/>
                      </a:lnTo>
                      <a:cubicBezTo>
                        <a:pt x="2076450" y="3774994"/>
                        <a:pt x="1631516" y="4219928"/>
                        <a:pt x="1082661" y="4219928"/>
                      </a:cubicBezTo>
                      <a:lnTo>
                        <a:pt x="993789" y="4219928"/>
                      </a:lnTo>
                      <a:cubicBezTo>
                        <a:pt x="444934" y="4219928"/>
                        <a:pt x="0" y="3774994"/>
                        <a:pt x="0" y="3226139"/>
                      </a:cubicBezTo>
                      <a:lnTo>
                        <a:pt x="0" y="213092"/>
                      </a:lnTo>
                      <a:cubicBezTo>
                        <a:pt x="0" y="144485"/>
                        <a:pt x="6952" y="77502"/>
                        <a:pt x="20190" y="12809"/>
                      </a:cubicBezTo>
                      <a:lnTo>
                        <a:pt x="23484" y="0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latin typeface="+mj-lt"/>
                  </a:endParaRPr>
                </a:p>
              </p:txBody>
            </p:sp>
            <p:sp>
              <p:nvSpPr>
                <p:cNvPr id="28" name="Oval 27">
                  <a:extLst>
                    <a:ext uri="{FF2B5EF4-FFF2-40B4-BE49-F238E27FC236}">
                      <a16:creationId xmlns:a16="http://schemas.microsoft.com/office/drawing/2014/main" id="{13F1F502-48B9-843C-EED5-A3BD5DE3091E}"/>
                    </a:ext>
                  </a:extLst>
                </p:cNvPr>
                <p:cNvSpPr/>
                <p:nvPr/>
              </p:nvSpPr>
              <p:spPr>
                <a:xfrm rot="16200000">
                  <a:off x="5785439" y="777525"/>
                  <a:ext cx="1282683" cy="1282683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latin typeface="+mj-lt"/>
                  </a:endParaRPr>
                </a:p>
              </p:txBody>
            </p:sp>
            <p:sp>
              <p:nvSpPr>
                <p:cNvPr id="29" name="Oval 28">
                  <a:extLst>
                    <a:ext uri="{FF2B5EF4-FFF2-40B4-BE49-F238E27FC236}">
                      <a16:creationId xmlns:a16="http://schemas.microsoft.com/office/drawing/2014/main" id="{F80A3529-2A7D-6FCD-44E1-31A5BF2B4697}"/>
                    </a:ext>
                  </a:extLst>
                </p:cNvPr>
                <p:cNvSpPr/>
                <p:nvPr/>
              </p:nvSpPr>
              <p:spPr>
                <a:xfrm rot="16200000">
                  <a:off x="5931145" y="923231"/>
                  <a:ext cx="991271" cy="991271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chemeClr val="accent1">
                      <a:lumMod val="75000"/>
                    </a:schemeClr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latin typeface="+mj-lt"/>
                  </a:endParaRPr>
                </a:p>
              </p:txBody>
            </p:sp>
            <p:grpSp>
              <p:nvGrpSpPr>
                <p:cNvPr id="30" name="Group 29">
                  <a:extLst>
                    <a:ext uri="{FF2B5EF4-FFF2-40B4-BE49-F238E27FC236}">
                      <a16:creationId xmlns:a16="http://schemas.microsoft.com/office/drawing/2014/main" id="{B4530139-FCD7-6E98-7454-DEBCD01A0B82}"/>
                    </a:ext>
                  </a:extLst>
                </p:cNvPr>
                <p:cNvGrpSpPr/>
                <p:nvPr/>
              </p:nvGrpSpPr>
              <p:grpSpPr>
                <a:xfrm>
                  <a:off x="6102862" y="2725264"/>
                  <a:ext cx="3227248" cy="1972401"/>
                  <a:chOff x="6102862" y="2725264"/>
                  <a:chExt cx="3227248" cy="1972401"/>
                </a:xfrm>
              </p:grpSpPr>
              <p:sp>
                <p:nvSpPr>
                  <p:cNvPr id="45" name="Freeform: Shape 44">
                    <a:extLst>
                      <a:ext uri="{FF2B5EF4-FFF2-40B4-BE49-F238E27FC236}">
                        <a16:creationId xmlns:a16="http://schemas.microsoft.com/office/drawing/2014/main" id="{FF1D3125-C9C6-947A-606F-1C006E325E42}"/>
                      </a:ext>
                    </a:extLst>
                  </p:cNvPr>
                  <p:cNvSpPr/>
                  <p:nvPr/>
                </p:nvSpPr>
                <p:spPr>
                  <a:xfrm rot="18829954">
                    <a:off x="6922108" y="1988111"/>
                    <a:ext cx="1670850" cy="3145155"/>
                  </a:xfrm>
                  <a:custGeom>
                    <a:avLst/>
                    <a:gdLst>
                      <a:gd name="connsiteX0" fmla="*/ 23484 w 2076450"/>
                      <a:gd name="connsiteY0" fmla="*/ 0 h 4219928"/>
                      <a:gd name="connsiteX1" fmla="*/ 2052967 w 2076450"/>
                      <a:gd name="connsiteY1" fmla="*/ 0 h 4219928"/>
                      <a:gd name="connsiteX2" fmla="*/ 2056260 w 2076450"/>
                      <a:gd name="connsiteY2" fmla="*/ 12809 h 4219928"/>
                      <a:gd name="connsiteX3" fmla="*/ 2076450 w 2076450"/>
                      <a:gd name="connsiteY3" fmla="*/ 213092 h 4219928"/>
                      <a:gd name="connsiteX4" fmla="*/ 2076450 w 2076450"/>
                      <a:gd name="connsiteY4" fmla="*/ 3226139 h 4219928"/>
                      <a:gd name="connsiteX5" fmla="*/ 1082661 w 2076450"/>
                      <a:gd name="connsiteY5" fmla="*/ 4219928 h 4219928"/>
                      <a:gd name="connsiteX6" fmla="*/ 993789 w 2076450"/>
                      <a:gd name="connsiteY6" fmla="*/ 4219928 h 4219928"/>
                      <a:gd name="connsiteX7" fmla="*/ 0 w 2076450"/>
                      <a:gd name="connsiteY7" fmla="*/ 3226139 h 4219928"/>
                      <a:gd name="connsiteX8" fmla="*/ 0 w 2076450"/>
                      <a:gd name="connsiteY8" fmla="*/ 213092 h 4219928"/>
                      <a:gd name="connsiteX9" fmla="*/ 20190 w 2076450"/>
                      <a:gd name="connsiteY9" fmla="*/ 12809 h 4219928"/>
                      <a:gd name="connsiteX10" fmla="*/ 23484 w 2076450"/>
                      <a:gd name="connsiteY10" fmla="*/ 0 h 4219928"/>
                      <a:gd name="connsiteX0" fmla="*/ 157479 w 2210445"/>
                      <a:gd name="connsiteY0" fmla="*/ 85403 h 4305331"/>
                      <a:gd name="connsiteX1" fmla="*/ 2186962 w 2210445"/>
                      <a:gd name="connsiteY1" fmla="*/ 85403 h 4305331"/>
                      <a:gd name="connsiteX2" fmla="*/ 2190255 w 2210445"/>
                      <a:gd name="connsiteY2" fmla="*/ 98212 h 4305331"/>
                      <a:gd name="connsiteX3" fmla="*/ 2210445 w 2210445"/>
                      <a:gd name="connsiteY3" fmla="*/ 298495 h 4305331"/>
                      <a:gd name="connsiteX4" fmla="*/ 2210445 w 2210445"/>
                      <a:gd name="connsiteY4" fmla="*/ 3311542 h 4305331"/>
                      <a:gd name="connsiteX5" fmla="*/ 1216656 w 2210445"/>
                      <a:gd name="connsiteY5" fmla="*/ 4305331 h 4305331"/>
                      <a:gd name="connsiteX6" fmla="*/ 1127784 w 2210445"/>
                      <a:gd name="connsiteY6" fmla="*/ 4305331 h 4305331"/>
                      <a:gd name="connsiteX7" fmla="*/ 133995 w 2210445"/>
                      <a:gd name="connsiteY7" fmla="*/ 3311542 h 4305331"/>
                      <a:gd name="connsiteX8" fmla="*/ 133995 w 2210445"/>
                      <a:gd name="connsiteY8" fmla="*/ 298495 h 4305331"/>
                      <a:gd name="connsiteX9" fmla="*/ 157479 w 2210445"/>
                      <a:gd name="connsiteY9" fmla="*/ 85403 h 4305331"/>
                      <a:gd name="connsiteX0" fmla="*/ 23484 w 2076450"/>
                      <a:gd name="connsiteY0" fmla="*/ 98139 h 4318067"/>
                      <a:gd name="connsiteX1" fmla="*/ 2052967 w 2076450"/>
                      <a:gd name="connsiteY1" fmla="*/ 98139 h 4318067"/>
                      <a:gd name="connsiteX2" fmla="*/ 2056260 w 2076450"/>
                      <a:gd name="connsiteY2" fmla="*/ 110948 h 4318067"/>
                      <a:gd name="connsiteX3" fmla="*/ 2076450 w 2076450"/>
                      <a:gd name="connsiteY3" fmla="*/ 311231 h 4318067"/>
                      <a:gd name="connsiteX4" fmla="*/ 2076450 w 2076450"/>
                      <a:gd name="connsiteY4" fmla="*/ 3324278 h 4318067"/>
                      <a:gd name="connsiteX5" fmla="*/ 1082661 w 2076450"/>
                      <a:gd name="connsiteY5" fmla="*/ 4318067 h 4318067"/>
                      <a:gd name="connsiteX6" fmla="*/ 993789 w 2076450"/>
                      <a:gd name="connsiteY6" fmla="*/ 4318067 h 4318067"/>
                      <a:gd name="connsiteX7" fmla="*/ 0 w 2076450"/>
                      <a:gd name="connsiteY7" fmla="*/ 3324278 h 4318067"/>
                      <a:gd name="connsiteX8" fmla="*/ 0 w 2076450"/>
                      <a:gd name="connsiteY8" fmla="*/ 311231 h 4318067"/>
                      <a:gd name="connsiteX9" fmla="*/ 23484 w 2076450"/>
                      <a:gd name="connsiteY9" fmla="*/ 98139 h 4318067"/>
                      <a:gd name="connsiteX0" fmla="*/ 23484 w 2076450"/>
                      <a:gd name="connsiteY0" fmla="*/ 5999 h 4225927"/>
                      <a:gd name="connsiteX1" fmla="*/ 2052967 w 2076450"/>
                      <a:gd name="connsiteY1" fmla="*/ 5999 h 4225927"/>
                      <a:gd name="connsiteX2" fmla="*/ 2056260 w 2076450"/>
                      <a:gd name="connsiteY2" fmla="*/ 18808 h 4225927"/>
                      <a:gd name="connsiteX3" fmla="*/ 2076450 w 2076450"/>
                      <a:gd name="connsiteY3" fmla="*/ 219091 h 4225927"/>
                      <a:gd name="connsiteX4" fmla="*/ 2076450 w 2076450"/>
                      <a:gd name="connsiteY4" fmla="*/ 3232138 h 4225927"/>
                      <a:gd name="connsiteX5" fmla="*/ 1082661 w 2076450"/>
                      <a:gd name="connsiteY5" fmla="*/ 4225927 h 4225927"/>
                      <a:gd name="connsiteX6" fmla="*/ 993789 w 2076450"/>
                      <a:gd name="connsiteY6" fmla="*/ 4225927 h 4225927"/>
                      <a:gd name="connsiteX7" fmla="*/ 0 w 2076450"/>
                      <a:gd name="connsiteY7" fmla="*/ 3232138 h 4225927"/>
                      <a:gd name="connsiteX8" fmla="*/ 0 w 2076450"/>
                      <a:gd name="connsiteY8" fmla="*/ 219091 h 4225927"/>
                      <a:gd name="connsiteX9" fmla="*/ 23484 w 2076450"/>
                      <a:gd name="connsiteY9" fmla="*/ 5999 h 4225927"/>
                      <a:gd name="connsiteX0" fmla="*/ 50 w 2184599"/>
                      <a:gd name="connsiteY0" fmla="*/ 10791 h 4219928"/>
                      <a:gd name="connsiteX1" fmla="*/ 2161116 w 2184599"/>
                      <a:gd name="connsiteY1" fmla="*/ 0 h 4219928"/>
                      <a:gd name="connsiteX2" fmla="*/ 2164409 w 2184599"/>
                      <a:gd name="connsiteY2" fmla="*/ 12809 h 4219928"/>
                      <a:gd name="connsiteX3" fmla="*/ 2184599 w 2184599"/>
                      <a:gd name="connsiteY3" fmla="*/ 213092 h 4219928"/>
                      <a:gd name="connsiteX4" fmla="*/ 2184599 w 2184599"/>
                      <a:gd name="connsiteY4" fmla="*/ 3226139 h 4219928"/>
                      <a:gd name="connsiteX5" fmla="*/ 1190810 w 2184599"/>
                      <a:gd name="connsiteY5" fmla="*/ 4219928 h 4219928"/>
                      <a:gd name="connsiteX6" fmla="*/ 1101938 w 2184599"/>
                      <a:gd name="connsiteY6" fmla="*/ 4219928 h 4219928"/>
                      <a:gd name="connsiteX7" fmla="*/ 108149 w 2184599"/>
                      <a:gd name="connsiteY7" fmla="*/ 3226139 h 4219928"/>
                      <a:gd name="connsiteX8" fmla="*/ 108149 w 2184599"/>
                      <a:gd name="connsiteY8" fmla="*/ 213092 h 4219928"/>
                      <a:gd name="connsiteX9" fmla="*/ 50 w 2184599"/>
                      <a:gd name="connsiteY9" fmla="*/ 10791 h 4219928"/>
                      <a:gd name="connsiteX0" fmla="*/ 37 w 2226501"/>
                      <a:gd name="connsiteY0" fmla="*/ 6318 h 4224730"/>
                      <a:gd name="connsiteX1" fmla="*/ 2203018 w 2226501"/>
                      <a:gd name="connsiteY1" fmla="*/ 4802 h 4224730"/>
                      <a:gd name="connsiteX2" fmla="*/ 2206311 w 2226501"/>
                      <a:gd name="connsiteY2" fmla="*/ 17611 h 4224730"/>
                      <a:gd name="connsiteX3" fmla="*/ 2226501 w 2226501"/>
                      <a:gd name="connsiteY3" fmla="*/ 217894 h 4224730"/>
                      <a:gd name="connsiteX4" fmla="*/ 2226501 w 2226501"/>
                      <a:gd name="connsiteY4" fmla="*/ 3230941 h 4224730"/>
                      <a:gd name="connsiteX5" fmla="*/ 1232712 w 2226501"/>
                      <a:gd name="connsiteY5" fmla="*/ 4224730 h 4224730"/>
                      <a:gd name="connsiteX6" fmla="*/ 1143840 w 2226501"/>
                      <a:gd name="connsiteY6" fmla="*/ 4224730 h 4224730"/>
                      <a:gd name="connsiteX7" fmla="*/ 150051 w 2226501"/>
                      <a:gd name="connsiteY7" fmla="*/ 3230941 h 4224730"/>
                      <a:gd name="connsiteX8" fmla="*/ 150051 w 2226501"/>
                      <a:gd name="connsiteY8" fmla="*/ 217894 h 4224730"/>
                      <a:gd name="connsiteX9" fmla="*/ 37 w 2226501"/>
                      <a:gd name="connsiteY9" fmla="*/ 6318 h 4224730"/>
                      <a:gd name="connsiteX0" fmla="*/ 38 w 2226502"/>
                      <a:gd name="connsiteY0" fmla="*/ 5971 h 4224383"/>
                      <a:gd name="connsiteX1" fmla="*/ 2203019 w 2226502"/>
                      <a:gd name="connsiteY1" fmla="*/ 4455 h 4224383"/>
                      <a:gd name="connsiteX2" fmla="*/ 2206312 w 2226502"/>
                      <a:gd name="connsiteY2" fmla="*/ 17264 h 4224383"/>
                      <a:gd name="connsiteX3" fmla="*/ 2226502 w 2226502"/>
                      <a:gd name="connsiteY3" fmla="*/ 217547 h 4224383"/>
                      <a:gd name="connsiteX4" fmla="*/ 2226502 w 2226502"/>
                      <a:gd name="connsiteY4" fmla="*/ 3230594 h 4224383"/>
                      <a:gd name="connsiteX5" fmla="*/ 1232713 w 2226502"/>
                      <a:gd name="connsiteY5" fmla="*/ 4224383 h 4224383"/>
                      <a:gd name="connsiteX6" fmla="*/ 1143841 w 2226502"/>
                      <a:gd name="connsiteY6" fmla="*/ 4224383 h 4224383"/>
                      <a:gd name="connsiteX7" fmla="*/ 150052 w 2226502"/>
                      <a:gd name="connsiteY7" fmla="*/ 3230594 h 4224383"/>
                      <a:gd name="connsiteX8" fmla="*/ 148334 w 2226502"/>
                      <a:gd name="connsiteY8" fmla="*/ 219196 h 4224383"/>
                      <a:gd name="connsiteX9" fmla="*/ 38 w 2226502"/>
                      <a:gd name="connsiteY9" fmla="*/ 5971 h 4224383"/>
                      <a:gd name="connsiteX0" fmla="*/ 37 w 2228425"/>
                      <a:gd name="connsiteY0" fmla="*/ 13266 h 4219928"/>
                      <a:gd name="connsiteX1" fmla="*/ 2204942 w 2228425"/>
                      <a:gd name="connsiteY1" fmla="*/ 0 h 4219928"/>
                      <a:gd name="connsiteX2" fmla="*/ 2208235 w 2228425"/>
                      <a:gd name="connsiteY2" fmla="*/ 12809 h 4219928"/>
                      <a:gd name="connsiteX3" fmla="*/ 2228425 w 2228425"/>
                      <a:gd name="connsiteY3" fmla="*/ 213092 h 4219928"/>
                      <a:gd name="connsiteX4" fmla="*/ 2228425 w 2228425"/>
                      <a:gd name="connsiteY4" fmla="*/ 3226139 h 4219928"/>
                      <a:gd name="connsiteX5" fmla="*/ 1234636 w 2228425"/>
                      <a:gd name="connsiteY5" fmla="*/ 4219928 h 4219928"/>
                      <a:gd name="connsiteX6" fmla="*/ 1145764 w 2228425"/>
                      <a:gd name="connsiteY6" fmla="*/ 4219928 h 4219928"/>
                      <a:gd name="connsiteX7" fmla="*/ 151975 w 2228425"/>
                      <a:gd name="connsiteY7" fmla="*/ 3226139 h 4219928"/>
                      <a:gd name="connsiteX8" fmla="*/ 150257 w 2228425"/>
                      <a:gd name="connsiteY8" fmla="*/ 214741 h 4219928"/>
                      <a:gd name="connsiteX9" fmla="*/ 37 w 2228425"/>
                      <a:gd name="connsiteY9" fmla="*/ 13266 h 4219928"/>
                      <a:gd name="connsiteX0" fmla="*/ 35 w 2236943"/>
                      <a:gd name="connsiteY0" fmla="*/ 18145 h 4219928"/>
                      <a:gd name="connsiteX1" fmla="*/ 2213460 w 2236943"/>
                      <a:gd name="connsiteY1" fmla="*/ 0 h 4219928"/>
                      <a:gd name="connsiteX2" fmla="*/ 2216753 w 2236943"/>
                      <a:gd name="connsiteY2" fmla="*/ 12809 h 4219928"/>
                      <a:gd name="connsiteX3" fmla="*/ 2236943 w 2236943"/>
                      <a:gd name="connsiteY3" fmla="*/ 213092 h 4219928"/>
                      <a:gd name="connsiteX4" fmla="*/ 2236943 w 2236943"/>
                      <a:gd name="connsiteY4" fmla="*/ 3226139 h 4219928"/>
                      <a:gd name="connsiteX5" fmla="*/ 1243154 w 2236943"/>
                      <a:gd name="connsiteY5" fmla="*/ 4219928 h 4219928"/>
                      <a:gd name="connsiteX6" fmla="*/ 1154282 w 2236943"/>
                      <a:gd name="connsiteY6" fmla="*/ 4219928 h 4219928"/>
                      <a:gd name="connsiteX7" fmla="*/ 160493 w 2236943"/>
                      <a:gd name="connsiteY7" fmla="*/ 3226139 h 4219928"/>
                      <a:gd name="connsiteX8" fmla="*/ 158775 w 2236943"/>
                      <a:gd name="connsiteY8" fmla="*/ 214741 h 4219928"/>
                      <a:gd name="connsiteX9" fmla="*/ 35 w 2236943"/>
                      <a:gd name="connsiteY9" fmla="*/ 18145 h 4219928"/>
                      <a:gd name="connsiteX0" fmla="*/ 34 w 2241820"/>
                      <a:gd name="connsiteY0" fmla="*/ 9625 h 4219928"/>
                      <a:gd name="connsiteX1" fmla="*/ 2218337 w 2241820"/>
                      <a:gd name="connsiteY1" fmla="*/ 0 h 4219928"/>
                      <a:gd name="connsiteX2" fmla="*/ 2221630 w 2241820"/>
                      <a:gd name="connsiteY2" fmla="*/ 12809 h 4219928"/>
                      <a:gd name="connsiteX3" fmla="*/ 2241820 w 2241820"/>
                      <a:gd name="connsiteY3" fmla="*/ 213092 h 4219928"/>
                      <a:gd name="connsiteX4" fmla="*/ 2241820 w 2241820"/>
                      <a:gd name="connsiteY4" fmla="*/ 3226139 h 4219928"/>
                      <a:gd name="connsiteX5" fmla="*/ 1248031 w 2241820"/>
                      <a:gd name="connsiteY5" fmla="*/ 4219928 h 4219928"/>
                      <a:gd name="connsiteX6" fmla="*/ 1159159 w 2241820"/>
                      <a:gd name="connsiteY6" fmla="*/ 4219928 h 4219928"/>
                      <a:gd name="connsiteX7" fmla="*/ 165370 w 2241820"/>
                      <a:gd name="connsiteY7" fmla="*/ 3226139 h 4219928"/>
                      <a:gd name="connsiteX8" fmla="*/ 163652 w 2241820"/>
                      <a:gd name="connsiteY8" fmla="*/ 214741 h 4219928"/>
                      <a:gd name="connsiteX9" fmla="*/ 34 w 2241820"/>
                      <a:gd name="connsiteY9" fmla="*/ 9625 h 42199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41820" h="4219928">
                        <a:moveTo>
                          <a:pt x="34" y="9625"/>
                        </a:moveTo>
                        <a:lnTo>
                          <a:pt x="2218337" y="0"/>
                        </a:lnTo>
                        <a:lnTo>
                          <a:pt x="2221630" y="12809"/>
                        </a:lnTo>
                        <a:cubicBezTo>
                          <a:pt x="2234868" y="77502"/>
                          <a:pt x="2241820" y="144485"/>
                          <a:pt x="2241820" y="213092"/>
                        </a:cubicBezTo>
                        <a:lnTo>
                          <a:pt x="2241820" y="3226139"/>
                        </a:lnTo>
                        <a:cubicBezTo>
                          <a:pt x="2241820" y="3774994"/>
                          <a:pt x="1796886" y="4219928"/>
                          <a:pt x="1248031" y="4219928"/>
                        </a:cubicBezTo>
                        <a:lnTo>
                          <a:pt x="1159159" y="4219928"/>
                        </a:lnTo>
                        <a:cubicBezTo>
                          <a:pt x="610304" y="4219928"/>
                          <a:pt x="165370" y="3774994"/>
                          <a:pt x="165370" y="3226139"/>
                        </a:cubicBezTo>
                        <a:cubicBezTo>
                          <a:pt x="164797" y="2222340"/>
                          <a:pt x="164225" y="1218540"/>
                          <a:pt x="163652" y="214741"/>
                        </a:cubicBezTo>
                        <a:cubicBezTo>
                          <a:pt x="172177" y="-53391"/>
                          <a:pt x="-2828" y="6583"/>
                          <a:pt x="34" y="9625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>
                      <a:latin typeface="+mj-lt"/>
                    </a:endParaRPr>
                  </a:p>
                </p:txBody>
              </p:sp>
              <p:sp>
                <p:nvSpPr>
                  <p:cNvPr id="46" name="Freeform: Shape 45">
                    <a:extLst>
                      <a:ext uri="{FF2B5EF4-FFF2-40B4-BE49-F238E27FC236}">
                        <a16:creationId xmlns:a16="http://schemas.microsoft.com/office/drawing/2014/main" id="{37A9876C-979C-879B-6B96-EDC31B8B9E31}"/>
                      </a:ext>
                    </a:extLst>
                  </p:cNvPr>
                  <p:cNvSpPr/>
                  <p:nvPr/>
                </p:nvSpPr>
                <p:spPr>
                  <a:xfrm rot="18912922" flipV="1">
                    <a:off x="6199991" y="2940219"/>
                    <a:ext cx="283240" cy="770986"/>
                  </a:xfrm>
                  <a:custGeom>
                    <a:avLst/>
                    <a:gdLst>
                      <a:gd name="connsiteX0" fmla="*/ 23484 w 2076450"/>
                      <a:gd name="connsiteY0" fmla="*/ 0 h 4219928"/>
                      <a:gd name="connsiteX1" fmla="*/ 2052967 w 2076450"/>
                      <a:gd name="connsiteY1" fmla="*/ 0 h 4219928"/>
                      <a:gd name="connsiteX2" fmla="*/ 2056260 w 2076450"/>
                      <a:gd name="connsiteY2" fmla="*/ 12809 h 4219928"/>
                      <a:gd name="connsiteX3" fmla="*/ 2076450 w 2076450"/>
                      <a:gd name="connsiteY3" fmla="*/ 213092 h 4219928"/>
                      <a:gd name="connsiteX4" fmla="*/ 2076450 w 2076450"/>
                      <a:gd name="connsiteY4" fmla="*/ 3226139 h 4219928"/>
                      <a:gd name="connsiteX5" fmla="*/ 1082661 w 2076450"/>
                      <a:gd name="connsiteY5" fmla="*/ 4219928 h 4219928"/>
                      <a:gd name="connsiteX6" fmla="*/ 993789 w 2076450"/>
                      <a:gd name="connsiteY6" fmla="*/ 4219928 h 4219928"/>
                      <a:gd name="connsiteX7" fmla="*/ 0 w 2076450"/>
                      <a:gd name="connsiteY7" fmla="*/ 3226139 h 4219928"/>
                      <a:gd name="connsiteX8" fmla="*/ 0 w 2076450"/>
                      <a:gd name="connsiteY8" fmla="*/ 213092 h 4219928"/>
                      <a:gd name="connsiteX9" fmla="*/ 20190 w 2076450"/>
                      <a:gd name="connsiteY9" fmla="*/ 12809 h 4219928"/>
                      <a:gd name="connsiteX10" fmla="*/ 23484 w 2076450"/>
                      <a:gd name="connsiteY10" fmla="*/ 0 h 42199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076450" h="4219928">
                        <a:moveTo>
                          <a:pt x="23484" y="0"/>
                        </a:moveTo>
                        <a:lnTo>
                          <a:pt x="2052967" y="0"/>
                        </a:lnTo>
                        <a:lnTo>
                          <a:pt x="2056260" y="12809"/>
                        </a:lnTo>
                        <a:cubicBezTo>
                          <a:pt x="2069498" y="77502"/>
                          <a:pt x="2076450" y="144485"/>
                          <a:pt x="2076450" y="213092"/>
                        </a:cubicBezTo>
                        <a:lnTo>
                          <a:pt x="2076450" y="3226139"/>
                        </a:lnTo>
                        <a:cubicBezTo>
                          <a:pt x="2076450" y="3774994"/>
                          <a:pt x="1631516" y="4219928"/>
                          <a:pt x="1082661" y="4219928"/>
                        </a:cubicBezTo>
                        <a:lnTo>
                          <a:pt x="993789" y="4219928"/>
                        </a:lnTo>
                        <a:cubicBezTo>
                          <a:pt x="444934" y="4219928"/>
                          <a:pt x="0" y="3774994"/>
                          <a:pt x="0" y="3226139"/>
                        </a:cubicBezTo>
                        <a:lnTo>
                          <a:pt x="0" y="213092"/>
                        </a:lnTo>
                        <a:cubicBezTo>
                          <a:pt x="0" y="144485"/>
                          <a:pt x="6952" y="77502"/>
                          <a:pt x="20190" y="12809"/>
                        </a:cubicBezTo>
                        <a:lnTo>
                          <a:pt x="23484" y="0"/>
                        </a:lnTo>
                        <a:close/>
                      </a:path>
                    </a:pathLst>
                  </a:custGeom>
                  <a:solidFill>
                    <a:schemeClr val="accent2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>
                      <a:latin typeface="+mj-lt"/>
                    </a:endParaRPr>
                  </a:p>
                </p:txBody>
              </p:sp>
              <p:sp>
                <p:nvSpPr>
                  <p:cNvPr id="47" name="Oval 46">
                    <a:extLst>
                      <a:ext uri="{FF2B5EF4-FFF2-40B4-BE49-F238E27FC236}">
                        <a16:creationId xmlns:a16="http://schemas.microsoft.com/office/drawing/2014/main" id="{243BCBF9-2CB6-952A-C575-1ECE9903DC91}"/>
                      </a:ext>
                    </a:extLst>
                  </p:cNvPr>
                  <p:cNvSpPr/>
                  <p:nvPr/>
                </p:nvSpPr>
                <p:spPr>
                  <a:xfrm>
                    <a:off x="7757534" y="3414982"/>
                    <a:ext cx="1282683" cy="1282683"/>
                  </a:xfrm>
                  <a:prstGeom prst="ellipse">
                    <a:avLst/>
                  </a:prstGeom>
                  <a:solidFill>
                    <a:schemeClr val="bg1"/>
                  </a:solidFill>
                  <a:ln w="25400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>
                      <a:latin typeface="+mj-lt"/>
                    </a:endParaRPr>
                  </a:p>
                </p:txBody>
              </p:sp>
              <p:sp>
                <p:nvSpPr>
                  <p:cNvPr id="48" name="Oval 47">
                    <a:extLst>
                      <a:ext uri="{FF2B5EF4-FFF2-40B4-BE49-F238E27FC236}">
                        <a16:creationId xmlns:a16="http://schemas.microsoft.com/office/drawing/2014/main" id="{554C861D-62BE-808F-C3D1-FF2D1F8EC496}"/>
                      </a:ext>
                    </a:extLst>
                  </p:cNvPr>
                  <p:cNvSpPr/>
                  <p:nvPr/>
                </p:nvSpPr>
                <p:spPr>
                  <a:xfrm>
                    <a:off x="7903240" y="3560688"/>
                    <a:ext cx="991271" cy="991271"/>
                  </a:xfrm>
                  <a:prstGeom prst="ellipse">
                    <a:avLst/>
                  </a:prstGeom>
                  <a:solidFill>
                    <a:schemeClr val="bg1"/>
                  </a:solidFill>
                  <a:ln w="25400">
                    <a:solidFill>
                      <a:srgbClr val="0F3745"/>
                    </a:solidFill>
                  </a:ln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>
                      <a:latin typeface="+mj-lt"/>
                    </a:endParaRPr>
                  </a:p>
                </p:txBody>
              </p:sp>
              <p:sp>
                <p:nvSpPr>
                  <p:cNvPr id="49" name="Freeform: Shape 48">
                    <a:extLst>
                      <a:ext uri="{FF2B5EF4-FFF2-40B4-BE49-F238E27FC236}">
                        <a16:creationId xmlns:a16="http://schemas.microsoft.com/office/drawing/2014/main" id="{44734122-B080-F5B0-30B7-C00364B69B25}"/>
                      </a:ext>
                    </a:extLst>
                  </p:cNvPr>
                  <p:cNvSpPr/>
                  <p:nvPr/>
                </p:nvSpPr>
                <p:spPr>
                  <a:xfrm rot="2712922" flipV="1">
                    <a:off x="6346736" y="3576943"/>
                    <a:ext cx="283240" cy="770987"/>
                  </a:xfrm>
                  <a:custGeom>
                    <a:avLst/>
                    <a:gdLst>
                      <a:gd name="connsiteX0" fmla="*/ 23484 w 2076450"/>
                      <a:gd name="connsiteY0" fmla="*/ 0 h 4219928"/>
                      <a:gd name="connsiteX1" fmla="*/ 2052967 w 2076450"/>
                      <a:gd name="connsiteY1" fmla="*/ 0 h 4219928"/>
                      <a:gd name="connsiteX2" fmla="*/ 2056260 w 2076450"/>
                      <a:gd name="connsiteY2" fmla="*/ 12809 h 4219928"/>
                      <a:gd name="connsiteX3" fmla="*/ 2076450 w 2076450"/>
                      <a:gd name="connsiteY3" fmla="*/ 213092 h 4219928"/>
                      <a:gd name="connsiteX4" fmla="*/ 2076450 w 2076450"/>
                      <a:gd name="connsiteY4" fmla="*/ 3226139 h 4219928"/>
                      <a:gd name="connsiteX5" fmla="*/ 1082661 w 2076450"/>
                      <a:gd name="connsiteY5" fmla="*/ 4219928 h 4219928"/>
                      <a:gd name="connsiteX6" fmla="*/ 993789 w 2076450"/>
                      <a:gd name="connsiteY6" fmla="*/ 4219928 h 4219928"/>
                      <a:gd name="connsiteX7" fmla="*/ 0 w 2076450"/>
                      <a:gd name="connsiteY7" fmla="*/ 3226139 h 4219928"/>
                      <a:gd name="connsiteX8" fmla="*/ 0 w 2076450"/>
                      <a:gd name="connsiteY8" fmla="*/ 213092 h 4219928"/>
                      <a:gd name="connsiteX9" fmla="*/ 20190 w 2076450"/>
                      <a:gd name="connsiteY9" fmla="*/ 12809 h 4219928"/>
                      <a:gd name="connsiteX10" fmla="*/ 23484 w 2076450"/>
                      <a:gd name="connsiteY10" fmla="*/ 0 h 42199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076450" h="4219928">
                        <a:moveTo>
                          <a:pt x="23484" y="0"/>
                        </a:moveTo>
                        <a:lnTo>
                          <a:pt x="2052967" y="0"/>
                        </a:lnTo>
                        <a:lnTo>
                          <a:pt x="2056260" y="12809"/>
                        </a:lnTo>
                        <a:cubicBezTo>
                          <a:pt x="2069498" y="77502"/>
                          <a:pt x="2076450" y="144485"/>
                          <a:pt x="2076450" y="213092"/>
                        </a:cubicBezTo>
                        <a:lnTo>
                          <a:pt x="2076450" y="3226139"/>
                        </a:lnTo>
                        <a:cubicBezTo>
                          <a:pt x="2076450" y="3774994"/>
                          <a:pt x="1631516" y="4219928"/>
                          <a:pt x="1082661" y="4219928"/>
                        </a:cubicBezTo>
                        <a:lnTo>
                          <a:pt x="993789" y="4219928"/>
                        </a:lnTo>
                        <a:cubicBezTo>
                          <a:pt x="444934" y="4219928"/>
                          <a:pt x="0" y="3774994"/>
                          <a:pt x="0" y="3226139"/>
                        </a:cubicBezTo>
                        <a:lnTo>
                          <a:pt x="0" y="213092"/>
                        </a:lnTo>
                        <a:cubicBezTo>
                          <a:pt x="0" y="144485"/>
                          <a:pt x="6952" y="77502"/>
                          <a:pt x="20190" y="12809"/>
                        </a:cubicBezTo>
                        <a:lnTo>
                          <a:pt x="23484" y="0"/>
                        </a:lnTo>
                        <a:close/>
                      </a:path>
                    </a:pathLst>
                  </a:custGeom>
                  <a:solidFill>
                    <a:schemeClr val="accent3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>
                      <a:latin typeface="+mj-lt"/>
                    </a:endParaRPr>
                  </a:p>
                </p:txBody>
              </p:sp>
            </p:grpSp>
            <p:grpSp>
              <p:nvGrpSpPr>
                <p:cNvPr id="31" name="Group 30">
                  <a:extLst>
                    <a:ext uri="{FF2B5EF4-FFF2-40B4-BE49-F238E27FC236}">
                      <a16:creationId xmlns:a16="http://schemas.microsoft.com/office/drawing/2014/main" id="{CB9A1A79-DD6F-52EB-F7DF-877E3DAFFF55}"/>
                    </a:ext>
                  </a:extLst>
                </p:cNvPr>
                <p:cNvGrpSpPr/>
                <p:nvPr/>
              </p:nvGrpSpPr>
              <p:grpSpPr>
                <a:xfrm>
                  <a:off x="146115" y="4364172"/>
                  <a:ext cx="3463999" cy="2138620"/>
                  <a:chOff x="-738524" y="2799279"/>
                  <a:chExt cx="3463999" cy="2138620"/>
                </a:xfrm>
              </p:grpSpPr>
              <p:sp>
                <p:nvSpPr>
                  <p:cNvPr id="43" name="TextBox 42">
                    <a:extLst>
                      <a:ext uri="{FF2B5EF4-FFF2-40B4-BE49-F238E27FC236}">
                        <a16:creationId xmlns:a16="http://schemas.microsoft.com/office/drawing/2014/main" id="{2D984C40-6969-E58D-8FBA-A3512EB698E2}"/>
                      </a:ext>
                    </a:extLst>
                  </p:cNvPr>
                  <p:cNvSpPr txBox="1"/>
                  <p:nvPr/>
                </p:nvSpPr>
                <p:spPr>
                  <a:xfrm>
                    <a:off x="322963" y="3630812"/>
                    <a:ext cx="2402512" cy="1307087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>
                    <a:spAutoFit/>
                  </a:bodyPr>
                  <a:lstStyle/>
                  <a:p>
                    <a:pPr marL="171450" indent="-171450" algn="r">
                      <a:spcBef>
                        <a:spcPts val="300"/>
                      </a:spcBef>
                      <a:spcAft>
                        <a:spcPts val="300"/>
                      </a:spcAft>
                      <a:buFont typeface="Arial" panose="020B0604020202020204" pitchFamily="34" charset="0"/>
                      <a:buChar char="•"/>
                    </a:pPr>
                    <a:r>
                      <a:rPr lang="en-US" sz="1400" dirty="0">
                        <a:latin typeface="+mj-lt"/>
                      </a:rPr>
                      <a:t>Early consideration</a:t>
                    </a:r>
                  </a:p>
                  <a:p>
                    <a:pPr marL="171450" indent="-171450" algn="r">
                      <a:spcBef>
                        <a:spcPts val="300"/>
                      </a:spcBef>
                      <a:spcAft>
                        <a:spcPts val="300"/>
                      </a:spcAft>
                      <a:buFont typeface="Arial" panose="020B0604020202020204" pitchFamily="34" charset="0"/>
                      <a:buChar char="•"/>
                    </a:pPr>
                    <a:r>
                      <a:rPr lang="en-US" sz="1400" dirty="0">
                        <a:latin typeface="+mj-lt"/>
                      </a:rPr>
                      <a:t>Ethical leadership</a:t>
                    </a:r>
                  </a:p>
                  <a:p>
                    <a:pPr marL="171450" indent="-171450" algn="r">
                      <a:spcBef>
                        <a:spcPts val="300"/>
                      </a:spcBef>
                      <a:spcAft>
                        <a:spcPts val="300"/>
                      </a:spcAft>
                      <a:buFont typeface="Arial" panose="020B0604020202020204" pitchFamily="34" charset="0"/>
                      <a:buChar char="•"/>
                    </a:pPr>
                    <a:r>
                      <a:rPr lang="en-US" sz="1400" dirty="0">
                        <a:latin typeface="+mj-lt"/>
                      </a:rPr>
                      <a:t>Disclosure and transparency</a:t>
                    </a:r>
                  </a:p>
                </p:txBody>
              </p:sp>
              <p:sp>
                <p:nvSpPr>
                  <p:cNvPr id="44" name="TextBox 43">
                    <a:extLst>
                      <a:ext uri="{FF2B5EF4-FFF2-40B4-BE49-F238E27FC236}">
                        <a16:creationId xmlns:a16="http://schemas.microsoft.com/office/drawing/2014/main" id="{4FC11E6E-35E5-4551-6E30-A4462172E2B2}"/>
                      </a:ext>
                    </a:extLst>
                  </p:cNvPr>
                  <p:cNvSpPr txBox="1"/>
                  <p:nvPr/>
                </p:nvSpPr>
                <p:spPr>
                  <a:xfrm>
                    <a:off x="-738524" y="2799279"/>
                    <a:ext cx="3425964" cy="835082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>
                    <a:spAutoFit/>
                  </a:bodyPr>
                  <a:lstStyle/>
                  <a:p>
                    <a:pPr lvl="0" algn="r"/>
                    <a:r>
                      <a:rPr lang="en-US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+mj-lt"/>
                        <a:cs typeface="Leelawadee" panose="020B0502040204020203" pitchFamily="34" charset="-34"/>
                      </a:rPr>
                      <a:t>Client and Firm Relationship</a:t>
                    </a:r>
                  </a:p>
                </p:txBody>
              </p:sp>
            </p:grpSp>
            <p:grpSp>
              <p:nvGrpSpPr>
                <p:cNvPr id="32" name="Group 31">
                  <a:extLst>
                    <a:ext uri="{FF2B5EF4-FFF2-40B4-BE49-F238E27FC236}">
                      <a16:creationId xmlns:a16="http://schemas.microsoft.com/office/drawing/2014/main" id="{9D247EAB-B4A1-05EC-4FA3-B68CC2FE23E9}"/>
                    </a:ext>
                  </a:extLst>
                </p:cNvPr>
                <p:cNvGrpSpPr/>
                <p:nvPr/>
              </p:nvGrpSpPr>
              <p:grpSpPr>
                <a:xfrm>
                  <a:off x="72806" y="1190380"/>
                  <a:ext cx="3457254" cy="1526532"/>
                  <a:chOff x="-1872176" y="2776138"/>
                  <a:chExt cx="3457254" cy="1526532"/>
                </a:xfrm>
              </p:grpSpPr>
              <p:sp>
                <p:nvSpPr>
                  <p:cNvPr id="41" name="TextBox 40">
                    <a:extLst>
                      <a:ext uri="{FF2B5EF4-FFF2-40B4-BE49-F238E27FC236}">
                        <a16:creationId xmlns:a16="http://schemas.microsoft.com/office/drawing/2014/main" id="{F53C57F5-D591-80CB-1FB7-69E474D7DB3F}"/>
                      </a:ext>
                    </a:extLst>
                  </p:cNvPr>
                  <p:cNvSpPr txBox="1"/>
                  <p:nvPr/>
                </p:nvSpPr>
                <p:spPr>
                  <a:xfrm>
                    <a:off x="-1872176" y="3594664"/>
                    <a:ext cx="3425964" cy="708006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>
                    <a:spAutoFit/>
                  </a:bodyPr>
                  <a:lstStyle/>
                  <a:p>
                    <a:pPr marL="171450" lvl="0" indent="-171450" algn="r">
                      <a:spcBef>
                        <a:spcPts val="300"/>
                      </a:spcBef>
                      <a:spcAft>
                        <a:spcPts val="300"/>
                      </a:spcAft>
                      <a:buFont typeface="Arial" panose="020B0604020202020204" pitchFamily="34" charset="0"/>
                      <a:buChar char="•"/>
                    </a:pPr>
                    <a:r>
                      <a:rPr lang="en-US" sz="1400" b="0" i="0" dirty="0">
                        <a:effectLst/>
                        <a:latin typeface="+mj-lt"/>
                      </a:rPr>
                      <a:t>Short-term focus</a:t>
                    </a:r>
                  </a:p>
                  <a:p>
                    <a:pPr marL="171450" lvl="0" indent="-171450" algn="r">
                      <a:spcBef>
                        <a:spcPts val="300"/>
                      </a:spcBef>
                      <a:spcAft>
                        <a:spcPts val="300"/>
                      </a:spcAft>
                      <a:buFont typeface="Arial" panose="020B0604020202020204" pitchFamily="34" charset="0"/>
                      <a:buChar char="•"/>
                    </a:pPr>
                    <a:r>
                      <a:rPr lang="en-US" sz="1400" b="0" i="0" dirty="0">
                        <a:effectLst/>
                        <a:latin typeface="+mj-lt"/>
                      </a:rPr>
                      <a:t>Expert structures</a:t>
                    </a:r>
                  </a:p>
                </p:txBody>
              </p:sp>
              <p:sp>
                <p:nvSpPr>
                  <p:cNvPr id="42" name="TextBox 41">
                    <a:extLst>
                      <a:ext uri="{FF2B5EF4-FFF2-40B4-BE49-F238E27FC236}">
                        <a16:creationId xmlns:a16="http://schemas.microsoft.com/office/drawing/2014/main" id="{25982635-D198-F7D4-C4A1-86C340FFA6D8}"/>
                      </a:ext>
                    </a:extLst>
                  </p:cNvPr>
                  <p:cNvSpPr txBox="1"/>
                  <p:nvPr/>
                </p:nvSpPr>
                <p:spPr>
                  <a:xfrm>
                    <a:off x="-1840886" y="2776138"/>
                    <a:ext cx="3425964" cy="835083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>
                    <a:spAutoFit/>
                  </a:bodyPr>
                  <a:lstStyle/>
                  <a:p>
                    <a:pPr lvl="0" algn="r"/>
                    <a:r>
                      <a:rPr lang="en-US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j-lt"/>
                        <a:cs typeface="Leelawadee" panose="020B0502040204020203" pitchFamily="34" charset="-34"/>
                      </a:rPr>
                      <a:t>Structural and Operational Issues</a:t>
                    </a:r>
                  </a:p>
                </p:txBody>
              </p:sp>
            </p:grpSp>
            <p:grpSp>
              <p:nvGrpSpPr>
                <p:cNvPr id="33" name="Group 32">
                  <a:extLst>
                    <a:ext uri="{FF2B5EF4-FFF2-40B4-BE49-F238E27FC236}">
                      <a16:creationId xmlns:a16="http://schemas.microsoft.com/office/drawing/2014/main" id="{1D0AEA0B-CD8B-EA2F-4FEE-7650385C3803}"/>
                    </a:ext>
                  </a:extLst>
                </p:cNvPr>
                <p:cNvGrpSpPr/>
                <p:nvPr/>
              </p:nvGrpSpPr>
              <p:grpSpPr>
                <a:xfrm>
                  <a:off x="8698707" y="1833824"/>
                  <a:ext cx="3788671" cy="1799823"/>
                  <a:chOff x="986045" y="3419582"/>
                  <a:chExt cx="3788671" cy="1799823"/>
                </a:xfrm>
              </p:grpSpPr>
              <p:sp>
                <p:nvSpPr>
                  <p:cNvPr id="39" name="TextBox 38">
                    <a:extLst>
                      <a:ext uri="{FF2B5EF4-FFF2-40B4-BE49-F238E27FC236}">
                        <a16:creationId xmlns:a16="http://schemas.microsoft.com/office/drawing/2014/main" id="{BCCCD4DA-BA70-03A0-8E90-95F5EDFFC58A}"/>
                      </a:ext>
                    </a:extLst>
                  </p:cNvPr>
                  <p:cNvSpPr txBox="1"/>
                  <p:nvPr/>
                </p:nvSpPr>
                <p:spPr>
                  <a:xfrm>
                    <a:off x="1015309" y="4211859"/>
                    <a:ext cx="3759407" cy="1007546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>
                    <a:spAutoFit/>
                  </a:bodyPr>
                  <a:lstStyle/>
                  <a:p>
                    <a:pPr marL="171450" indent="-171450">
                      <a:spcBef>
                        <a:spcPts val="300"/>
                      </a:spcBef>
                      <a:spcAft>
                        <a:spcPts val="300"/>
                      </a:spcAft>
                      <a:buFont typeface="Arial" panose="020B0604020202020204" pitchFamily="34" charset="0"/>
                      <a:buChar char="•"/>
                    </a:pPr>
                    <a:r>
                      <a:rPr lang="en-US" sz="1400" dirty="0">
                        <a:latin typeface="+mj-lt"/>
                      </a:rPr>
                      <a:t>Challenges in the Netherlands</a:t>
                    </a:r>
                  </a:p>
                  <a:p>
                    <a:pPr marL="171450" indent="-171450">
                      <a:spcBef>
                        <a:spcPts val="300"/>
                      </a:spcBef>
                      <a:spcAft>
                        <a:spcPts val="300"/>
                      </a:spcAft>
                      <a:buFont typeface="Arial" panose="020B0604020202020204" pitchFamily="34" charset="0"/>
                      <a:buChar char="•"/>
                    </a:pPr>
                    <a:r>
                      <a:rPr lang="en-US" sz="1400" dirty="0">
                        <a:latin typeface="+mj-lt"/>
                      </a:rPr>
                      <a:t>Big 4 in Canada</a:t>
                    </a:r>
                  </a:p>
                  <a:p>
                    <a:pPr lvl="0"/>
                    <a:endParaRPr lang="en-US" sz="14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j-lt"/>
                      <a:cs typeface="Leelawadee" panose="020B0502040204020203" pitchFamily="34" charset="-34"/>
                    </a:endParaRPr>
                  </a:p>
                </p:txBody>
              </p:sp>
              <p:sp>
                <p:nvSpPr>
                  <p:cNvPr id="40" name="TextBox 39">
                    <a:extLst>
                      <a:ext uri="{FF2B5EF4-FFF2-40B4-BE49-F238E27FC236}">
                        <a16:creationId xmlns:a16="http://schemas.microsoft.com/office/drawing/2014/main" id="{67C20397-A954-F7FA-2A8A-B77A6CF79718}"/>
                      </a:ext>
                    </a:extLst>
                  </p:cNvPr>
                  <p:cNvSpPr txBox="1"/>
                  <p:nvPr/>
                </p:nvSpPr>
                <p:spPr>
                  <a:xfrm>
                    <a:off x="986045" y="3419582"/>
                    <a:ext cx="3759407" cy="835084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>
                    <a:spAutoFit/>
                  </a:bodyPr>
                  <a:lstStyle/>
                  <a:p>
                    <a:pPr lvl="0"/>
                    <a:r>
                      <a:rPr lang="en-US" sz="2000" b="1" dirty="0">
                        <a:solidFill>
                          <a:schemeClr val="accent2"/>
                        </a:solidFill>
                        <a:latin typeface="+mj-lt"/>
                        <a:cs typeface="Leelawadee" panose="020B0502040204020203" pitchFamily="34" charset="-34"/>
                      </a:rPr>
                      <a:t>Talent Attraction and Retention </a:t>
                    </a:r>
                  </a:p>
                </p:txBody>
              </p:sp>
            </p:grpSp>
            <p:grpSp>
              <p:nvGrpSpPr>
                <p:cNvPr id="34" name="Group 33">
                  <a:extLst>
                    <a:ext uri="{FF2B5EF4-FFF2-40B4-BE49-F238E27FC236}">
                      <a16:creationId xmlns:a16="http://schemas.microsoft.com/office/drawing/2014/main" id="{A37F6915-1A85-2C2E-297D-A5AD5900B235}"/>
                    </a:ext>
                  </a:extLst>
                </p:cNvPr>
                <p:cNvGrpSpPr/>
                <p:nvPr/>
              </p:nvGrpSpPr>
              <p:grpSpPr>
                <a:xfrm>
                  <a:off x="8812177" y="4602267"/>
                  <a:ext cx="3759407" cy="1475038"/>
                  <a:chOff x="2200310" y="2960139"/>
                  <a:chExt cx="3759407" cy="1475038"/>
                </a:xfrm>
              </p:grpSpPr>
              <p:sp>
                <p:nvSpPr>
                  <p:cNvPr id="37" name="TextBox 36">
                    <a:extLst>
                      <a:ext uri="{FF2B5EF4-FFF2-40B4-BE49-F238E27FC236}">
                        <a16:creationId xmlns:a16="http://schemas.microsoft.com/office/drawing/2014/main" id="{C6642024-11DD-0935-4835-7777BAFC75BF}"/>
                      </a:ext>
                    </a:extLst>
                  </p:cNvPr>
                  <p:cNvSpPr txBox="1"/>
                  <p:nvPr/>
                </p:nvSpPr>
                <p:spPr>
                  <a:xfrm>
                    <a:off x="2200310" y="3382246"/>
                    <a:ext cx="3759407" cy="1052931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>
                    <a:spAutoFit/>
                  </a:bodyPr>
                  <a:lstStyle/>
                  <a:p>
                    <a:pPr marL="171450" indent="-171450">
                      <a:spcBef>
                        <a:spcPts val="300"/>
                      </a:spcBef>
                      <a:spcAft>
                        <a:spcPts val="300"/>
                      </a:spcAft>
                      <a:buFont typeface="Arial" panose="020B0604020202020204" pitchFamily="34" charset="0"/>
                      <a:buChar char="•"/>
                    </a:pPr>
                    <a:r>
                      <a:rPr lang="en-US" sz="1400" dirty="0">
                        <a:latin typeface="+mj-lt"/>
                      </a:rPr>
                      <a:t>Regulatory efforts</a:t>
                    </a:r>
                  </a:p>
                  <a:p>
                    <a:pPr marL="171450" indent="-171450">
                      <a:spcBef>
                        <a:spcPts val="300"/>
                      </a:spcBef>
                      <a:spcAft>
                        <a:spcPts val="300"/>
                      </a:spcAft>
                      <a:buFont typeface="Arial" panose="020B0604020202020204" pitchFamily="34" charset="0"/>
                      <a:buChar char="•"/>
                    </a:pPr>
                    <a:r>
                      <a:rPr lang="en-US" sz="1400" dirty="0">
                        <a:latin typeface="+mj-lt"/>
                      </a:rPr>
                      <a:t>CPAB initiatives</a:t>
                    </a:r>
                  </a:p>
                  <a:p>
                    <a:pPr marL="171450" indent="-171450">
                      <a:spcBef>
                        <a:spcPts val="300"/>
                      </a:spcBef>
                      <a:spcAft>
                        <a:spcPts val="300"/>
                      </a:spcAft>
                      <a:buFont typeface="Arial" panose="020B0604020202020204" pitchFamily="34" charset="0"/>
                      <a:buChar char="•"/>
                    </a:pPr>
                    <a:r>
                      <a:rPr lang="en-US" sz="1400" dirty="0">
                        <a:latin typeface="+mj-lt"/>
                      </a:rPr>
                      <a:t>Global firms and culture</a:t>
                    </a:r>
                  </a:p>
                </p:txBody>
              </p:sp>
              <p:sp>
                <p:nvSpPr>
                  <p:cNvPr id="38" name="TextBox 37">
                    <a:extLst>
                      <a:ext uri="{FF2B5EF4-FFF2-40B4-BE49-F238E27FC236}">
                        <a16:creationId xmlns:a16="http://schemas.microsoft.com/office/drawing/2014/main" id="{00816BC9-8A23-5FE9-8318-71F00E8C54A4}"/>
                      </a:ext>
                    </a:extLst>
                  </p:cNvPr>
                  <p:cNvSpPr txBox="1"/>
                  <p:nvPr/>
                </p:nvSpPr>
                <p:spPr>
                  <a:xfrm>
                    <a:off x="2200310" y="2960139"/>
                    <a:ext cx="3759407" cy="472004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>
                    <a:spAutoFit/>
                  </a:bodyPr>
                  <a:lstStyle/>
                  <a:p>
                    <a:pPr lvl="0"/>
                    <a:r>
                      <a:rPr lang="en-US" sz="2000" b="1" dirty="0">
                        <a:solidFill>
                          <a:schemeClr val="accent3"/>
                        </a:solidFill>
                        <a:latin typeface="+mj-lt"/>
                        <a:cs typeface="Leelawadee" panose="020B0502040204020203" pitchFamily="34" charset="-34"/>
                      </a:rPr>
                      <a:t>Regulatory</a:t>
                    </a:r>
                  </a:p>
                </p:txBody>
              </p:sp>
            </p:grpSp>
            <p:sp>
              <p:nvSpPr>
                <p:cNvPr id="35" name="Diamond 34">
                  <a:extLst>
                    <a:ext uri="{FF2B5EF4-FFF2-40B4-BE49-F238E27FC236}">
                      <a16:creationId xmlns:a16="http://schemas.microsoft.com/office/drawing/2014/main" id="{FF0E797C-0455-E7D4-2782-6C68CF8003A5}"/>
                    </a:ext>
                  </a:extLst>
                </p:cNvPr>
                <p:cNvSpPr/>
                <p:nvPr/>
              </p:nvSpPr>
              <p:spPr>
                <a:xfrm>
                  <a:off x="5728261" y="3355355"/>
                  <a:ext cx="731294" cy="731294"/>
                </a:xfrm>
                <a:prstGeom prst="diamond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>
                  <a:innerShdw blurRad="1143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>
                    <a:latin typeface="+mj-lt"/>
                  </a:endParaRPr>
                </a:p>
              </p:txBody>
            </p:sp>
            <p:sp>
              <p:nvSpPr>
                <p:cNvPr id="36" name="Diamond 35">
                  <a:extLst>
                    <a:ext uri="{FF2B5EF4-FFF2-40B4-BE49-F238E27FC236}">
                      <a16:creationId xmlns:a16="http://schemas.microsoft.com/office/drawing/2014/main" id="{DED2FE62-15C4-B32D-1ED1-7B914DEDA689}"/>
                    </a:ext>
                  </a:extLst>
                </p:cNvPr>
                <p:cNvSpPr/>
                <p:nvPr/>
              </p:nvSpPr>
              <p:spPr>
                <a:xfrm>
                  <a:off x="5836507" y="3463601"/>
                  <a:ext cx="514803" cy="514803"/>
                </a:xfrm>
                <a:prstGeom prst="diamond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innerShdw blurRad="203200">
                    <a:prstClr val="black">
                      <a:alpha val="7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>
                    <a:latin typeface="+mj-lt"/>
                  </a:endParaRPr>
                </a:p>
              </p:txBody>
            </p:sp>
          </p:grpSp>
        </p:grpSp>
        <p:pic>
          <p:nvPicPr>
            <p:cNvPr id="10" name="Graphic 9" descr="Single gear">
              <a:extLst>
                <a:ext uri="{FF2B5EF4-FFF2-40B4-BE49-F238E27FC236}">
                  <a16:creationId xmlns:a16="http://schemas.microsoft.com/office/drawing/2014/main" id="{0EF78B75-C068-EA49-630F-6EFC4D33D81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846944" y="1709274"/>
              <a:ext cx="728635" cy="728635"/>
            </a:xfrm>
            <a:prstGeom prst="rect">
              <a:avLst/>
            </a:prstGeom>
          </p:spPr>
        </p:pic>
        <p:pic>
          <p:nvPicPr>
            <p:cNvPr id="12" name="Graphic 11" descr="Male profile">
              <a:extLst>
                <a:ext uri="{FF2B5EF4-FFF2-40B4-BE49-F238E27FC236}">
                  <a16:creationId xmlns:a16="http://schemas.microsoft.com/office/drawing/2014/main" id="{B0D590D3-B809-976D-0919-65B5A4227A1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3615475" y="3400365"/>
              <a:ext cx="728635" cy="728635"/>
            </a:xfrm>
            <a:prstGeom prst="rect">
              <a:avLst/>
            </a:prstGeom>
          </p:spPr>
        </p:pic>
      </p:grpSp>
      <p:sp>
        <p:nvSpPr>
          <p:cNvPr id="59" name="Google Shape;9156;p73">
            <a:extLst>
              <a:ext uri="{FF2B5EF4-FFF2-40B4-BE49-F238E27FC236}">
                <a16:creationId xmlns:a16="http://schemas.microsoft.com/office/drawing/2014/main" id="{0C4A57BE-F56F-30F5-DFAD-56475E185471}"/>
              </a:ext>
            </a:extLst>
          </p:cNvPr>
          <p:cNvSpPr/>
          <p:nvPr/>
        </p:nvSpPr>
        <p:spPr>
          <a:xfrm>
            <a:off x="7459497" y="4050445"/>
            <a:ext cx="533134" cy="534532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0" name="Google Shape;9168;p73">
            <a:extLst>
              <a:ext uri="{FF2B5EF4-FFF2-40B4-BE49-F238E27FC236}">
                <a16:creationId xmlns:a16="http://schemas.microsoft.com/office/drawing/2014/main" id="{6342182F-2BD3-61A7-E110-3EC818ADB81D}"/>
              </a:ext>
            </a:extLst>
          </p:cNvPr>
          <p:cNvSpPr/>
          <p:nvPr/>
        </p:nvSpPr>
        <p:spPr>
          <a:xfrm>
            <a:off x="5189070" y="5731522"/>
            <a:ext cx="541707" cy="499066"/>
          </a:xfrm>
          <a:custGeom>
            <a:avLst/>
            <a:gdLst/>
            <a:ahLst/>
            <a:cxnLst/>
            <a:rect l="l" t="t" r="r" b="b"/>
            <a:pathLst>
              <a:path w="12005" h="11060" extrusionOk="0">
                <a:moveTo>
                  <a:pt x="2049" y="2049"/>
                </a:moveTo>
                <a:cubicBezTo>
                  <a:pt x="2238" y="2049"/>
                  <a:pt x="2395" y="2206"/>
                  <a:pt x="2395" y="2395"/>
                </a:cubicBezTo>
                <a:cubicBezTo>
                  <a:pt x="2395" y="2584"/>
                  <a:pt x="2238" y="2742"/>
                  <a:pt x="2049" y="2742"/>
                </a:cubicBezTo>
                <a:cubicBezTo>
                  <a:pt x="1860" y="2742"/>
                  <a:pt x="1702" y="2584"/>
                  <a:pt x="1702" y="2395"/>
                </a:cubicBezTo>
                <a:cubicBezTo>
                  <a:pt x="1734" y="2206"/>
                  <a:pt x="1860" y="2049"/>
                  <a:pt x="2049" y="2049"/>
                </a:cubicBezTo>
                <a:close/>
                <a:moveTo>
                  <a:pt x="9736" y="2049"/>
                </a:moveTo>
                <a:cubicBezTo>
                  <a:pt x="9925" y="2049"/>
                  <a:pt x="10082" y="2206"/>
                  <a:pt x="10082" y="2395"/>
                </a:cubicBezTo>
                <a:cubicBezTo>
                  <a:pt x="10082" y="2584"/>
                  <a:pt x="9925" y="2742"/>
                  <a:pt x="9736" y="2742"/>
                </a:cubicBezTo>
                <a:cubicBezTo>
                  <a:pt x="9515" y="2742"/>
                  <a:pt x="9358" y="2584"/>
                  <a:pt x="9358" y="2395"/>
                </a:cubicBezTo>
                <a:cubicBezTo>
                  <a:pt x="9358" y="2206"/>
                  <a:pt x="9515" y="2049"/>
                  <a:pt x="9736" y="2049"/>
                </a:cubicBezTo>
                <a:close/>
                <a:moveTo>
                  <a:pt x="2049" y="3719"/>
                </a:moveTo>
                <a:lnTo>
                  <a:pt x="3151" y="5514"/>
                </a:lnTo>
                <a:lnTo>
                  <a:pt x="946" y="5514"/>
                </a:lnTo>
                <a:lnTo>
                  <a:pt x="2049" y="3719"/>
                </a:lnTo>
                <a:close/>
                <a:moveTo>
                  <a:pt x="9736" y="3719"/>
                </a:moveTo>
                <a:lnTo>
                  <a:pt x="10838" y="5514"/>
                </a:lnTo>
                <a:lnTo>
                  <a:pt x="8633" y="5514"/>
                </a:lnTo>
                <a:lnTo>
                  <a:pt x="9736" y="3719"/>
                </a:lnTo>
                <a:close/>
                <a:moveTo>
                  <a:pt x="3435" y="6207"/>
                </a:moveTo>
                <a:cubicBezTo>
                  <a:pt x="3466" y="6964"/>
                  <a:pt x="2836" y="7594"/>
                  <a:pt x="2049" y="7594"/>
                </a:cubicBezTo>
                <a:cubicBezTo>
                  <a:pt x="1292" y="7594"/>
                  <a:pt x="662" y="6964"/>
                  <a:pt x="662" y="6207"/>
                </a:cubicBezTo>
                <a:close/>
                <a:moveTo>
                  <a:pt x="11090" y="6207"/>
                </a:moveTo>
                <a:cubicBezTo>
                  <a:pt x="11090" y="6964"/>
                  <a:pt x="10460" y="7594"/>
                  <a:pt x="9736" y="7594"/>
                </a:cubicBezTo>
                <a:cubicBezTo>
                  <a:pt x="8980" y="7594"/>
                  <a:pt x="8350" y="6964"/>
                  <a:pt x="8350" y="6207"/>
                </a:cubicBezTo>
                <a:close/>
                <a:moveTo>
                  <a:pt x="5892" y="663"/>
                </a:moveTo>
                <a:cubicBezTo>
                  <a:pt x="6113" y="663"/>
                  <a:pt x="6270" y="820"/>
                  <a:pt x="6270" y="1009"/>
                </a:cubicBezTo>
                <a:lnTo>
                  <a:pt x="6270" y="8980"/>
                </a:lnTo>
                <a:lnTo>
                  <a:pt x="5546" y="8980"/>
                </a:lnTo>
                <a:lnTo>
                  <a:pt x="5546" y="1009"/>
                </a:lnTo>
                <a:cubicBezTo>
                  <a:pt x="5546" y="820"/>
                  <a:pt x="5703" y="663"/>
                  <a:pt x="5892" y="663"/>
                </a:cubicBezTo>
                <a:close/>
                <a:moveTo>
                  <a:pt x="8003" y="9673"/>
                </a:moveTo>
                <a:cubicBezTo>
                  <a:pt x="8192" y="9673"/>
                  <a:pt x="8350" y="9830"/>
                  <a:pt x="8350" y="10020"/>
                </a:cubicBezTo>
                <a:lnTo>
                  <a:pt x="8350" y="10398"/>
                </a:lnTo>
                <a:lnTo>
                  <a:pt x="3466" y="10398"/>
                </a:lnTo>
                <a:lnTo>
                  <a:pt x="3466" y="10020"/>
                </a:lnTo>
                <a:cubicBezTo>
                  <a:pt x="3466" y="9830"/>
                  <a:pt x="3624" y="9673"/>
                  <a:pt x="3813" y="9673"/>
                </a:cubicBezTo>
                <a:close/>
                <a:moveTo>
                  <a:pt x="5955" y="1"/>
                </a:moveTo>
                <a:cubicBezTo>
                  <a:pt x="5357" y="1"/>
                  <a:pt x="4916" y="474"/>
                  <a:pt x="4916" y="1009"/>
                </a:cubicBezTo>
                <a:lnTo>
                  <a:pt x="4916" y="1167"/>
                </a:lnTo>
                <a:cubicBezTo>
                  <a:pt x="3970" y="1671"/>
                  <a:pt x="3655" y="1891"/>
                  <a:pt x="3057" y="1954"/>
                </a:cubicBezTo>
                <a:cubicBezTo>
                  <a:pt x="2899" y="1608"/>
                  <a:pt x="2553" y="1324"/>
                  <a:pt x="2112" y="1324"/>
                </a:cubicBezTo>
                <a:cubicBezTo>
                  <a:pt x="1734" y="1324"/>
                  <a:pt x="1387" y="1576"/>
                  <a:pt x="1166" y="1923"/>
                </a:cubicBezTo>
                <a:cubicBezTo>
                  <a:pt x="946" y="1891"/>
                  <a:pt x="694" y="1797"/>
                  <a:pt x="505" y="1734"/>
                </a:cubicBezTo>
                <a:cubicBezTo>
                  <a:pt x="454" y="1708"/>
                  <a:pt x="404" y="1697"/>
                  <a:pt x="355" y="1697"/>
                </a:cubicBezTo>
                <a:cubicBezTo>
                  <a:pt x="224" y="1697"/>
                  <a:pt x="110" y="1784"/>
                  <a:pt x="64" y="1923"/>
                </a:cubicBezTo>
                <a:cubicBezTo>
                  <a:pt x="1" y="2112"/>
                  <a:pt x="64" y="2301"/>
                  <a:pt x="284" y="2364"/>
                </a:cubicBezTo>
                <a:cubicBezTo>
                  <a:pt x="536" y="2458"/>
                  <a:pt x="820" y="2553"/>
                  <a:pt x="1135" y="2616"/>
                </a:cubicBezTo>
                <a:cubicBezTo>
                  <a:pt x="1229" y="2899"/>
                  <a:pt x="1387" y="3151"/>
                  <a:pt x="1607" y="3277"/>
                </a:cubicBezTo>
                <a:lnTo>
                  <a:pt x="127" y="5703"/>
                </a:lnTo>
                <a:cubicBezTo>
                  <a:pt x="64" y="5735"/>
                  <a:pt x="64" y="5829"/>
                  <a:pt x="64" y="5892"/>
                </a:cubicBezTo>
                <a:lnTo>
                  <a:pt x="64" y="6239"/>
                </a:lnTo>
                <a:cubicBezTo>
                  <a:pt x="64" y="7405"/>
                  <a:pt x="1009" y="8350"/>
                  <a:pt x="2175" y="8350"/>
                </a:cubicBezTo>
                <a:cubicBezTo>
                  <a:pt x="3309" y="8350"/>
                  <a:pt x="4254" y="7405"/>
                  <a:pt x="4254" y="6239"/>
                </a:cubicBezTo>
                <a:lnTo>
                  <a:pt x="4254" y="5892"/>
                </a:lnTo>
                <a:cubicBezTo>
                  <a:pt x="4254" y="5829"/>
                  <a:pt x="4254" y="5766"/>
                  <a:pt x="4222" y="5703"/>
                </a:cubicBezTo>
                <a:lnTo>
                  <a:pt x="2710" y="3277"/>
                </a:lnTo>
                <a:cubicBezTo>
                  <a:pt x="2962" y="3183"/>
                  <a:pt x="3120" y="2931"/>
                  <a:pt x="3183" y="2647"/>
                </a:cubicBezTo>
                <a:cubicBezTo>
                  <a:pt x="3844" y="2553"/>
                  <a:pt x="4222" y="2332"/>
                  <a:pt x="4947" y="1954"/>
                </a:cubicBezTo>
                <a:lnTo>
                  <a:pt x="4947" y="8980"/>
                </a:lnTo>
                <a:lnTo>
                  <a:pt x="3939" y="8980"/>
                </a:lnTo>
                <a:cubicBezTo>
                  <a:pt x="3340" y="8980"/>
                  <a:pt x="2899" y="9421"/>
                  <a:pt x="2899" y="9988"/>
                </a:cubicBezTo>
                <a:lnTo>
                  <a:pt x="2899" y="10713"/>
                </a:lnTo>
                <a:cubicBezTo>
                  <a:pt x="2899" y="10902"/>
                  <a:pt x="3057" y="11059"/>
                  <a:pt x="3246" y="11059"/>
                </a:cubicBezTo>
                <a:lnTo>
                  <a:pt x="8822" y="11059"/>
                </a:lnTo>
                <a:cubicBezTo>
                  <a:pt x="9011" y="11059"/>
                  <a:pt x="9169" y="10902"/>
                  <a:pt x="9169" y="10713"/>
                </a:cubicBezTo>
                <a:lnTo>
                  <a:pt x="9169" y="9988"/>
                </a:lnTo>
                <a:cubicBezTo>
                  <a:pt x="9169" y="9389"/>
                  <a:pt x="8696" y="8980"/>
                  <a:pt x="8129" y="8980"/>
                </a:cubicBezTo>
                <a:lnTo>
                  <a:pt x="7089" y="8980"/>
                </a:lnTo>
                <a:lnTo>
                  <a:pt x="7089" y="1954"/>
                </a:lnTo>
                <a:cubicBezTo>
                  <a:pt x="7814" y="2332"/>
                  <a:pt x="8224" y="2553"/>
                  <a:pt x="8885" y="2647"/>
                </a:cubicBezTo>
                <a:cubicBezTo>
                  <a:pt x="8980" y="2931"/>
                  <a:pt x="9137" y="3120"/>
                  <a:pt x="9358" y="3277"/>
                </a:cubicBezTo>
                <a:lnTo>
                  <a:pt x="7877" y="5703"/>
                </a:lnTo>
                <a:cubicBezTo>
                  <a:pt x="7814" y="5735"/>
                  <a:pt x="7814" y="5829"/>
                  <a:pt x="7814" y="5892"/>
                </a:cubicBezTo>
                <a:lnTo>
                  <a:pt x="7814" y="6239"/>
                </a:lnTo>
                <a:cubicBezTo>
                  <a:pt x="7814" y="7405"/>
                  <a:pt x="8759" y="8350"/>
                  <a:pt x="9925" y="8350"/>
                </a:cubicBezTo>
                <a:cubicBezTo>
                  <a:pt x="11059" y="8350"/>
                  <a:pt x="12004" y="7405"/>
                  <a:pt x="12004" y="6239"/>
                </a:cubicBezTo>
                <a:lnTo>
                  <a:pt x="12004" y="5892"/>
                </a:lnTo>
                <a:cubicBezTo>
                  <a:pt x="12004" y="5829"/>
                  <a:pt x="12004" y="5766"/>
                  <a:pt x="11973" y="5703"/>
                </a:cubicBezTo>
                <a:lnTo>
                  <a:pt x="10460" y="3277"/>
                </a:lnTo>
                <a:cubicBezTo>
                  <a:pt x="10523" y="3151"/>
                  <a:pt x="10681" y="2899"/>
                  <a:pt x="10744" y="2616"/>
                </a:cubicBezTo>
                <a:cubicBezTo>
                  <a:pt x="11027" y="2553"/>
                  <a:pt x="11343" y="2458"/>
                  <a:pt x="11626" y="2364"/>
                </a:cubicBezTo>
                <a:cubicBezTo>
                  <a:pt x="11815" y="2269"/>
                  <a:pt x="11878" y="2080"/>
                  <a:pt x="11815" y="1923"/>
                </a:cubicBezTo>
                <a:cubicBezTo>
                  <a:pt x="11746" y="1784"/>
                  <a:pt x="11626" y="1697"/>
                  <a:pt x="11505" y="1697"/>
                </a:cubicBezTo>
                <a:cubicBezTo>
                  <a:pt x="11461" y="1697"/>
                  <a:pt x="11416" y="1708"/>
                  <a:pt x="11374" y="1734"/>
                </a:cubicBezTo>
                <a:cubicBezTo>
                  <a:pt x="11122" y="1797"/>
                  <a:pt x="10933" y="1891"/>
                  <a:pt x="10712" y="1923"/>
                </a:cubicBezTo>
                <a:cubicBezTo>
                  <a:pt x="10555" y="1576"/>
                  <a:pt x="10208" y="1324"/>
                  <a:pt x="9767" y="1324"/>
                </a:cubicBezTo>
                <a:cubicBezTo>
                  <a:pt x="9326" y="1324"/>
                  <a:pt x="8980" y="1576"/>
                  <a:pt x="8822" y="1954"/>
                </a:cubicBezTo>
                <a:cubicBezTo>
                  <a:pt x="8224" y="1828"/>
                  <a:pt x="7908" y="1639"/>
                  <a:pt x="6963" y="1167"/>
                </a:cubicBezTo>
                <a:lnTo>
                  <a:pt x="6963" y="1009"/>
                </a:lnTo>
                <a:cubicBezTo>
                  <a:pt x="6963" y="411"/>
                  <a:pt x="6491" y="1"/>
                  <a:pt x="5955" y="1"/>
                </a:cubicBezTo>
                <a:close/>
              </a:path>
            </a:pathLst>
          </a:custGeom>
          <a:solidFill>
            <a:srgbClr val="7030A0"/>
          </a:solidFill>
          <a:ln>
            <a:solidFill>
              <a:srgbClr val="0F3745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2216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48BA7E-B47F-C95F-7272-26F0525EE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>
                <a:solidFill>
                  <a:schemeClr val="tx1"/>
                </a:solidFill>
              </a:rPr>
              <a:pPr/>
              <a:t>8</a:t>
            </a:fld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62444B-5A8E-0093-AB53-658E80A5AE5B}"/>
              </a:ext>
            </a:extLst>
          </p:cNvPr>
          <p:cNvSpPr txBox="1">
            <a:spLocks/>
          </p:cNvSpPr>
          <p:nvPr/>
        </p:nvSpPr>
        <p:spPr>
          <a:xfrm>
            <a:off x="292052" y="136525"/>
            <a:ext cx="9735526" cy="7898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08386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hangingPunct="0">
              <a:lnSpc>
                <a:spcPct val="100000"/>
              </a:lnSpc>
            </a:pPr>
            <a:r>
              <a:rPr lang="en-US" b="1" dirty="0">
                <a:solidFill>
                  <a:schemeClr val="bg1"/>
                </a:solidFill>
                <a:latin typeface="+mj-lt"/>
                <a:cs typeface="+mj-cs"/>
              </a:rPr>
              <a:t>Outreaches: Jurisdictional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7E352C5-228A-C594-74BF-BBE5FE6F96CE}"/>
              </a:ext>
            </a:extLst>
          </p:cNvPr>
          <p:cNvSpPr/>
          <p:nvPr/>
        </p:nvSpPr>
        <p:spPr>
          <a:xfrm>
            <a:off x="441787" y="1251771"/>
            <a:ext cx="2897314" cy="531564"/>
          </a:xfrm>
          <a:prstGeom prst="roundRect">
            <a:avLst/>
          </a:prstGeom>
          <a:solidFill>
            <a:schemeClr val="accent6"/>
          </a:solidFill>
          <a:ln w="15875" cap="flat" cmpd="sng" algn="ctr">
            <a:solidFill>
              <a:schemeClr val="accent6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Japan – Firms </a:t>
            </a:r>
          </a:p>
        </p:txBody>
      </p:sp>
      <p:sp>
        <p:nvSpPr>
          <p:cNvPr id="12" name="Speech Bubble: Rectangle 11">
            <a:extLst>
              <a:ext uri="{FF2B5EF4-FFF2-40B4-BE49-F238E27FC236}">
                <a16:creationId xmlns:a16="http://schemas.microsoft.com/office/drawing/2014/main" id="{27651A17-905C-14F5-7356-922BFB8AAB9C}"/>
              </a:ext>
            </a:extLst>
          </p:cNvPr>
          <p:cNvSpPr/>
          <p:nvPr/>
        </p:nvSpPr>
        <p:spPr>
          <a:xfrm>
            <a:off x="6810046" y="1282790"/>
            <a:ext cx="4746881" cy="574013"/>
          </a:xfrm>
          <a:prstGeom prst="wedgeRectCallout">
            <a:avLst>
              <a:gd name="adj1" fmla="val -44182"/>
              <a:gd name="adj2" fmla="val 72529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CORPORATE GOVERNANCE CODE on Independent Non-Executives </a:t>
            </a:r>
            <a:endParaRPr lang="en-US" sz="1800" b="1" dirty="0">
              <a:solidFill>
                <a:schemeClr val="tx1"/>
              </a:solidFill>
            </a:endParaRPr>
          </a:p>
        </p:txBody>
      </p:sp>
      <p:pic>
        <p:nvPicPr>
          <p:cNvPr id="14" name="Graphic 13" descr="City with solid fill">
            <a:extLst>
              <a:ext uri="{FF2B5EF4-FFF2-40B4-BE49-F238E27FC236}">
                <a16:creationId xmlns:a16="http://schemas.microsoft.com/office/drawing/2014/main" id="{A9508B3C-B49E-7D9A-3379-415F642A22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24719" y="1132540"/>
            <a:ext cx="789851" cy="789851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A4B61CC6-03BC-B481-9C20-CE3053E1F434}"/>
              </a:ext>
            </a:extLst>
          </p:cNvPr>
          <p:cNvGrpSpPr/>
          <p:nvPr/>
        </p:nvGrpSpPr>
        <p:grpSpPr>
          <a:xfrm>
            <a:off x="1272004" y="2021601"/>
            <a:ext cx="9504908" cy="4637876"/>
            <a:chOff x="-285926" y="1060573"/>
            <a:chExt cx="11934890" cy="5750953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FB301D2D-C1E4-AC8C-8C85-18779D13FBFA}"/>
                </a:ext>
              </a:extLst>
            </p:cNvPr>
            <p:cNvGrpSpPr/>
            <p:nvPr/>
          </p:nvGrpSpPr>
          <p:grpSpPr>
            <a:xfrm>
              <a:off x="-168306" y="1060573"/>
              <a:ext cx="11455884" cy="5721406"/>
              <a:chOff x="-208833" y="1060573"/>
              <a:chExt cx="11455884" cy="5721406"/>
            </a:xfrm>
          </p:grpSpPr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0C66368A-2624-C03F-2F6B-5C2D71609286}"/>
                  </a:ext>
                </a:extLst>
              </p:cNvPr>
              <p:cNvGrpSpPr/>
              <p:nvPr/>
            </p:nvGrpSpPr>
            <p:grpSpPr>
              <a:xfrm>
                <a:off x="2811750" y="1060573"/>
                <a:ext cx="5770890" cy="5721406"/>
                <a:chOff x="2755273" y="1210504"/>
                <a:chExt cx="5770890" cy="5721406"/>
              </a:xfrm>
            </p:grpSpPr>
            <p:sp>
              <p:nvSpPr>
                <p:cNvPr id="33" name="Oval 32">
                  <a:extLst>
                    <a:ext uri="{FF2B5EF4-FFF2-40B4-BE49-F238E27FC236}">
                      <a16:creationId xmlns:a16="http://schemas.microsoft.com/office/drawing/2014/main" id="{A16908D1-29E7-1CB5-567B-3FF3FC108A2E}"/>
                    </a:ext>
                  </a:extLst>
                </p:cNvPr>
                <p:cNvSpPr/>
                <p:nvPr/>
              </p:nvSpPr>
              <p:spPr>
                <a:xfrm>
                  <a:off x="2755273" y="1210504"/>
                  <a:ext cx="5770890" cy="5721406"/>
                </a:xfrm>
                <a:prstGeom prst="ellipse">
                  <a:avLst/>
                </a:prstGeom>
                <a:noFill/>
                <a:ln w="444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chemeClr val="tx1"/>
                    </a:solidFill>
                    <a:latin typeface="+mj-lt"/>
                  </a:endParaRPr>
                </a:p>
              </p:txBody>
            </p:sp>
            <p:grpSp>
              <p:nvGrpSpPr>
                <p:cNvPr id="34" name="Group 33">
                  <a:extLst>
                    <a:ext uri="{FF2B5EF4-FFF2-40B4-BE49-F238E27FC236}">
                      <a16:creationId xmlns:a16="http://schemas.microsoft.com/office/drawing/2014/main" id="{DE900129-4CAD-081B-E63E-E464FD2B9F98}"/>
                    </a:ext>
                  </a:extLst>
                </p:cNvPr>
                <p:cNvGrpSpPr/>
                <p:nvPr/>
              </p:nvGrpSpPr>
              <p:grpSpPr>
                <a:xfrm>
                  <a:off x="3555999" y="2143595"/>
                  <a:ext cx="4169439" cy="3855225"/>
                  <a:chOff x="3373149" y="1900725"/>
                  <a:chExt cx="4586115" cy="4240500"/>
                </a:xfrm>
              </p:grpSpPr>
              <p:sp>
                <p:nvSpPr>
                  <p:cNvPr id="35" name="Freeform: Shape 34">
                    <a:extLst>
                      <a:ext uri="{FF2B5EF4-FFF2-40B4-BE49-F238E27FC236}">
                        <a16:creationId xmlns:a16="http://schemas.microsoft.com/office/drawing/2014/main" id="{42CCD278-E8EC-11E4-E67E-BB4AC55A39C2}"/>
                      </a:ext>
                    </a:extLst>
                  </p:cNvPr>
                  <p:cNvSpPr/>
                  <p:nvPr/>
                </p:nvSpPr>
                <p:spPr>
                  <a:xfrm>
                    <a:off x="4113620" y="2492273"/>
                    <a:ext cx="2955124" cy="2955124"/>
                  </a:xfrm>
                  <a:custGeom>
                    <a:avLst/>
                    <a:gdLst>
                      <a:gd name="connsiteX0" fmla="*/ 4779129 w 4780547"/>
                      <a:gd name="connsiteY0" fmla="*/ 2390090 h 4780546"/>
                      <a:gd name="connsiteX1" fmla="*/ 2388856 w 4780547"/>
                      <a:gd name="connsiteY1" fmla="*/ 4780363 h 4780546"/>
                      <a:gd name="connsiteX2" fmla="*/ 91774 w 4780547"/>
                      <a:gd name="connsiteY2" fmla="*/ 3053048 h 4780546"/>
                      <a:gd name="connsiteX3" fmla="*/ -1418 w 4780547"/>
                      <a:gd name="connsiteY3" fmla="*/ 2390090 h 4780546"/>
                      <a:gd name="connsiteX4" fmla="*/ 2388856 w 4780547"/>
                      <a:gd name="connsiteY4" fmla="*/ -183 h 4780546"/>
                      <a:gd name="connsiteX5" fmla="*/ 2531645 w 4780547"/>
                      <a:gd name="connsiteY5" fmla="*/ 4053 h 4780546"/>
                      <a:gd name="connsiteX6" fmla="*/ 4779129 w 4780547"/>
                      <a:gd name="connsiteY6" fmla="*/ 2390090 h 47805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780547" h="4780546">
                        <a:moveTo>
                          <a:pt x="4779129" y="2390090"/>
                        </a:moveTo>
                        <a:cubicBezTo>
                          <a:pt x="4779129" y="3710215"/>
                          <a:pt x="3708980" y="4780363"/>
                          <a:pt x="2388856" y="4780363"/>
                        </a:cubicBezTo>
                        <a:cubicBezTo>
                          <a:pt x="1298761" y="4780363"/>
                          <a:pt x="379177" y="4050594"/>
                          <a:pt x="91774" y="3053048"/>
                        </a:cubicBezTo>
                        <a:cubicBezTo>
                          <a:pt x="29736" y="2837533"/>
                          <a:pt x="-1632" y="2614356"/>
                          <a:pt x="-1418" y="2390090"/>
                        </a:cubicBezTo>
                        <a:cubicBezTo>
                          <a:pt x="-1418" y="1069965"/>
                          <a:pt x="1068731" y="-183"/>
                          <a:pt x="2388856" y="-183"/>
                        </a:cubicBezTo>
                        <a:cubicBezTo>
                          <a:pt x="2436792" y="-183"/>
                          <a:pt x="2484407" y="1227"/>
                          <a:pt x="2531645" y="4053"/>
                        </a:cubicBezTo>
                        <a:cubicBezTo>
                          <a:pt x="3785228" y="77887"/>
                          <a:pt x="4779129" y="1117901"/>
                          <a:pt x="4779129" y="2390090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40000"/>
                      <a:lumOff val="60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36" name="Freeform: Shape 35">
                    <a:extLst>
                      <a:ext uri="{FF2B5EF4-FFF2-40B4-BE49-F238E27FC236}">
                        <a16:creationId xmlns:a16="http://schemas.microsoft.com/office/drawing/2014/main" id="{6A855DB4-7CD9-933A-4F39-17BC8BC7917B}"/>
                      </a:ext>
                    </a:extLst>
                  </p:cNvPr>
                  <p:cNvSpPr/>
                  <p:nvPr/>
                </p:nvSpPr>
                <p:spPr>
                  <a:xfrm>
                    <a:off x="6095723" y="2580606"/>
                    <a:ext cx="973444" cy="2037920"/>
                  </a:xfrm>
                  <a:custGeom>
                    <a:avLst/>
                    <a:gdLst>
                      <a:gd name="connsiteX0" fmla="*/ 1538013 w 1574755"/>
                      <a:gd name="connsiteY0" fmla="*/ 2654276 h 3296773"/>
                      <a:gd name="connsiteX1" fmla="*/ 1330985 w 1574755"/>
                      <a:gd name="connsiteY1" fmla="*/ 3296590 h 3296773"/>
                      <a:gd name="connsiteX2" fmla="*/ 1330985 w 1574755"/>
                      <a:gd name="connsiteY2" fmla="*/ 3296590 h 3296773"/>
                      <a:gd name="connsiteX3" fmla="*/ 1249698 w 1574755"/>
                      <a:gd name="connsiteY3" fmla="*/ 2959535 h 3296773"/>
                      <a:gd name="connsiteX4" fmla="*/ 1144226 w 1574755"/>
                      <a:gd name="connsiteY4" fmla="*/ 2735939 h 3296773"/>
                      <a:gd name="connsiteX5" fmla="*/ 951194 w 1574755"/>
                      <a:gd name="connsiteY5" fmla="*/ 2294593 h 3296773"/>
                      <a:gd name="connsiteX6" fmla="*/ 836824 w 1574755"/>
                      <a:gd name="connsiteY6" fmla="*/ 2533094 h 3296773"/>
                      <a:gd name="connsiteX7" fmla="*/ 559125 w 1574755"/>
                      <a:gd name="connsiteY7" fmla="*/ 2940607 h 3296773"/>
                      <a:gd name="connsiteX8" fmla="*/ 533387 w 1574755"/>
                      <a:gd name="connsiteY8" fmla="*/ 2672506 h 3296773"/>
                      <a:gd name="connsiteX9" fmla="*/ 300140 w 1574755"/>
                      <a:gd name="connsiteY9" fmla="*/ 2129604 h 3296773"/>
                      <a:gd name="connsiteX10" fmla="*/ 326467 w 1574755"/>
                      <a:gd name="connsiteY10" fmla="*/ 1977323 h 3296773"/>
                      <a:gd name="connsiteX11" fmla="*/ 463198 w 1574755"/>
                      <a:gd name="connsiteY11" fmla="*/ 1878716 h 3296773"/>
                      <a:gd name="connsiteX12" fmla="*/ 463735 w 1574755"/>
                      <a:gd name="connsiteY12" fmla="*/ 1719143 h 3296773"/>
                      <a:gd name="connsiteX13" fmla="*/ 550868 w 1574755"/>
                      <a:gd name="connsiteY13" fmla="*/ 1630991 h 3296773"/>
                      <a:gd name="connsiteX14" fmla="*/ 700360 w 1574755"/>
                      <a:gd name="connsiteY14" fmla="*/ 1548148 h 3296773"/>
                      <a:gd name="connsiteX15" fmla="*/ 927978 w 1574755"/>
                      <a:gd name="connsiteY15" fmla="*/ 1483000 h 3296773"/>
                      <a:gd name="connsiteX16" fmla="*/ 1104172 w 1574755"/>
                      <a:gd name="connsiteY16" fmla="*/ 1349969 h 3296773"/>
                      <a:gd name="connsiteX17" fmla="*/ 1027175 w 1574755"/>
                      <a:gd name="connsiteY17" fmla="*/ 1222032 h 3296773"/>
                      <a:gd name="connsiteX18" fmla="*/ 841756 w 1574755"/>
                      <a:gd name="connsiteY18" fmla="*/ 1068946 h 3296773"/>
                      <a:gd name="connsiteX19" fmla="*/ 758484 w 1574755"/>
                      <a:gd name="connsiteY19" fmla="*/ 899346 h 3296773"/>
                      <a:gd name="connsiteX20" fmla="*/ 631459 w 1574755"/>
                      <a:gd name="connsiteY20" fmla="*/ 799345 h 3296773"/>
                      <a:gd name="connsiteX21" fmla="*/ 419660 w 1574755"/>
                      <a:gd name="connsiteY21" fmla="*/ 564382 h 3296773"/>
                      <a:gd name="connsiteX22" fmla="*/ 193865 w 1574755"/>
                      <a:gd name="connsiteY22" fmla="*/ 255048 h 3296773"/>
                      <a:gd name="connsiteX23" fmla="*/ -1419 w 1574755"/>
                      <a:gd name="connsiteY23" fmla="*/ -183 h 3296773"/>
                      <a:gd name="connsiteX24" fmla="*/ 1538013 w 1574755"/>
                      <a:gd name="connsiteY24" fmla="*/ 2654276 h 32967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1574755" h="3296773">
                        <a:moveTo>
                          <a:pt x="1538013" y="2654276"/>
                        </a:moveTo>
                        <a:cubicBezTo>
                          <a:pt x="1499727" y="2877089"/>
                          <a:pt x="1430021" y="3093343"/>
                          <a:pt x="1330985" y="3296590"/>
                        </a:cubicBezTo>
                        <a:lnTo>
                          <a:pt x="1330985" y="3296590"/>
                        </a:lnTo>
                        <a:cubicBezTo>
                          <a:pt x="1330985" y="3296590"/>
                          <a:pt x="1291681" y="2977712"/>
                          <a:pt x="1249698" y="2959535"/>
                        </a:cubicBezTo>
                        <a:cubicBezTo>
                          <a:pt x="1207713" y="2941357"/>
                          <a:pt x="1122617" y="2912403"/>
                          <a:pt x="1144226" y="2735939"/>
                        </a:cubicBezTo>
                        <a:cubicBezTo>
                          <a:pt x="1165835" y="2559476"/>
                          <a:pt x="1112054" y="2297649"/>
                          <a:pt x="951194" y="2294593"/>
                        </a:cubicBezTo>
                        <a:cubicBezTo>
                          <a:pt x="790334" y="2291536"/>
                          <a:pt x="836824" y="2533094"/>
                          <a:pt x="836824" y="2533094"/>
                        </a:cubicBezTo>
                        <a:cubicBezTo>
                          <a:pt x="836824" y="2533094"/>
                          <a:pt x="571940" y="2970366"/>
                          <a:pt x="559125" y="2940607"/>
                        </a:cubicBezTo>
                        <a:cubicBezTo>
                          <a:pt x="546309" y="2910848"/>
                          <a:pt x="533387" y="2672506"/>
                          <a:pt x="533387" y="2672506"/>
                        </a:cubicBezTo>
                        <a:cubicBezTo>
                          <a:pt x="533387" y="2672506"/>
                          <a:pt x="290435" y="2200650"/>
                          <a:pt x="300140" y="2129604"/>
                        </a:cubicBezTo>
                        <a:cubicBezTo>
                          <a:pt x="309846" y="2058557"/>
                          <a:pt x="273867" y="2035394"/>
                          <a:pt x="326467" y="1977323"/>
                        </a:cubicBezTo>
                        <a:cubicBezTo>
                          <a:pt x="379069" y="1919253"/>
                          <a:pt x="463198" y="1878716"/>
                          <a:pt x="463198" y="1878716"/>
                        </a:cubicBezTo>
                        <a:lnTo>
                          <a:pt x="463735" y="1719143"/>
                        </a:lnTo>
                        <a:lnTo>
                          <a:pt x="550868" y="1630991"/>
                        </a:lnTo>
                        <a:lnTo>
                          <a:pt x="700360" y="1548148"/>
                        </a:lnTo>
                        <a:cubicBezTo>
                          <a:pt x="700360" y="1548148"/>
                          <a:pt x="837359" y="1538014"/>
                          <a:pt x="927978" y="1483000"/>
                        </a:cubicBezTo>
                        <a:cubicBezTo>
                          <a:pt x="1018595" y="1427986"/>
                          <a:pt x="1134254" y="1436190"/>
                          <a:pt x="1104172" y="1349969"/>
                        </a:cubicBezTo>
                        <a:cubicBezTo>
                          <a:pt x="1104172" y="1349969"/>
                          <a:pt x="1051946" y="1286751"/>
                          <a:pt x="1027175" y="1222032"/>
                        </a:cubicBezTo>
                        <a:cubicBezTo>
                          <a:pt x="1002402" y="1157312"/>
                          <a:pt x="863473" y="1099724"/>
                          <a:pt x="841756" y="1068946"/>
                        </a:cubicBezTo>
                        <a:cubicBezTo>
                          <a:pt x="820040" y="1038168"/>
                          <a:pt x="845081" y="971519"/>
                          <a:pt x="758484" y="899346"/>
                        </a:cubicBezTo>
                        <a:cubicBezTo>
                          <a:pt x="671888" y="827174"/>
                          <a:pt x="693872" y="855163"/>
                          <a:pt x="631459" y="799345"/>
                        </a:cubicBezTo>
                        <a:cubicBezTo>
                          <a:pt x="569044" y="743526"/>
                          <a:pt x="428186" y="619932"/>
                          <a:pt x="419660" y="564382"/>
                        </a:cubicBezTo>
                        <a:cubicBezTo>
                          <a:pt x="411133" y="508832"/>
                          <a:pt x="358532" y="292582"/>
                          <a:pt x="193865" y="255048"/>
                        </a:cubicBezTo>
                        <a:cubicBezTo>
                          <a:pt x="29198" y="217514"/>
                          <a:pt x="-1419" y="-183"/>
                          <a:pt x="-1419" y="-183"/>
                        </a:cubicBezTo>
                        <a:cubicBezTo>
                          <a:pt x="1067657" y="386632"/>
                          <a:pt x="1738390" y="1495011"/>
                          <a:pt x="1538013" y="2654276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37" name="Freeform: Shape 36">
                    <a:extLst>
                      <a:ext uri="{FF2B5EF4-FFF2-40B4-BE49-F238E27FC236}">
                        <a16:creationId xmlns:a16="http://schemas.microsoft.com/office/drawing/2014/main" id="{060CBED5-2F4B-6DCE-A4DD-5EC7B257FE0D}"/>
                      </a:ext>
                    </a:extLst>
                  </p:cNvPr>
                  <p:cNvSpPr/>
                  <p:nvPr/>
                </p:nvSpPr>
                <p:spPr>
                  <a:xfrm>
                    <a:off x="5625057" y="4500793"/>
                    <a:ext cx="1261817" cy="946570"/>
                  </a:xfrm>
                  <a:custGeom>
                    <a:avLst/>
                    <a:gdLst>
                      <a:gd name="connsiteX0" fmla="*/ 2039841 w 2041260"/>
                      <a:gd name="connsiteY0" fmla="*/ 291510 h 1531280"/>
                      <a:gd name="connsiteX1" fmla="*/ -1419 w 2041260"/>
                      <a:gd name="connsiteY1" fmla="*/ 1531098 h 1531280"/>
                      <a:gd name="connsiteX2" fmla="*/ 260462 w 2041260"/>
                      <a:gd name="connsiteY2" fmla="*/ 1323964 h 1531280"/>
                      <a:gd name="connsiteX3" fmla="*/ 307541 w 2041260"/>
                      <a:gd name="connsiteY3" fmla="*/ 1155489 h 1531280"/>
                      <a:gd name="connsiteX4" fmla="*/ 499553 w 2041260"/>
                      <a:gd name="connsiteY4" fmla="*/ 827013 h 1531280"/>
                      <a:gd name="connsiteX5" fmla="*/ 509258 w 2041260"/>
                      <a:gd name="connsiteY5" fmla="*/ 458107 h 1531280"/>
                      <a:gd name="connsiteX6" fmla="*/ 713498 w 2041260"/>
                      <a:gd name="connsiteY6" fmla="*/ 111025 h 1531280"/>
                      <a:gd name="connsiteX7" fmla="*/ 1228250 w 2041260"/>
                      <a:gd name="connsiteY7" fmla="*/ -183 h 1531280"/>
                      <a:gd name="connsiteX8" fmla="*/ 1516028 w 2041260"/>
                      <a:gd name="connsiteY8" fmla="*/ 66038 h 1531280"/>
                      <a:gd name="connsiteX9" fmla="*/ 1731848 w 2041260"/>
                      <a:gd name="connsiteY9" fmla="*/ 215155 h 1531280"/>
                      <a:gd name="connsiteX10" fmla="*/ 2039841 w 2041260"/>
                      <a:gd name="connsiteY10" fmla="*/ 291510 h 1531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041260" h="1531280">
                        <a:moveTo>
                          <a:pt x="2039841" y="291510"/>
                        </a:moveTo>
                        <a:cubicBezTo>
                          <a:pt x="1633992" y="1030823"/>
                          <a:pt x="856770" y="1512491"/>
                          <a:pt x="-1419" y="1531098"/>
                        </a:cubicBezTo>
                        <a:lnTo>
                          <a:pt x="260462" y="1323964"/>
                        </a:lnTo>
                        <a:cubicBezTo>
                          <a:pt x="260462" y="1323964"/>
                          <a:pt x="291133" y="1198224"/>
                          <a:pt x="307541" y="1155489"/>
                        </a:cubicBezTo>
                        <a:cubicBezTo>
                          <a:pt x="323947" y="1112754"/>
                          <a:pt x="499553" y="827013"/>
                          <a:pt x="499553" y="827013"/>
                        </a:cubicBezTo>
                        <a:cubicBezTo>
                          <a:pt x="499553" y="827013"/>
                          <a:pt x="487649" y="583203"/>
                          <a:pt x="509258" y="458107"/>
                        </a:cubicBezTo>
                        <a:cubicBezTo>
                          <a:pt x="530867" y="333012"/>
                          <a:pt x="641325" y="267273"/>
                          <a:pt x="713498" y="111025"/>
                        </a:cubicBezTo>
                        <a:cubicBezTo>
                          <a:pt x="785670" y="-45224"/>
                          <a:pt x="1142189" y="29361"/>
                          <a:pt x="1228250" y="-183"/>
                        </a:cubicBezTo>
                        <a:lnTo>
                          <a:pt x="1516028" y="66038"/>
                        </a:lnTo>
                        <a:lnTo>
                          <a:pt x="1731848" y="215155"/>
                        </a:lnTo>
                        <a:cubicBezTo>
                          <a:pt x="1731848" y="215155"/>
                          <a:pt x="1900805" y="258265"/>
                          <a:pt x="2039841" y="29151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38" name="Freeform: Shape 37">
                    <a:extLst>
                      <a:ext uri="{FF2B5EF4-FFF2-40B4-BE49-F238E27FC236}">
                        <a16:creationId xmlns:a16="http://schemas.microsoft.com/office/drawing/2014/main" id="{BD80E486-693E-ECF8-9658-5F2ED4A8C8D6}"/>
                      </a:ext>
                    </a:extLst>
                  </p:cNvPr>
                  <p:cNvSpPr/>
                  <p:nvPr/>
                </p:nvSpPr>
                <p:spPr>
                  <a:xfrm>
                    <a:off x="4113620" y="2492273"/>
                    <a:ext cx="1565828" cy="1994367"/>
                  </a:xfrm>
                  <a:custGeom>
                    <a:avLst/>
                    <a:gdLst>
                      <a:gd name="connsiteX0" fmla="*/ 2162633 w 2533063"/>
                      <a:gd name="connsiteY0" fmla="*/ 1114738 h 3226316"/>
                      <a:gd name="connsiteX1" fmla="*/ 1869439 w 2533063"/>
                      <a:gd name="connsiteY1" fmla="*/ 1494850 h 3226316"/>
                      <a:gd name="connsiteX2" fmla="*/ 1709490 w 2533063"/>
                      <a:gd name="connsiteY2" fmla="*/ 1682520 h 3226316"/>
                      <a:gd name="connsiteX3" fmla="*/ 1893192 w 2533063"/>
                      <a:gd name="connsiteY3" fmla="*/ 2225691 h 3226316"/>
                      <a:gd name="connsiteX4" fmla="*/ 1659570 w 2533063"/>
                      <a:gd name="connsiteY4" fmla="*/ 2393575 h 3226316"/>
                      <a:gd name="connsiteX5" fmla="*/ 1469540 w 2533063"/>
                      <a:gd name="connsiteY5" fmla="*/ 2595883 h 3226316"/>
                      <a:gd name="connsiteX6" fmla="*/ 1145944 w 2533063"/>
                      <a:gd name="connsiteY6" fmla="*/ 2782535 h 3226316"/>
                      <a:gd name="connsiteX7" fmla="*/ 878326 w 2533063"/>
                      <a:gd name="connsiteY7" fmla="*/ 2907791 h 3226316"/>
                      <a:gd name="connsiteX8" fmla="*/ 513120 w 2533063"/>
                      <a:gd name="connsiteY8" fmla="*/ 3124255 h 3226316"/>
                      <a:gd name="connsiteX9" fmla="*/ 340785 w 2533063"/>
                      <a:gd name="connsiteY9" fmla="*/ 3226133 h 3226316"/>
                      <a:gd name="connsiteX10" fmla="*/ 91774 w 2533063"/>
                      <a:gd name="connsiteY10" fmla="*/ 3053048 h 3226316"/>
                      <a:gd name="connsiteX11" fmla="*/ -1418 w 2533063"/>
                      <a:gd name="connsiteY11" fmla="*/ 2390090 h 3226316"/>
                      <a:gd name="connsiteX12" fmla="*/ 2388856 w 2533063"/>
                      <a:gd name="connsiteY12" fmla="*/ -183 h 3226316"/>
                      <a:gd name="connsiteX13" fmla="*/ 2531645 w 2533063"/>
                      <a:gd name="connsiteY13" fmla="*/ 4053 h 3226316"/>
                      <a:gd name="connsiteX14" fmla="*/ 2028368 w 2533063"/>
                      <a:gd name="connsiteY14" fmla="*/ 417356 h 3226316"/>
                      <a:gd name="connsiteX15" fmla="*/ 2081988 w 2533063"/>
                      <a:gd name="connsiteY15" fmla="*/ 845297 h 3226316"/>
                      <a:gd name="connsiteX16" fmla="*/ 2162633 w 2533063"/>
                      <a:gd name="connsiteY16" fmla="*/ 1114738 h 32263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2533063" h="3226316">
                        <a:moveTo>
                          <a:pt x="2162633" y="1114738"/>
                        </a:moveTo>
                        <a:cubicBezTo>
                          <a:pt x="2080755" y="1273346"/>
                          <a:pt x="1869439" y="1494850"/>
                          <a:pt x="1869439" y="1494850"/>
                        </a:cubicBezTo>
                        <a:cubicBezTo>
                          <a:pt x="1849492" y="1579538"/>
                          <a:pt x="1789920" y="1649410"/>
                          <a:pt x="1709490" y="1682520"/>
                        </a:cubicBezTo>
                        <a:cubicBezTo>
                          <a:pt x="1571848" y="1740805"/>
                          <a:pt x="2053945" y="2163546"/>
                          <a:pt x="1893192" y="2225691"/>
                        </a:cubicBezTo>
                        <a:cubicBezTo>
                          <a:pt x="1732439" y="2287837"/>
                          <a:pt x="1659570" y="2393575"/>
                          <a:pt x="1659570" y="2393575"/>
                        </a:cubicBezTo>
                        <a:cubicBezTo>
                          <a:pt x="1659570" y="2393575"/>
                          <a:pt x="1483428" y="2569556"/>
                          <a:pt x="1469540" y="2595883"/>
                        </a:cubicBezTo>
                        <a:cubicBezTo>
                          <a:pt x="1455653" y="2622211"/>
                          <a:pt x="1197044" y="2750095"/>
                          <a:pt x="1145944" y="2782535"/>
                        </a:cubicBezTo>
                        <a:cubicBezTo>
                          <a:pt x="1094843" y="2814975"/>
                          <a:pt x="1135220" y="2845538"/>
                          <a:pt x="878326" y="2907791"/>
                        </a:cubicBezTo>
                        <a:cubicBezTo>
                          <a:pt x="621433" y="2970044"/>
                          <a:pt x="591834" y="3037820"/>
                          <a:pt x="513120" y="3124255"/>
                        </a:cubicBezTo>
                        <a:cubicBezTo>
                          <a:pt x="434406" y="3210691"/>
                          <a:pt x="340785" y="3226133"/>
                          <a:pt x="340785" y="3226133"/>
                        </a:cubicBezTo>
                        <a:cubicBezTo>
                          <a:pt x="340785" y="3226133"/>
                          <a:pt x="197084" y="3177875"/>
                          <a:pt x="91774" y="3053048"/>
                        </a:cubicBezTo>
                        <a:cubicBezTo>
                          <a:pt x="29736" y="2837533"/>
                          <a:pt x="-1632" y="2614356"/>
                          <a:pt x="-1418" y="2390090"/>
                        </a:cubicBezTo>
                        <a:cubicBezTo>
                          <a:pt x="-1418" y="1069965"/>
                          <a:pt x="1068731" y="-183"/>
                          <a:pt x="2388856" y="-183"/>
                        </a:cubicBezTo>
                        <a:cubicBezTo>
                          <a:pt x="2436792" y="-183"/>
                          <a:pt x="2484407" y="1227"/>
                          <a:pt x="2531645" y="4053"/>
                        </a:cubicBezTo>
                        <a:cubicBezTo>
                          <a:pt x="2438776" y="70005"/>
                          <a:pt x="2126546" y="295424"/>
                          <a:pt x="2028368" y="417356"/>
                        </a:cubicBezTo>
                        <a:cubicBezTo>
                          <a:pt x="1912549" y="561218"/>
                          <a:pt x="2017644" y="797468"/>
                          <a:pt x="2081988" y="845297"/>
                        </a:cubicBezTo>
                        <a:cubicBezTo>
                          <a:pt x="2146333" y="893126"/>
                          <a:pt x="2244832" y="955969"/>
                          <a:pt x="2162633" y="1114738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39" name="Freeform: Shape 38">
                    <a:extLst>
                      <a:ext uri="{FF2B5EF4-FFF2-40B4-BE49-F238E27FC236}">
                        <a16:creationId xmlns:a16="http://schemas.microsoft.com/office/drawing/2014/main" id="{22C9F068-95DA-68A2-01A3-D09A8D567C51}"/>
                      </a:ext>
                    </a:extLst>
                  </p:cNvPr>
                  <p:cNvSpPr/>
                  <p:nvPr/>
                </p:nvSpPr>
                <p:spPr>
                  <a:xfrm>
                    <a:off x="5441657" y="2941813"/>
                    <a:ext cx="625053" cy="479624"/>
                  </a:xfrm>
                  <a:custGeom>
                    <a:avLst/>
                    <a:gdLst>
                      <a:gd name="connsiteX0" fmla="*/ 87277 w 1011157"/>
                      <a:gd name="connsiteY0" fmla="*/ 89920 h 775894"/>
                      <a:gd name="connsiteX1" fmla="*/ 195054 w 1011157"/>
                      <a:gd name="connsiteY1" fmla="*/ 359843 h 775894"/>
                      <a:gd name="connsiteX2" fmla="*/ 3040 w 1011157"/>
                      <a:gd name="connsiteY2" fmla="*/ 639847 h 775894"/>
                      <a:gd name="connsiteX3" fmla="*/ 286423 w 1011157"/>
                      <a:gd name="connsiteY3" fmla="*/ 775023 h 775894"/>
                      <a:gd name="connsiteX4" fmla="*/ 662996 w 1011157"/>
                      <a:gd name="connsiteY4" fmla="*/ 536038 h 775894"/>
                      <a:gd name="connsiteX5" fmla="*/ 974689 w 1011157"/>
                      <a:gd name="connsiteY5" fmla="*/ 452659 h 775894"/>
                      <a:gd name="connsiteX6" fmla="*/ 931150 w 1011157"/>
                      <a:gd name="connsiteY6" fmla="*/ 236410 h 775894"/>
                      <a:gd name="connsiteX7" fmla="*/ 692541 w 1011157"/>
                      <a:gd name="connsiteY7" fmla="*/ 50509 h 775894"/>
                      <a:gd name="connsiteX8" fmla="*/ 87277 w 1011157"/>
                      <a:gd name="connsiteY8" fmla="*/ 89920 h 775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011157" h="775894">
                        <a:moveTo>
                          <a:pt x="87277" y="89920"/>
                        </a:moveTo>
                        <a:cubicBezTo>
                          <a:pt x="87277" y="89920"/>
                          <a:pt x="270819" y="262898"/>
                          <a:pt x="195054" y="359843"/>
                        </a:cubicBezTo>
                        <a:cubicBezTo>
                          <a:pt x="119288" y="456788"/>
                          <a:pt x="-28971" y="594538"/>
                          <a:pt x="3040" y="639847"/>
                        </a:cubicBezTo>
                        <a:cubicBezTo>
                          <a:pt x="35051" y="685156"/>
                          <a:pt x="168459" y="784942"/>
                          <a:pt x="286423" y="775023"/>
                        </a:cubicBezTo>
                        <a:cubicBezTo>
                          <a:pt x="404387" y="765103"/>
                          <a:pt x="551520" y="626817"/>
                          <a:pt x="662996" y="536038"/>
                        </a:cubicBezTo>
                        <a:cubicBezTo>
                          <a:pt x="774472" y="445260"/>
                          <a:pt x="946377" y="472713"/>
                          <a:pt x="974689" y="452659"/>
                        </a:cubicBezTo>
                        <a:cubicBezTo>
                          <a:pt x="1003000" y="432605"/>
                          <a:pt x="1054261" y="326491"/>
                          <a:pt x="931150" y="236410"/>
                        </a:cubicBezTo>
                        <a:cubicBezTo>
                          <a:pt x="808037" y="146328"/>
                          <a:pt x="751523" y="93030"/>
                          <a:pt x="692541" y="50509"/>
                        </a:cubicBezTo>
                        <a:cubicBezTo>
                          <a:pt x="633559" y="7988"/>
                          <a:pt x="-49346" y="-54586"/>
                          <a:pt x="87277" y="8992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40" name="Freeform: Shape 39">
                    <a:extLst>
                      <a:ext uri="{FF2B5EF4-FFF2-40B4-BE49-F238E27FC236}">
                        <a16:creationId xmlns:a16="http://schemas.microsoft.com/office/drawing/2014/main" id="{73D83694-7402-DBB9-C85F-F8DE543B9EF0}"/>
                      </a:ext>
                    </a:extLst>
                  </p:cNvPr>
                  <p:cNvSpPr/>
                  <p:nvPr/>
                </p:nvSpPr>
                <p:spPr>
                  <a:xfrm>
                    <a:off x="4231519" y="4548921"/>
                    <a:ext cx="999802" cy="854160"/>
                  </a:xfrm>
                  <a:custGeom>
                    <a:avLst/>
                    <a:gdLst>
                      <a:gd name="connsiteX0" fmla="*/ 1615976 w 1617394"/>
                      <a:gd name="connsiteY0" fmla="*/ 1381604 h 1381787"/>
                      <a:gd name="connsiteX1" fmla="*/ 1360530 w 1617394"/>
                      <a:gd name="connsiteY1" fmla="*/ 1302301 h 1381787"/>
                      <a:gd name="connsiteX2" fmla="*/ -1419 w 1617394"/>
                      <a:gd name="connsiteY2" fmla="*/ -183 h 1381787"/>
                      <a:gd name="connsiteX3" fmla="*/ 478481 w 1617394"/>
                      <a:gd name="connsiteY3" fmla="*/ 30595 h 1381787"/>
                      <a:gd name="connsiteX4" fmla="*/ 1135487 w 1617394"/>
                      <a:gd name="connsiteY4" fmla="*/ 137084 h 1381787"/>
                      <a:gd name="connsiteX5" fmla="*/ 1157310 w 1617394"/>
                      <a:gd name="connsiteY5" fmla="*/ 589744 h 1381787"/>
                      <a:gd name="connsiteX6" fmla="*/ 1428359 w 1617394"/>
                      <a:gd name="connsiteY6" fmla="*/ 948140 h 1381787"/>
                      <a:gd name="connsiteX7" fmla="*/ 1615976 w 1617394"/>
                      <a:gd name="connsiteY7" fmla="*/ 1381604 h 1381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617394" h="1381787">
                        <a:moveTo>
                          <a:pt x="1615976" y="1381604"/>
                        </a:moveTo>
                        <a:cubicBezTo>
                          <a:pt x="1529433" y="1359942"/>
                          <a:pt x="1444124" y="1333507"/>
                          <a:pt x="1360530" y="1302301"/>
                        </a:cubicBezTo>
                        <a:cubicBezTo>
                          <a:pt x="736607" y="1069804"/>
                          <a:pt x="250595" y="590495"/>
                          <a:pt x="-1419" y="-183"/>
                        </a:cubicBezTo>
                        <a:cubicBezTo>
                          <a:pt x="-1419" y="-183"/>
                          <a:pt x="210327" y="73973"/>
                          <a:pt x="478481" y="30595"/>
                        </a:cubicBezTo>
                        <a:cubicBezTo>
                          <a:pt x="746634" y="-12784"/>
                          <a:pt x="962401" y="-18682"/>
                          <a:pt x="1135487" y="137084"/>
                        </a:cubicBezTo>
                        <a:cubicBezTo>
                          <a:pt x="1308572" y="292850"/>
                          <a:pt x="1047764" y="383146"/>
                          <a:pt x="1157310" y="589744"/>
                        </a:cubicBezTo>
                        <a:cubicBezTo>
                          <a:pt x="1266856" y="796342"/>
                          <a:pt x="1320368" y="696984"/>
                          <a:pt x="1428359" y="948140"/>
                        </a:cubicBezTo>
                        <a:cubicBezTo>
                          <a:pt x="1472274" y="1050287"/>
                          <a:pt x="1561766" y="1219082"/>
                          <a:pt x="1615976" y="1381604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41" name="Freeform: Shape 40">
                    <a:extLst>
                      <a:ext uri="{FF2B5EF4-FFF2-40B4-BE49-F238E27FC236}">
                        <a16:creationId xmlns:a16="http://schemas.microsoft.com/office/drawing/2014/main" id="{6D7A0C18-8874-9DA7-C75D-93F7D480547C}"/>
                      </a:ext>
                    </a:extLst>
                  </p:cNvPr>
                  <p:cNvSpPr/>
                  <p:nvPr/>
                </p:nvSpPr>
                <p:spPr>
                  <a:xfrm>
                    <a:off x="3935430" y="3341362"/>
                    <a:ext cx="2717503" cy="1239842"/>
                  </a:xfrm>
                  <a:custGeom>
                    <a:avLst/>
                    <a:gdLst>
                      <a:gd name="connsiteX0" fmla="*/ 2857625 w 4396144"/>
                      <a:gd name="connsiteY0" fmla="*/ 2005710 h 2005710"/>
                      <a:gd name="connsiteX1" fmla="*/ 1356747 w 4396144"/>
                      <a:gd name="connsiteY1" fmla="*/ 504833 h 2005710"/>
                      <a:gd name="connsiteX2" fmla="*/ 252389 w 4396144"/>
                      <a:gd name="connsiteY2" fmla="*/ 1609137 h 2005710"/>
                      <a:gd name="connsiteX3" fmla="*/ 0 w 4396144"/>
                      <a:gd name="connsiteY3" fmla="*/ 1356747 h 2005710"/>
                      <a:gd name="connsiteX4" fmla="*/ 1356747 w 4396144"/>
                      <a:gd name="connsiteY4" fmla="*/ 0 h 2005710"/>
                      <a:gd name="connsiteX5" fmla="*/ 2857625 w 4396144"/>
                      <a:gd name="connsiteY5" fmla="*/ 1500878 h 2005710"/>
                      <a:gd name="connsiteX6" fmla="*/ 4143755 w 4396144"/>
                      <a:gd name="connsiteY6" fmla="*/ 214802 h 2005710"/>
                      <a:gd name="connsiteX7" fmla="*/ 4396144 w 4396144"/>
                      <a:gd name="connsiteY7" fmla="*/ 467191 h 2005710"/>
                      <a:gd name="connsiteX8" fmla="*/ 2857625 w 4396144"/>
                      <a:gd name="connsiteY8" fmla="*/ 2005710 h 20057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396144" h="2005710">
                        <a:moveTo>
                          <a:pt x="2857625" y="2005710"/>
                        </a:moveTo>
                        <a:lnTo>
                          <a:pt x="1356747" y="504833"/>
                        </a:lnTo>
                        <a:lnTo>
                          <a:pt x="252389" y="1609137"/>
                        </a:lnTo>
                        <a:lnTo>
                          <a:pt x="0" y="1356747"/>
                        </a:lnTo>
                        <a:lnTo>
                          <a:pt x="1356747" y="0"/>
                        </a:lnTo>
                        <a:lnTo>
                          <a:pt x="2857625" y="1500878"/>
                        </a:lnTo>
                        <a:lnTo>
                          <a:pt x="4143755" y="214802"/>
                        </a:lnTo>
                        <a:lnTo>
                          <a:pt x="4396144" y="467191"/>
                        </a:lnTo>
                        <a:lnTo>
                          <a:pt x="2857625" y="2005710"/>
                        </a:lnTo>
                        <a:close/>
                      </a:path>
                    </a:pathLst>
                  </a:custGeom>
                  <a:solidFill>
                    <a:srgbClr val="FFC000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42" name="Freeform: Shape 41">
                    <a:extLst>
                      <a:ext uri="{FF2B5EF4-FFF2-40B4-BE49-F238E27FC236}">
                        <a16:creationId xmlns:a16="http://schemas.microsoft.com/office/drawing/2014/main" id="{263219C6-8DB8-597B-1487-DDE80C171555}"/>
                      </a:ext>
                    </a:extLst>
                  </p:cNvPr>
                  <p:cNvSpPr/>
                  <p:nvPr/>
                </p:nvSpPr>
                <p:spPr>
                  <a:xfrm>
                    <a:off x="6284852" y="3086175"/>
                    <a:ext cx="751376" cy="751376"/>
                  </a:xfrm>
                  <a:custGeom>
                    <a:avLst/>
                    <a:gdLst>
                      <a:gd name="connsiteX0" fmla="*/ 889824 w 1215512"/>
                      <a:gd name="connsiteY0" fmla="*/ 1215512 h 1215512"/>
                      <a:gd name="connsiteX1" fmla="*/ 1215512 w 1215512"/>
                      <a:gd name="connsiteY1" fmla="*/ 0 h 1215512"/>
                      <a:gd name="connsiteX2" fmla="*/ 0 w 1215512"/>
                      <a:gd name="connsiteY2" fmla="*/ 325688 h 1215512"/>
                      <a:gd name="connsiteX3" fmla="*/ 889824 w 1215512"/>
                      <a:gd name="connsiteY3" fmla="*/ 1215512 h 12155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15512" h="1215512">
                        <a:moveTo>
                          <a:pt x="889824" y="1215512"/>
                        </a:moveTo>
                        <a:lnTo>
                          <a:pt x="1215512" y="0"/>
                        </a:lnTo>
                        <a:lnTo>
                          <a:pt x="0" y="325688"/>
                        </a:lnTo>
                        <a:lnTo>
                          <a:pt x="889824" y="1215512"/>
                        </a:lnTo>
                        <a:close/>
                      </a:path>
                    </a:pathLst>
                  </a:custGeom>
                  <a:solidFill>
                    <a:srgbClr val="FFC000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43" name="Freeform: Shape 42">
                    <a:extLst>
                      <a:ext uri="{FF2B5EF4-FFF2-40B4-BE49-F238E27FC236}">
                        <a16:creationId xmlns:a16="http://schemas.microsoft.com/office/drawing/2014/main" id="{54EE798D-BD1A-B057-CBA4-7733C1D8CA5F}"/>
                      </a:ext>
                    </a:extLst>
                  </p:cNvPr>
                  <p:cNvSpPr/>
                  <p:nvPr/>
                </p:nvSpPr>
                <p:spPr>
                  <a:xfrm>
                    <a:off x="4559759" y="3062509"/>
                    <a:ext cx="791780" cy="381770"/>
                  </a:xfrm>
                  <a:custGeom>
                    <a:avLst/>
                    <a:gdLst>
                      <a:gd name="connsiteX0" fmla="*/ 1280875 w 1280874"/>
                      <a:gd name="connsiteY0" fmla="*/ 0 h 617595"/>
                      <a:gd name="connsiteX1" fmla="*/ 970469 w 1280874"/>
                      <a:gd name="connsiteY1" fmla="*/ 83165 h 617595"/>
                      <a:gd name="connsiteX2" fmla="*/ 1052829 w 1280874"/>
                      <a:gd name="connsiteY2" fmla="*/ 165525 h 617595"/>
                      <a:gd name="connsiteX3" fmla="*/ 729661 w 1280874"/>
                      <a:gd name="connsiteY3" fmla="*/ 488639 h 617595"/>
                      <a:gd name="connsiteX4" fmla="*/ 346385 w 1280874"/>
                      <a:gd name="connsiteY4" fmla="*/ 105417 h 617595"/>
                      <a:gd name="connsiteX5" fmla="*/ 0 w 1280874"/>
                      <a:gd name="connsiteY5" fmla="*/ 451856 h 617595"/>
                      <a:gd name="connsiteX6" fmla="*/ 64451 w 1280874"/>
                      <a:gd name="connsiteY6" fmla="*/ 516307 h 617595"/>
                      <a:gd name="connsiteX7" fmla="*/ 346385 w 1280874"/>
                      <a:gd name="connsiteY7" fmla="*/ 234320 h 617595"/>
                      <a:gd name="connsiteX8" fmla="*/ 729661 w 1280874"/>
                      <a:gd name="connsiteY8" fmla="*/ 617595 h 617595"/>
                      <a:gd name="connsiteX9" fmla="*/ 1117280 w 1280874"/>
                      <a:gd name="connsiteY9" fmla="*/ 229976 h 617595"/>
                      <a:gd name="connsiteX10" fmla="*/ 1197710 w 1280874"/>
                      <a:gd name="connsiteY10" fmla="*/ 310353 h 617595"/>
                      <a:gd name="connsiteX11" fmla="*/ 1280875 w 1280874"/>
                      <a:gd name="connsiteY11" fmla="*/ 0 h 617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280874" h="617595">
                        <a:moveTo>
                          <a:pt x="1280875" y="0"/>
                        </a:moveTo>
                        <a:lnTo>
                          <a:pt x="970469" y="83165"/>
                        </a:lnTo>
                        <a:lnTo>
                          <a:pt x="1052829" y="165525"/>
                        </a:lnTo>
                        <a:lnTo>
                          <a:pt x="729661" y="488639"/>
                        </a:lnTo>
                        <a:lnTo>
                          <a:pt x="346385" y="105417"/>
                        </a:lnTo>
                        <a:lnTo>
                          <a:pt x="0" y="451856"/>
                        </a:lnTo>
                        <a:lnTo>
                          <a:pt x="64451" y="516307"/>
                        </a:lnTo>
                        <a:lnTo>
                          <a:pt x="346385" y="234320"/>
                        </a:lnTo>
                        <a:lnTo>
                          <a:pt x="729661" y="617595"/>
                        </a:lnTo>
                        <a:lnTo>
                          <a:pt x="1117280" y="229976"/>
                        </a:lnTo>
                        <a:lnTo>
                          <a:pt x="1197710" y="310353"/>
                        </a:lnTo>
                        <a:lnTo>
                          <a:pt x="1280875" y="0"/>
                        </a:lnTo>
                        <a:close/>
                      </a:path>
                    </a:pathLst>
                  </a:custGeom>
                  <a:solidFill>
                    <a:srgbClr val="FFC000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44" name="Freeform: Shape 43">
                    <a:extLst>
                      <a:ext uri="{FF2B5EF4-FFF2-40B4-BE49-F238E27FC236}">
                        <a16:creationId xmlns:a16="http://schemas.microsoft.com/office/drawing/2014/main" id="{F118B77F-26C3-082B-B9D9-3B508F4B0821}"/>
                      </a:ext>
                    </a:extLst>
                  </p:cNvPr>
                  <p:cNvSpPr/>
                  <p:nvPr/>
                </p:nvSpPr>
                <p:spPr>
                  <a:xfrm>
                    <a:off x="5966058" y="2555927"/>
                    <a:ext cx="395195" cy="116294"/>
                  </a:xfrm>
                  <a:custGeom>
                    <a:avLst/>
                    <a:gdLst>
                      <a:gd name="connsiteX0" fmla="*/ 538268 w 639312"/>
                      <a:gd name="connsiteY0" fmla="*/ 88643 h 188130"/>
                      <a:gd name="connsiteX1" fmla="*/ 497248 w 639312"/>
                      <a:gd name="connsiteY1" fmla="*/ 97437 h 188130"/>
                      <a:gd name="connsiteX2" fmla="*/ 241266 w 639312"/>
                      <a:gd name="connsiteY2" fmla="*/ 23216 h 188130"/>
                      <a:gd name="connsiteX3" fmla="*/ 185448 w 639312"/>
                      <a:gd name="connsiteY3" fmla="*/ 69983 h 188130"/>
                      <a:gd name="connsiteX4" fmla="*/ 11183 w 639312"/>
                      <a:gd name="connsiteY4" fmla="*/ 132177 h 188130"/>
                      <a:gd name="connsiteX5" fmla="*/ -1419 w 639312"/>
                      <a:gd name="connsiteY5" fmla="*/ 187947 h 188130"/>
                      <a:gd name="connsiteX6" fmla="*/ 637894 w 639312"/>
                      <a:gd name="connsiteY6" fmla="*/ 187947 h 188130"/>
                      <a:gd name="connsiteX7" fmla="*/ 538268 w 639312"/>
                      <a:gd name="connsiteY7" fmla="*/ 88643 h 1881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39312" h="188130">
                        <a:moveTo>
                          <a:pt x="538268" y="88643"/>
                        </a:moveTo>
                        <a:cubicBezTo>
                          <a:pt x="524111" y="88627"/>
                          <a:pt x="510117" y="91629"/>
                          <a:pt x="497248" y="97437"/>
                        </a:cubicBezTo>
                        <a:cubicBezTo>
                          <a:pt x="447060" y="6250"/>
                          <a:pt x="332420" y="-26983"/>
                          <a:pt x="241266" y="23216"/>
                        </a:cubicBezTo>
                        <a:cubicBezTo>
                          <a:pt x="219764" y="35028"/>
                          <a:pt x="200837" y="50916"/>
                          <a:pt x="185448" y="69983"/>
                        </a:cubicBezTo>
                        <a:cubicBezTo>
                          <a:pt x="120139" y="39039"/>
                          <a:pt x="42121" y="66884"/>
                          <a:pt x="11183" y="132177"/>
                        </a:cubicBezTo>
                        <a:cubicBezTo>
                          <a:pt x="2925" y="149609"/>
                          <a:pt x="-1365" y="168655"/>
                          <a:pt x="-1419" y="187947"/>
                        </a:cubicBezTo>
                        <a:lnTo>
                          <a:pt x="637894" y="187947"/>
                        </a:lnTo>
                        <a:cubicBezTo>
                          <a:pt x="637733" y="133051"/>
                          <a:pt x="593175" y="88643"/>
                          <a:pt x="538268" y="8864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45" name="Freeform: Shape 44">
                    <a:extLst>
                      <a:ext uri="{FF2B5EF4-FFF2-40B4-BE49-F238E27FC236}">
                        <a16:creationId xmlns:a16="http://schemas.microsoft.com/office/drawing/2014/main" id="{D0A33118-3105-1FE8-63CA-39B2377DD38F}"/>
                      </a:ext>
                    </a:extLst>
                  </p:cNvPr>
                  <p:cNvSpPr/>
                  <p:nvPr/>
                </p:nvSpPr>
                <p:spPr>
                  <a:xfrm>
                    <a:off x="3830823" y="3789835"/>
                    <a:ext cx="395194" cy="116459"/>
                  </a:xfrm>
                  <a:custGeom>
                    <a:avLst/>
                    <a:gdLst>
                      <a:gd name="connsiteX0" fmla="*/ 538266 w 639311"/>
                      <a:gd name="connsiteY0" fmla="*/ 88643 h 188398"/>
                      <a:gd name="connsiteX1" fmla="*/ 497248 w 639311"/>
                      <a:gd name="connsiteY1" fmla="*/ 97436 h 188398"/>
                      <a:gd name="connsiteX2" fmla="*/ 241265 w 639311"/>
                      <a:gd name="connsiteY2" fmla="*/ 23216 h 188398"/>
                      <a:gd name="connsiteX3" fmla="*/ 185447 w 639311"/>
                      <a:gd name="connsiteY3" fmla="*/ 69983 h 188398"/>
                      <a:gd name="connsiteX4" fmla="*/ 11182 w 639311"/>
                      <a:gd name="connsiteY4" fmla="*/ 132177 h 188398"/>
                      <a:gd name="connsiteX5" fmla="*/ -1419 w 639311"/>
                      <a:gd name="connsiteY5" fmla="*/ 188215 h 188398"/>
                      <a:gd name="connsiteX6" fmla="*/ 637893 w 639311"/>
                      <a:gd name="connsiteY6" fmla="*/ 188215 h 188398"/>
                      <a:gd name="connsiteX7" fmla="*/ 538266 w 639311"/>
                      <a:gd name="connsiteY7" fmla="*/ 88643 h 1883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39311" h="188398">
                        <a:moveTo>
                          <a:pt x="538266" y="88643"/>
                        </a:moveTo>
                        <a:cubicBezTo>
                          <a:pt x="524111" y="88627"/>
                          <a:pt x="510116" y="91629"/>
                          <a:pt x="497248" y="97436"/>
                        </a:cubicBezTo>
                        <a:cubicBezTo>
                          <a:pt x="447059" y="6250"/>
                          <a:pt x="332419" y="-26983"/>
                          <a:pt x="241265" y="23216"/>
                        </a:cubicBezTo>
                        <a:cubicBezTo>
                          <a:pt x="219764" y="35028"/>
                          <a:pt x="200836" y="50916"/>
                          <a:pt x="185447" y="69983"/>
                        </a:cubicBezTo>
                        <a:cubicBezTo>
                          <a:pt x="120138" y="39039"/>
                          <a:pt x="42121" y="66884"/>
                          <a:pt x="11182" y="132177"/>
                        </a:cubicBezTo>
                        <a:cubicBezTo>
                          <a:pt x="2871" y="149695"/>
                          <a:pt x="-1419" y="168831"/>
                          <a:pt x="-1419" y="188215"/>
                        </a:cubicBezTo>
                        <a:lnTo>
                          <a:pt x="637893" y="188215"/>
                        </a:lnTo>
                        <a:cubicBezTo>
                          <a:pt x="637839" y="133228"/>
                          <a:pt x="593281" y="88670"/>
                          <a:pt x="538266" y="8864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46" name="Freeform: Shape 45">
                    <a:extLst>
                      <a:ext uri="{FF2B5EF4-FFF2-40B4-BE49-F238E27FC236}">
                        <a16:creationId xmlns:a16="http://schemas.microsoft.com/office/drawing/2014/main" id="{5A61B764-A0EA-899A-6E7D-29A89A00D435}"/>
                      </a:ext>
                    </a:extLst>
                  </p:cNvPr>
                  <p:cNvSpPr/>
                  <p:nvPr/>
                </p:nvSpPr>
                <p:spPr>
                  <a:xfrm>
                    <a:off x="4769902" y="2530926"/>
                    <a:ext cx="489460" cy="105132"/>
                  </a:xfrm>
                  <a:custGeom>
                    <a:avLst/>
                    <a:gdLst>
                      <a:gd name="connsiteX0" fmla="*/ 693926 w 791806"/>
                      <a:gd name="connsiteY0" fmla="*/ 73429 h 170074"/>
                      <a:gd name="connsiteX1" fmla="*/ 633979 w 791806"/>
                      <a:gd name="connsiteY1" fmla="*/ 94394 h 170074"/>
                      <a:gd name="connsiteX2" fmla="*/ 406416 w 791806"/>
                      <a:gd name="connsiteY2" fmla="*/ 17471 h 170074"/>
                      <a:gd name="connsiteX3" fmla="*/ 336388 w 791806"/>
                      <a:gd name="connsiteY3" fmla="*/ 81793 h 170074"/>
                      <a:gd name="connsiteX4" fmla="*/ 263196 w 791806"/>
                      <a:gd name="connsiteY4" fmla="*/ 92517 h 170074"/>
                      <a:gd name="connsiteX5" fmla="*/ 64481 w 791806"/>
                      <a:gd name="connsiteY5" fmla="*/ 49493 h 170074"/>
                      <a:gd name="connsiteX6" fmla="*/ -1419 w 791806"/>
                      <a:gd name="connsiteY6" fmla="*/ 169891 h 170074"/>
                      <a:gd name="connsiteX7" fmla="*/ 790388 w 791806"/>
                      <a:gd name="connsiteY7" fmla="*/ 169891 h 170074"/>
                      <a:gd name="connsiteX8" fmla="*/ 693926 w 791806"/>
                      <a:gd name="connsiteY8" fmla="*/ 73429 h 1700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91806" h="170074">
                        <a:moveTo>
                          <a:pt x="693926" y="73429"/>
                        </a:moveTo>
                        <a:cubicBezTo>
                          <a:pt x="672156" y="73391"/>
                          <a:pt x="650976" y="80785"/>
                          <a:pt x="633979" y="94394"/>
                        </a:cubicBezTo>
                        <a:cubicBezTo>
                          <a:pt x="592369" y="10307"/>
                          <a:pt x="490491" y="-24133"/>
                          <a:pt x="406416" y="17471"/>
                        </a:cubicBezTo>
                        <a:cubicBezTo>
                          <a:pt x="377407" y="31814"/>
                          <a:pt x="353117" y="54125"/>
                          <a:pt x="336388" y="81793"/>
                        </a:cubicBezTo>
                        <a:cubicBezTo>
                          <a:pt x="311561" y="74866"/>
                          <a:pt x="284966" y="78758"/>
                          <a:pt x="263196" y="92517"/>
                        </a:cubicBezTo>
                        <a:cubicBezTo>
                          <a:pt x="220193" y="25766"/>
                          <a:pt x="131237" y="6505"/>
                          <a:pt x="64481" y="49493"/>
                        </a:cubicBezTo>
                        <a:cubicBezTo>
                          <a:pt x="23569" y="75868"/>
                          <a:pt x="-1258" y="121183"/>
                          <a:pt x="-1419" y="169891"/>
                        </a:cubicBezTo>
                        <a:lnTo>
                          <a:pt x="790388" y="169891"/>
                        </a:lnTo>
                        <a:cubicBezTo>
                          <a:pt x="790335" y="116630"/>
                          <a:pt x="747170" y="73461"/>
                          <a:pt x="693926" y="73429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47" name="Freeform: Shape 46">
                    <a:extLst>
                      <a:ext uri="{FF2B5EF4-FFF2-40B4-BE49-F238E27FC236}">
                        <a16:creationId xmlns:a16="http://schemas.microsoft.com/office/drawing/2014/main" id="{A3714FB3-4885-AFA5-75E0-D53163F66B4B}"/>
                      </a:ext>
                    </a:extLst>
                  </p:cNvPr>
                  <p:cNvSpPr/>
                  <p:nvPr/>
                </p:nvSpPr>
                <p:spPr>
                  <a:xfrm>
                    <a:off x="7337788" y="2959361"/>
                    <a:ext cx="387111" cy="386155"/>
                  </a:xfrm>
                  <a:custGeom>
                    <a:avLst/>
                    <a:gdLst>
                      <a:gd name="connsiteX0" fmla="*/ 446465 w 626235"/>
                      <a:gd name="connsiteY0" fmla="*/ 31238 h 624688"/>
                      <a:gd name="connsiteX1" fmla="*/ 29999 w 626235"/>
                      <a:gd name="connsiteY1" fmla="*/ 175267 h 624688"/>
                      <a:gd name="connsiteX2" fmla="*/ 174022 w 626235"/>
                      <a:gd name="connsiteY2" fmla="*/ 591712 h 624688"/>
                      <a:gd name="connsiteX3" fmla="*/ 179974 w 626235"/>
                      <a:gd name="connsiteY3" fmla="*/ 594516 h 624688"/>
                      <a:gd name="connsiteX4" fmla="*/ 199116 w 626235"/>
                      <a:gd name="connsiteY4" fmla="*/ 602774 h 624688"/>
                      <a:gd name="connsiteX5" fmla="*/ 288072 w 626235"/>
                      <a:gd name="connsiteY5" fmla="*/ 623471 h 624688"/>
                      <a:gd name="connsiteX6" fmla="*/ 623787 w 626235"/>
                      <a:gd name="connsiteY6" fmla="*/ 338063 h 624688"/>
                      <a:gd name="connsiteX7" fmla="*/ 446465 w 626235"/>
                      <a:gd name="connsiteY7" fmla="*/ 31238 h 624688"/>
                      <a:gd name="connsiteX8" fmla="*/ 524375 w 626235"/>
                      <a:gd name="connsiteY8" fmla="*/ 412744 h 624688"/>
                      <a:gd name="connsiteX9" fmla="*/ 227696 w 626235"/>
                      <a:gd name="connsiteY9" fmla="*/ 530226 h 624688"/>
                      <a:gd name="connsiteX10" fmla="*/ 213326 w 626235"/>
                      <a:gd name="connsiteY10" fmla="*/ 524006 h 624688"/>
                      <a:gd name="connsiteX11" fmla="*/ 102064 w 626235"/>
                      <a:gd name="connsiteY11" fmla="*/ 212999 h 624688"/>
                      <a:gd name="connsiteX12" fmla="*/ 413060 w 626235"/>
                      <a:gd name="connsiteY12" fmla="*/ 101716 h 624688"/>
                      <a:gd name="connsiteX13" fmla="*/ 524322 w 626235"/>
                      <a:gd name="connsiteY13" fmla="*/ 412723 h 624688"/>
                      <a:gd name="connsiteX14" fmla="*/ 524322 w 626235"/>
                      <a:gd name="connsiteY14" fmla="*/ 412744 h 6246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626235" h="624688">
                        <a:moveTo>
                          <a:pt x="446465" y="31238"/>
                        </a:moveTo>
                        <a:cubicBezTo>
                          <a:pt x="291717" y="-43991"/>
                          <a:pt x="105228" y="20493"/>
                          <a:pt x="29999" y="175267"/>
                        </a:cubicBezTo>
                        <a:cubicBezTo>
                          <a:pt x="-45230" y="330036"/>
                          <a:pt x="19275" y="516483"/>
                          <a:pt x="174022" y="591712"/>
                        </a:cubicBezTo>
                        <a:cubicBezTo>
                          <a:pt x="176006" y="592666"/>
                          <a:pt x="177990" y="593605"/>
                          <a:pt x="179974" y="594516"/>
                        </a:cubicBezTo>
                        <a:cubicBezTo>
                          <a:pt x="186301" y="597465"/>
                          <a:pt x="192681" y="600254"/>
                          <a:pt x="199116" y="602774"/>
                        </a:cubicBezTo>
                        <a:cubicBezTo>
                          <a:pt x="227588" y="614066"/>
                          <a:pt x="257562" y="621042"/>
                          <a:pt x="288072" y="623471"/>
                        </a:cubicBezTo>
                        <a:cubicBezTo>
                          <a:pt x="459602" y="637370"/>
                          <a:pt x="609899" y="509588"/>
                          <a:pt x="623787" y="338063"/>
                        </a:cubicBezTo>
                        <a:cubicBezTo>
                          <a:pt x="634297" y="208860"/>
                          <a:pt x="563626" y="86665"/>
                          <a:pt x="446465" y="31238"/>
                        </a:cubicBezTo>
                        <a:close/>
                        <a:moveTo>
                          <a:pt x="524375" y="412744"/>
                        </a:moveTo>
                        <a:cubicBezTo>
                          <a:pt x="471935" y="524028"/>
                          <a:pt x="342121" y="575449"/>
                          <a:pt x="227696" y="530226"/>
                        </a:cubicBezTo>
                        <a:cubicBezTo>
                          <a:pt x="222870" y="528349"/>
                          <a:pt x="218044" y="526258"/>
                          <a:pt x="213326" y="524006"/>
                        </a:cubicBezTo>
                        <a:cubicBezTo>
                          <a:pt x="96702" y="468852"/>
                          <a:pt x="46889" y="329612"/>
                          <a:pt x="102064" y="212999"/>
                        </a:cubicBezTo>
                        <a:cubicBezTo>
                          <a:pt x="157186" y="96386"/>
                          <a:pt x="296437" y="46563"/>
                          <a:pt x="413060" y="101716"/>
                        </a:cubicBezTo>
                        <a:cubicBezTo>
                          <a:pt x="529684" y="156870"/>
                          <a:pt x="579497" y="296110"/>
                          <a:pt x="524322" y="412723"/>
                        </a:cubicBezTo>
                        <a:cubicBezTo>
                          <a:pt x="524322" y="412728"/>
                          <a:pt x="524322" y="412739"/>
                          <a:pt x="524322" y="412744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48" name="Freeform: Shape 47">
                    <a:extLst>
                      <a:ext uri="{FF2B5EF4-FFF2-40B4-BE49-F238E27FC236}">
                        <a16:creationId xmlns:a16="http://schemas.microsoft.com/office/drawing/2014/main" id="{B236E7D1-298B-68B6-82C7-9D27507BFB73}"/>
                      </a:ext>
                    </a:extLst>
                  </p:cNvPr>
                  <p:cNvSpPr/>
                  <p:nvPr/>
                </p:nvSpPr>
                <p:spPr>
                  <a:xfrm>
                    <a:off x="7339690" y="3020680"/>
                    <a:ext cx="87456" cy="221511"/>
                  </a:xfrm>
                  <a:custGeom>
                    <a:avLst/>
                    <a:gdLst>
                      <a:gd name="connsiteX0" fmla="*/ 103225 w 141479"/>
                      <a:gd name="connsiteY0" fmla="*/ 322127 h 358342"/>
                      <a:gd name="connsiteX1" fmla="*/ 34162 w 141479"/>
                      <a:gd name="connsiteY1" fmla="*/ 358159 h 358342"/>
                      <a:gd name="connsiteX2" fmla="*/ 83278 w 141479"/>
                      <a:gd name="connsiteY2" fmla="*/ -183 h 358342"/>
                      <a:gd name="connsiteX3" fmla="*/ 140061 w 141479"/>
                      <a:gd name="connsiteY3" fmla="*/ 53437 h 358342"/>
                      <a:gd name="connsiteX4" fmla="*/ 103225 w 141479"/>
                      <a:gd name="connsiteY4" fmla="*/ 322127 h 3583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1479" h="358342">
                        <a:moveTo>
                          <a:pt x="103225" y="322127"/>
                        </a:moveTo>
                        <a:lnTo>
                          <a:pt x="34162" y="358159"/>
                        </a:lnTo>
                        <a:cubicBezTo>
                          <a:pt x="-27448" y="240442"/>
                          <a:pt x="-7768" y="96612"/>
                          <a:pt x="83278" y="-183"/>
                        </a:cubicBezTo>
                        <a:lnTo>
                          <a:pt x="140061" y="53437"/>
                        </a:lnTo>
                        <a:cubicBezTo>
                          <a:pt x="71857" y="126028"/>
                          <a:pt x="57057" y="233852"/>
                          <a:pt x="103225" y="322127"/>
                        </a:cubicBezTo>
                        <a:close/>
                      </a:path>
                    </a:pathLst>
                  </a:custGeom>
                  <a:solidFill>
                    <a:srgbClr val="405BA8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49" name="Freeform: Shape 48">
                    <a:extLst>
                      <a:ext uri="{FF2B5EF4-FFF2-40B4-BE49-F238E27FC236}">
                        <a16:creationId xmlns:a16="http://schemas.microsoft.com/office/drawing/2014/main" id="{C5A1DD03-8339-A329-A4EF-71B7A1539D0B}"/>
                      </a:ext>
                    </a:extLst>
                  </p:cNvPr>
                  <p:cNvSpPr/>
                  <p:nvPr/>
                </p:nvSpPr>
                <p:spPr>
                  <a:xfrm>
                    <a:off x="7361684" y="3219818"/>
                    <a:ext cx="117733" cy="112263"/>
                  </a:xfrm>
                  <a:custGeom>
                    <a:avLst/>
                    <a:gdLst>
                      <a:gd name="connsiteX0" fmla="*/ 189040 w 190458"/>
                      <a:gd name="connsiteY0" fmla="*/ 108880 h 181610"/>
                      <a:gd name="connsiteX1" fmla="*/ 160460 w 190458"/>
                      <a:gd name="connsiteY1" fmla="*/ 181428 h 181610"/>
                      <a:gd name="connsiteX2" fmla="*/ 141319 w 190458"/>
                      <a:gd name="connsiteY2" fmla="*/ 173170 h 181610"/>
                      <a:gd name="connsiteX3" fmla="*/ -1419 w 190458"/>
                      <a:gd name="connsiteY3" fmla="*/ 36010 h 181610"/>
                      <a:gd name="connsiteX4" fmla="*/ 67645 w 190458"/>
                      <a:gd name="connsiteY4" fmla="*/ -183 h 181610"/>
                      <a:gd name="connsiteX5" fmla="*/ 174885 w 190458"/>
                      <a:gd name="connsiteY5" fmla="*/ 102499 h 181610"/>
                      <a:gd name="connsiteX6" fmla="*/ 189040 w 190458"/>
                      <a:gd name="connsiteY6" fmla="*/ 108880 h 181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90458" h="181610">
                        <a:moveTo>
                          <a:pt x="189040" y="108880"/>
                        </a:moveTo>
                        <a:lnTo>
                          <a:pt x="160460" y="181428"/>
                        </a:lnTo>
                        <a:cubicBezTo>
                          <a:pt x="154026" y="178908"/>
                          <a:pt x="147645" y="176066"/>
                          <a:pt x="141319" y="173170"/>
                        </a:cubicBezTo>
                        <a:cubicBezTo>
                          <a:pt x="80030" y="144264"/>
                          <a:pt x="29896" y="96092"/>
                          <a:pt x="-1419" y="36010"/>
                        </a:cubicBezTo>
                        <a:lnTo>
                          <a:pt x="67645" y="-183"/>
                        </a:lnTo>
                        <a:cubicBezTo>
                          <a:pt x="91183" y="44852"/>
                          <a:pt x="128878" y="80917"/>
                          <a:pt x="174885" y="102499"/>
                        </a:cubicBezTo>
                        <a:cubicBezTo>
                          <a:pt x="179388" y="104912"/>
                          <a:pt x="184215" y="107003"/>
                          <a:pt x="189040" y="108880"/>
                        </a:cubicBezTo>
                        <a:close/>
                      </a:path>
                    </a:pathLst>
                  </a:custGeom>
                  <a:solidFill>
                    <a:srgbClr val="7094FB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50" name="Freeform: Shape 49">
                    <a:extLst>
                      <a:ext uri="{FF2B5EF4-FFF2-40B4-BE49-F238E27FC236}">
                        <a16:creationId xmlns:a16="http://schemas.microsoft.com/office/drawing/2014/main" id="{0A358564-B8F7-D966-F1C9-E0ADEF9601A2}"/>
                      </a:ext>
                    </a:extLst>
                  </p:cNvPr>
                  <p:cNvSpPr/>
                  <p:nvPr/>
                </p:nvSpPr>
                <p:spPr>
                  <a:xfrm>
                    <a:off x="7461750" y="3287302"/>
                    <a:ext cx="58899" cy="57640"/>
                  </a:xfrm>
                  <a:custGeom>
                    <a:avLst/>
                    <a:gdLst>
                      <a:gd name="connsiteX0" fmla="*/ 87537 w 95282"/>
                      <a:gd name="connsiteY0" fmla="*/ 93062 h 93245"/>
                      <a:gd name="connsiteX1" fmla="*/ -1419 w 95282"/>
                      <a:gd name="connsiteY1" fmla="*/ 72365 h 93245"/>
                      <a:gd name="connsiteX2" fmla="*/ 27161 w 95282"/>
                      <a:gd name="connsiteY2" fmla="*/ -183 h 93245"/>
                      <a:gd name="connsiteX3" fmla="*/ 93864 w 95282"/>
                      <a:gd name="connsiteY3" fmla="*/ 15367 h 932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82" h="93245">
                        <a:moveTo>
                          <a:pt x="87537" y="93062"/>
                        </a:moveTo>
                        <a:cubicBezTo>
                          <a:pt x="57028" y="90633"/>
                          <a:pt x="27054" y="83657"/>
                          <a:pt x="-1419" y="72365"/>
                        </a:cubicBezTo>
                        <a:lnTo>
                          <a:pt x="27161" y="-183"/>
                        </a:lnTo>
                        <a:cubicBezTo>
                          <a:pt x="48502" y="8267"/>
                          <a:pt x="70968" y="13506"/>
                          <a:pt x="93864" y="15367"/>
                        </a:cubicBezTo>
                        <a:close/>
                      </a:path>
                    </a:pathLst>
                  </a:custGeom>
                  <a:solidFill>
                    <a:srgbClr val="7094FB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51" name="Freeform: Shape 50">
                    <a:extLst>
                      <a:ext uri="{FF2B5EF4-FFF2-40B4-BE49-F238E27FC236}">
                        <a16:creationId xmlns:a16="http://schemas.microsoft.com/office/drawing/2014/main" id="{58616489-207D-84B6-F7F6-7576C5DDE2F5}"/>
                      </a:ext>
                    </a:extLst>
                  </p:cNvPr>
                  <p:cNvSpPr/>
                  <p:nvPr/>
                </p:nvSpPr>
                <p:spPr>
                  <a:xfrm>
                    <a:off x="7113457" y="3312327"/>
                    <a:ext cx="359629" cy="159529"/>
                  </a:xfrm>
                  <a:custGeom>
                    <a:avLst/>
                    <a:gdLst>
                      <a:gd name="connsiteX0" fmla="*/ 581777 w 581777"/>
                      <a:gd name="connsiteY0" fmla="*/ 258073 h 258072"/>
                      <a:gd name="connsiteX1" fmla="*/ 0 w 581777"/>
                      <a:gd name="connsiteY1" fmla="*/ 258073 h 258072"/>
                      <a:gd name="connsiteX2" fmla="*/ 0 w 581777"/>
                      <a:gd name="connsiteY2" fmla="*/ 246491 h 258072"/>
                      <a:gd name="connsiteX3" fmla="*/ 570249 w 581777"/>
                      <a:gd name="connsiteY3" fmla="*/ 246491 h 258072"/>
                      <a:gd name="connsiteX4" fmla="*/ 570249 w 581777"/>
                      <a:gd name="connsiteY4" fmla="*/ 0 h 258072"/>
                      <a:gd name="connsiteX5" fmla="*/ 581777 w 581777"/>
                      <a:gd name="connsiteY5" fmla="*/ 0 h 258072"/>
                      <a:gd name="connsiteX6" fmla="*/ 581777 w 581777"/>
                      <a:gd name="connsiteY6" fmla="*/ 258073 h 2580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81777" h="258072">
                        <a:moveTo>
                          <a:pt x="581777" y="258073"/>
                        </a:moveTo>
                        <a:lnTo>
                          <a:pt x="0" y="258073"/>
                        </a:lnTo>
                        <a:lnTo>
                          <a:pt x="0" y="246491"/>
                        </a:lnTo>
                        <a:lnTo>
                          <a:pt x="570249" y="246491"/>
                        </a:lnTo>
                        <a:lnTo>
                          <a:pt x="570249" y="0"/>
                        </a:lnTo>
                        <a:lnTo>
                          <a:pt x="581777" y="0"/>
                        </a:lnTo>
                        <a:lnTo>
                          <a:pt x="581777" y="258073"/>
                        </a:lnTo>
                        <a:close/>
                      </a:path>
                    </a:pathLst>
                  </a:custGeom>
                  <a:solidFill>
                    <a:srgbClr val="7094FB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52" name="Freeform: Shape 51">
                    <a:extLst>
                      <a:ext uri="{FF2B5EF4-FFF2-40B4-BE49-F238E27FC236}">
                        <a16:creationId xmlns:a16="http://schemas.microsoft.com/office/drawing/2014/main" id="{A9BAF5F3-8011-AB7B-5775-27149863C8FE}"/>
                      </a:ext>
                    </a:extLst>
                  </p:cNvPr>
                  <p:cNvSpPr/>
                  <p:nvPr/>
                </p:nvSpPr>
                <p:spPr>
                  <a:xfrm>
                    <a:off x="7113457" y="3390285"/>
                    <a:ext cx="189327" cy="42890"/>
                  </a:xfrm>
                  <a:custGeom>
                    <a:avLst/>
                    <a:gdLst>
                      <a:gd name="connsiteX0" fmla="*/ 0 w 306277"/>
                      <a:gd name="connsiteY0" fmla="*/ 0 h 69384"/>
                      <a:gd name="connsiteX1" fmla="*/ 306277 w 306277"/>
                      <a:gd name="connsiteY1" fmla="*/ 0 h 69384"/>
                      <a:gd name="connsiteX2" fmla="*/ 306277 w 306277"/>
                      <a:gd name="connsiteY2" fmla="*/ 69384 h 69384"/>
                      <a:gd name="connsiteX3" fmla="*/ 0 w 306277"/>
                      <a:gd name="connsiteY3" fmla="*/ 69384 h 69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6277" h="69384">
                        <a:moveTo>
                          <a:pt x="0" y="0"/>
                        </a:moveTo>
                        <a:lnTo>
                          <a:pt x="306277" y="0"/>
                        </a:lnTo>
                        <a:lnTo>
                          <a:pt x="306277" y="69384"/>
                        </a:lnTo>
                        <a:lnTo>
                          <a:pt x="0" y="69384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53" name="Freeform: Shape 52">
                    <a:extLst>
                      <a:ext uri="{FF2B5EF4-FFF2-40B4-BE49-F238E27FC236}">
                        <a16:creationId xmlns:a16="http://schemas.microsoft.com/office/drawing/2014/main" id="{8B8FA4CD-2D6F-C8E8-5FE0-4408E145A385}"/>
                      </a:ext>
                    </a:extLst>
                  </p:cNvPr>
                  <p:cNvSpPr/>
                  <p:nvPr/>
                </p:nvSpPr>
                <p:spPr>
                  <a:xfrm>
                    <a:off x="7183627" y="3631154"/>
                    <a:ext cx="68478" cy="453961"/>
                  </a:xfrm>
                  <a:custGeom>
                    <a:avLst/>
                    <a:gdLst>
                      <a:gd name="connsiteX0" fmla="*/ 0 w 110778"/>
                      <a:gd name="connsiteY0" fmla="*/ 0 h 734379"/>
                      <a:gd name="connsiteX1" fmla="*/ 110779 w 110778"/>
                      <a:gd name="connsiteY1" fmla="*/ 0 h 734379"/>
                      <a:gd name="connsiteX2" fmla="*/ 110779 w 110778"/>
                      <a:gd name="connsiteY2" fmla="*/ 734380 h 734379"/>
                      <a:gd name="connsiteX3" fmla="*/ 0 w 110778"/>
                      <a:gd name="connsiteY3" fmla="*/ 734380 h 7343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0778" h="734379">
                        <a:moveTo>
                          <a:pt x="0" y="0"/>
                        </a:moveTo>
                        <a:lnTo>
                          <a:pt x="110779" y="0"/>
                        </a:lnTo>
                        <a:lnTo>
                          <a:pt x="110779" y="734380"/>
                        </a:lnTo>
                        <a:lnTo>
                          <a:pt x="0" y="73438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 dirty="0">
                      <a:latin typeface="+mj-lt"/>
                    </a:endParaRPr>
                  </a:p>
                </p:txBody>
              </p:sp>
              <p:sp>
                <p:nvSpPr>
                  <p:cNvPr id="54" name="Freeform: Shape 53">
                    <a:extLst>
                      <a:ext uri="{FF2B5EF4-FFF2-40B4-BE49-F238E27FC236}">
                        <a16:creationId xmlns:a16="http://schemas.microsoft.com/office/drawing/2014/main" id="{DDEF871F-17C8-AE52-E261-45086AD56331}"/>
                      </a:ext>
                    </a:extLst>
                  </p:cNvPr>
                  <p:cNvSpPr/>
                  <p:nvPr/>
                </p:nvSpPr>
                <p:spPr>
                  <a:xfrm>
                    <a:off x="7353597" y="3723398"/>
                    <a:ext cx="68445" cy="361750"/>
                  </a:xfrm>
                  <a:custGeom>
                    <a:avLst/>
                    <a:gdLst>
                      <a:gd name="connsiteX0" fmla="*/ 0 w 110725"/>
                      <a:gd name="connsiteY0" fmla="*/ 0 h 585208"/>
                      <a:gd name="connsiteX1" fmla="*/ 110726 w 110725"/>
                      <a:gd name="connsiteY1" fmla="*/ 0 h 585208"/>
                      <a:gd name="connsiteX2" fmla="*/ 110726 w 110725"/>
                      <a:gd name="connsiteY2" fmla="*/ 585209 h 585208"/>
                      <a:gd name="connsiteX3" fmla="*/ 0 w 110725"/>
                      <a:gd name="connsiteY3" fmla="*/ 585209 h 5852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0725" h="585208">
                        <a:moveTo>
                          <a:pt x="0" y="0"/>
                        </a:moveTo>
                        <a:lnTo>
                          <a:pt x="110726" y="0"/>
                        </a:lnTo>
                        <a:lnTo>
                          <a:pt x="110726" y="585209"/>
                        </a:lnTo>
                        <a:lnTo>
                          <a:pt x="0" y="58520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55" name="Freeform: Shape 54">
                    <a:extLst>
                      <a:ext uri="{FF2B5EF4-FFF2-40B4-BE49-F238E27FC236}">
                        <a16:creationId xmlns:a16="http://schemas.microsoft.com/office/drawing/2014/main" id="{687C0EEC-5696-59E6-C97E-77DD6FC35CDA}"/>
                      </a:ext>
                    </a:extLst>
                  </p:cNvPr>
                  <p:cNvSpPr/>
                  <p:nvPr/>
                </p:nvSpPr>
                <p:spPr>
                  <a:xfrm>
                    <a:off x="7523600" y="3655516"/>
                    <a:ext cx="68445" cy="429599"/>
                  </a:xfrm>
                  <a:custGeom>
                    <a:avLst/>
                    <a:gdLst>
                      <a:gd name="connsiteX0" fmla="*/ 0 w 110725"/>
                      <a:gd name="connsiteY0" fmla="*/ 0 h 694969"/>
                      <a:gd name="connsiteX1" fmla="*/ 110725 w 110725"/>
                      <a:gd name="connsiteY1" fmla="*/ 0 h 694969"/>
                      <a:gd name="connsiteX2" fmla="*/ 110725 w 110725"/>
                      <a:gd name="connsiteY2" fmla="*/ 694969 h 694969"/>
                      <a:gd name="connsiteX3" fmla="*/ 0 w 110725"/>
                      <a:gd name="connsiteY3" fmla="*/ 694969 h 6949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0725" h="694969">
                        <a:moveTo>
                          <a:pt x="0" y="0"/>
                        </a:moveTo>
                        <a:lnTo>
                          <a:pt x="110725" y="0"/>
                        </a:lnTo>
                        <a:lnTo>
                          <a:pt x="110725" y="694969"/>
                        </a:lnTo>
                        <a:lnTo>
                          <a:pt x="0" y="69496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56" name="Freeform: Shape 55">
                    <a:extLst>
                      <a:ext uri="{FF2B5EF4-FFF2-40B4-BE49-F238E27FC236}">
                        <a16:creationId xmlns:a16="http://schemas.microsoft.com/office/drawing/2014/main" id="{0A457561-247A-DBE7-9D93-F2E588B7D9F5}"/>
                      </a:ext>
                    </a:extLst>
                  </p:cNvPr>
                  <p:cNvSpPr/>
                  <p:nvPr/>
                </p:nvSpPr>
                <p:spPr>
                  <a:xfrm>
                    <a:off x="7183627" y="3800296"/>
                    <a:ext cx="68478" cy="284819"/>
                  </a:xfrm>
                  <a:custGeom>
                    <a:avLst/>
                    <a:gdLst>
                      <a:gd name="connsiteX0" fmla="*/ 0 w 110778"/>
                      <a:gd name="connsiteY0" fmla="*/ 0 h 460756"/>
                      <a:gd name="connsiteX1" fmla="*/ 110779 w 110778"/>
                      <a:gd name="connsiteY1" fmla="*/ 0 h 460756"/>
                      <a:gd name="connsiteX2" fmla="*/ 110779 w 110778"/>
                      <a:gd name="connsiteY2" fmla="*/ 460757 h 460756"/>
                      <a:gd name="connsiteX3" fmla="*/ 0 w 110778"/>
                      <a:gd name="connsiteY3" fmla="*/ 460757 h 4607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0778" h="460756">
                        <a:moveTo>
                          <a:pt x="0" y="0"/>
                        </a:moveTo>
                        <a:lnTo>
                          <a:pt x="110779" y="0"/>
                        </a:lnTo>
                        <a:lnTo>
                          <a:pt x="110779" y="460757"/>
                        </a:lnTo>
                        <a:lnTo>
                          <a:pt x="0" y="460757"/>
                        </a:lnTo>
                        <a:close/>
                      </a:path>
                    </a:pathLst>
                  </a:custGeom>
                  <a:solidFill>
                    <a:srgbClr val="9EC0E5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57" name="Freeform: Shape 56">
                    <a:extLst>
                      <a:ext uri="{FF2B5EF4-FFF2-40B4-BE49-F238E27FC236}">
                        <a16:creationId xmlns:a16="http://schemas.microsoft.com/office/drawing/2014/main" id="{1EDD3A11-0905-F031-8232-D312503C76D3}"/>
                      </a:ext>
                    </a:extLst>
                  </p:cNvPr>
                  <p:cNvSpPr/>
                  <p:nvPr/>
                </p:nvSpPr>
                <p:spPr>
                  <a:xfrm>
                    <a:off x="7353597" y="3858168"/>
                    <a:ext cx="68445" cy="226947"/>
                  </a:xfrm>
                  <a:custGeom>
                    <a:avLst/>
                    <a:gdLst>
                      <a:gd name="connsiteX0" fmla="*/ 0 w 110725"/>
                      <a:gd name="connsiteY0" fmla="*/ 0 h 367136"/>
                      <a:gd name="connsiteX1" fmla="*/ 110726 w 110725"/>
                      <a:gd name="connsiteY1" fmla="*/ 0 h 367136"/>
                      <a:gd name="connsiteX2" fmla="*/ 110726 w 110725"/>
                      <a:gd name="connsiteY2" fmla="*/ 367136 h 367136"/>
                      <a:gd name="connsiteX3" fmla="*/ 0 w 110725"/>
                      <a:gd name="connsiteY3" fmla="*/ 367136 h 3671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0725" h="367136">
                        <a:moveTo>
                          <a:pt x="0" y="0"/>
                        </a:moveTo>
                        <a:lnTo>
                          <a:pt x="110726" y="0"/>
                        </a:lnTo>
                        <a:lnTo>
                          <a:pt x="110726" y="367136"/>
                        </a:lnTo>
                        <a:lnTo>
                          <a:pt x="0" y="367136"/>
                        </a:lnTo>
                        <a:close/>
                      </a:path>
                    </a:pathLst>
                  </a:custGeom>
                  <a:solidFill>
                    <a:srgbClr val="9EC0E5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58" name="Freeform: Shape 57">
                    <a:extLst>
                      <a:ext uri="{FF2B5EF4-FFF2-40B4-BE49-F238E27FC236}">
                        <a16:creationId xmlns:a16="http://schemas.microsoft.com/office/drawing/2014/main" id="{72AB34CA-65B3-1B83-3D4C-0531A4BE1A4B}"/>
                      </a:ext>
                    </a:extLst>
                  </p:cNvPr>
                  <p:cNvSpPr/>
                  <p:nvPr/>
                </p:nvSpPr>
                <p:spPr>
                  <a:xfrm>
                    <a:off x="7523600" y="3815609"/>
                    <a:ext cx="68445" cy="269539"/>
                  </a:xfrm>
                  <a:custGeom>
                    <a:avLst/>
                    <a:gdLst>
                      <a:gd name="connsiteX0" fmla="*/ 0 w 110725"/>
                      <a:gd name="connsiteY0" fmla="*/ 0 h 436037"/>
                      <a:gd name="connsiteX1" fmla="*/ 110725 w 110725"/>
                      <a:gd name="connsiteY1" fmla="*/ 0 h 436037"/>
                      <a:gd name="connsiteX2" fmla="*/ 110725 w 110725"/>
                      <a:gd name="connsiteY2" fmla="*/ 436038 h 436037"/>
                      <a:gd name="connsiteX3" fmla="*/ 0 w 110725"/>
                      <a:gd name="connsiteY3" fmla="*/ 436038 h 4360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0725" h="436037">
                        <a:moveTo>
                          <a:pt x="0" y="0"/>
                        </a:moveTo>
                        <a:lnTo>
                          <a:pt x="110725" y="0"/>
                        </a:lnTo>
                        <a:lnTo>
                          <a:pt x="110725" y="436038"/>
                        </a:lnTo>
                        <a:lnTo>
                          <a:pt x="0" y="436038"/>
                        </a:lnTo>
                        <a:close/>
                      </a:path>
                    </a:pathLst>
                  </a:custGeom>
                  <a:solidFill>
                    <a:srgbClr val="9EC0E5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59" name="Freeform: Shape 58">
                    <a:extLst>
                      <a:ext uri="{FF2B5EF4-FFF2-40B4-BE49-F238E27FC236}">
                        <a16:creationId xmlns:a16="http://schemas.microsoft.com/office/drawing/2014/main" id="{CA48207B-B67E-2D6D-6EED-26392D04BBF4}"/>
                      </a:ext>
                    </a:extLst>
                  </p:cNvPr>
                  <p:cNvSpPr/>
                  <p:nvPr/>
                </p:nvSpPr>
                <p:spPr>
                  <a:xfrm>
                    <a:off x="3472685" y="3199400"/>
                    <a:ext cx="435598" cy="42757"/>
                  </a:xfrm>
                  <a:custGeom>
                    <a:avLst/>
                    <a:gdLst>
                      <a:gd name="connsiteX0" fmla="*/ 0 w 704674"/>
                      <a:gd name="connsiteY0" fmla="*/ 0 h 69169"/>
                      <a:gd name="connsiteX1" fmla="*/ 704674 w 704674"/>
                      <a:gd name="connsiteY1" fmla="*/ 0 h 69169"/>
                      <a:gd name="connsiteX2" fmla="*/ 704674 w 704674"/>
                      <a:gd name="connsiteY2" fmla="*/ 69170 h 69169"/>
                      <a:gd name="connsiteX3" fmla="*/ 0 w 704674"/>
                      <a:gd name="connsiteY3" fmla="*/ 69170 h 691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04674" h="69169">
                        <a:moveTo>
                          <a:pt x="0" y="0"/>
                        </a:moveTo>
                        <a:lnTo>
                          <a:pt x="704674" y="0"/>
                        </a:lnTo>
                        <a:lnTo>
                          <a:pt x="704674" y="69170"/>
                        </a:lnTo>
                        <a:lnTo>
                          <a:pt x="0" y="69170"/>
                        </a:lnTo>
                        <a:close/>
                      </a:path>
                    </a:pathLst>
                  </a:custGeom>
                  <a:solidFill>
                    <a:srgbClr val="5F7DD1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60" name="Freeform: Shape 59">
                    <a:extLst>
                      <a:ext uri="{FF2B5EF4-FFF2-40B4-BE49-F238E27FC236}">
                        <a16:creationId xmlns:a16="http://schemas.microsoft.com/office/drawing/2014/main" id="{D8D47E11-340A-2804-771F-9730E5B3C215}"/>
                      </a:ext>
                    </a:extLst>
                  </p:cNvPr>
                  <p:cNvSpPr/>
                  <p:nvPr/>
                </p:nvSpPr>
                <p:spPr>
                  <a:xfrm>
                    <a:off x="3472685" y="3314449"/>
                    <a:ext cx="435598" cy="42757"/>
                  </a:xfrm>
                  <a:custGeom>
                    <a:avLst/>
                    <a:gdLst>
                      <a:gd name="connsiteX0" fmla="*/ 0 w 704674"/>
                      <a:gd name="connsiteY0" fmla="*/ 0 h 69169"/>
                      <a:gd name="connsiteX1" fmla="*/ 704674 w 704674"/>
                      <a:gd name="connsiteY1" fmla="*/ 0 h 69169"/>
                      <a:gd name="connsiteX2" fmla="*/ 704674 w 704674"/>
                      <a:gd name="connsiteY2" fmla="*/ 69170 h 69169"/>
                      <a:gd name="connsiteX3" fmla="*/ 0 w 704674"/>
                      <a:gd name="connsiteY3" fmla="*/ 69170 h 691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04674" h="69169">
                        <a:moveTo>
                          <a:pt x="0" y="0"/>
                        </a:moveTo>
                        <a:lnTo>
                          <a:pt x="704674" y="0"/>
                        </a:lnTo>
                        <a:lnTo>
                          <a:pt x="704674" y="69170"/>
                        </a:lnTo>
                        <a:lnTo>
                          <a:pt x="0" y="6917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61" name="Freeform: Shape 60">
                    <a:extLst>
                      <a:ext uri="{FF2B5EF4-FFF2-40B4-BE49-F238E27FC236}">
                        <a16:creationId xmlns:a16="http://schemas.microsoft.com/office/drawing/2014/main" id="{39E2F8D3-2F14-03CB-5CA6-B024AE4B91C4}"/>
                      </a:ext>
                    </a:extLst>
                  </p:cNvPr>
                  <p:cNvSpPr/>
                  <p:nvPr/>
                </p:nvSpPr>
                <p:spPr>
                  <a:xfrm>
                    <a:off x="3472685" y="3429463"/>
                    <a:ext cx="435598" cy="42757"/>
                  </a:xfrm>
                  <a:custGeom>
                    <a:avLst/>
                    <a:gdLst>
                      <a:gd name="connsiteX0" fmla="*/ 0 w 704674"/>
                      <a:gd name="connsiteY0" fmla="*/ 0 h 69169"/>
                      <a:gd name="connsiteX1" fmla="*/ 704674 w 704674"/>
                      <a:gd name="connsiteY1" fmla="*/ 0 h 69169"/>
                      <a:gd name="connsiteX2" fmla="*/ 704674 w 704674"/>
                      <a:gd name="connsiteY2" fmla="*/ 69170 h 69169"/>
                      <a:gd name="connsiteX3" fmla="*/ 0 w 704674"/>
                      <a:gd name="connsiteY3" fmla="*/ 69170 h 691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04674" h="69169">
                        <a:moveTo>
                          <a:pt x="0" y="0"/>
                        </a:moveTo>
                        <a:lnTo>
                          <a:pt x="704674" y="0"/>
                        </a:lnTo>
                        <a:lnTo>
                          <a:pt x="704674" y="69170"/>
                        </a:lnTo>
                        <a:lnTo>
                          <a:pt x="0" y="6917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62" name="Freeform: Shape 61">
                    <a:extLst>
                      <a:ext uri="{FF2B5EF4-FFF2-40B4-BE49-F238E27FC236}">
                        <a16:creationId xmlns:a16="http://schemas.microsoft.com/office/drawing/2014/main" id="{5D4ACAF4-52F7-8D0A-E2F8-16345C2E1CC1}"/>
                      </a:ext>
                    </a:extLst>
                  </p:cNvPr>
                  <p:cNvSpPr/>
                  <p:nvPr/>
                </p:nvSpPr>
                <p:spPr>
                  <a:xfrm>
                    <a:off x="3997213" y="3199400"/>
                    <a:ext cx="72688" cy="42757"/>
                  </a:xfrm>
                  <a:custGeom>
                    <a:avLst/>
                    <a:gdLst>
                      <a:gd name="connsiteX0" fmla="*/ 0 w 117588"/>
                      <a:gd name="connsiteY0" fmla="*/ 0 h 69169"/>
                      <a:gd name="connsiteX1" fmla="*/ 117589 w 117588"/>
                      <a:gd name="connsiteY1" fmla="*/ 0 h 69169"/>
                      <a:gd name="connsiteX2" fmla="*/ 117589 w 117588"/>
                      <a:gd name="connsiteY2" fmla="*/ 69170 h 69169"/>
                      <a:gd name="connsiteX3" fmla="*/ 0 w 117588"/>
                      <a:gd name="connsiteY3" fmla="*/ 69170 h 691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7588" h="69169">
                        <a:moveTo>
                          <a:pt x="0" y="0"/>
                        </a:moveTo>
                        <a:lnTo>
                          <a:pt x="117589" y="0"/>
                        </a:lnTo>
                        <a:lnTo>
                          <a:pt x="117589" y="69170"/>
                        </a:lnTo>
                        <a:lnTo>
                          <a:pt x="0" y="69170"/>
                        </a:lnTo>
                        <a:close/>
                      </a:path>
                    </a:pathLst>
                  </a:custGeom>
                  <a:solidFill>
                    <a:srgbClr val="5F7DD1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63" name="Freeform: Shape 62">
                    <a:extLst>
                      <a:ext uri="{FF2B5EF4-FFF2-40B4-BE49-F238E27FC236}">
                        <a16:creationId xmlns:a16="http://schemas.microsoft.com/office/drawing/2014/main" id="{1509F17A-B357-FB0B-7CC1-0B70A86D29C0}"/>
                      </a:ext>
                    </a:extLst>
                  </p:cNvPr>
                  <p:cNvSpPr/>
                  <p:nvPr/>
                </p:nvSpPr>
                <p:spPr>
                  <a:xfrm>
                    <a:off x="3997213" y="3314449"/>
                    <a:ext cx="72688" cy="42757"/>
                  </a:xfrm>
                  <a:custGeom>
                    <a:avLst/>
                    <a:gdLst>
                      <a:gd name="connsiteX0" fmla="*/ 0 w 117588"/>
                      <a:gd name="connsiteY0" fmla="*/ 0 h 69169"/>
                      <a:gd name="connsiteX1" fmla="*/ 117589 w 117588"/>
                      <a:gd name="connsiteY1" fmla="*/ 0 h 69169"/>
                      <a:gd name="connsiteX2" fmla="*/ 117589 w 117588"/>
                      <a:gd name="connsiteY2" fmla="*/ 69170 h 69169"/>
                      <a:gd name="connsiteX3" fmla="*/ 0 w 117588"/>
                      <a:gd name="connsiteY3" fmla="*/ 69170 h 691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7588" h="69169">
                        <a:moveTo>
                          <a:pt x="0" y="0"/>
                        </a:moveTo>
                        <a:lnTo>
                          <a:pt x="117589" y="0"/>
                        </a:lnTo>
                        <a:lnTo>
                          <a:pt x="117589" y="69170"/>
                        </a:lnTo>
                        <a:lnTo>
                          <a:pt x="0" y="6917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64" name="Freeform: Shape 63">
                    <a:extLst>
                      <a:ext uri="{FF2B5EF4-FFF2-40B4-BE49-F238E27FC236}">
                        <a16:creationId xmlns:a16="http://schemas.microsoft.com/office/drawing/2014/main" id="{E4D534D6-9837-ACE2-889D-BA7ADD54B9BC}"/>
                      </a:ext>
                    </a:extLst>
                  </p:cNvPr>
                  <p:cNvSpPr/>
                  <p:nvPr/>
                </p:nvSpPr>
                <p:spPr>
                  <a:xfrm>
                    <a:off x="3997213" y="3429463"/>
                    <a:ext cx="72688" cy="42757"/>
                  </a:xfrm>
                  <a:custGeom>
                    <a:avLst/>
                    <a:gdLst>
                      <a:gd name="connsiteX0" fmla="*/ 0 w 117588"/>
                      <a:gd name="connsiteY0" fmla="*/ 0 h 69169"/>
                      <a:gd name="connsiteX1" fmla="*/ 117589 w 117588"/>
                      <a:gd name="connsiteY1" fmla="*/ 0 h 69169"/>
                      <a:gd name="connsiteX2" fmla="*/ 117589 w 117588"/>
                      <a:gd name="connsiteY2" fmla="*/ 69170 h 69169"/>
                      <a:gd name="connsiteX3" fmla="*/ 0 w 117588"/>
                      <a:gd name="connsiteY3" fmla="*/ 69170 h 691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7588" h="69169">
                        <a:moveTo>
                          <a:pt x="0" y="0"/>
                        </a:moveTo>
                        <a:lnTo>
                          <a:pt x="117589" y="0"/>
                        </a:lnTo>
                        <a:lnTo>
                          <a:pt x="117589" y="69170"/>
                        </a:lnTo>
                        <a:lnTo>
                          <a:pt x="0" y="6917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65" name="Freeform: Shape 64">
                    <a:extLst>
                      <a:ext uri="{FF2B5EF4-FFF2-40B4-BE49-F238E27FC236}">
                        <a16:creationId xmlns:a16="http://schemas.microsoft.com/office/drawing/2014/main" id="{52DC83E6-889B-A493-0116-12CDD2748D72}"/>
                      </a:ext>
                    </a:extLst>
                  </p:cNvPr>
                  <p:cNvSpPr/>
                  <p:nvPr/>
                </p:nvSpPr>
                <p:spPr>
                  <a:xfrm>
                    <a:off x="5485647" y="1900725"/>
                    <a:ext cx="226189" cy="378920"/>
                  </a:xfrm>
                  <a:custGeom>
                    <a:avLst/>
                    <a:gdLst>
                      <a:gd name="connsiteX0" fmla="*/ 313331 w 365910"/>
                      <a:gd name="connsiteY0" fmla="*/ 179926 h 612984"/>
                      <a:gd name="connsiteX1" fmla="*/ 295850 w 365910"/>
                      <a:gd name="connsiteY1" fmla="*/ 165664 h 612984"/>
                      <a:gd name="connsiteX2" fmla="*/ 269040 w 365910"/>
                      <a:gd name="connsiteY2" fmla="*/ 151025 h 612984"/>
                      <a:gd name="connsiteX3" fmla="*/ 235689 w 365910"/>
                      <a:gd name="connsiteY3" fmla="*/ 139014 h 612984"/>
                      <a:gd name="connsiteX4" fmla="*/ 198155 w 365910"/>
                      <a:gd name="connsiteY4" fmla="*/ 132580 h 612984"/>
                      <a:gd name="connsiteX5" fmla="*/ 197673 w 365910"/>
                      <a:gd name="connsiteY5" fmla="*/ 269472 h 612984"/>
                      <a:gd name="connsiteX6" fmla="*/ 210219 w 365910"/>
                      <a:gd name="connsiteY6" fmla="*/ 272153 h 612984"/>
                      <a:gd name="connsiteX7" fmla="*/ 274563 w 365910"/>
                      <a:gd name="connsiteY7" fmla="*/ 291563 h 612984"/>
                      <a:gd name="connsiteX8" fmla="*/ 323090 w 365910"/>
                      <a:gd name="connsiteY8" fmla="*/ 317515 h 612984"/>
                      <a:gd name="connsiteX9" fmla="*/ 353707 w 365910"/>
                      <a:gd name="connsiteY9" fmla="*/ 355049 h 612984"/>
                      <a:gd name="connsiteX10" fmla="*/ 364431 w 365910"/>
                      <a:gd name="connsiteY10" fmla="*/ 408991 h 612984"/>
                      <a:gd name="connsiteX11" fmla="*/ 351670 w 365910"/>
                      <a:gd name="connsiteY11" fmla="*/ 468777 h 612984"/>
                      <a:gd name="connsiteX12" fmla="*/ 316817 w 365910"/>
                      <a:gd name="connsiteY12" fmla="*/ 510011 h 612984"/>
                      <a:gd name="connsiteX13" fmla="*/ 265180 w 365910"/>
                      <a:gd name="connsiteY13" fmla="*/ 534623 h 612984"/>
                      <a:gd name="connsiteX14" fmla="*/ 202015 w 365910"/>
                      <a:gd name="connsiteY14" fmla="*/ 543363 h 612984"/>
                      <a:gd name="connsiteX15" fmla="*/ 202015 w 365910"/>
                      <a:gd name="connsiteY15" fmla="*/ 612801 h 612984"/>
                      <a:gd name="connsiteX16" fmla="*/ 167645 w 365910"/>
                      <a:gd name="connsiteY16" fmla="*/ 612801 h 612984"/>
                      <a:gd name="connsiteX17" fmla="*/ 167645 w 365910"/>
                      <a:gd name="connsiteY17" fmla="*/ 542022 h 612984"/>
                      <a:gd name="connsiteX18" fmla="*/ 77136 w 365910"/>
                      <a:gd name="connsiteY18" fmla="*/ 522880 h 612984"/>
                      <a:gd name="connsiteX19" fmla="*/ -1419 w 365910"/>
                      <a:gd name="connsiteY19" fmla="*/ 479341 h 612984"/>
                      <a:gd name="connsiteX20" fmla="*/ 32523 w 365910"/>
                      <a:gd name="connsiteY20" fmla="*/ 415962 h 612984"/>
                      <a:gd name="connsiteX21" fmla="*/ 53596 w 365910"/>
                      <a:gd name="connsiteY21" fmla="*/ 433227 h 612984"/>
                      <a:gd name="connsiteX22" fmla="*/ 85768 w 365910"/>
                      <a:gd name="connsiteY22" fmla="*/ 451190 h 612984"/>
                      <a:gd name="connsiteX23" fmla="*/ 126412 w 365910"/>
                      <a:gd name="connsiteY23" fmla="*/ 466525 h 612984"/>
                      <a:gd name="connsiteX24" fmla="*/ 172311 w 365910"/>
                      <a:gd name="connsiteY24" fmla="*/ 475909 h 612984"/>
                      <a:gd name="connsiteX25" fmla="*/ 172793 w 365910"/>
                      <a:gd name="connsiteY25" fmla="*/ 339071 h 612984"/>
                      <a:gd name="connsiteX26" fmla="*/ 164535 w 365910"/>
                      <a:gd name="connsiteY26" fmla="*/ 336711 h 612984"/>
                      <a:gd name="connsiteX27" fmla="*/ 156279 w 365910"/>
                      <a:gd name="connsiteY27" fmla="*/ 334352 h 612984"/>
                      <a:gd name="connsiteX28" fmla="*/ 95419 w 365910"/>
                      <a:gd name="connsiteY28" fmla="*/ 314674 h 612984"/>
                      <a:gd name="connsiteX29" fmla="*/ 52201 w 365910"/>
                      <a:gd name="connsiteY29" fmla="*/ 289740 h 612984"/>
                      <a:gd name="connsiteX30" fmla="*/ 26196 w 365910"/>
                      <a:gd name="connsiteY30" fmla="*/ 255584 h 612984"/>
                      <a:gd name="connsiteX31" fmla="*/ 17402 w 365910"/>
                      <a:gd name="connsiteY31" fmla="*/ 208238 h 612984"/>
                      <a:gd name="connsiteX32" fmla="*/ 28824 w 365910"/>
                      <a:gd name="connsiteY32" fmla="*/ 150757 h 612984"/>
                      <a:gd name="connsiteX33" fmla="*/ 60996 w 365910"/>
                      <a:gd name="connsiteY33" fmla="*/ 107539 h 612984"/>
                      <a:gd name="connsiteX34" fmla="*/ 109254 w 365910"/>
                      <a:gd name="connsiteY34" fmla="*/ 79282 h 612984"/>
                      <a:gd name="connsiteX35" fmla="*/ 169791 w 365910"/>
                      <a:gd name="connsiteY35" fmla="*/ 66574 h 612984"/>
                      <a:gd name="connsiteX36" fmla="*/ 169791 w 365910"/>
                      <a:gd name="connsiteY36" fmla="*/ -183 h 612984"/>
                      <a:gd name="connsiteX37" fmla="*/ 204161 w 365910"/>
                      <a:gd name="connsiteY37" fmla="*/ -183 h 612984"/>
                      <a:gd name="connsiteX38" fmla="*/ 204161 w 365910"/>
                      <a:gd name="connsiteY38" fmla="*/ 66574 h 612984"/>
                      <a:gd name="connsiteX39" fmla="*/ 283090 w 365910"/>
                      <a:gd name="connsiteY39" fmla="*/ 84107 h 612984"/>
                      <a:gd name="connsiteX40" fmla="*/ 347112 w 365910"/>
                      <a:gd name="connsiteY40" fmla="*/ 119336 h 612984"/>
                      <a:gd name="connsiteX41" fmla="*/ 95044 w 365910"/>
                      <a:gd name="connsiteY41" fmla="*/ 196388 h 612984"/>
                      <a:gd name="connsiteX42" fmla="*/ 114401 w 365910"/>
                      <a:gd name="connsiteY42" fmla="*/ 238104 h 612984"/>
                      <a:gd name="connsiteX43" fmla="*/ 173383 w 365910"/>
                      <a:gd name="connsiteY43" fmla="*/ 262769 h 612984"/>
                      <a:gd name="connsiteX44" fmla="*/ 173813 w 365910"/>
                      <a:gd name="connsiteY44" fmla="*/ 132526 h 612984"/>
                      <a:gd name="connsiteX45" fmla="*/ 114240 w 365910"/>
                      <a:gd name="connsiteY45" fmla="*/ 151186 h 612984"/>
                      <a:gd name="connsiteX46" fmla="*/ 95044 w 365910"/>
                      <a:gd name="connsiteY46" fmla="*/ 196388 h 612984"/>
                      <a:gd name="connsiteX47" fmla="*/ 285448 w 365910"/>
                      <a:gd name="connsiteY47" fmla="*/ 416552 h 612984"/>
                      <a:gd name="connsiteX48" fmla="*/ 262445 w 365910"/>
                      <a:gd name="connsiteY48" fmla="*/ 372529 h 612984"/>
                      <a:gd name="connsiteX49" fmla="*/ 197727 w 365910"/>
                      <a:gd name="connsiteY49" fmla="*/ 345719 h 612984"/>
                      <a:gd name="connsiteX50" fmla="*/ 197297 w 365910"/>
                      <a:gd name="connsiteY50" fmla="*/ 476660 h 612984"/>
                      <a:gd name="connsiteX51" fmla="*/ 262445 w 365910"/>
                      <a:gd name="connsiteY51" fmla="*/ 461003 h 612984"/>
                      <a:gd name="connsiteX52" fmla="*/ 285448 w 365910"/>
                      <a:gd name="connsiteY52" fmla="*/ 416552 h 6129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</a:cxnLst>
                    <a:rect l="l" t="t" r="r" b="b"/>
                    <a:pathLst>
                      <a:path w="365910" h="612984">
                        <a:moveTo>
                          <a:pt x="313331" y="179926"/>
                        </a:moveTo>
                        <a:cubicBezTo>
                          <a:pt x="308130" y="174468"/>
                          <a:pt x="302232" y="169680"/>
                          <a:pt x="295850" y="165664"/>
                        </a:cubicBezTo>
                        <a:cubicBezTo>
                          <a:pt x="287272" y="160114"/>
                          <a:pt x="278318" y="155218"/>
                          <a:pt x="269040" y="151025"/>
                        </a:cubicBezTo>
                        <a:cubicBezTo>
                          <a:pt x="258264" y="146119"/>
                          <a:pt x="247111" y="142103"/>
                          <a:pt x="235689" y="139014"/>
                        </a:cubicBezTo>
                        <a:cubicBezTo>
                          <a:pt x="223411" y="135636"/>
                          <a:pt x="210864" y="133481"/>
                          <a:pt x="198155" y="132580"/>
                        </a:cubicBezTo>
                        <a:lnTo>
                          <a:pt x="197673" y="269472"/>
                        </a:lnTo>
                        <a:lnTo>
                          <a:pt x="210219" y="272153"/>
                        </a:lnTo>
                        <a:cubicBezTo>
                          <a:pt x="232043" y="277386"/>
                          <a:pt x="253491" y="283863"/>
                          <a:pt x="274563" y="291563"/>
                        </a:cubicBezTo>
                        <a:cubicBezTo>
                          <a:pt x="291936" y="297735"/>
                          <a:pt x="308291" y="306480"/>
                          <a:pt x="323090" y="317515"/>
                        </a:cubicBezTo>
                        <a:cubicBezTo>
                          <a:pt x="336065" y="327483"/>
                          <a:pt x="346576" y="340331"/>
                          <a:pt x="353707" y="355049"/>
                        </a:cubicBezTo>
                        <a:cubicBezTo>
                          <a:pt x="361322" y="371977"/>
                          <a:pt x="365021" y="390428"/>
                          <a:pt x="364431" y="408991"/>
                        </a:cubicBezTo>
                        <a:cubicBezTo>
                          <a:pt x="364967" y="429651"/>
                          <a:pt x="360570" y="450139"/>
                          <a:pt x="351670" y="468777"/>
                        </a:cubicBezTo>
                        <a:cubicBezTo>
                          <a:pt x="343466" y="485067"/>
                          <a:pt x="331509" y="499191"/>
                          <a:pt x="316817" y="510011"/>
                        </a:cubicBezTo>
                        <a:cubicBezTo>
                          <a:pt x="301266" y="521357"/>
                          <a:pt x="283786" y="529700"/>
                          <a:pt x="265180" y="534623"/>
                        </a:cubicBezTo>
                        <a:cubicBezTo>
                          <a:pt x="244591" y="540215"/>
                          <a:pt x="223357" y="543154"/>
                          <a:pt x="202015" y="543363"/>
                        </a:cubicBezTo>
                        <a:lnTo>
                          <a:pt x="202015" y="612801"/>
                        </a:lnTo>
                        <a:lnTo>
                          <a:pt x="167645" y="612801"/>
                        </a:lnTo>
                        <a:lnTo>
                          <a:pt x="167645" y="542022"/>
                        </a:lnTo>
                        <a:cubicBezTo>
                          <a:pt x="136707" y="539894"/>
                          <a:pt x="106251" y="533449"/>
                          <a:pt x="77136" y="522880"/>
                        </a:cubicBezTo>
                        <a:cubicBezTo>
                          <a:pt x="48824" y="512633"/>
                          <a:pt x="22282" y="497936"/>
                          <a:pt x="-1419" y="479341"/>
                        </a:cubicBezTo>
                        <a:lnTo>
                          <a:pt x="32523" y="415962"/>
                        </a:lnTo>
                        <a:cubicBezTo>
                          <a:pt x="38850" y="422514"/>
                          <a:pt x="45928" y="428305"/>
                          <a:pt x="53596" y="433227"/>
                        </a:cubicBezTo>
                        <a:cubicBezTo>
                          <a:pt x="63838" y="440026"/>
                          <a:pt x="74616" y="446032"/>
                          <a:pt x="85768" y="451190"/>
                        </a:cubicBezTo>
                        <a:cubicBezTo>
                          <a:pt x="98904" y="457281"/>
                          <a:pt x="112524" y="462407"/>
                          <a:pt x="126412" y="466525"/>
                        </a:cubicBezTo>
                        <a:cubicBezTo>
                          <a:pt x="141372" y="471040"/>
                          <a:pt x="156760" y="474177"/>
                          <a:pt x="172311" y="475909"/>
                        </a:cubicBezTo>
                        <a:lnTo>
                          <a:pt x="172793" y="339071"/>
                        </a:lnTo>
                        <a:cubicBezTo>
                          <a:pt x="170112" y="338132"/>
                          <a:pt x="167323" y="337344"/>
                          <a:pt x="164535" y="336711"/>
                        </a:cubicBezTo>
                        <a:cubicBezTo>
                          <a:pt x="161641" y="336014"/>
                          <a:pt x="158906" y="335264"/>
                          <a:pt x="156279" y="334352"/>
                        </a:cubicBezTo>
                        <a:cubicBezTo>
                          <a:pt x="135634" y="328958"/>
                          <a:pt x="115312" y="322389"/>
                          <a:pt x="95419" y="314674"/>
                        </a:cubicBezTo>
                        <a:cubicBezTo>
                          <a:pt x="79763" y="308759"/>
                          <a:pt x="65178" y="300341"/>
                          <a:pt x="52201" y="289740"/>
                        </a:cubicBezTo>
                        <a:cubicBezTo>
                          <a:pt x="41103" y="280426"/>
                          <a:pt x="32201" y="268759"/>
                          <a:pt x="26196" y="255584"/>
                        </a:cubicBezTo>
                        <a:cubicBezTo>
                          <a:pt x="19922" y="240614"/>
                          <a:pt x="16920" y="224469"/>
                          <a:pt x="17402" y="208238"/>
                        </a:cubicBezTo>
                        <a:cubicBezTo>
                          <a:pt x="17080" y="188484"/>
                          <a:pt x="20996" y="168891"/>
                          <a:pt x="28824" y="150757"/>
                        </a:cubicBezTo>
                        <a:cubicBezTo>
                          <a:pt x="36330" y="134205"/>
                          <a:pt x="47269" y="119464"/>
                          <a:pt x="60996" y="107539"/>
                        </a:cubicBezTo>
                        <a:cubicBezTo>
                          <a:pt x="75151" y="95185"/>
                          <a:pt x="91559" y="85603"/>
                          <a:pt x="109254" y="79282"/>
                        </a:cubicBezTo>
                        <a:cubicBezTo>
                          <a:pt x="128771" y="72273"/>
                          <a:pt x="149147" y="67995"/>
                          <a:pt x="169791" y="66574"/>
                        </a:cubicBezTo>
                        <a:lnTo>
                          <a:pt x="169791" y="-183"/>
                        </a:lnTo>
                        <a:lnTo>
                          <a:pt x="204161" y="-183"/>
                        </a:lnTo>
                        <a:lnTo>
                          <a:pt x="204161" y="66574"/>
                        </a:lnTo>
                        <a:cubicBezTo>
                          <a:pt x="231239" y="68193"/>
                          <a:pt x="257888" y="74107"/>
                          <a:pt x="283090" y="84107"/>
                        </a:cubicBezTo>
                        <a:cubicBezTo>
                          <a:pt x="305878" y="93051"/>
                          <a:pt x="327380" y="104891"/>
                          <a:pt x="347112" y="119336"/>
                        </a:cubicBezTo>
                        <a:close/>
                        <a:moveTo>
                          <a:pt x="95044" y="196388"/>
                        </a:moveTo>
                        <a:cubicBezTo>
                          <a:pt x="95044" y="214940"/>
                          <a:pt x="101478" y="228844"/>
                          <a:pt x="114401" y="238104"/>
                        </a:cubicBezTo>
                        <a:cubicBezTo>
                          <a:pt x="127323" y="247364"/>
                          <a:pt x="146949" y="255584"/>
                          <a:pt x="173383" y="262769"/>
                        </a:cubicBezTo>
                        <a:lnTo>
                          <a:pt x="173813" y="132526"/>
                        </a:lnTo>
                        <a:cubicBezTo>
                          <a:pt x="146895" y="133744"/>
                          <a:pt x="127055" y="139963"/>
                          <a:pt x="114240" y="151186"/>
                        </a:cubicBezTo>
                        <a:cubicBezTo>
                          <a:pt x="101372" y="162607"/>
                          <a:pt x="94347" y="179203"/>
                          <a:pt x="95044" y="196388"/>
                        </a:cubicBezTo>
                        <a:close/>
                        <a:moveTo>
                          <a:pt x="285448" y="416552"/>
                        </a:moveTo>
                        <a:cubicBezTo>
                          <a:pt x="286361" y="398787"/>
                          <a:pt x="277567" y="381934"/>
                          <a:pt x="262445" y="372529"/>
                        </a:cubicBezTo>
                        <a:cubicBezTo>
                          <a:pt x="242230" y="360599"/>
                          <a:pt x="220462" y="351569"/>
                          <a:pt x="197727" y="345719"/>
                        </a:cubicBezTo>
                        <a:lnTo>
                          <a:pt x="197297" y="476660"/>
                        </a:lnTo>
                        <a:cubicBezTo>
                          <a:pt x="225502" y="476338"/>
                          <a:pt x="247218" y="471121"/>
                          <a:pt x="262445" y="461003"/>
                        </a:cubicBezTo>
                        <a:cubicBezTo>
                          <a:pt x="277513" y="451383"/>
                          <a:pt x="286307" y="434423"/>
                          <a:pt x="285448" y="416552"/>
                        </a:cubicBezTo>
                        <a:close/>
                      </a:path>
                    </a:pathLst>
                  </a:custGeom>
                  <a:solidFill>
                    <a:srgbClr val="FFC000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66" name="Freeform: Shape 65">
                    <a:extLst>
                      <a:ext uri="{FF2B5EF4-FFF2-40B4-BE49-F238E27FC236}">
                        <a16:creationId xmlns:a16="http://schemas.microsoft.com/office/drawing/2014/main" id="{6FDEA301-6941-91C8-BE1F-59061C55C822}"/>
                      </a:ext>
                    </a:extLst>
                  </p:cNvPr>
                  <p:cNvSpPr/>
                  <p:nvPr/>
                </p:nvSpPr>
                <p:spPr>
                  <a:xfrm>
                    <a:off x="7694863" y="3649914"/>
                    <a:ext cx="264401" cy="43487"/>
                  </a:xfrm>
                  <a:custGeom>
                    <a:avLst/>
                    <a:gdLst>
                      <a:gd name="connsiteX0" fmla="*/ 399498 w 427726"/>
                      <a:gd name="connsiteY0" fmla="*/ 70166 h 70349"/>
                      <a:gd name="connsiteX1" fmla="*/ 25660 w 427726"/>
                      <a:gd name="connsiteY1" fmla="*/ 70166 h 70349"/>
                      <a:gd name="connsiteX2" fmla="*/ -1419 w 427726"/>
                      <a:gd name="connsiteY2" fmla="*/ 34991 h 70349"/>
                      <a:gd name="connsiteX3" fmla="*/ 25660 w 427726"/>
                      <a:gd name="connsiteY3" fmla="*/ -183 h 70349"/>
                      <a:gd name="connsiteX4" fmla="*/ 399498 w 427726"/>
                      <a:gd name="connsiteY4" fmla="*/ -183 h 70349"/>
                      <a:gd name="connsiteX5" fmla="*/ 426308 w 427726"/>
                      <a:gd name="connsiteY5" fmla="*/ 34991 h 70349"/>
                      <a:gd name="connsiteX6" fmla="*/ 399498 w 427726"/>
                      <a:gd name="connsiteY6" fmla="*/ 70166 h 703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27726" h="70349">
                        <a:moveTo>
                          <a:pt x="399498" y="70166"/>
                        </a:moveTo>
                        <a:lnTo>
                          <a:pt x="25660" y="70166"/>
                        </a:lnTo>
                        <a:cubicBezTo>
                          <a:pt x="10700" y="70166"/>
                          <a:pt x="-1419" y="54456"/>
                          <a:pt x="-1419" y="34991"/>
                        </a:cubicBezTo>
                        <a:cubicBezTo>
                          <a:pt x="-1419" y="15527"/>
                          <a:pt x="10700" y="-183"/>
                          <a:pt x="25660" y="-183"/>
                        </a:cubicBezTo>
                        <a:lnTo>
                          <a:pt x="399498" y="-183"/>
                        </a:lnTo>
                        <a:cubicBezTo>
                          <a:pt x="414405" y="-183"/>
                          <a:pt x="426308" y="15581"/>
                          <a:pt x="426308" y="34991"/>
                        </a:cubicBezTo>
                        <a:cubicBezTo>
                          <a:pt x="426308" y="54402"/>
                          <a:pt x="414351" y="70166"/>
                          <a:pt x="399498" y="70166"/>
                        </a:cubicBezTo>
                        <a:close/>
                      </a:path>
                    </a:pathLst>
                  </a:custGeom>
                  <a:solidFill>
                    <a:srgbClr val="FFC000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67" name="Freeform: Shape 66">
                    <a:extLst>
                      <a:ext uri="{FF2B5EF4-FFF2-40B4-BE49-F238E27FC236}">
                        <a16:creationId xmlns:a16="http://schemas.microsoft.com/office/drawing/2014/main" id="{BE450E6B-64B9-951B-31B8-E10594FF32DA}"/>
                      </a:ext>
                    </a:extLst>
                  </p:cNvPr>
                  <p:cNvSpPr/>
                  <p:nvPr/>
                </p:nvSpPr>
                <p:spPr>
                  <a:xfrm>
                    <a:off x="7805404" y="3539540"/>
                    <a:ext cx="43453" cy="264236"/>
                  </a:xfrm>
                  <a:custGeom>
                    <a:avLst/>
                    <a:gdLst>
                      <a:gd name="connsiteX0" fmla="*/ 68877 w 70295"/>
                      <a:gd name="connsiteY0" fmla="*/ 26627 h 427458"/>
                      <a:gd name="connsiteX1" fmla="*/ 68877 w 70295"/>
                      <a:gd name="connsiteY1" fmla="*/ 400465 h 427458"/>
                      <a:gd name="connsiteX2" fmla="*/ 33756 w 70295"/>
                      <a:gd name="connsiteY2" fmla="*/ 427275 h 427458"/>
                      <a:gd name="connsiteX3" fmla="*/ -1419 w 70295"/>
                      <a:gd name="connsiteY3" fmla="*/ 400465 h 427458"/>
                      <a:gd name="connsiteX4" fmla="*/ -1419 w 70295"/>
                      <a:gd name="connsiteY4" fmla="*/ 26627 h 427458"/>
                      <a:gd name="connsiteX5" fmla="*/ 33756 w 70295"/>
                      <a:gd name="connsiteY5" fmla="*/ -183 h 427458"/>
                      <a:gd name="connsiteX6" fmla="*/ 68877 w 70295"/>
                      <a:gd name="connsiteY6" fmla="*/ 26627 h 4274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0295" h="427458">
                        <a:moveTo>
                          <a:pt x="68877" y="26627"/>
                        </a:moveTo>
                        <a:lnTo>
                          <a:pt x="68877" y="400465"/>
                        </a:lnTo>
                        <a:cubicBezTo>
                          <a:pt x="68877" y="415425"/>
                          <a:pt x="53166" y="427275"/>
                          <a:pt x="33756" y="427275"/>
                        </a:cubicBezTo>
                        <a:cubicBezTo>
                          <a:pt x="14345" y="427275"/>
                          <a:pt x="-1419" y="415211"/>
                          <a:pt x="-1419" y="400465"/>
                        </a:cubicBezTo>
                        <a:lnTo>
                          <a:pt x="-1419" y="26627"/>
                        </a:lnTo>
                        <a:cubicBezTo>
                          <a:pt x="-1419" y="11720"/>
                          <a:pt x="14345" y="-183"/>
                          <a:pt x="33756" y="-183"/>
                        </a:cubicBezTo>
                        <a:cubicBezTo>
                          <a:pt x="53166" y="-183"/>
                          <a:pt x="68877" y="11720"/>
                          <a:pt x="68877" y="26627"/>
                        </a:cubicBezTo>
                        <a:close/>
                      </a:path>
                    </a:pathLst>
                  </a:custGeom>
                  <a:solidFill>
                    <a:srgbClr val="FFC000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68" name="Freeform: Shape 67">
                    <a:extLst>
                      <a:ext uri="{FF2B5EF4-FFF2-40B4-BE49-F238E27FC236}">
                        <a16:creationId xmlns:a16="http://schemas.microsoft.com/office/drawing/2014/main" id="{90FB2076-5E83-29EC-A2F1-D99E0B782253}"/>
                      </a:ext>
                    </a:extLst>
                  </p:cNvPr>
                  <p:cNvSpPr/>
                  <p:nvPr/>
                </p:nvSpPr>
                <p:spPr>
                  <a:xfrm>
                    <a:off x="4731553" y="2204703"/>
                    <a:ext cx="264236" cy="43453"/>
                  </a:xfrm>
                  <a:custGeom>
                    <a:avLst/>
                    <a:gdLst>
                      <a:gd name="connsiteX0" fmla="*/ 399230 w 427458"/>
                      <a:gd name="connsiteY0" fmla="*/ 70113 h 70295"/>
                      <a:gd name="connsiteX1" fmla="*/ 25391 w 427458"/>
                      <a:gd name="connsiteY1" fmla="*/ 70113 h 70295"/>
                      <a:gd name="connsiteX2" fmla="*/ -1419 w 427458"/>
                      <a:gd name="connsiteY2" fmla="*/ 34938 h 70295"/>
                      <a:gd name="connsiteX3" fmla="*/ 25391 w 427458"/>
                      <a:gd name="connsiteY3" fmla="*/ -183 h 70295"/>
                      <a:gd name="connsiteX4" fmla="*/ 399230 w 427458"/>
                      <a:gd name="connsiteY4" fmla="*/ -183 h 70295"/>
                      <a:gd name="connsiteX5" fmla="*/ 426040 w 427458"/>
                      <a:gd name="connsiteY5" fmla="*/ 34938 h 70295"/>
                      <a:gd name="connsiteX6" fmla="*/ 399230 w 427458"/>
                      <a:gd name="connsiteY6" fmla="*/ 70113 h 702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27458" h="70295">
                        <a:moveTo>
                          <a:pt x="399230" y="70113"/>
                        </a:moveTo>
                        <a:lnTo>
                          <a:pt x="25391" y="70113"/>
                        </a:lnTo>
                        <a:cubicBezTo>
                          <a:pt x="10485" y="70113"/>
                          <a:pt x="-1419" y="54402"/>
                          <a:pt x="-1419" y="34938"/>
                        </a:cubicBezTo>
                        <a:cubicBezTo>
                          <a:pt x="-1419" y="15474"/>
                          <a:pt x="10699" y="-183"/>
                          <a:pt x="25391" y="-183"/>
                        </a:cubicBezTo>
                        <a:lnTo>
                          <a:pt x="399230" y="-183"/>
                        </a:lnTo>
                        <a:cubicBezTo>
                          <a:pt x="414137" y="-183"/>
                          <a:pt x="426040" y="15528"/>
                          <a:pt x="426040" y="34938"/>
                        </a:cubicBezTo>
                        <a:cubicBezTo>
                          <a:pt x="426040" y="54348"/>
                          <a:pt x="414137" y="70113"/>
                          <a:pt x="399230" y="70113"/>
                        </a:cubicBezTo>
                        <a:close/>
                      </a:path>
                    </a:pathLst>
                  </a:custGeom>
                  <a:solidFill>
                    <a:srgbClr val="FFC000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69" name="Freeform: Shape 68">
                    <a:extLst>
                      <a:ext uri="{FF2B5EF4-FFF2-40B4-BE49-F238E27FC236}">
                        <a16:creationId xmlns:a16="http://schemas.microsoft.com/office/drawing/2014/main" id="{E6DD4CF8-9E48-8ED3-78E1-E729495436B9}"/>
                      </a:ext>
                    </a:extLst>
                  </p:cNvPr>
                  <p:cNvSpPr/>
                  <p:nvPr/>
                </p:nvSpPr>
                <p:spPr>
                  <a:xfrm>
                    <a:off x="4731553" y="2313520"/>
                    <a:ext cx="264236" cy="43453"/>
                  </a:xfrm>
                  <a:custGeom>
                    <a:avLst/>
                    <a:gdLst>
                      <a:gd name="connsiteX0" fmla="*/ 399230 w 427458"/>
                      <a:gd name="connsiteY0" fmla="*/ 70113 h 70295"/>
                      <a:gd name="connsiteX1" fmla="*/ 25391 w 427458"/>
                      <a:gd name="connsiteY1" fmla="*/ 70113 h 70295"/>
                      <a:gd name="connsiteX2" fmla="*/ -1419 w 427458"/>
                      <a:gd name="connsiteY2" fmla="*/ 34991 h 70295"/>
                      <a:gd name="connsiteX3" fmla="*/ 25391 w 427458"/>
                      <a:gd name="connsiteY3" fmla="*/ -183 h 70295"/>
                      <a:gd name="connsiteX4" fmla="*/ 399230 w 427458"/>
                      <a:gd name="connsiteY4" fmla="*/ -183 h 70295"/>
                      <a:gd name="connsiteX5" fmla="*/ 426040 w 427458"/>
                      <a:gd name="connsiteY5" fmla="*/ 34991 h 70295"/>
                      <a:gd name="connsiteX6" fmla="*/ 399230 w 427458"/>
                      <a:gd name="connsiteY6" fmla="*/ 70113 h 702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27458" h="70295">
                        <a:moveTo>
                          <a:pt x="399230" y="70113"/>
                        </a:moveTo>
                        <a:lnTo>
                          <a:pt x="25391" y="70113"/>
                        </a:lnTo>
                        <a:cubicBezTo>
                          <a:pt x="10485" y="70113"/>
                          <a:pt x="-1419" y="54402"/>
                          <a:pt x="-1419" y="34991"/>
                        </a:cubicBezTo>
                        <a:cubicBezTo>
                          <a:pt x="-1419" y="15581"/>
                          <a:pt x="10699" y="-183"/>
                          <a:pt x="25391" y="-183"/>
                        </a:cubicBezTo>
                        <a:lnTo>
                          <a:pt x="399230" y="-183"/>
                        </a:lnTo>
                        <a:cubicBezTo>
                          <a:pt x="414137" y="-183"/>
                          <a:pt x="426040" y="15527"/>
                          <a:pt x="426040" y="34991"/>
                        </a:cubicBezTo>
                        <a:cubicBezTo>
                          <a:pt x="426040" y="54456"/>
                          <a:pt x="414137" y="70113"/>
                          <a:pt x="399230" y="70113"/>
                        </a:cubicBezTo>
                        <a:close/>
                      </a:path>
                    </a:pathLst>
                  </a:custGeom>
                  <a:solidFill>
                    <a:srgbClr val="FFC000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70" name="Freeform: Shape 69">
                    <a:extLst>
                      <a:ext uri="{FF2B5EF4-FFF2-40B4-BE49-F238E27FC236}">
                        <a16:creationId xmlns:a16="http://schemas.microsoft.com/office/drawing/2014/main" id="{316731F6-0F4B-8590-2403-628FC4534109}"/>
                      </a:ext>
                    </a:extLst>
                  </p:cNvPr>
                  <p:cNvSpPr/>
                  <p:nvPr/>
                </p:nvSpPr>
                <p:spPr>
                  <a:xfrm>
                    <a:off x="3373149" y="3838778"/>
                    <a:ext cx="264369" cy="43487"/>
                  </a:xfrm>
                  <a:custGeom>
                    <a:avLst/>
                    <a:gdLst>
                      <a:gd name="connsiteX0" fmla="*/ 399445 w 427673"/>
                      <a:gd name="connsiteY0" fmla="*/ 70166 h 70349"/>
                      <a:gd name="connsiteX1" fmla="*/ 25660 w 427673"/>
                      <a:gd name="connsiteY1" fmla="*/ 70166 h 70349"/>
                      <a:gd name="connsiteX2" fmla="*/ -1419 w 427673"/>
                      <a:gd name="connsiteY2" fmla="*/ 35045 h 70349"/>
                      <a:gd name="connsiteX3" fmla="*/ 25660 w 427673"/>
                      <a:gd name="connsiteY3" fmla="*/ -183 h 70349"/>
                      <a:gd name="connsiteX4" fmla="*/ 399445 w 427673"/>
                      <a:gd name="connsiteY4" fmla="*/ -183 h 70349"/>
                      <a:gd name="connsiteX5" fmla="*/ 426255 w 427673"/>
                      <a:gd name="connsiteY5" fmla="*/ 35045 h 70349"/>
                      <a:gd name="connsiteX6" fmla="*/ 399445 w 427673"/>
                      <a:gd name="connsiteY6" fmla="*/ 70166 h 703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27673" h="70349">
                        <a:moveTo>
                          <a:pt x="399445" y="70166"/>
                        </a:moveTo>
                        <a:lnTo>
                          <a:pt x="25660" y="70166"/>
                        </a:lnTo>
                        <a:cubicBezTo>
                          <a:pt x="10700" y="70166"/>
                          <a:pt x="-1419" y="54456"/>
                          <a:pt x="-1419" y="35045"/>
                        </a:cubicBezTo>
                        <a:cubicBezTo>
                          <a:pt x="-1419" y="15635"/>
                          <a:pt x="10700" y="-183"/>
                          <a:pt x="25660" y="-183"/>
                        </a:cubicBezTo>
                        <a:lnTo>
                          <a:pt x="399445" y="-183"/>
                        </a:lnTo>
                        <a:cubicBezTo>
                          <a:pt x="414405" y="-183"/>
                          <a:pt x="426255" y="15581"/>
                          <a:pt x="426255" y="35045"/>
                        </a:cubicBezTo>
                        <a:cubicBezTo>
                          <a:pt x="426255" y="54509"/>
                          <a:pt x="414405" y="70166"/>
                          <a:pt x="399445" y="70166"/>
                        </a:cubicBezTo>
                        <a:close/>
                      </a:path>
                    </a:pathLst>
                  </a:custGeom>
                  <a:solidFill>
                    <a:srgbClr val="FFC000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71" name="Freeform: Shape 70">
                    <a:extLst>
                      <a:ext uri="{FF2B5EF4-FFF2-40B4-BE49-F238E27FC236}">
                        <a16:creationId xmlns:a16="http://schemas.microsoft.com/office/drawing/2014/main" id="{411011E5-7A25-1BC2-DDC1-91546489927D}"/>
                      </a:ext>
                    </a:extLst>
                  </p:cNvPr>
                  <p:cNvSpPr/>
                  <p:nvPr/>
                </p:nvSpPr>
                <p:spPr>
                  <a:xfrm>
                    <a:off x="6176872" y="2143780"/>
                    <a:ext cx="270732" cy="276106"/>
                  </a:xfrm>
                  <a:custGeom>
                    <a:avLst/>
                    <a:gdLst>
                      <a:gd name="connsiteX0" fmla="*/ 99589 w 437967"/>
                      <a:gd name="connsiteY0" fmla="*/ 185237 h 446661"/>
                      <a:gd name="connsiteX1" fmla="*/ 59802 w 437967"/>
                      <a:gd name="connsiteY1" fmla="*/ 177837 h 446661"/>
                      <a:gd name="connsiteX2" fmla="*/ 27952 w 437967"/>
                      <a:gd name="connsiteY2" fmla="*/ 157944 h 446661"/>
                      <a:gd name="connsiteX3" fmla="*/ 6504 w 437967"/>
                      <a:gd name="connsiteY3" fmla="*/ 128614 h 446661"/>
                      <a:gd name="connsiteX4" fmla="*/ 6504 w 437967"/>
                      <a:gd name="connsiteY4" fmla="*/ 56120 h 446661"/>
                      <a:gd name="connsiteX5" fmla="*/ 27952 w 437967"/>
                      <a:gd name="connsiteY5" fmla="*/ 26736 h 446661"/>
                      <a:gd name="connsiteX6" fmla="*/ 139052 w 437967"/>
                      <a:gd name="connsiteY6" fmla="*/ 7111 h 446661"/>
                      <a:gd name="connsiteX7" fmla="*/ 171224 w 437967"/>
                      <a:gd name="connsiteY7" fmla="*/ 26736 h 446661"/>
                      <a:gd name="connsiteX8" fmla="*/ 192672 w 437967"/>
                      <a:gd name="connsiteY8" fmla="*/ 56120 h 446661"/>
                      <a:gd name="connsiteX9" fmla="*/ 192672 w 437967"/>
                      <a:gd name="connsiteY9" fmla="*/ 128614 h 446661"/>
                      <a:gd name="connsiteX10" fmla="*/ 171224 w 437967"/>
                      <a:gd name="connsiteY10" fmla="*/ 157944 h 446661"/>
                      <a:gd name="connsiteX11" fmla="*/ 139052 w 437967"/>
                      <a:gd name="connsiteY11" fmla="*/ 177837 h 446661"/>
                      <a:gd name="connsiteX12" fmla="*/ 99589 w 437967"/>
                      <a:gd name="connsiteY12" fmla="*/ 185237 h 446661"/>
                      <a:gd name="connsiteX13" fmla="*/ 32884 w 437967"/>
                      <a:gd name="connsiteY13" fmla="*/ 411621 h 446661"/>
                      <a:gd name="connsiteX14" fmla="*/ 205434 w 437967"/>
                      <a:gd name="connsiteY14" fmla="*/ 210277 h 446661"/>
                      <a:gd name="connsiteX15" fmla="*/ 364525 w 437967"/>
                      <a:gd name="connsiteY15" fmla="*/ 1159 h 446661"/>
                      <a:gd name="connsiteX16" fmla="*/ 402059 w 437967"/>
                      <a:gd name="connsiteY16" fmla="*/ 34243 h 446661"/>
                      <a:gd name="connsiteX17" fmla="*/ 235033 w 437967"/>
                      <a:gd name="connsiteY17" fmla="*/ 231886 h 446661"/>
                      <a:gd name="connsiteX18" fmla="*/ 70418 w 437967"/>
                      <a:gd name="connsiteY18" fmla="*/ 444811 h 446661"/>
                      <a:gd name="connsiteX19" fmla="*/ 99589 w 437967"/>
                      <a:gd name="connsiteY19" fmla="*/ 144218 h 446661"/>
                      <a:gd name="connsiteX20" fmla="*/ 116425 w 437967"/>
                      <a:gd name="connsiteY20" fmla="*/ 139928 h 446661"/>
                      <a:gd name="connsiteX21" fmla="*/ 130152 w 437967"/>
                      <a:gd name="connsiteY21" fmla="*/ 128614 h 446661"/>
                      <a:gd name="connsiteX22" fmla="*/ 139643 w 437967"/>
                      <a:gd name="connsiteY22" fmla="*/ 112099 h 446661"/>
                      <a:gd name="connsiteX23" fmla="*/ 143020 w 437967"/>
                      <a:gd name="connsiteY23" fmla="*/ 92206 h 446661"/>
                      <a:gd name="connsiteX24" fmla="*/ 130152 w 437967"/>
                      <a:gd name="connsiteY24" fmla="*/ 55798 h 446661"/>
                      <a:gd name="connsiteX25" fmla="*/ 99589 w 437967"/>
                      <a:gd name="connsiteY25" fmla="*/ 40784 h 446661"/>
                      <a:gd name="connsiteX26" fmla="*/ 82751 w 437967"/>
                      <a:gd name="connsiteY26" fmla="*/ 45074 h 446661"/>
                      <a:gd name="connsiteX27" fmla="*/ 59481 w 437967"/>
                      <a:gd name="connsiteY27" fmla="*/ 72635 h 446661"/>
                      <a:gd name="connsiteX28" fmla="*/ 56102 w 437967"/>
                      <a:gd name="connsiteY28" fmla="*/ 92206 h 446661"/>
                      <a:gd name="connsiteX29" fmla="*/ 68972 w 437967"/>
                      <a:gd name="connsiteY29" fmla="*/ 128936 h 446661"/>
                      <a:gd name="connsiteX30" fmla="*/ 99589 w 437967"/>
                      <a:gd name="connsiteY30" fmla="*/ 144218 h 446661"/>
                      <a:gd name="connsiteX31" fmla="*/ 335517 w 437967"/>
                      <a:gd name="connsiteY31" fmla="*/ 446474 h 446661"/>
                      <a:gd name="connsiteX32" fmla="*/ 295730 w 437967"/>
                      <a:gd name="connsiteY32" fmla="*/ 439181 h 446661"/>
                      <a:gd name="connsiteX33" fmla="*/ 263933 w 437967"/>
                      <a:gd name="connsiteY33" fmla="*/ 419556 h 446661"/>
                      <a:gd name="connsiteX34" fmla="*/ 242485 w 437967"/>
                      <a:gd name="connsiteY34" fmla="*/ 390494 h 446661"/>
                      <a:gd name="connsiteX35" fmla="*/ 242485 w 437967"/>
                      <a:gd name="connsiteY35" fmla="*/ 317678 h 446661"/>
                      <a:gd name="connsiteX36" fmla="*/ 263933 w 437967"/>
                      <a:gd name="connsiteY36" fmla="*/ 288294 h 446661"/>
                      <a:gd name="connsiteX37" fmla="*/ 295730 w 437967"/>
                      <a:gd name="connsiteY37" fmla="*/ 268455 h 446661"/>
                      <a:gd name="connsiteX38" fmla="*/ 407421 w 437967"/>
                      <a:gd name="connsiteY38" fmla="*/ 288294 h 446661"/>
                      <a:gd name="connsiteX39" fmla="*/ 428869 w 437967"/>
                      <a:gd name="connsiteY39" fmla="*/ 317678 h 446661"/>
                      <a:gd name="connsiteX40" fmla="*/ 428869 w 437967"/>
                      <a:gd name="connsiteY40" fmla="*/ 390494 h 446661"/>
                      <a:gd name="connsiteX41" fmla="*/ 407421 w 437967"/>
                      <a:gd name="connsiteY41" fmla="*/ 419556 h 446661"/>
                      <a:gd name="connsiteX42" fmla="*/ 375249 w 437967"/>
                      <a:gd name="connsiteY42" fmla="*/ 439181 h 446661"/>
                      <a:gd name="connsiteX43" fmla="*/ 335785 w 437967"/>
                      <a:gd name="connsiteY43" fmla="*/ 446474 h 446661"/>
                      <a:gd name="connsiteX44" fmla="*/ 335517 w 437967"/>
                      <a:gd name="connsiteY44" fmla="*/ 405508 h 446661"/>
                      <a:gd name="connsiteX45" fmla="*/ 352353 w 437967"/>
                      <a:gd name="connsiteY45" fmla="*/ 401218 h 446661"/>
                      <a:gd name="connsiteX46" fmla="*/ 366080 w 437967"/>
                      <a:gd name="connsiteY46" fmla="*/ 389904 h 446661"/>
                      <a:gd name="connsiteX47" fmla="*/ 375571 w 437967"/>
                      <a:gd name="connsiteY47" fmla="*/ 373818 h 446661"/>
                      <a:gd name="connsiteX48" fmla="*/ 378948 w 437967"/>
                      <a:gd name="connsiteY48" fmla="*/ 354247 h 446661"/>
                      <a:gd name="connsiteX49" fmla="*/ 375302 w 437967"/>
                      <a:gd name="connsiteY49" fmla="*/ 333764 h 446661"/>
                      <a:gd name="connsiteX50" fmla="*/ 365811 w 437967"/>
                      <a:gd name="connsiteY50" fmla="*/ 317249 h 446661"/>
                      <a:gd name="connsiteX51" fmla="*/ 352031 w 437967"/>
                      <a:gd name="connsiteY51" fmla="*/ 306204 h 446661"/>
                      <a:gd name="connsiteX52" fmla="*/ 335517 w 437967"/>
                      <a:gd name="connsiteY52" fmla="*/ 302236 h 446661"/>
                      <a:gd name="connsiteX53" fmla="*/ 318679 w 437967"/>
                      <a:gd name="connsiteY53" fmla="*/ 306525 h 446661"/>
                      <a:gd name="connsiteX54" fmla="*/ 295409 w 437967"/>
                      <a:gd name="connsiteY54" fmla="*/ 334354 h 446661"/>
                      <a:gd name="connsiteX55" fmla="*/ 292030 w 437967"/>
                      <a:gd name="connsiteY55" fmla="*/ 354247 h 446661"/>
                      <a:gd name="connsiteX56" fmla="*/ 304900 w 437967"/>
                      <a:gd name="connsiteY56" fmla="*/ 390655 h 446661"/>
                      <a:gd name="connsiteX57" fmla="*/ 335785 w 437967"/>
                      <a:gd name="connsiteY57" fmla="*/ 405508 h 4466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</a:cxnLst>
                    <a:rect l="l" t="t" r="r" b="b"/>
                    <a:pathLst>
                      <a:path w="437967" h="446661">
                        <a:moveTo>
                          <a:pt x="99589" y="185237"/>
                        </a:moveTo>
                        <a:cubicBezTo>
                          <a:pt x="85969" y="185365"/>
                          <a:pt x="72457" y="182856"/>
                          <a:pt x="59802" y="177837"/>
                        </a:cubicBezTo>
                        <a:cubicBezTo>
                          <a:pt x="48059" y="173263"/>
                          <a:pt x="37228" y="166513"/>
                          <a:pt x="27952" y="157944"/>
                        </a:cubicBezTo>
                        <a:cubicBezTo>
                          <a:pt x="18998" y="149633"/>
                          <a:pt x="11705" y="139676"/>
                          <a:pt x="6504" y="128614"/>
                        </a:cubicBezTo>
                        <a:cubicBezTo>
                          <a:pt x="-4059" y="105606"/>
                          <a:pt x="-4059" y="79128"/>
                          <a:pt x="6504" y="56120"/>
                        </a:cubicBezTo>
                        <a:cubicBezTo>
                          <a:pt x="11597" y="44983"/>
                          <a:pt x="18890" y="34988"/>
                          <a:pt x="27952" y="26736"/>
                        </a:cubicBezTo>
                        <a:cubicBezTo>
                          <a:pt x="58515" y="114"/>
                          <a:pt x="101250" y="-7436"/>
                          <a:pt x="139052" y="7111"/>
                        </a:cubicBezTo>
                        <a:cubicBezTo>
                          <a:pt x="150848" y="11658"/>
                          <a:pt x="161787" y="18307"/>
                          <a:pt x="171224" y="26736"/>
                        </a:cubicBezTo>
                        <a:cubicBezTo>
                          <a:pt x="180287" y="34988"/>
                          <a:pt x="187579" y="44983"/>
                          <a:pt x="192672" y="56120"/>
                        </a:cubicBezTo>
                        <a:cubicBezTo>
                          <a:pt x="203343" y="79112"/>
                          <a:pt x="203343" y="105622"/>
                          <a:pt x="192672" y="128614"/>
                        </a:cubicBezTo>
                        <a:cubicBezTo>
                          <a:pt x="187471" y="139676"/>
                          <a:pt x="180180" y="149633"/>
                          <a:pt x="171224" y="157944"/>
                        </a:cubicBezTo>
                        <a:cubicBezTo>
                          <a:pt x="161894" y="166566"/>
                          <a:pt x="150956" y="173322"/>
                          <a:pt x="139052" y="177837"/>
                        </a:cubicBezTo>
                        <a:cubicBezTo>
                          <a:pt x="126506" y="182792"/>
                          <a:pt x="113101" y="185301"/>
                          <a:pt x="99589" y="185237"/>
                        </a:cubicBezTo>
                        <a:close/>
                        <a:moveTo>
                          <a:pt x="32884" y="411621"/>
                        </a:moveTo>
                        <a:lnTo>
                          <a:pt x="205434" y="210277"/>
                        </a:lnTo>
                        <a:lnTo>
                          <a:pt x="364525" y="1159"/>
                        </a:lnTo>
                        <a:lnTo>
                          <a:pt x="402059" y="34243"/>
                        </a:lnTo>
                        <a:lnTo>
                          <a:pt x="235033" y="231886"/>
                        </a:lnTo>
                        <a:lnTo>
                          <a:pt x="70418" y="444811"/>
                        </a:lnTo>
                        <a:close/>
                        <a:moveTo>
                          <a:pt x="99589" y="144218"/>
                        </a:moveTo>
                        <a:cubicBezTo>
                          <a:pt x="105486" y="144260"/>
                          <a:pt x="111277" y="142780"/>
                          <a:pt x="116425" y="139928"/>
                        </a:cubicBezTo>
                        <a:cubicBezTo>
                          <a:pt x="121626" y="136963"/>
                          <a:pt x="126238" y="133140"/>
                          <a:pt x="130152" y="128614"/>
                        </a:cubicBezTo>
                        <a:cubicBezTo>
                          <a:pt x="134334" y="123751"/>
                          <a:pt x="137551" y="118147"/>
                          <a:pt x="139643" y="112099"/>
                        </a:cubicBezTo>
                        <a:cubicBezTo>
                          <a:pt x="141894" y="105713"/>
                          <a:pt x="143020" y="98984"/>
                          <a:pt x="143020" y="92206"/>
                        </a:cubicBezTo>
                        <a:cubicBezTo>
                          <a:pt x="143342" y="78898"/>
                          <a:pt x="138784" y="65932"/>
                          <a:pt x="130152" y="55798"/>
                        </a:cubicBezTo>
                        <a:cubicBezTo>
                          <a:pt x="122805" y="46366"/>
                          <a:pt x="111546" y="40833"/>
                          <a:pt x="99589" y="40784"/>
                        </a:cubicBezTo>
                        <a:cubicBezTo>
                          <a:pt x="93690" y="40736"/>
                          <a:pt x="87898" y="42211"/>
                          <a:pt x="82751" y="45074"/>
                        </a:cubicBezTo>
                        <a:cubicBezTo>
                          <a:pt x="71973" y="51187"/>
                          <a:pt x="63716" y="60962"/>
                          <a:pt x="59481" y="72635"/>
                        </a:cubicBezTo>
                        <a:cubicBezTo>
                          <a:pt x="57228" y="78908"/>
                          <a:pt x="56048" y="85536"/>
                          <a:pt x="56102" y="92206"/>
                        </a:cubicBezTo>
                        <a:cubicBezTo>
                          <a:pt x="55780" y="105606"/>
                          <a:pt x="60392" y="118657"/>
                          <a:pt x="68972" y="128936"/>
                        </a:cubicBezTo>
                        <a:cubicBezTo>
                          <a:pt x="76263" y="138496"/>
                          <a:pt x="87578" y="144137"/>
                          <a:pt x="99589" y="144218"/>
                        </a:cubicBezTo>
                        <a:close/>
                        <a:moveTo>
                          <a:pt x="335517" y="446474"/>
                        </a:moveTo>
                        <a:cubicBezTo>
                          <a:pt x="321897" y="446608"/>
                          <a:pt x="308385" y="444130"/>
                          <a:pt x="295730" y="439181"/>
                        </a:cubicBezTo>
                        <a:cubicBezTo>
                          <a:pt x="284041" y="434607"/>
                          <a:pt x="273263" y="427959"/>
                          <a:pt x="263933" y="419556"/>
                        </a:cubicBezTo>
                        <a:cubicBezTo>
                          <a:pt x="254926" y="411390"/>
                          <a:pt x="247633" y="401508"/>
                          <a:pt x="242485" y="390494"/>
                        </a:cubicBezTo>
                        <a:cubicBezTo>
                          <a:pt x="231922" y="367373"/>
                          <a:pt x="231922" y="340799"/>
                          <a:pt x="242485" y="317678"/>
                        </a:cubicBezTo>
                        <a:cubicBezTo>
                          <a:pt x="247686" y="306600"/>
                          <a:pt x="254979" y="296622"/>
                          <a:pt x="263933" y="288294"/>
                        </a:cubicBezTo>
                        <a:cubicBezTo>
                          <a:pt x="273210" y="279774"/>
                          <a:pt x="283987" y="273045"/>
                          <a:pt x="295730" y="268455"/>
                        </a:cubicBezTo>
                        <a:cubicBezTo>
                          <a:pt x="333693" y="253393"/>
                          <a:pt x="376965" y="261072"/>
                          <a:pt x="407421" y="288294"/>
                        </a:cubicBezTo>
                        <a:cubicBezTo>
                          <a:pt x="416482" y="296520"/>
                          <a:pt x="423829" y="306520"/>
                          <a:pt x="428869" y="317678"/>
                        </a:cubicBezTo>
                        <a:cubicBezTo>
                          <a:pt x="439110" y="340874"/>
                          <a:pt x="439110" y="367298"/>
                          <a:pt x="428869" y="390494"/>
                        </a:cubicBezTo>
                        <a:cubicBezTo>
                          <a:pt x="423829" y="401588"/>
                          <a:pt x="416536" y="411492"/>
                          <a:pt x="407421" y="419556"/>
                        </a:cubicBezTo>
                        <a:cubicBezTo>
                          <a:pt x="397930" y="427926"/>
                          <a:pt x="387045" y="434564"/>
                          <a:pt x="375249" y="439181"/>
                        </a:cubicBezTo>
                        <a:cubicBezTo>
                          <a:pt x="362701" y="444087"/>
                          <a:pt x="349296" y="446565"/>
                          <a:pt x="335785" y="446474"/>
                        </a:cubicBezTo>
                        <a:close/>
                        <a:moveTo>
                          <a:pt x="335517" y="405508"/>
                        </a:moveTo>
                        <a:cubicBezTo>
                          <a:pt x="341414" y="405556"/>
                          <a:pt x="347205" y="404082"/>
                          <a:pt x="352353" y="401218"/>
                        </a:cubicBezTo>
                        <a:cubicBezTo>
                          <a:pt x="357554" y="398269"/>
                          <a:pt x="362166" y="394441"/>
                          <a:pt x="366080" y="389904"/>
                        </a:cubicBezTo>
                        <a:cubicBezTo>
                          <a:pt x="370209" y="385170"/>
                          <a:pt x="373425" y="379717"/>
                          <a:pt x="375571" y="373818"/>
                        </a:cubicBezTo>
                        <a:cubicBezTo>
                          <a:pt x="377876" y="367550"/>
                          <a:pt x="379002" y="360917"/>
                          <a:pt x="378948" y="354247"/>
                        </a:cubicBezTo>
                        <a:cubicBezTo>
                          <a:pt x="379002" y="347255"/>
                          <a:pt x="377769" y="340311"/>
                          <a:pt x="375302" y="333764"/>
                        </a:cubicBezTo>
                        <a:cubicBezTo>
                          <a:pt x="373051" y="327786"/>
                          <a:pt x="369833" y="322209"/>
                          <a:pt x="365811" y="317249"/>
                        </a:cubicBezTo>
                        <a:cubicBezTo>
                          <a:pt x="362058" y="312654"/>
                          <a:pt x="357339" y="308890"/>
                          <a:pt x="352031" y="306204"/>
                        </a:cubicBezTo>
                        <a:cubicBezTo>
                          <a:pt x="346883" y="303614"/>
                          <a:pt x="341253" y="302257"/>
                          <a:pt x="335517" y="302236"/>
                        </a:cubicBezTo>
                        <a:cubicBezTo>
                          <a:pt x="329618" y="302177"/>
                          <a:pt x="323827" y="303657"/>
                          <a:pt x="318679" y="306525"/>
                        </a:cubicBezTo>
                        <a:cubicBezTo>
                          <a:pt x="307794" y="312654"/>
                          <a:pt x="299538" y="322552"/>
                          <a:pt x="295409" y="334354"/>
                        </a:cubicBezTo>
                        <a:cubicBezTo>
                          <a:pt x="293156" y="340740"/>
                          <a:pt x="292030" y="347470"/>
                          <a:pt x="292030" y="354247"/>
                        </a:cubicBezTo>
                        <a:cubicBezTo>
                          <a:pt x="291655" y="367561"/>
                          <a:pt x="296213" y="380537"/>
                          <a:pt x="304900" y="390655"/>
                        </a:cubicBezTo>
                        <a:cubicBezTo>
                          <a:pt x="312352" y="400103"/>
                          <a:pt x="323773" y="405583"/>
                          <a:pt x="335785" y="405508"/>
                        </a:cubicBezTo>
                        <a:close/>
                      </a:path>
                    </a:pathLst>
                  </a:custGeom>
                  <a:solidFill>
                    <a:srgbClr val="FFC000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72" name="Freeform: Shape 71">
                    <a:extLst>
                      <a:ext uri="{FF2B5EF4-FFF2-40B4-BE49-F238E27FC236}">
                        <a16:creationId xmlns:a16="http://schemas.microsoft.com/office/drawing/2014/main" id="{F7301DB1-5274-049C-E8AD-D3A83D080ABD}"/>
                      </a:ext>
                    </a:extLst>
                  </p:cNvPr>
                  <p:cNvSpPr/>
                  <p:nvPr/>
                </p:nvSpPr>
                <p:spPr>
                  <a:xfrm>
                    <a:off x="6694663" y="2369104"/>
                    <a:ext cx="4077" cy="428936"/>
                  </a:xfrm>
                  <a:custGeom>
                    <a:avLst/>
                    <a:gdLst>
                      <a:gd name="connsiteX0" fmla="*/ 0 w 6595"/>
                      <a:gd name="connsiteY0" fmla="*/ 0 h 693896"/>
                      <a:gd name="connsiteX1" fmla="*/ 6595 w 6595"/>
                      <a:gd name="connsiteY1" fmla="*/ 0 h 693896"/>
                      <a:gd name="connsiteX2" fmla="*/ 6595 w 6595"/>
                      <a:gd name="connsiteY2" fmla="*/ 693897 h 693896"/>
                      <a:gd name="connsiteX3" fmla="*/ 0 w 6595"/>
                      <a:gd name="connsiteY3" fmla="*/ 693897 h 6938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595" h="693896">
                        <a:moveTo>
                          <a:pt x="0" y="0"/>
                        </a:moveTo>
                        <a:lnTo>
                          <a:pt x="6595" y="0"/>
                        </a:lnTo>
                        <a:lnTo>
                          <a:pt x="6595" y="693897"/>
                        </a:lnTo>
                        <a:lnTo>
                          <a:pt x="0" y="693897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73" name="Freeform: Shape 72">
                    <a:extLst>
                      <a:ext uri="{FF2B5EF4-FFF2-40B4-BE49-F238E27FC236}">
                        <a16:creationId xmlns:a16="http://schemas.microsoft.com/office/drawing/2014/main" id="{A4F0ADEB-2AB8-DED8-2762-AC74DB8EF36B}"/>
                      </a:ext>
                    </a:extLst>
                  </p:cNvPr>
                  <p:cNvSpPr/>
                  <p:nvPr/>
                </p:nvSpPr>
                <p:spPr>
                  <a:xfrm>
                    <a:off x="6985383" y="2369104"/>
                    <a:ext cx="4077" cy="428936"/>
                  </a:xfrm>
                  <a:custGeom>
                    <a:avLst/>
                    <a:gdLst>
                      <a:gd name="connsiteX0" fmla="*/ 0 w 6595"/>
                      <a:gd name="connsiteY0" fmla="*/ 0 h 693896"/>
                      <a:gd name="connsiteX1" fmla="*/ 6595 w 6595"/>
                      <a:gd name="connsiteY1" fmla="*/ 0 h 693896"/>
                      <a:gd name="connsiteX2" fmla="*/ 6595 w 6595"/>
                      <a:gd name="connsiteY2" fmla="*/ 693897 h 693896"/>
                      <a:gd name="connsiteX3" fmla="*/ 0 w 6595"/>
                      <a:gd name="connsiteY3" fmla="*/ 693897 h 6938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595" h="693896">
                        <a:moveTo>
                          <a:pt x="0" y="0"/>
                        </a:moveTo>
                        <a:lnTo>
                          <a:pt x="6595" y="0"/>
                        </a:lnTo>
                        <a:lnTo>
                          <a:pt x="6595" y="693897"/>
                        </a:lnTo>
                        <a:lnTo>
                          <a:pt x="0" y="693897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74" name="Freeform: Shape 73">
                    <a:extLst>
                      <a:ext uri="{FF2B5EF4-FFF2-40B4-BE49-F238E27FC236}">
                        <a16:creationId xmlns:a16="http://schemas.microsoft.com/office/drawing/2014/main" id="{DBECCCDA-8345-6B29-657F-F6F71F8B7867}"/>
                      </a:ext>
                    </a:extLst>
                  </p:cNvPr>
                  <p:cNvSpPr/>
                  <p:nvPr/>
                </p:nvSpPr>
                <p:spPr>
                  <a:xfrm>
                    <a:off x="7276069" y="2369104"/>
                    <a:ext cx="4077" cy="428936"/>
                  </a:xfrm>
                  <a:custGeom>
                    <a:avLst/>
                    <a:gdLst>
                      <a:gd name="connsiteX0" fmla="*/ 0 w 6595"/>
                      <a:gd name="connsiteY0" fmla="*/ 0 h 693896"/>
                      <a:gd name="connsiteX1" fmla="*/ 6595 w 6595"/>
                      <a:gd name="connsiteY1" fmla="*/ 0 h 693896"/>
                      <a:gd name="connsiteX2" fmla="*/ 6595 w 6595"/>
                      <a:gd name="connsiteY2" fmla="*/ 693897 h 693896"/>
                      <a:gd name="connsiteX3" fmla="*/ 0 w 6595"/>
                      <a:gd name="connsiteY3" fmla="*/ 693897 h 6938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595" h="693896">
                        <a:moveTo>
                          <a:pt x="0" y="0"/>
                        </a:moveTo>
                        <a:lnTo>
                          <a:pt x="6595" y="0"/>
                        </a:lnTo>
                        <a:lnTo>
                          <a:pt x="6595" y="693897"/>
                        </a:lnTo>
                        <a:lnTo>
                          <a:pt x="0" y="693897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75" name="Freeform: Shape 74">
                    <a:extLst>
                      <a:ext uri="{FF2B5EF4-FFF2-40B4-BE49-F238E27FC236}">
                        <a16:creationId xmlns:a16="http://schemas.microsoft.com/office/drawing/2014/main" id="{149FDAD2-6776-4C2F-766C-F336FCC18DDE}"/>
                      </a:ext>
                    </a:extLst>
                  </p:cNvPr>
                  <p:cNvSpPr/>
                  <p:nvPr/>
                </p:nvSpPr>
                <p:spPr>
                  <a:xfrm>
                    <a:off x="7566755" y="2369104"/>
                    <a:ext cx="4077" cy="428936"/>
                  </a:xfrm>
                  <a:custGeom>
                    <a:avLst/>
                    <a:gdLst>
                      <a:gd name="connsiteX0" fmla="*/ 0 w 6595"/>
                      <a:gd name="connsiteY0" fmla="*/ 0 h 693896"/>
                      <a:gd name="connsiteX1" fmla="*/ 6595 w 6595"/>
                      <a:gd name="connsiteY1" fmla="*/ 0 h 693896"/>
                      <a:gd name="connsiteX2" fmla="*/ 6595 w 6595"/>
                      <a:gd name="connsiteY2" fmla="*/ 693897 h 693896"/>
                      <a:gd name="connsiteX3" fmla="*/ 0 w 6595"/>
                      <a:gd name="connsiteY3" fmla="*/ 693897 h 6938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595" h="693896">
                        <a:moveTo>
                          <a:pt x="0" y="0"/>
                        </a:moveTo>
                        <a:lnTo>
                          <a:pt x="6595" y="0"/>
                        </a:lnTo>
                        <a:lnTo>
                          <a:pt x="6595" y="693897"/>
                        </a:lnTo>
                        <a:lnTo>
                          <a:pt x="0" y="693897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76" name="Freeform: Shape 75">
                    <a:extLst>
                      <a:ext uri="{FF2B5EF4-FFF2-40B4-BE49-F238E27FC236}">
                        <a16:creationId xmlns:a16="http://schemas.microsoft.com/office/drawing/2014/main" id="{DBC607CD-27AE-6591-B3C3-CC5D2EEDE7AA}"/>
                      </a:ext>
                    </a:extLst>
                  </p:cNvPr>
                  <p:cNvSpPr/>
                  <p:nvPr/>
                </p:nvSpPr>
                <p:spPr>
                  <a:xfrm>
                    <a:off x="7857475" y="2369104"/>
                    <a:ext cx="4077" cy="428936"/>
                  </a:xfrm>
                  <a:custGeom>
                    <a:avLst/>
                    <a:gdLst>
                      <a:gd name="connsiteX0" fmla="*/ 0 w 6595"/>
                      <a:gd name="connsiteY0" fmla="*/ 0 h 693896"/>
                      <a:gd name="connsiteX1" fmla="*/ 6595 w 6595"/>
                      <a:gd name="connsiteY1" fmla="*/ 0 h 693896"/>
                      <a:gd name="connsiteX2" fmla="*/ 6595 w 6595"/>
                      <a:gd name="connsiteY2" fmla="*/ 693897 h 693896"/>
                      <a:gd name="connsiteX3" fmla="*/ 0 w 6595"/>
                      <a:gd name="connsiteY3" fmla="*/ 693897 h 6938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595" h="693896">
                        <a:moveTo>
                          <a:pt x="0" y="0"/>
                        </a:moveTo>
                        <a:lnTo>
                          <a:pt x="6595" y="0"/>
                        </a:lnTo>
                        <a:lnTo>
                          <a:pt x="6595" y="693897"/>
                        </a:lnTo>
                        <a:lnTo>
                          <a:pt x="0" y="693897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77" name="Freeform: Shape 76">
                    <a:extLst>
                      <a:ext uri="{FF2B5EF4-FFF2-40B4-BE49-F238E27FC236}">
                        <a16:creationId xmlns:a16="http://schemas.microsoft.com/office/drawing/2014/main" id="{A7C764D9-E0B1-FC6B-3FA1-0849EA7DC2DB}"/>
                      </a:ext>
                    </a:extLst>
                  </p:cNvPr>
                  <p:cNvSpPr/>
                  <p:nvPr/>
                </p:nvSpPr>
                <p:spPr>
                  <a:xfrm>
                    <a:off x="6696719" y="2823464"/>
                    <a:ext cx="46237" cy="14915"/>
                  </a:xfrm>
                  <a:custGeom>
                    <a:avLst/>
                    <a:gdLst>
                      <a:gd name="connsiteX0" fmla="*/ 0 w 74799"/>
                      <a:gd name="connsiteY0" fmla="*/ 0 h 24129"/>
                      <a:gd name="connsiteX1" fmla="*/ 74800 w 74799"/>
                      <a:gd name="connsiteY1" fmla="*/ 0 h 24129"/>
                      <a:gd name="connsiteX2" fmla="*/ 74800 w 74799"/>
                      <a:gd name="connsiteY2" fmla="*/ 24129 h 24129"/>
                      <a:gd name="connsiteX3" fmla="*/ 0 w 74799"/>
                      <a:gd name="connsiteY3" fmla="*/ 24129 h 241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4799" h="24129">
                        <a:moveTo>
                          <a:pt x="0" y="0"/>
                        </a:moveTo>
                        <a:lnTo>
                          <a:pt x="74800" y="0"/>
                        </a:lnTo>
                        <a:lnTo>
                          <a:pt x="74800" y="24129"/>
                        </a:lnTo>
                        <a:lnTo>
                          <a:pt x="0" y="2412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78" name="Freeform: Shape 77">
                    <a:extLst>
                      <a:ext uri="{FF2B5EF4-FFF2-40B4-BE49-F238E27FC236}">
                        <a16:creationId xmlns:a16="http://schemas.microsoft.com/office/drawing/2014/main" id="{CE57BBAE-BA5C-92C2-51B1-4E834AB11D8E}"/>
                      </a:ext>
                    </a:extLst>
                  </p:cNvPr>
                  <p:cNvSpPr/>
                  <p:nvPr/>
                </p:nvSpPr>
                <p:spPr>
                  <a:xfrm>
                    <a:off x="6696719" y="2316237"/>
                    <a:ext cx="69638" cy="11169"/>
                  </a:xfrm>
                  <a:custGeom>
                    <a:avLst/>
                    <a:gdLst>
                      <a:gd name="connsiteX0" fmla="*/ 0 w 112655"/>
                      <a:gd name="connsiteY0" fmla="*/ 0 h 18069"/>
                      <a:gd name="connsiteX1" fmla="*/ 112656 w 112655"/>
                      <a:gd name="connsiteY1" fmla="*/ 0 h 18069"/>
                      <a:gd name="connsiteX2" fmla="*/ 112656 w 112655"/>
                      <a:gd name="connsiteY2" fmla="*/ 18070 h 18069"/>
                      <a:gd name="connsiteX3" fmla="*/ 0 w 112655"/>
                      <a:gd name="connsiteY3" fmla="*/ 18070 h 180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2655" h="18069">
                        <a:moveTo>
                          <a:pt x="0" y="0"/>
                        </a:moveTo>
                        <a:lnTo>
                          <a:pt x="112656" y="0"/>
                        </a:lnTo>
                        <a:lnTo>
                          <a:pt x="112656" y="18070"/>
                        </a:lnTo>
                        <a:lnTo>
                          <a:pt x="0" y="1807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79" name="Freeform: Shape 78">
                    <a:extLst>
                      <a:ext uri="{FF2B5EF4-FFF2-40B4-BE49-F238E27FC236}">
                        <a16:creationId xmlns:a16="http://schemas.microsoft.com/office/drawing/2014/main" id="{A2DFDD9B-C6FD-D43D-A1FE-4F7B841CA6D6}"/>
                      </a:ext>
                    </a:extLst>
                  </p:cNvPr>
                  <p:cNvSpPr/>
                  <p:nvPr/>
                </p:nvSpPr>
                <p:spPr>
                  <a:xfrm>
                    <a:off x="6696719" y="2336920"/>
                    <a:ext cx="98773" cy="11169"/>
                  </a:xfrm>
                  <a:custGeom>
                    <a:avLst/>
                    <a:gdLst>
                      <a:gd name="connsiteX0" fmla="*/ 0 w 159787"/>
                      <a:gd name="connsiteY0" fmla="*/ 0 h 18069"/>
                      <a:gd name="connsiteX1" fmla="*/ 159788 w 159787"/>
                      <a:gd name="connsiteY1" fmla="*/ 0 h 18069"/>
                      <a:gd name="connsiteX2" fmla="*/ 159788 w 159787"/>
                      <a:gd name="connsiteY2" fmla="*/ 18070 h 18069"/>
                      <a:gd name="connsiteX3" fmla="*/ 0 w 159787"/>
                      <a:gd name="connsiteY3" fmla="*/ 18070 h 180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787" h="18069">
                        <a:moveTo>
                          <a:pt x="0" y="0"/>
                        </a:moveTo>
                        <a:lnTo>
                          <a:pt x="159788" y="0"/>
                        </a:lnTo>
                        <a:lnTo>
                          <a:pt x="159788" y="18070"/>
                        </a:lnTo>
                        <a:lnTo>
                          <a:pt x="0" y="1807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80" name="Freeform: Shape 79">
                    <a:extLst>
                      <a:ext uri="{FF2B5EF4-FFF2-40B4-BE49-F238E27FC236}">
                        <a16:creationId xmlns:a16="http://schemas.microsoft.com/office/drawing/2014/main" id="{9FB35D78-3C59-D7CD-6960-EFA23DEDF4A3}"/>
                      </a:ext>
                    </a:extLst>
                  </p:cNvPr>
                  <p:cNvSpPr/>
                  <p:nvPr/>
                </p:nvSpPr>
                <p:spPr>
                  <a:xfrm>
                    <a:off x="6984289" y="2316237"/>
                    <a:ext cx="81736" cy="11169"/>
                  </a:xfrm>
                  <a:custGeom>
                    <a:avLst/>
                    <a:gdLst>
                      <a:gd name="connsiteX0" fmla="*/ 0 w 132226"/>
                      <a:gd name="connsiteY0" fmla="*/ 0 h 18069"/>
                      <a:gd name="connsiteX1" fmla="*/ 132227 w 132226"/>
                      <a:gd name="connsiteY1" fmla="*/ 0 h 18069"/>
                      <a:gd name="connsiteX2" fmla="*/ 132227 w 132226"/>
                      <a:gd name="connsiteY2" fmla="*/ 18070 h 18069"/>
                      <a:gd name="connsiteX3" fmla="*/ 0 w 132226"/>
                      <a:gd name="connsiteY3" fmla="*/ 18070 h 180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226" h="18069">
                        <a:moveTo>
                          <a:pt x="0" y="0"/>
                        </a:moveTo>
                        <a:lnTo>
                          <a:pt x="132227" y="0"/>
                        </a:lnTo>
                        <a:lnTo>
                          <a:pt x="132227" y="18070"/>
                        </a:lnTo>
                        <a:lnTo>
                          <a:pt x="0" y="1807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81" name="Freeform: Shape 80">
                    <a:extLst>
                      <a:ext uri="{FF2B5EF4-FFF2-40B4-BE49-F238E27FC236}">
                        <a16:creationId xmlns:a16="http://schemas.microsoft.com/office/drawing/2014/main" id="{4E7A235E-BC92-75F7-123A-2475CC40FC70}"/>
                      </a:ext>
                    </a:extLst>
                  </p:cNvPr>
                  <p:cNvSpPr/>
                  <p:nvPr/>
                </p:nvSpPr>
                <p:spPr>
                  <a:xfrm>
                    <a:off x="6984289" y="2336920"/>
                    <a:ext cx="52270" cy="11169"/>
                  </a:xfrm>
                  <a:custGeom>
                    <a:avLst/>
                    <a:gdLst>
                      <a:gd name="connsiteX0" fmla="*/ 0 w 84558"/>
                      <a:gd name="connsiteY0" fmla="*/ 0 h 18069"/>
                      <a:gd name="connsiteX1" fmla="*/ 84559 w 84558"/>
                      <a:gd name="connsiteY1" fmla="*/ 0 h 18069"/>
                      <a:gd name="connsiteX2" fmla="*/ 84559 w 84558"/>
                      <a:gd name="connsiteY2" fmla="*/ 18070 h 18069"/>
                      <a:gd name="connsiteX3" fmla="*/ 0 w 84558"/>
                      <a:gd name="connsiteY3" fmla="*/ 18070 h 180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4558" h="18069">
                        <a:moveTo>
                          <a:pt x="0" y="0"/>
                        </a:moveTo>
                        <a:lnTo>
                          <a:pt x="84559" y="0"/>
                        </a:lnTo>
                        <a:lnTo>
                          <a:pt x="84559" y="18070"/>
                        </a:lnTo>
                        <a:lnTo>
                          <a:pt x="0" y="1807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82" name="Freeform: Shape 81">
                    <a:extLst>
                      <a:ext uri="{FF2B5EF4-FFF2-40B4-BE49-F238E27FC236}">
                        <a16:creationId xmlns:a16="http://schemas.microsoft.com/office/drawing/2014/main" id="{A67B459A-5361-54E7-3E37-E4939BAD02E1}"/>
                      </a:ext>
                    </a:extLst>
                  </p:cNvPr>
                  <p:cNvSpPr/>
                  <p:nvPr/>
                </p:nvSpPr>
                <p:spPr>
                  <a:xfrm>
                    <a:off x="7280146" y="2316237"/>
                    <a:ext cx="50646" cy="11169"/>
                  </a:xfrm>
                  <a:custGeom>
                    <a:avLst/>
                    <a:gdLst>
                      <a:gd name="connsiteX0" fmla="*/ 0 w 81931"/>
                      <a:gd name="connsiteY0" fmla="*/ 0 h 18069"/>
                      <a:gd name="connsiteX1" fmla="*/ 81931 w 81931"/>
                      <a:gd name="connsiteY1" fmla="*/ 0 h 18069"/>
                      <a:gd name="connsiteX2" fmla="*/ 81931 w 81931"/>
                      <a:gd name="connsiteY2" fmla="*/ 18070 h 18069"/>
                      <a:gd name="connsiteX3" fmla="*/ 0 w 81931"/>
                      <a:gd name="connsiteY3" fmla="*/ 18070 h 180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1931" h="18069">
                        <a:moveTo>
                          <a:pt x="0" y="0"/>
                        </a:moveTo>
                        <a:lnTo>
                          <a:pt x="81931" y="0"/>
                        </a:lnTo>
                        <a:lnTo>
                          <a:pt x="81931" y="18070"/>
                        </a:lnTo>
                        <a:lnTo>
                          <a:pt x="0" y="1807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83" name="Freeform: Shape 82">
                    <a:extLst>
                      <a:ext uri="{FF2B5EF4-FFF2-40B4-BE49-F238E27FC236}">
                        <a16:creationId xmlns:a16="http://schemas.microsoft.com/office/drawing/2014/main" id="{5447BE77-750F-C09B-71E8-779BA3CBD9CA}"/>
                      </a:ext>
                    </a:extLst>
                  </p:cNvPr>
                  <p:cNvSpPr/>
                  <p:nvPr/>
                </p:nvSpPr>
                <p:spPr>
                  <a:xfrm>
                    <a:off x="7280146" y="2336920"/>
                    <a:ext cx="59032" cy="11169"/>
                  </a:xfrm>
                  <a:custGeom>
                    <a:avLst/>
                    <a:gdLst>
                      <a:gd name="connsiteX0" fmla="*/ 0 w 95497"/>
                      <a:gd name="connsiteY0" fmla="*/ 0 h 18069"/>
                      <a:gd name="connsiteX1" fmla="*/ 95498 w 95497"/>
                      <a:gd name="connsiteY1" fmla="*/ 0 h 18069"/>
                      <a:gd name="connsiteX2" fmla="*/ 95498 w 95497"/>
                      <a:gd name="connsiteY2" fmla="*/ 18070 h 18069"/>
                      <a:gd name="connsiteX3" fmla="*/ 0 w 95497"/>
                      <a:gd name="connsiteY3" fmla="*/ 18070 h 180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497" h="18069">
                        <a:moveTo>
                          <a:pt x="0" y="0"/>
                        </a:moveTo>
                        <a:lnTo>
                          <a:pt x="95498" y="0"/>
                        </a:lnTo>
                        <a:lnTo>
                          <a:pt x="95498" y="18070"/>
                        </a:lnTo>
                        <a:lnTo>
                          <a:pt x="0" y="1807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84" name="Freeform: Shape 83">
                    <a:extLst>
                      <a:ext uri="{FF2B5EF4-FFF2-40B4-BE49-F238E27FC236}">
                        <a16:creationId xmlns:a16="http://schemas.microsoft.com/office/drawing/2014/main" id="{D6C57AC3-9CA2-0E10-F98B-0BA65BE2C809}"/>
                      </a:ext>
                    </a:extLst>
                  </p:cNvPr>
                  <p:cNvSpPr/>
                  <p:nvPr/>
                </p:nvSpPr>
                <p:spPr>
                  <a:xfrm>
                    <a:off x="7570833" y="2316237"/>
                    <a:ext cx="73782" cy="11169"/>
                  </a:xfrm>
                  <a:custGeom>
                    <a:avLst/>
                    <a:gdLst>
                      <a:gd name="connsiteX0" fmla="*/ 0 w 119358"/>
                      <a:gd name="connsiteY0" fmla="*/ 0 h 18069"/>
                      <a:gd name="connsiteX1" fmla="*/ 119358 w 119358"/>
                      <a:gd name="connsiteY1" fmla="*/ 0 h 18069"/>
                      <a:gd name="connsiteX2" fmla="*/ 119358 w 119358"/>
                      <a:gd name="connsiteY2" fmla="*/ 18070 h 18069"/>
                      <a:gd name="connsiteX3" fmla="*/ 0 w 119358"/>
                      <a:gd name="connsiteY3" fmla="*/ 18070 h 180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9358" h="18069">
                        <a:moveTo>
                          <a:pt x="0" y="0"/>
                        </a:moveTo>
                        <a:lnTo>
                          <a:pt x="119358" y="0"/>
                        </a:lnTo>
                        <a:lnTo>
                          <a:pt x="119358" y="18070"/>
                        </a:lnTo>
                        <a:lnTo>
                          <a:pt x="0" y="1807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85" name="Freeform: Shape 84">
                    <a:extLst>
                      <a:ext uri="{FF2B5EF4-FFF2-40B4-BE49-F238E27FC236}">
                        <a16:creationId xmlns:a16="http://schemas.microsoft.com/office/drawing/2014/main" id="{B656B965-32E0-03EF-CD26-B103DD1A8CD2}"/>
                      </a:ext>
                    </a:extLst>
                  </p:cNvPr>
                  <p:cNvSpPr/>
                  <p:nvPr/>
                </p:nvSpPr>
                <p:spPr>
                  <a:xfrm>
                    <a:off x="7570833" y="2336920"/>
                    <a:ext cx="59065" cy="11169"/>
                  </a:xfrm>
                  <a:custGeom>
                    <a:avLst/>
                    <a:gdLst>
                      <a:gd name="connsiteX0" fmla="*/ 0 w 95550"/>
                      <a:gd name="connsiteY0" fmla="*/ 0 h 18069"/>
                      <a:gd name="connsiteX1" fmla="*/ 95550 w 95550"/>
                      <a:gd name="connsiteY1" fmla="*/ 0 h 18069"/>
                      <a:gd name="connsiteX2" fmla="*/ 95550 w 95550"/>
                      <a:gd name="connsiteY2" fmla="*/ 18070 h 18069"/>
                      <a:gd name="connsiteX3" fmla="*/ 0 w 95550"/>
                      <a:gd name="connsiteY3" fmla="*/ 18070 h 180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550" h="18069">
                        <a:moveTo>
                          <a:pt x="0" y="0"/>
                        </a:moveTo>
                        <a:lnTo>
                          <a:pt x="95550" y="0"/>
                        </a:lnTo>
                        <a:lnTo>
                          <a:pt x="95550" y="18070"/>
                        </a:lnTo>
                        <a:lnTo>
                          <a:pt x="0" y="1807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86" name="Freeform: Shape 85">
                    <a:extLst>
                      <a:ext uri="{FF2B5EF4-FFF2-40B4-BE49-F238E27FC236}">
                        <a16:creationId xmlns:a16="http://schemas.microsoft.com/office/drawing/2014/main" id="{0D8DCD2A-86A5-1717-8768-1200C1DA5FB9}"/>
                      </a:ext>
                    </a:extLst>
                  </p:cNvPr>
                  <p:cNvSpPr/>
                  <p:nvPr/>
                </p:nvSpPr>
                <p:spPr>
                  <a:xfrm>
                    <a:off x="7859497" y="2316237"/>
                    <a:ext cx="44083" cy="11169"/>
                  </a:xfrm>
                  <a:custGeom>
                    <a:avLst/>
                    <a:gdLst>
                      <a:gd name="connsiteX0" fmla="*/ 0 w 71314"/>
                      <a:gd name="connsiteY0" fmla="*/ 0 h 18069"/>
                      <a:gd name="connsiteX1" fmla="*/ 71315 w 71314"/>
                      <a:gd name="connsiteY1" fmla="*/ 0 h 18069"/>
                      <a:gd name="connsiteX2" fmla="*/ 71315 w 71314"/>
                      <a:gd name="connsiteY2" fmla="*/ 18070 h 18069"/>
                      <a:gd name="connsiteX3" fmla="*/ 0 w 71314"/>
                      <a:gd name="connsiteY3" fmla="*/ 18070 h 180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1314" h="18069">
                        <a:moveTo>
                          <a:pt x="0" y="0"/>
                        </a:moveTo>
                        <a:lnTo>
                          <a:pt x="71315" y="0"/>
                        </a:lnTo>
                        <a:lnTo>
                          <a:pt x="71315" y="18070"/>
                        </a:lnTo>
                        <a:lnTo>
                          <a:pt x="0" y="1807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87" name="Freeform: Shape 86">
                    <a:extLst>
                      <a:ext uri="{FF2B5EF4-FFF2-40B4-BE49-F238E27FC236}">
                        <a16:creationId xmlns:a16="http://schemas.microsoft.com/office/drawing/2014/main" id="{62CD4E84-17CF-0867-D3E8-B76793B1EC70}"/>
                      </a:ext>
                    </a:extLst>
                  </p:cNvPr>
                  <p:cNvSpPr/>
                  <p:nvPr/>
                </p:nvSpPr>
                <p:spPr>
                  <a:xfrm>
                    <a:off x="7859497" y="2336920"/>
                    <a:ext cx="35266" cy="11169"/>
                  </a:xfrm>
                  <a:custGeom>
                    <a:avLst/>
                    <a:gdLst>
                      <a:gd name="connsiteX0" fmla="*/ 0 w 57051"/>
                      <a:gd name="connsiteY0" fmla="*/ 0 h 18069"/>
                      <a:gd name="connsiteX1" fmla="*/ 57052 w 57051"/>
                      <a:gd name="connsiteY1" fmla="*/ 0 h 18069"/>
                      <a:gd name="connsiteX2" fmla="*/ 57052 w 57051"/>
                      <a:gd name="connsiteY2" fmla="*/ 18070 h 18069"/>
                      <a:gd name="connsiteX3" fmla="*/ 0 w 57051"/>
                      <a:gd name="connsiteY3" fmla="*/ 18070 h 180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051" h="18069">
                        <a:moveTo>
                          <a:pt x="0" y="0"/>
                        </a:moveTo>
                        <a:lnTo>
                          <a:pt x="57052" y="0"/>
                        </a:lnTo>
                        <a:lnTo>
                          <a:pt x="57052" y="18070"/>
                        </a:lnTo>
                        <a:lnTo>
                          <a:pt x="0" y="1807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88" name="Freeform: Shape 87">
                    <a:extLst>
                      <a:ext uri="{FF2B5EF4-FFF2-40B4-BE49-F238E27FC236}">
                        <a16:creationId xmlns:a16="http://schemas.microsoft.com/office/drawing/2014/main" id="{D277D6AF-11AD-9DD9-D0A9-52E1F7BF2F43}"/>
                      </a:ext>
                    </a:extLst>
                  </p:cNvPr>
                  <p:cNvSpPr/>
                  <p:nvPr/>
                </p:nvSpPr>
                <p:spPr>
                  <a:xfrm>
                    <a:off x="6987405" y="2823464"/>
                    <a:ext cx="46237" cy="14915"/>
                  </a:xfrm>
                  <a:custGeom>
                    <a:avLst/>
                    <a:gdLst>
                      <a:gd name="connsiteX0" fmla="*/ 0 w 74799"/>
                      <a:gd name="connsiteY0" fmla="*/ 0 h 24129"/>
                      <a:gd name="connsiteX1" fmla="*/ 74800 w 74799"/>
                      <a:gd name="connsiteY1" fmla="*/ 0 h 24129"/>
                      <a:gd name="connsiteX2" fmla="*/ 74800 w 74799"/>
                      <a:gd name="connsiteY2" fmla="*/ 24129 h 24129"/>
                      <a:gd name="connsiteX3" fmla="*/ 0 w 74799"/>
                      <a:gd name="connsiteY3" fmla="*/ 24129 h 241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4799" h="24129">
                        <a:moveTo>
                          <a:pt x="0" y="0"/>
                        </a:moveTo>
                        <a:lnTo>
                          <a:pt x="74800" y="0"/>
                        </a:lnTo>
                        <a:lnTo>
                          <a:pt x="74800" y="24129"/>
                        </a:lnTo>
                        <a:lnTo>
                          <a:pt x="0" y="2412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89" name="Freeform: Shape 88">
                    <a:extLst>
                      <a:ext uri="{FF2B5EF4-FFF2-40B4-BE49-F238E27FC236}">
                        <a16:creationId xmlns:a16="http://schemas.microsoft.com/office/drawing/2014/main" id="{9CEB1707-02DD-645C-D206-026B69591C3B}"/>
                      </a:ext>
                    </a:extLst>
                  </p:cNvPr>
                  <p:cNvSpPr/>
                  <p:nvPr/>
                </p:nvSpPr>
                <p:spPr>
                  <a:xfrm>
                    <a:off x="7280146" y="2823464"/>
                    <a:ext cx="46237" cy="14915"/>
                  </a:xfrm>
                  <a:custGeom>
                    <a:avLst/>
                    <a:gdLst>
                      <a:gd name="connsiteX0" fmla="*/ 0 w 74799"/>
                      <a:gd name="connsiteY0" fmla="*/ 0 h 24129"/>
                      <a:gd name="connsiteX1" fmla="*/ 74800 w 74799"/>
                      <a:gd name="connsiteY1" fmla="*/ 0 h 24129"/>
                      <a:gd name="connsiteX2" fmla="*/ 74800 w 74799"/>
                      <a:gd name="connsiteY2" fmla="*/ 24129 h 24129"/>
                      <a:gd name="connsiteX3" fmla="*/ 0 w 74799"/>
                      <a:gd name="connsiteY3" fmla="*/ 24129 h 241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4799" h="24129">
                        <a:moveTo>
                          <a:pt x="0" y="0"/>
                        </a:moveTo>
                        <a:lnTo>
                          <a:pt x="74800" y="0"/>
                        </a:lnTo>
                        <a:lnTo>
                          <a:pt x="74800" y="24129"/>
                        </a:lnTo>
                        <a:lnTo>
                          <a:pt x="0" y="2412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90" name="Freeform: Shape 89">
                    <a:extLst>
                      <a:ext uri="{FF2B5EF4-FFF2-40B4-BE49-F238E27FC236}">
                        <a16:creationId xmlns:a16="http://schemas.microsoft.com/office/drawing/2014/main" id="{D9533114-94C4-85FE-C9D3-766F8E2BAC66}"/>
                      </a:ext>
                    </a:extLst>
                  </p:cNvPr>
                  <p:cNvSpPr/>
                  <p:nvPr/>
                </p:nvSpPr>
                <p:spPr>
                  <a:xfrm>
                    <a:off x="7570833" y="2823464"/>
                    <a:ext cx="46237" cy="14915"/>
                  </a:xfrm>
                  <a:custGeom>
                    <a:avLst/>
                    <a:gdLst>
                      <a:gd name="connsiteX0" fmla="*/ 0 w 74799"/>
                      <a:gd name="connsiteY0" fmla="*/ 0 h 24129"/>
                      <a:gd name="connsiteX1" fmla="*/ 74799 w 74799"/>
                      <a:gd name="connsiteY1" fmla="*/ 0 h 24129"/>
                      <a:gd name="connsiteX2" fmla="*/ 74799 w 74799"/>
                      <a:gd name="connsiteY2" fmla="*/ 24129 h 24129"/>
                      <a:gd name="connsiteX3" fmla="*/ 0 w 74799"/>
                      <a:gd name="connsiteY3" fmla="*/ 24129 h 241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4799" h="24129">
                        <a:moveTo>
                          <a:pt x="0" y="0"/>
                        </a:moveTo>
                        <a:lnTo>
                          <a:pt x="74799" y="0"/>
                        </a:lnTo>
                        <a:lnTo>
                          <a:pt x="74799" y="24129"/>
                        </a:lnTo>
                        <a:lnTo>
                          <a:pt x="0" y="2412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91" name="Freeform: Shape 90">
                    <a:extLst>
                      <a:ext uri="{FF2B5EF4-FFF2-40B4-BE49-F238E27FC236}">
                        <a16:creationId xmlns:a16="http://schemas.microsoft.com/office/drawing/2014/main" id="{E3BB9EC0-7BCD-D46B-945E-DA75CAFC1355}"/>
                      </a:ext>
                    </a:extLst>
                  </p:cNvPr>
                  <p:cNvSpPr/>
                  <p:nvPr/>
                </p:nvSpPr>
                <p:spPr>
                  <a:xfrm>
                    <a:off x="7861552" y="2823464"/>
                    <a:ext cx="46271" cy="14915"/>
                  </a:xfrm>
                  <a:custGeom>
                    <a:avLst/>
                    <a:gdLst>
                      <a:gd name="connsiteX0" fmla="*/ 0 w 74853"/>
                      <a:gd name="connsiteY0" fmla="*/ 0 h 24129"/>
                      <a:gd name="connsiteX1" fmla="*/ 74853 w 74853"/>
                      <a:gd name="connsiteY1" fmla="*/ 0 h 24129"/>
                      <a:gd name="connsiteX2" fmla="*/ 74853 w 74853"/>
                      <a:gd name="connsiteY2" fmla="*/ 24129 h 24129"/>
                      <a:gd name="connsiteX3" fmla="*/ 0 w 74853"/>
                      <a:gd name="connsiteY3" fmla="*/ 24129 h 241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4853" h="24129">
                        <a:moveTo>
                          <a:pt x="0" y="0"/>
                        </a:moveTo>
                        <a:lnTo>
                          <a:pt x="74853" y="0"/>
                        </a:lnTo>
                        <a:lnTo>
                          <a:pt x="74853" y="24129"/>
                        </a:lnTo>
                        <a:lnTo>
                          <a:pt x="0" y="2412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92" name="Freeform: Shape 91">
                    <a:extLst>
                      <a:ext uri="{FF2B5EF4-FFF2-40B4-BE49-F238E27FC236}">
                        <a16:creationId xmlns:a16="http://schemas.microsoft.com/office/drawing/2014/main" id="{65A15556-3216-F066-AAE6-4C38ADC9912C}"/>
                      </a:ext>
                    </a:extLst>
                  </p:cNvPr>
                  <p:cNvSpPr/>
                  <p:nvPr/>
                </p:nvSpPr>
                <p:spPr>
                  <a:xfrm>
                    <a:off x="6696719" y="2480207"/>
                    <a:ext cx="1162777" cy="190425"/>
                  </a:xfrm>
                  <a:custGeom>
                    <a:avLst/>
                    <a:gdLst>
                      <a:gd name="connsiteX0" fmla="*/ 1716674 w 1881042"/>
                      <a:gd name="connsiteY0" fmla="*/ 307812 h 308054"/>
                      <a:gd name="connsiteX1" fmla="*/ 1309591 w 1881042"/>
                      <a:gd name="connsiteY1" fmla="*/ 178267 h 308054"/>
                      <a:gd name="connsiteX2" fmla="*/ 749690 w 1881042"/>
                      <a:gd name="connsiteY2" fmla="*/ 35423 h 308054"/>
                      <a:gd name="connsiteX3" fmla="*/ 434726 w 1881042"/>
                      <a:gd name="connsiteY3" fmla="*/ 160840 h 308054"/>
                      <a:gd name="connsiteX4" fmla="*/ 201212 w 1881042"/>
                      <a:gd name="connsiteY4" fmla="*/ 252638 h 308054"/>
                      <a:gd name="connsiteX5" fmla="*/ -1419 w 1881042"/>
                      <a:gd name="connsiteY5" fmla="*/ 190546 h 308054"/>
                      <a:gd name="connsiteX6" fmla="*/ -1419 w 1881042"/>
                      <a:gd name="connsiteY6" fmla="*/ 149365 h 308054"/>
                      <a:gd name="connsiteX7" fmla="*/ -1419 w 1881042"/>
                      <a:gd name="connsiteY7" fmla="*/ 149365 h 308054"/>
                      <a:gd name="connsiteX8" fmla="*/ 201051 w 1881042"/>
                      <a:gd name="connsiteY8" fmla="*/ 220948 h 308054"/>
                      <a:gd name="connsiteX9" fmla="*/ 417568 w 1881042"/>
                      <a:gd name="connsiteY9" fmla="*/ 134245 h 308054"/>
                      <a:gd name="connsiteX10" fmla="*/ 746473 w 1881042"/>
                      <a:gd name="connsiteY10" fmla="*/ 3894 h 308054"/>
                      <a:gd name="connsiteX11" fmla="*/ 1323585 w 1881042"/>
                      <a:gd name="connsiteY11" fmla="*/ 149902 h 308054"/>
                      <a:gd name="connsiteX12" fmla="*/ 1879624 w 1881042"/>
                      <a:gd name="connsiteY12" fmla="*/ 248241 h 308054"/>
                      <a:gd name="connsiteX13" fmla="*/ 1879624 w 1881042"/>
                      <a:gd name="connsiteY13" fmla="*/ 281968 h 308054"/>
                      <a:gd name="connsiteX14" fmla="*/ 1716674 w 1881042"/>
                      <a:gd name="connsiteY14" fmla="*/ 307812 h 3080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881042" h="308054">
                        <a:moveTo>
                          <a:pt x="1716674" y="307812"/>
                        </a:moveTo>
                        <a:cubicBezTo>
                          <a:pt x="1570022" y="307812"/>
                          <a:pt x="1442515" y="244380"/>
                          <a:pt x="1309591" y="178267"/>
                        </a:cubicBezTo>
                        <a:cubicBezTo>
                          <a:pt x="1145459" y="96657"/>
                          <a:pt x="975806" y="12313"/>
                          <a:pt x="749690" y="35423"/>
                        </a:cubicBezTo>
                        <a:cubicBezTo>
                          <a:pt x="605345" y="50168"/>
                          <a:pt x="514728" y="108936"/>
                          <a:pt x="434726" y="160840"/>
                        </a:cubicBezTo>
                        <a:cubicBezTo>
                          <a:pt x="362339" y="207811"/>
                          <a:pt x="293920" y="249099"/>
                          <a:pt x="201212" y="252638"/>
                        </a:cubicBezTo>
                        <a:cubicBezTo>
                          <a:pt x="51396" y="258321"/>
                          <a:pt x="-561" y="194460"/>
                          <a:pt x="-1419" y="190546"/>
                        </a:cubicBezTo>
                        <a:lnTo>
                          <a:pt x="-1419" y="149365"/>
                        </a:lnTo>
                        <a:lnTo>
                          <a:pt x="-1419" y="149365"/>
                        </a:lnTo>
                        <a:cubicBezTo>
                          <a:pt x="-1419" y="150062"/>
                          <a:pt x="31504" y="221806"/>
                          <a:pt x="201051" y="220948"/>
                        </a:cubicBezTo>
                        <a:cubicBezTo>
                          <a:pt x="284590" y="220519"/>
                          <a:pt x="346199" y="180519"/>
                          <a:pt x="417568" y="134245"/>
                        </a:cubicBezTo>
                        <a:cubicBezTo>
                          <a:pt x="500571" y="80624"/>
                          <a:pt x="594514" y="19391"/>
                          <a:pt x="746473" y="3894"/>
                        </a:cubicBezTo>
                        <a:cubicBezTo>
                          <a:pt x="981650" y="-20127"/>
                          <a:pt x="1155487" y="66308"/>
                          <a:pt x="1323585" y="149902"/>
                        </a:cubicBezTo>
                        <a:cubicBezTo>
                          <a:pt x="1499512" y="237356"/>
                          <a:pt x="1667397" y="319394"/>
                          <a:pt x="1879624" y="248241"/>
                        </a:cubicBezTo>
                        <a:lnTo>
                          <a:pt x="1879624" y="281968"/>
                        </a:lnTo>
                        <a:cubicBezTo>
                          <a:pt x="1827185" y="299936"/>
                          <a:pt x="1772063" y="308681"/>
                          <a:pt x="1716674" y="307812"/>
                        </a:cubicBezTo>
                        <a:close/>
                      </a:path>
                    </a:pathLst>
                  </a:custGeom>
                  <a:solidFill>
                    <a:srgbClr val="9EC0E5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93" name="Freeform: Shape 92">
                    <a:extLst>
                      <a:ext uri="{FF2B5EF4-FFF2-40B4-BE49-F238E27FC236}">
                        <a16:creationId xmlns:a16="http://schemas.microsoft.com/office/drawing/2014/main" id="{F74095A0-FC6C-B6AF-619F-388557744FD8}"/>
                      </a:ext>
                    </a:extLst>
                  </p:cNvPr>
                  <p:cNvSpPr/>
                  <p:nvPr/>
                </p:nvSpPr>
                <p:spPr>
                  <a:xfrm>
                    <a:off x="6696719" y="2422205"/>
                    <a:ext cx="1163408" cy="243519"/>
                  </a:xfrm>
                  <a:custGeom>
                    <a:avLst/>
                    <a:gdLst>
                      <a:gd name="connsiteX0" fmla="*/ 836233 w 1882062"/>
                      <a:gd name="connsiteY0" fmla="*/ 393762 h 393945"/>
                      <a:gd name="connsiteX1" fmla="*/ 558052 w 1882062"/>
                      <a:gd name="connsiteY1" fmla="*/ 249685 h 393945"/>
                      <a:gd name="connsiteX2" fmla="*/ 351829 w 1882062"/>
                      <a:gd name="connsiteY2" fmla="*/ 113115 h 393945"/>
                      <a:gd name="connsiteX3" fmla="*/ -1419 w 1882062"/>
                      <a:gd name="connsiteY3" fmla="*/ 183196 h 393945"/>
                      <a:gd name="connsiteX4" fmla="*/ -1419 w 1882062"/>
                      <a:gd name="connsiteY4" fmla="*/ 136976 h 393945"/>
                      <a:gd name="connsiteX5" fmla="*/ 82604 w 1882062"/>
                      <a:gd name="connsiteY5" fmla="*/ 81425 h 393945"/>
                      <a:gd name="connsiteX6" fmla="*/ 362178 w 1882062"/>
                      <a:gd name="connsiteY6" fmla="*/ 83356 h 393945"/>
                      <a:gd name="connsiteX7" fmla="*/ 578428 w 1882062"/>
                      <a:gd name="connsiteY7" fmla="*/ 225663 h 393945"/>
                      <a:gd name="connsiteX8" fmla="*/ 1028354 w 1882062"/>
                      <a:gd name="connsiteY8" fmla="*/ 283573 h 393945"/>
                      <a:gd name="connsiteX9" fmla="*/ 1464498 w 1882062"/>
                      <a:gd name="connsiteY9" fmla="*/ 16170 h 393945"/>
                      <a:gd name="connsiteX10" fmla="*/ 1880644 w 1882062"/>
                      <a:gd name="connsiteY10" fmla="*/ 140139 h 393945"/>
                      <a:gd name="connsiteX11" fmla="*/ 1879624 w 1882062"/>
                      <a:gd name="connsiteY11" fmla="*/ 182070 h 393945"/>
                      <a:gd name="connsiteX12" fmla="*/ 1047495 w 1882062"/>
                      <a:gd name="connsiteY12" fmla="*/ 308614 h 393945"/>
                      <a:gd name="connsiteX13" fmla="*/ 836233 w 1882062"/>
                      <a:gd name="connsiteY13" fmla="*/ 393762 h 3939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882062" h="393945">
                        <a:moveTo>
                          <a:pt x="836233" y="393762"/>
                        </a:moveTo>
                        <a:cubicBezTo>
                          <a:pt x="727975" y="393762"/>
                          <a:pt x="642129" y="320946"/>
                          <a:pt x="558052" y="249685"/>
                        </a:cubicBezTo>
                        <a:cubicBezTo>
                          <a:pt x="494298" y="195636"/>
                          <a:pt x="428131" y="140407"/>
                          <a:pt x="351829" y="113115"/>
                        </a:cubicBezTo>
                        <a:cubicBezTo>
                          <a:pt x="118851" y="29950"/>
                          <a:pt x="-346" y="181856"/>
                          <a:pt x="-1419" y="183196"/>
                        </a:cubicBezTo>
                        <a:lnTo>
                          <a:pt x="-1419" y="136976"/>
                        </a:lnTo>
                        <a:cubicBezTo>
                          <a:pt x="-132" y="135367"/>
                          <a:pt x="21102" y="107753"/>
                          <a:pt x="82604" y="81425"/>
                        </a:cubicBezTo>
                        <a:cubicBezTo>
                          <a:pt x="138636" y="57404"/>
                          <a:pt x="232740" y="38261"/>
                          <a:pt x="362178" y="83356"/>
                        </a:cubicBezTo>
                        <a:cubicBezTo>
                          <a:pt x="444270" y="111935"/>
                          <a:pt x="512314" y="169738"/>
                          <a:pt x="578428" y="225663"/>
                        </a:cubicBezTo>
                        <a:cubicBezTo>
                          <a:pt x="712209" y="339070"/>
                          <a:pt x="827761" y="436980"/>
                          <a:pt x="1028354" y="283573"/>
                        </a:cubicBezTo>
                        <a:cubicBezTo>
                          <a:pt x="1180312" y="167378"/>
                          <a:pt x="1323585" y="56653"/>
                          <a:pt x="1464498" y="16170"/>
                        </a:cubicBezTo>
                        <a:cubicBezTo>
                          <a:pt x="1602409" y="-23402"/>
                          <a:pt x="1746111" y="5446"/>
                          <a:pt x="1880644" y="140139"/>
                        </a:cubicBezTo>
                        <a:lnTo>
                          <a:pt x="1879624" y="182070"/>
                        </a:lnTo>
                        <a:cubicBezTo>
                          <a:pt x="1593884" y="-104958"/>
                          <a:pt x="1350556" y="76921"/>
                          <a:pt x="1047495" y="308614"/>
                        </a:cubicBezTo>
                        <a:cubicBezTo>
                          <a:pt x="967387" y="370008"/>
                          <a:pt x="898057" y="393762"/>
                          <a:pt x="836233" y="39376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94" name="Freeform: Shape 93">
                    <a:extLst>
                      <a:ext uri="{FF2B5EF4-FFF2-40B4-BE49-F238E27FC236}">
                        <a16:creationId xmlns:a16="http://schemas.microsoft.com/office/drawing/2014/main" id="{24334A37-9D5F-E759-282F-93896A95BD84}"/>
                      </a:ext>
                    </a:extLst>
                  </p:cNvPr>
                  <p:cNvSpPr/>
                  <p:nvPr/>
                </p:nvSpPr>
                <p:spPr>
                  <a:xfrm>
                    <a:off x="3787619" y="2182842"/>
                    <a:ext cx="649835" cy="649833"/>
                  </a:xfrm>
                  <a:custGeom>
                    <a:avLst/>
                    <a:gdLst>
                      <a:gd name="connsiteX0" fmla="*/ 1024250 w 1051247"/>
                      <a:gd name="connsiteY0" fmla="*/ 363926 h 1051244"/>
                      <a:gd name="connsiteX1" fmla="*/ 396305 w 1051247"/>
                      <a:gd name="connsiteY1" fmla="*/ 15717 h 1051244"/>
                      <a:gd name="connsiteX2" fmla="*/ 362471 w 1051247"/>
                      <a:gd name="connsiteY2" fmla="*/ 25476 h 1051244"/>
                      <a:gd name="connsiteX3" fmla="*/ 24237 w 1051247"/>
                      <a:gd name="connsiteY3" fmla="*/ 687179 h 1051244"/>
                      <a:gd name="connsiteX4" fmla="*/ 685961 w 1051247"/>
                      <a:gd name="connsiteY4" fmla="*/ 1025409 h 1051244"/>
                      <a:gd name="connsiteX5" fmla="*/ 1024250 w 1051247"/>
                      <a:gd name="connsiteY5" fmla="*/ 363926 h 1051244"/>
                      <a:gd name="connsiteX6" fmla="*/ 645317 w 1051247"/>
                      <a:gd name="connsiteY6" fmla="*/ 900555 h 1051244"/>
                      <a:gd name="connsiteX7" fmla="*/ 149117 w 1051247"/>
                      <a:gd name="connsiteY7" fmla="*/ 646798 h 1051244"/>
                      <a:gd name="connsiteX8" fmla="*/ 402901 w 1051247"/>
                      <a:gd name="connsiteY8" fmla="*/ 150625 h 1051244"/>
                      <a:gd name="connsiteX9" fmla="*/ 428317 w 1051247"/>
                      <a:gd name="connsiteY9" fmla="*/ 143333 h 1051244"/>
                      <a:gd name="connsiteX10" fmla="*/ 906768 w 1051247"/>
                      <a:gd name="connsiteY10" fmla="*/ 429069 h 1051244"/>
                      <a:gd name="connsiteX11" fmla="*/ 645317 w 1051247"/>
                      <a:gd name="connsiteY11" fmla="*/ 900555 h 10512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051247" h="1051244">
                        <a:moveTo>
                          <a:pt x="1024250" y="363926"/>
                        </a:moveTo>
                        <a:cubicBezTo>
                          <a:pt x="939262" y="100651"/>
                          <a:pt x="664674" y="-51619"/>
                          <a:pt x="396305" y="15717"/>
                        </a:cubicBezTo>
                        <a:cubicBezTo>
                          <a:pt x="384992" y="18559"/>
                          <a:pt x="373678" y="21830"/>
                          <a:pt x="362471" y="25476"/>
                        </a:cubicBezTo>
                        <a:cubicBezTo>
                          <a:pt x="86328" y="114802"/>
                          <a:pt x="-65095" y="411058"/>
                          <a:pt x="24237" y="687179"/>
                        </a:cubicBezTo>
                        <a:cubicBezTo>
                          <a:pt x="113567" y="963306"/>
                          <a:pt x="409818" y="1114735"/>
                          <a:pt x="685961" y="1025409"/>
                        </a:cubicBezTo>
                        <a:cubicBezTo>
                          <a:pt x="961996" y="936110"/>
                          <a:pt x="1113420" y="639999"/>
                          <a:pt x="1024250" y="363926"/>
                        </a:cubicBezTo>
                        <a:close/>
                        <a:moveTo>
                          <a:pt x="645317" y="900555"/>
                        </a:moveTo>
                        <a:cubicBezTo>
                          <a:pt x="438236" y="967494"/>
                          <a:pt x="216088" y="853884"/>
                          <a:pt x="149117" y="646798"/>
                        </a:cubicBezTo>
                        <a:cubicBezTo>
                          <a:pt x="82199" y="439712"/>
                          <a:pt x="195821" y="217564"/>
                          <a:pt x="402901" y="150625"/>
                        </a:cubicBezTo>
                        <a:cubicBezTo>
                          <a:pt x="411319" y="147907"/>
                          <a:pt x="419791" y="145478"/>
                          <a:pt x="428317" y="143333"/>
                        </a:cubicBezTo>
                        <a:cubicBezTo>
                          <a:pt x="639365" y="90120"/>
                          <a:pt x="853523" y="218047"/>
                          <a:pt x="906768" y="429069"/>
                        </a:cubicBezTo>
                        <a:cubicBezTo>
                          <a:pt x="957600" y="630583"/>
                          <a:pt x="843175" y="836924"/>
                          <a:pt x="645317" y="900555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95" name="Freeform: Shape 94">
                    <a:extLst>
                      <a:ext uri="{FF2B5EF4-FFF2-40B4-BE49-F238E27FC236}">
                        <a16:creationId xmlns:a16="http://schemas.microsoft.com/office/drawing/2014/main" id="{DC0497CC-DB9F-BCCE-FD89-EB10F155D306}"/>
                      </a:ext>
                    </a:extLst>
                  </p:cNvPr>
                  <p:cNvSpPr/>
                  <p:nvPr/>
                </p:nvSpPr>
                <p:spPr>
                  <a:xfrm>
                    <a:off x="3787589" y="2321176"/>
                    <a:ext cx="127456" cy="377130"/>
                  </a:xfrm>
                  <a:custGeom>
                    <a:avLst/>
                    <a:gdLst>
                      <a:gd name="connsiteX0" fmla="*/ 201606 w 206188"/>
                      <a:gd name="connsiteY0" fmla="*/ 75367 h 610088"/>
                      <a:gd name="connsiteX1" fmla="*/ 93937 w 206188"/>
                      <a:gd name="connsiteY1" fmla="*/ -183 h 610088"/>
                      <a:gd name="connsiteX2" fmla="*/ 98173 w 206188"/>
                      <a:gd name="connsiteY2" fmla="*/ 609905 h 610088"/>
                      <a:gd name="connsiteX3" fmla="*/ 204770 w 206188"/>
                      <a:gd name="connsiteY3" fmla="*/ 532800 h 610088"/>
                      <a:gd name="connsiteX4" fmla="*/ 201606 w 206188"/>
                      <a:gd name="connsiteY4" fmla="*/ 75367 h 6100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6188" h="610088">
                        <a:moveTo>
                          <a:pt x="201606" y="75367"/>
                        </a:moveTo>
                        <a:lnTo>
                          <a:pt x="93937" y="-183"/>
                        </a:lnTo>
                        <a:cubicBezTo>
                          <a:pt x="-34751" y="183326"/>
                          <a:pt x="-33035" y="428198"/>
                          <a:pt x="98173" y="609905"/>
                        </a:cubicBezTo>
                        <a:lnTo>
                          <a:pt x="204770" y="532800"/>
                        </a:lnTo>
                        <a:cubicBezTo>
                          <a:pt x="106484" y="396530"/>
                          <a:pt x="105198" y="212983"/>
                          <a:pt x="201606" y="75367"/>
                        </a:cubicBezTo>
                        <a:close/>
                      </a:path>
                    </a:pathLst>
                  </a:custGeom>
                  <a:solidFill>
                    <a:srgbClr val="405BA8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96" name="Freeform: Shape 95">
                    <a:extLst>
                      <a:ext uri="{FF2B5EF4-FFF2-40B4-BE49-F238E27FC236}">
                        <a16:creationId xmlns:a16="http://schemas.microsoft.com/office/drawing/2014/main" id="{D97F4A75-3D37-5005-8F9B-665E09CA82DE}"/>
                      </a:ext>
                    </a:extLst>
                  </p:cNvPr>
                  <p:cNvSpPr/>
                  <p:nvPr/>
                </p:nvSpPr>
                <p:spPr>
                  <a:xfrm>
                    <a:off x="3846435" y="2192671"/>
                    <a:ext cx="206828" cy="175207"/>
                  </a:xfrm>
                  <a:custGeom>
                    <a:avLst/>
                    <a:gdLst>
                      <a:gd name="connsiteX0" fmla="*/ 333170 w 334589"/>
                      <a:gd name="connsiteY0" fmla="*/ 127432 h 283435"/>
                      <a:gd name="connsiteX1" fmla="*/ 300998 w 334589"/>
                      <a:gd name="connsiteY1" fmla="*/ -183 h 283435"/>
                      <a:gd name="connsiteX2" fmla="*/ 267164 w 334589"/>
                      <a:gd name="connsiteY2" fmla="*/ 9576 h 283435"/>
                      <a:gd name="connsiteX3" fmla="*/ -1419 w 334589"/>
                      <a:gd name="connsiteY3" fmla="*/ 207702 h 283435"/>
                      <a:gd name="connsiteX4" fmla="*/ 106250 w 334589"/>
                      <a:gd name="connsiteY4" fmla="*/ 283252 h 283435"/>
                      <a:gd name="connsiteX5" fmla="*/ 307594 w 334589"/>
                      <a:gd name="connsiteY5" fmla="*/ 134725 h 283435"/>
                      <a:gd name="connsiteX6" fmla="*/ 333170 w 334589"/>
                      <a:gd name="connsiteY6" fmla="*/ 127432 h 283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34589" h="283435">
                        <a:moveTo>
                          <a:pt x="333170" y="127432"/>
                        </a:moveTo>
                        <a:lnTo>
                          <a:pt x="300998" y="-183"/>
                        </a:lnTo>
                        <a:cubicBezTo>
                          <a:pt x="289685" y="2659"/>
                          <a:pt x="278370" y="5930"/>
                          <a:pt x="267164" y="9576"/>
                        </a:cubicBezTo>
                        <a:cubicBezTo>
                          <a:pt x="158422" y="44520"/>
                          <a:pt x="64051" y="114108"/>
                          <a:pt x="-1419" y="207702"/>
                        </a:cubicBezTo>
                        <a:lnTo>
                          <a:pt x="106250" y="283252"/>
                        </a:lnTo>
                        <a:cubicBezTo>
                          <a:pt x="155366" y="213107"/>
                          <a:pt x="226091" y="160945"/>
                          <a:pt x="307594" y="134725"/>
                        </a:cubicBezTo>
                        <a:cubicBezTo>
                          <a:pt x="316119" y="132006"/>
                          <a:pt x="324644" y="129577"/>
                          <a:pt x="333170" y="127432"/>
                        </a:cubicBezTo>
                        <a:close/>
                      </a:path>
                    </a:pathLst>
                  </a:custGeom>
                  <a:solidFill>
                    <a:srgbClr val="5F7DD1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97" name="Freeform: Shape 96">
                    <a:extLst>
                      <a:ext uri="{FF2B5EF4-FFF2-40B4-BE49-F238E27FC236}">
                        <a16:creationId xmlns:a16="http://schemas.microsoft.com/office/drawing/2014/main" id="{EE82790B-6056-9AE8-7622-8FE275DCC4E0}"/>
                      </a:ext>
                    </a:extLst>
                  </p:cNvPr>
                  <p:cNvSpPr/>
                  <p:nvPr/>
                </p:nvSpPr>
                <p:spPr>
                  <a:xfrm>
                    <a:off x="4033474" y="2182868"/>
                    <a:ext cx="94796" cy="88689"/>
                  </a:xfrm>
                  <a:custGeom>
                    <a:avLst/>
                    <a:gdLst>
                      <a:gd name="connsiteX0" fmla="*/ 151935 w 153353"/>
                      <a:gd name="connsiteY0" fmla="*/ 447 h 143473"/>
                      <a:gd name="connsiteX1" fmla="*/ -1419 w 153353"/>
                      <a:gd name="connsiteY1" fmla="*/ 15675 h 143473"/>
                      <a:gd name="connsiteX2" fmla="*/ 30753 w 153353"/>
                      <a:gd name="connsiteY2" fmla="*/ 143290 h 143473"/>
                      <a:gd name="connsiteX3" fmla="*/ 145715 w 153353"/>
                      <a:gd name="connsiteY3" fmla="*/ 131816 h 1434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3353" h="143473">
                        <a:moveTo>
                          <a:pt x="151935" y="447"/>
                        </a:moveTo>
                        <a:cubicBezTo>
                          <a:pt x="100353" y="-2090"/>
                          <a:pt x="48663" y="3042"/>
                          <a:pt x="-1419" y="15675"/>
                        </a:cubicBezTo>
                        <a:lnTo>
                          <a:pt x="30753" y="143290"/>
                        </a:lnTo>
                        <a:cubicBezTo>
                          <a:pt x="68287" y="133832"/>
                          <a:pt x="107055" y="129966"/>
                          <a:pt x="145715" y="131816"/>
                        </a:cubicBezTo>
                        <a:close/>
                      </a:path>
                    </a:pathLst>
                  </a:custGeom>
                  <a:solidFill>
                    <a:srgbClr val="7094FB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98" name="Freeform: Shape 97">
                    <a:extLst>
                      <a:ext uri="{FF2B5EF4-FFF2-40B4-BE49-F238E27FC236}">
                        <a16:creationId xmlns:a16="http://schemas.microsoft.com/office/drawing/2014/main" id="{F505C9E9-0A6E-7B68-4E20-BBC7AFA28EF9}"/>
                      </a:ext>
                    </a:extLst>
                  </p:cNvPr>
                  <p:cNvSpPr/>
                  <p:nvPr/>
                </p:nvSpPr>
                <p:spPr>
                  <a:xfrm>
                    <a:off x="4112461" y="2833540"/>
                    <a:ext cx="467783" cy="229566"/>
                  </a:xfrm>
                  <a:custGeom>
                    <a:avLst/>
                    <a:gdLst>
                      <a:gd name="connsiteX0" fmla="*/ 0 w 756739"/>
                      <a:gd name="connsiteY0" fmla="*/ 371372 h 371372"/>
                      <a:gd name="connsiteX1" fmla="*/ 756739 w 756739"/>
                      <a:gd name="connsiteY1" fmla="*/ 371372 h 371372"/>
                      <a:gd name="connsiteX2" fmla="*/ 756739 w 756739"/>
                      <a:gd name="connsiteY2" fmla="*/ 359790 h 371372"/>
                      <a:gd name="connsiteX3" fmla="*/ 11582 w 756739"/>
                      <a:gd name="connsiteY3" fmla="*/ 359790 h 371372"/>
                      <a:gd name="connsiteX4" fmla="*/ 11582 w 756739"/>
                      <a:gd name="connsiteY4" fmla="*/ 0 h 371372"/>
                      <a:gd name="connsiteX5" fmla="*/ 0 w 756739"/>
                      <a:gd name="connsiteY5" fmla="*/ 0 h 371372"/>
                      <a:gd name="connsiteX6" fmla="*/ 0 w 756739"/>
                      <a:gd name="connsiteY6" fmla="*/ 371372 h 3713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56739" h="371372">
                        <a:moveTo>
                          <a:pt x="0" y="371372"/>
                        </a:moveTo>
                        <a:lnTo>
                          <a:pt x="756739" y="371372"/>
                        </a:lnTo>
                        <a:lnTo>
                          <a:pt x="756739" y="359790"/>
                        </a:lnTo>
                        <a:lnTo>
                          <a:pt x="11582" y="359790"/>
                        </a:lnTo>
                        <a:lnTo>
                          <a:pt x="11582" y="0"/>
                        </a:lnTo>
                        <a:lnTo>
                          <a:pt x="0" y="0"/>
                        </a:lnTo>
                        <a:lnTo>
                          <a:pt x="0" y="371372"/>
                        </a:lnTo>
                        <a:close/>
                      </a:path>
                    </a:pathLst>
                  </a:custGeom>
                  <a:solidFill>
                    <a:srgbClr val="FFC000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99" name="Freeform: Shape 98">
                    <a:extLst>
                      <a:ext uri="{FF2B5EF4-FFF2-40B4-BE49-F238E27FC236}">
                        <a16:creationId xmlns:a16="http://schemas.microsoft.com/office/drawing/2014/main" id="{E9B84729-FBEE-B9BA-0CA0-9DAD0BBAF204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4258367" y="2981568"/>
                    <a:ext cx="321843" cy="42890"/>
                  </a:xfrm>
                  <a:custGeom>
                    <a:avLst/>
                    <a:gdLst>
                      <a:gd name="connsiteX0" fmla="*/ -1418 w 520650"/>
                      <a:gd name="connsiteY0" fmla="*/ -183 h 69384"/>
                      <a:gd name="connsiteX1" fmla="*/ 519232 w 520650"/>
                      <a:gd name="connsiteY1" fmla="*/ -183 h 69384"/>
                      <a:gd name="connsiteX2" fmla="*/ 519232 w 520650"/>
                      <a:gd name="connsiteY2" fmla="*/ 69201 h 69384"/>
                      <a:gd name="connsiteX3" fmla="*/ -1418 w 520650"/>
                      <a:gd name="connsiteY3" fmla="*/ 69201 h 69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20650" h="69384">
                        <a:moveTo>
                          <a:pt x="-1418" y="-183"/>
                        </a:moveTo>
                        <a:lnTo>
                          <a:pt x="519232" y="-183"/>
                        </a:lnTo>
                        <a:lnTo>
                          <a:pt x="519232" y="69201"/>
                        </a:lnTo>
                        <a:lnTo>
                          <a:pt x="-1418" y="69201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0" name="Freeform: Shape 99">
                    <a:extLst>
                      <a:ext uri="{FF2B5EF4-FFF2-40B4-BE49-F238E27FC236}">
                        <a16:creationId xmlns:a16="http://schemas.microsoft.com/office/drawing/2014/main" id="{27F331AD-A167-AD1B-9A78-4FBF6C5A9EBE}"/>
                      </a:ext>
                    </a:extLst>
                  </p:cNvPr>
                  <p:cNvSpPr/>
                  <p:nvPr/>
                </p:nvSpPr>
                <p:spPr>
                  <a:xfrm>
                    <a:off x="7229526" y="4498374"/>
                    <a:ext cx="334287" cy="213424"/>
                  </a:xfrm>
                  <a:custGeom>
                    <a:avLst/>
                    <a:gdLst>
                      <a:gd name="connsiteX0" fmla="*/ 537367 w 540781"/>
                      <a:gd name="connsiteY0" fmla="*/ 25769 h 345259"/>
                      <a:gd name="connsiteX1" fmla="*/ 504176 w 540781"/>
                      <a:gd name="connsiteY1" fmla="*/ 322019 h 345259"/>
                      <a:gd name="connsiteX2" fmla="*/ 374791 w 540781"/>
                      <a:gd name="connsiteY2" fmla="*/ 345076 h 345259"/>
                      <a:gd name="connsiteX3" fmla="*/ 319187 w 540781"/>
                      <a:gd name="connsiteY3" fmla="*/ 343628 h 345259"/>
                      <a:gd name="connsiteX4" fmla="*/ 319187 w 540781"/>
                      <a:gd name="connsiteY4" fmla="*/ 343628 h 345259"/>
                      <a:gd name="connsiteX5" fmla="*/ 179775 w 540781"/>
                      <a:gd name="connsiteY5" fmla="*/ 330652 h 345259"/>
                      <a:gd name="connsiteX6" fmla="*/ -1086 w 540781"/>
                      <a:gd name="connsiteY6" fmla="*/ 222286 h 345259"/>
                      <a:gd name="connsiteX7" fmla="*/ 49478 w 540781"/>
                      <a:gd name="connsiteY7" fmla="*/ 178479 h 345259"/>
                      <a:gd name="connsiteX8" fmla="*/ 216236 w 540781"/>
                      <a:gd name="connsiteY8" fmla="*/ 192527 h 345259"/>
                      <a:gd name="connsiteX9" fmla="*/ 408410 w 540781"/>
                      <a:gd name="connsiteY9" fmla="*/ 227005 h 345259"/>
                      <a:gd name="connsiteX10" fmla="*/ 435220 w 540781"/>
                      <a:gd name="connsiteY10" fmla="*/ 118156 h 345259"/>
                      <a:gd name="connsiteX11" fmla="*/ 436615 w 540781"/>
                      <a:gd name="connsiteY11" fmla="*/ -183 h 3452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540781" h="345259">
                        <a:moveTo>
                          <a:pt x="537367" y="25769"/>
                        </a:moveTo>
                        <a:cubicBezTo>
                          <a:pt x="537367" y="25769"/>
                          <a:pt x="551576" y="284110"/>
                          <a:pt x="504176" y="322019"/>
                        </a:cubicBezTo>
                        <a:cubicBezTo>
                          <a:pt x="482245" y="339499"/>
                          <a:pt x="430609" y="345022"/>
                          <a:pt x="374791" y="345076"/>
                        </a:cubicBezTo>
                        <a:cubicBezTo>
                          <a:pt x="356399" y="345076"/>
                          <a:pt x="337579" y="344540"/>
                          <a:pt x="319187" y="343628"/>
                        </a:cubicBezTo>
                        <a:lnTo>
                          <a:pt x="319187" y="343628"/>
                        </a:lnTo>
                        <a:cubicBezTo>
                          <a:pt x="245834" y="339982"/>
                          <a:pt x="179775" y="330652"/>
                          <a:pt x="179775" y="330652"/>
                        </a:cubicBezTo>
                        <a:cubicBezTo>
                          <a:pt x="179775" y="330652"/>
                          <a:pt x="-10416" y="340304"/>
                          <a:pt x="-1086" y="222286"/>
                        </a:cubicBezTo>
                        <a:cubicBezTo>
                          <a:pt x="-1086" y="222286"/>
                          <a:pt x="21060" y="186629"/>
                          <a:pt x="49478" y="178479"/>
                        </a:cubicBezTo>
                        <a:cubicBezTo>
                          <a:pt x="75644" y="170918"/>
                          <a:pt x="195432" y="191616"/>
                          <a:pt x="216236" y="192527"/>
                        </a:cubicBezTo>
                        <a:cubicBezTo>
                          <a:pt x="239132" y="193546"/>
                          <a:pt x="401440" y="229579"/>
                          <a:pt x="408410" y="227005"/>
                        </a:cubicBezTo>
                        <a:cubicBezTo>
                          <a:pt x="415381" y="224431"/>
                          <a:pt x="434041" y="160838"/>
                          <a:pt x="435220" y="118156"/>
                        </a:cubicBezTo>
                        <a:cubicBezTo>
                          <a:pt x="436883" y="56547"/>
                          <a:pt x="436615" y="-183"/>
                          <a:pt x="436615" y="-183"/>
                        </a:cubicBezTo>
                        <a:close/>
                      </a:path>
                    </a:pathLst>
                  </a:custGeom>
                  <a:solidFill>
                    <a:schemeClr val="accent5">
                      <a:lumMod val="50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1" name="Freeform: Shape 100">
                    <a:extLst>
                      <a:ext uri="{FF2B5EF4-FFF2-40B4-BE49-F238E27FC236}">
                        <a16:creationId xmlns:a16="http://schemas.microsoft.com/office/drawing/2014/main" id="{2D782A81-65F1-B5B3-77B3-69FEEF39F980}"/>
                      </a:ext>
                    </a:extLst>
                  </p:cNvPr>
                  <p:cNvSpPr/>
                  <p:nvPr/>
                </p:nvSpPr>
                <p:spPr>
                  <a:xfrm>
                    <a:off x="7509602" y="4451885"/>
                    <a:ext cx="62648" cy="55904"/>
                  </a:xfrm>
                  <a:custGeom>
                    <a:avLst/>
                    <a:gdLst>
                      <a:gd name="connsiteX0" fmla="*/ 3103 w 101346"/>
                      <a:gd name="connsiteY0" fmla="*/ 16093 h 90436"/>
                      <a:gd name="connsiteX1" fmla="*/ 2728 w 101346"/>
                      <a:gd name="connsiteY1" fmla="*/ 72233 h 90436"/>
                      <a:gd name="connsiteX2" fmla="*/ 16723 w 101346"/>
                      <a:gd name="connsiteY2" fmla="*/ 68748 h 90436"/>
                      <a:gd name="connsiteX3" fmla="*/ 24015 w 101346"/>
                      <a:gd name="connsiteY3" fmla="*/ 89338 h 90436"/>
                      <a:gd name="connsiteX4" fmla="*/ 40101 w 101346"/>
                      <a:gd name="connsiteY4" fmla="*/ 75880 h 90436"/>
                      <a:gd name="connsiteX5" fmla="*/ 52809 w 101346"/>
                      <a:gd name="connsiteY5" fmla="*/ 89226 h 90436"/>
                      <a:gd name="connsiteX6" fmla="*/ 53292 w 101346"/>
                      <a:gd name="connsiteY6" fmla="*/ 89231 h 90436"/>
                      <a:gd name="connsiteX7" fmla="*/ 66804 w 101346"/>
                      <a:gd name="connsiteY7" fmla="*/ 73628 h 90436"/>
                      <a:gd name="connsiteX8" fmla="*/ 87287 w 101346"/>
                      <a:gd name="connsiteY8" fmla="*/ 78990 h 90436"/>
                      <a:gd name="connsiteX9" fmla="*/ 98493 w 101346"/>
                      <a:gd name="connsiteY9" fmla="*/ 25370 h 90436"/>
                      <a:gd name="connsiteX10" fmla="*/ 82836 w 101346"/>
                      <a:gd name="connsiteY10" fmla="*/ 18024 h 90436"/>
                      <a:gd name="connsiteX11" fmla="*/ 56884 w 101346"/>
                      <a:gd name="connsiteY11" fmla="*/ 6656 h 90436"/>
                      <a:gd name="connsiteX12" fmla="*/ 29592 w 101346"/>
                      <a:gd name="connsiteY12" fmla="*/ 6656 h 90436"/>
                      <a:gd name="connsiteX13" fmla="*/ 3103 w 101346"/>
                      <a:gd name="connsiteY13" fmla="*/ 16093 h 904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01346" h="90436">
                        <a:moveTo>
                          <a:pt x="3103" y="16093"/>
                        </a:moveTo>
                        <a:cubicBezTo>
                          <a:pt x="3103" y="16093"/>
                          <a:pt x="-6816" y="60008"/>
                          <a:pt x="2728" y="72233"/>
                        </a:cubicBezTo>
                        <a:cubicBezTo>
                          <a:pt x="12273" y="84459"/>
                          <a:pt x="16723" y="68748"/>
                          <a:pt x="16723" y="68748"/>
                        </a:cubicBezTo>
                        <a:cubicBezTo>
                          <a:pt x="16723" y="68748"/>
                          <a:pt x="12005" y="84137"/>
                          <a:pt x="24015" y="89338"/>
                        </a:cubicBezTo>
                        <a:cubicBezTo>
                          <a:pt x="36026" y="94540"/>
                          <a:pt x="40101" y="75880"/>
                          <a:pt x="40101" y="75880"/>
                        </a:cubicBezTo>
                        <a:cubicBezTo>
                          <a:pt x="39940" y="83076"/>
                          <a:pt x="45624" y="89049"/>
                          <a:pt x="52809" y="89226"/>
                        </a:cubicBezTo>
                        <a:cubicBezTo>
                          <a:pt x="52970" y="89231"/>
                          <a:pt x="53131" y="89231"/>
                          <a:pt x="53292" y="89231"/>
                        </a:cubicBezTo>
                        <a:cubicBezTo>
                          <a:pt x="66858" y="89928"/>
                          <a:pt x="66804" y="73628"/>
                          <a:pt x="66804" y="73628"/>
                        </a:cubicBezTo>
                        <a:cubicBezTo>
                          <a:pt x="66804" y="73628"/>
                          <a:pt x="76295" y="91912"/>
                          <a:pt x="87287" y="78990"/>
                        </a:cubicBezTo>
                        <a:cubicBezTo>
                          <a:pt x="105840" y="57542"/>
                          <a:pt x="98493" y="25370"/>
                          <a:pt x="98493" y="25370"/>
                        </a:cubicBezTo>
                        <a:cubicBezTo>
                          <a:pt x="98493" y="25370"/>
                          <a:pt x="95919" y="17756"/>
                          <a:pt x="82836" y="18024"/>
                        </a:cubicBezTo>
                        <a:cubicBezTo>
                          <a:pt x="82836" y="18024"/>
                          <a:pt x="77958" y="-1172"/>
                          <a:pt x="56884" y="6656"/>
                        </a:cubicBezTo>
                        <a:cubicBezTo>
                          <a:pt x="56884" y="6656"/>
                          <a:pt x="39940" y="-8733"/>
                          <a:pt x="29592" y="6656"/>
                        </a:cubicBezTo>
                        <a:cubicBezTo>
                          <a:pt x="29806" y="6817"/>
                          <a:pt x="10825" y="-8518"/>
                          <a:pt x="3103" y="16093"/>
                        </a:cubicBezTo>
                        <a:close/>
                      </a:path>
                    </a:pathLst>
                  </a:custGeom>
                  <a:solidFill>
                    <a:srgbClr val="DCA787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2" name="Freeform: Shape 101">
                    <a:extLst>
                      <a:ext uri="{FF2B5EF4-FFF2-40B4-BE49-F238E27FC236}">
                        <a16:creationId xmlns:a16="http://schemas.microsoft.com/office/drawing/2014/main" id="{44E427FF-8F58-D791-B198-03DF5223C4E1}"/>
                      </a:ext>
                    </a:extLst>
                  </p:cNvPr>
                  <p:cNvSpPr/>
                  <p:nvPr/>
                </p:nvSpPr>
                <p:spPr>
                  <a:xfrm>
                    <a:off x="7044474" y="3924018"/>
                    <a:ext cx="693916" cy="693920"/>
                  </a:xfrm>
                  <a:custGeom>
                    <a:avLst/>
                    <a:gdLst>
                      <a:gd name="connsiteX0" fmla="*/ 7119 w 1122558"/>
                      <a:gd name="connsiteY0" fmla="*/ 658072 h 1122565"/>
                      <a:gd name="connsiteX1" fmla="*/ 462889 w 1122558"/>
                      <a:gd name="connsiteY1" fmla="*/ 8353 h 1122565"/>
                      <a:gd name="connsiteX2" fmla="*/ 1112602 w 1122558"/>
                      <a:gd name="connsiteY2" fmla="*/ 464118 h 1122565"/>
                      <a:gd name="connsiteX3" fmla="*/ 656832 w 1122558"/>
                      <a:gd name="connsiteY3" fmla="*/ 1113842 h 1122565"/>
                      <a:gd name="connsiteX4" fmla="*/ 656832 w 1122558"/>
                      <a:gd name="connsiteY4" fmla="*/ 1113842 h 1122565"/>
                      <a:gd name="connsiteX5" fmla="*/ 7119 w 1122558"/>
                      <a:gd name="connsiteY5" fmla="*/ 658169 h 1122565"/>
                      <a:gd name="connsiteX6" fmla="*/ 7119 w 1122558"/>
                      <a:gd name="connsiteY6" fmla="*/ 658072 h 11225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22558" h="1122565">
                        <a:moveTo>
                          <a:pt x="7119" y="658072"/>
                        </a:moveTo>
                        <a:cubicBezTo>
                          <a:pt x="-46448" y="352797"/>
                          <a:pt x="157629" y="61909"/>
                          <a:pt x="462889" y="8353"/>
                        </a:cubicBezTo>
                        <a:cubicBezTo>
                          <a:pt x="768147" y="-45208"/>
                          <a:pt x="1059036" y="158849"/>
                          <a:pt x="1112602" y="464118"/>
                        </a:cubicBezTo>
                        <a:cubicBezTo>
                          <a:pt x="1166169" y="769393"/>
                          <a:pt x="962090" y="1060282"/>
                          <a:pt x="656832" y="1113842"/>
                        </a:cubicBezTo>
                        <a:cubicBezTo>
                          <a:pt x="656832" y="1113842"/>
                          <a:pt x="656832" y="1113842"/>
                          <a:pt x="656832" y="1113842"/>
                        </a:cubicBezTo>
                        <a:cubicBezTo>
                          <a:pt x="351574" y="1167409"/>
                          <a:pt x="60739" y="963411"/>
                          <a:pt x="7119" y="658169"/>
                        </a:cubicBezTo>
                        <a:cubicBezTo>
                          <a:pt x="7119" y="658137"/>
                          <a:pt x="7119" y="658105"/>
                          <a:pt x="7119" y="658072"/>
                        </a:cubicBezTo>
                        <a:close/>
                      </a:path>
                    </a:pathLst>
                  </a:custGeom>
                  <a:solidFill>
                    <a:srgbClr val="E7B96B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3" name="Freeform: Shape 102">
                    <a:extLst>
                      <a:ext uri="{FF2B5EF4-FFF2-40B4-BE49-F238E27FC236}">
                        <a16:creationId xmlns:a16="http://schemas.microsoft.com/office/drawing/2014/main" id="{3F42A710-911D-8340-5CF0-2A472613E849}"/>
                      </a:ext>
                    </a:extLst>
                  </p:cNvPr>
                  <p:cNvSpPr/>
                  <p:nvPr/>
                </p:nvSpPr>
                <p:spPr>
                  <a:xfrm>
                    <a:off x="7351939" y="3924042"/>
                    <a:ext cx="386288" cy="684408"/>
                  </a:xfrm>
                  <a:custGeom>
                    <a:avLst/>
                    <a:gdLst>
                      <a:gd name="connsiteX0" fmla="*/ 192204 w 624903"/>
                      <a:gd name="connsiteY0" fmla="*/ 1106994 h 1107177"/>
                      <a:gd name="connsiteX1" fmla="*/ -1419 w 624903"/>
                      <a:gd name="connsiteY1" fmla="*/ 3494 h 1107177"/>
                      <a:gd name="connsiteX2" fmla="*/ 619823 w 624903"/>
                      <a:gd name="connsiteY2" fmla="*/ 497361 h 1107177"/>
                      <a:gd name="connsiteX3" fmla="*/ 192204 w 624903"/>
                      <a:gd name="connsiteY3" fmla="*/ 1106994 h 11071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24903" h="1107177">
                        <a:moveTo>
                          <a:pt x="192204" y="1106994"/>
                        </a:moveTo>
                        <a:lnTo>
                          <a:pt x="-1419" y="3494"/>
                        </a:lnTo>
                        <a:cubicBezTo>
                          <a:pt x="306521" y="-31681"/>
                          <a:pt x="584648" y="189432"/>
                          <a:pt x="619823" y="497361"/>
                        </a:cubicBezTo>
                        <a:cubicBezTo>
                          <a:pt x="652049" y="779499"/>
                          <a:pt x="468453" y="1041245"/>
                          <a:pt x="192204" y="1106994"/>
                        </a:cubicBezTo>
                        <a:close/>
                      </a:path>
                    </a:pathLst>
                  </a:custGeom>
                  <a:solidFill>
                    <a:srgbClr val="E7B96B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4" name="Freeform: Shape 103">
                    <a:extLst>
                      <a:ext uri="{FF2B5EF4-FFF2-40B4-BE49-F238E27FC236}">
                        <a16:creationId xmlns:a16="http://schemas.microsoft.com/office/drawing/2014/main" id="{62B1C4DB-A408-4CE9-CCAD-A648981294CE}"/>
                      </a:ext>
                    </a:extLst>
                  </p:cNvPr>
                  <p:cNvSpPr/>
                  <p:nvPr/>
                </p:nvSpPr>
                <p:spPr>
                  <a:xfrm>
                    <a:off x="7044505" y="3954157"/>
                    <a:ext cx="321687" cy="662911"/>
                  </a:xfrm>
                  <a:custGeom>
                    <a:avLst/>
                    <a:gdLst>
                      <a:gd name="connsiteX0" fmla="*/ 7069 w 520397"/>
                      <a:gd name="connsiteY0" fmla="*/ 609315 h 1072400"/>
                      <a:gd name="connsiteX1" fmla="*/ 330826 w 520397"/>
                      <a:gd name="connsiteY1" fmla="*/ -183 h 1072400"/>
                      <a:gd name="connsiteX2" fmla="*/ 518979 w 520397"/>
                      <a:gd name="connsiteY2" fmla="*/ 1072217 h 1072400"/>
                      <a:gd name="connsiteX3" fmla="*/ 7069 w 520397"/>
                      <a:gd name="connsiteY3" fmla="*/ 609315 h 107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20397" h="1072400">
                        <a:moveTo>
                          <a:pt x="7069" y="609315"/>
                        </a:moveTo>
                        <a:cubicBezTo>
                          <a:pt x="-37382" y="355972"/>
                          <a:pt x="96024" y="104826"/>
                          <a:pt x="330826" y="-183"/>
                        </a:cubicBezTo>
                        <a:lnTo>
                          <a:pt x="518979" y="1072217"/>
                        </a:lnTo>
                        <a:cubicBezTo>
                          <a:pt x="262461" y="1053407"/>
                          <a:pt x="51520" y="862670"/>
                          <a:pt x="7069" y="609315"/>
                        </a:cubicBezTo>
                        <a:close/>
                      </a:path>
                    </a:pathLst>
                  </a:custGeom>
                  <a:solidFill>
                    <a:srgbClr val="E7B96B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5" name="Freeform: Shape 104">
                    <a:extLst>
                      <a:ext uri="{FF2B5EF4-FFF2-40B4-BE49-F238E27FC236}">
                        <a16:creationId xmlns:a16="http://schemas.microsoft.com/office/drawing/2014/main" id="{D2BDC432-ED4C-383A-B127-FED884649086}"/>
                      </a:ext>
                    </a:extLst>
                  </p:cNvPr>
                  <p:cNvSpPr/>
                  <p:nvPr/>
                </p:nvSpPr>
                <p:spPr>
                  <a:xfrm>
                    <a:off x="7127751" y="4007344"/>
                    <a:ext cx="527295" cy="527282"/>
                  </a:xfrm>
                  <a:custGeom>
                    <a:avLst/>
                    <a:gdLst>
                      <a:gd name="connsiteX0" fmla="*/ -1272 w 853012"/>
                      <a:gd name="connsiteY0" fmla="*/ 415177 h 852992"/>
                      <a:gd name="connsiteX1" fmla="*/ 436214 w 853012"/>
                      <a:gd name="connsiteY1" fmla="*/ -35 h 852992"/>
                      <a:gd name="connsiteX2" fmla="*/ 851447 w 853012"/>
                      <a:gd name="connsiteY2" fmla="*/ 437451 h 852992"/>
                      <a:gd name="connsiteX3" fmla="*/ 414016 w 853012"/>
                      <a:gd name="connsiteY3" fmla="*/ 852663 h 852992"/>
                      <a:gd name="connsiteX4" fmla="*/ -1272 w 853012"/>
                      <a:gd name="connsiteY4" fmla="*/ 415252 h 852992"/>
                      <a:gd name="connsiteX5" fmla="*/ -1272 w 853012"/>
                      <a:gd name="connsiteY5" fmla="*/ 415177 h 8529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53012" h="852992">
                        <a:moveTo>
                          <a:pt x="-1272" y="415177"/>
                        </a:moveTo>
                        <a:cubicBezTo>
                          <a:pt x="4895" y="179710"/>
                          <a:pt x="200769" y="-6185"/>
                          <a:pt x="436214" y="-35"/>
                        </a:cubicBezTo>
                        <a:cubicBezTo>
                          <a:pt x="671659" y="6115"/>
                          <a:pt x="857561" y="201984"/>
                          <a:pt x="851447" y="437451"/>
                        </a:cubicBezTo>
                        <a:cubicBezTo>
                          <a:pt x="845281" y="672886"/>
                          <a:pt x="649461" y="858770"/>
                          <a:pt x="414016" y="852663"/>
                        </a:cubicBezTo>
                        <a:cubicBezTo>
                          <a:pt x="178570" y="846555"/>
                          <a:pt x="-7384" y="650719"/>
                          <a:pt x="-1272" y="415252"/>
                        </a:cubicBezTo>
                        <a:cubicBezTo>
                          <a:pt x="-1272" y="415225"/>
                          <a:pt x="-1272" y="415204"/>
                          <a:pt x="-1272" y="415177"/>
                        </a:cubicBezTo>
                        <a:close/>
                      </a:path>
                    </a:pathLst>
                  </a:custGeom>
                  <a:solidFill>
                    <a:srgbClr val="E09637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6" name="Freeform: Shape 105">
                    <a:extLst>
                      <a:ext uri="{FF2B5EF4-FFF2-40B4-BE49-F238E27FC236}">
                        <a16:creationId xmlns:a16="http://schemas.microsoft.com/office/drawing/2014/main" id="{3181920A-1069-C1DB-C8AF-F30639B557EE}"/>
                      </a:ext>
                    </a:extLst>
                  </p:cNvPr>
                  <p:cNvSpPr/>
                  <p:nvPr/>
                </p:nvSpPr>
                <p:spPr>
                  <a:xfrm>
                    <a:off x="7253531" y="4125089"/>
                    <a:ext cx="275960" cy="291448"/>
                  </a:xfrm>
                  <a:custGeom>
                    <a:avLst/>
                    <a:gdLst>
                      <a:gd name="connsiteX0" fmla="*/ 214724 w 446425"/>
                      <a:gd name="connsiteY0" fmla="*/ 62606 h 471480"/>
                      <a:gd name="connsiteX1" fmla="*/ 193650 w 446425"/>
                      <a:gd name="connsiteY1" fmla="*/ 65448 h 471480"/>
                      <a:gd name="connsiteX2" fmla="*/ 166359 w 446425"/>
                      <a:gd name="connsiteY2" fmla="*/ 74402 h 471480"/>
                      <a:gd name="connsiteX3" fmla="*/ 136653 w 446425"/>
                      <a:gd name="connsiteY3" fmla="*/ 89630 h 471480"/>
                      <a:gd name="connsiteX4" fmla="*/ 108234 w 446425"/>
                      <a:gd name="connsiteY4" fmla="*/ 111078 h 471480"/>
                      <a:gd name="connsiteX5" fmla="*/ 202123 w 446425"/>
                      <a:gd name="connsiteY5" fmla="*/ 199498 h 471480"/>
                      <a:gd name="connsiteX6" fmla="*/ 212043 w 446425"/>
                      <a:gd name="connsiteY6" fmla="*/ 192581 h 471480"/>
                      <a:gd name="connsiteX7" fmla="*/ 266843 w 446425"/>
                      <a:gd name="connsiteY7" fmla="*/ 160730 h 471480"/>
                      <a:gd name="connsiteX8" fmla="*/ 315904 w 446425"/>
                      <a:gd name="connsiteY8" fmla="*/ 144001 h 471480"/>
                      <a:gd name="connsiteX9" fmla="*/ 361374 w 446425"/>
                      <a:gd name="connsiteY9" fmla="*/ 147057 h 471480"/>
                      <a:gd name="connsiteX10" fmla="*/ 405396 w 446425"/>
                      <a:gd name="connsiteY10" fmla="*/ 174350 h 471480"/>
                      <a:gd name="connsiteX11" fmla="*/ 438319 w 446425"/>
                      <a:gd name="connsiteY11" fmla="*/ 221589 h 471480"/>
                      <a:gd name="connsiteX12" fmla="*/ 444270 w 446425"/>
                      <a:gd name="connsiteY12" fmla="*/ 272099 h 471480"/>
                      <a:gd name="connsiteX13" fmla="*/ 428184 w 446425"/>
                      <a:gd name="connsiteY13" fmla="*/ 323521 h 471480"/>
                      <a:gd name="connsiteX14" fmla="*/ 393546 w 446425"/>
                      <a:gd name="connsiteY14" fmla="*/ 372583 h 471480"/>
                      <a:gd name="connsiteX15" fmla="*/ 441161 w 446425"/>
                      <a:gd name="connsiteY15" fmla="*/ 417409 h 471480"/>
                      <a:gd name="connsiteX16" fmla="*/ 418962 w 446425"/>
                      <a:gd name="connsiteY16" fmla="*/ 441002 h 471480"/>
                      <a:gd name="connsiteX17" fmla="*/ 370435 w 446425"/>
                      <a:gd name="connsiteY17" fmla="*/ 395318 h 471480"/>
                      <a:gd name="connsiteX18" fmla="*/ 299015 w 446425"/>
                      <a:gd name="connsiteY18" fmla="*/ 445292 h 471480"/>
                      <a:gd name="connsiteX19" fmla="*/ 218584 w 446425"/>
                      <a:gd name="connsiteY19" fmla="*/ 471298 h 471480"/>
                      <a:gd name="connsiteX20" fmla="*/ 196761 w 446425"/>
                      <a:gd name="connsiteY20" fmla="*/ 406954 h 471480"/>
                      <a:gd name="connsiteX21" fmla="*/ 222230 w 446425"/>
                      <a:gd name="connsiteY21" fmla="*/ 403522 h 471480"/>
                      <a:gd name="connsiteX22" fmla="*/ 255421 w 446425"/>
                      <a:gd name="connsiteY22" fmla="*/ 392798 h 471480"/>
                      <a:gd name="connsiteX23" fmla="*/ 292097 w 446425"/>
                      <a:gd name="connsiteY23" fmla="*/ 374728 h 471480"/>
                      <a:gd name="connsiteX24" fmla="*/ 328130 w 446425"/>
                      <a:gd name="connsiteY24" fmla="*/ 349205 h 471480"/>
                      <a:gd name="connsiteX25" fmla="*/ 234241 w 446425"/>
                      <a:gd name="connsiteY25" fmla="*/ 260785 h 471480"/>
                      <a:gd name="connsiteX26" fmla="*/ 227270 w 446425"/>
                      <a:gd name="connsiteY26" fmla="*/ 264968 h 471480"/>
                      <a:gd name="connsiteX27" fmla="*/ 220353 w 446425"/>
                      <a:gd name="connsiteY27" fmla="*/ 269150 h 471480"/>
                      <a:gd name="connsiteX28" fmla="*/ 167484 w 446425"/>
                      <a:gd name="connsiteY28" fmla="*/ 298534 h 471480"/>
                      <a:gd name="connsiteX29" fmla="*/ 122550 w 446425"/>
                      <a:gd name="connsiteY29" fmla="*/ 312261 h 471480"/>
                      <a:gd name="connsiteX30" fmla="*/ 82282 w 446425"/>
                      <a:gd name="connsiteY30" fmla="*/ 308186 h 471480"/>
                      <a:gd name="connsiteX31" fmla="*/ 44105 w 446425"/>
                      <a:gd name="connsiteY31" fmla="*/ 283788 h 471480"/>
                      <a:gd name="connsiteX32" fmla="*/ 11933 w 446425"/>
                      <a:gd name="connsiteY32" fmla="*/ 238909 h 471480"/>
                      <a:gd name="connsiteX33" fmla="*/ 2710 w 446425"/>
                      <a:gd name="connsiteY33" fmla="*/ 189203 h 471480"/>
                      <a:gd name="connsiteX34" fmla="*/ 14184 w 446425"/>
                      <a:gd name="connsiteY34" fmla="*/ 137942 h 471480"/>
                      <a:gd name="connsiteX35" fmla="*/ 44373 w 446425"/>
                      <a:gd name="connsiteY35" fmla="*/ 88129 h 471480"/>
                      <a:gd name="connsiteX36" fmla="*/ -1419 w 446425"/>
                      <a:gd name="connsiteY36" fmla="*/ 45233 h 471480"/>
                      <a:gd name="connsiteX37" fmla="*/ 20780 w 446425"/>
                      <a:gd name="connsiteY37" fmla="*/ 21640 h 471480"/>
                      <a:gd name="connsiteX38" fmla="*/ 66625 w 446425"/>
                      <a:gd name="connsiteY38" fmla="*/ 64536 h 471480"/>
                      <a:gd name="connsiteX39" fmla="*/ 129628 w 446425"/>
                      <a:gd name="connsiteY39" fmla="*/ 21265 h 471480"/>
                      <a:gd name="connsiteX40" fmla="*/ 195045 w 446425"/>
                      <a:gd name="connsiteY40" fmla="*/ -183 h 471480"/>
                      <a:gd name="connsiteX41" fmla="*/ 85607 w 446425"/>
                      <a:gd name="connsiteY41" fmla="*/ 223466 h 471480"/>
                      <a:gd name="connsiteX42" fmla="*/ 126786 w 446425"/>
                      <a:gd name="connsiteY42" fmla="*/ 236978 h 471480"/>
                      <a:gd name="connsiteX43" fmla="*/ 181801 w 446425"/>
                      <a:gd name="connsiteY43" fmla="*/ 212152 h 471480"/>
                      <a:gd name="connsiteX44" fmla="*/ 92416 w 446425"/>
                      <a:gd name="connsiteY44" fmla="*/ 128022 h 471480"/>
                      <a:gd name="connsiteX45" fmla="*/ 66947 w 446425"/>
                      <a:gd name="connsiteY45" fmla="*/ 181052 h 471480"/>
                      <a:gd name="connsiteX46" fmla="*/ 85607 w 446425"/>
                      <a:gd name="connsiteY46" fmla="*/ 223412 h 471480"/>
                      <a:gd name="connsiteX47" fmla="*/ 359604 w 446425"/>
                      <a:gd name="connsiteY47" fmla="*/ 234190 h 471480"/>
                      <a:gd name="connsiteX48" fmla="*/ 314510 w 446425"/>
                      <a:gd name="connsiteY48" fmla="*/ 221643 h 471480"/>
                      <a:gd name="connsiteX49" fmla="*/ 254295 w 446425"/>
                      <a:gd name="connsiteY49" fmla="*/ 248828 h 471480"/>
                      <a:gd name="connsiteX50" fmla="*/ 344108 w 446425"/>
                      <a:gd name="connsiteY50" fmla="*/ 333387 h 471480"/>
                      <a:gd name="connsiteX51" fmla="*/ 375262 w 446425"/>
                      <a:gd name="connsiteY51" fmla="*/ 278426 h 471480"/>
                      <a:gd name="connsiteX52" fmla="*/ 359604 w 446425"/>
                      <a:gd name="connsiteY52" fmla="*/ 234029 h 4714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</a:cxnLst>
                    <a:rect l="l" t="t" r="r" b="b"/>
                    <a:pathLst>
                      <a:path w="446425" h="471480">
                        <a:moveTo>
                          <a:pt x="214724" y="62606"/>
                        </a:moveTo>
                        <a:cubicBezTo>
                          <a:pt x="207592" y="62649"/>
                          <a:pt x="200514" y="63603"/>
                          <a:pt x="193650" y="65448"/>
                        </a:cubicBezTo>
                        <a:cubicBezTo>
                          <a:pt x="184321" y="67748"/>
                          <a:pt x="175205" y="70740"/>
                          <a:pt x="166359" y="74402"/>
                        </a:cubicBezTo>
                        <a:cubicBezTo>
                          <a:pt x="156063" y="78676"/>
                          <a:pt x="146144" y="83770"/>
                          <a:pt x="136653" y="89630"/>
                        </a:cubicBezTo>
                        <a:cubicBezTo>
                          <a:pt x="126518" y="95845"/>
                          <a:pt x="116974" y="103024"/>
                          <a:pt x="108234" y="111078"/>
                        </a:cubicBezTo>
                        <a:lnTo>
                          <a:pt x="202123" y="199498"/>
                        </a:lnTo>
                        <a:lnTo>
                          <a:pt x="212043" y="192581"/>
                        </a:lnTo>
                        <a:cubicBezTo>
                          <a:pt x="229683" y="180892"/>
                          <a:pt x="247968" y="170253"/>
                          <a:pt x="266843" y="160730"/>
                        </a:cubicBezTo>
                        <a:cubicBezTo>
                          <a:pt x="282284" y="152725"/>
                          <a:pt x="298800" y="147090"/>
                          <a:pt x="315904" y="144001"/>
                        </a:cubicBezTo>
                        <a:cubicBezTo>
                          <a:pt x="331079" y="141459"/>
                          <a:pt x="346682" y="142510"/>
                          <a:pt x="361374" y="147057"/>
                        </a:cubicBezTo>
                        <a:cubicBezTo>
                          <a:pt x="377943" y="152677"/>
                          <a:pt x="393011" y="162012"/>
                          <a:pt x="405396" y="174350"/>
                        </a:cubicBezTo>
                        <a:cubicBezTo>
                          <a:pt x="419980" y="187267"/>
                          <a:pt x="431241" y="203460"/>
                          <a:pt x="438319" y="221589"/>
                        </a:cubicBezTo>
                        <a:cubicBezTo>
                          <a:pt x="444217" y="237729"/>
                          <a:pt x="446255" y="255027"/>
                          <a:pt x="444270" y="272099"/>
                        </a:cubicBezTo>
                        <a:cubicBezTo>
                          <a:pt x="442126" y="290084"/>
                          <a:pt x="436657" y="307521"/>
                          <a:pt x="428184" y="323521"/>
                        </a:cubicBezTo>
                        <a:cubicBezTo>
                          <a:pt x="418747" y="341275"/>
                          <a:pt x="407112" y="357762"/>
                          <a:pt x="393546" y="372583"/>
                        </a:cubicBezTo>
                        <a:lnTo>
                          <a:pt x="441161" y="417409"/>
                        </a:lnTo>
                        <a:lnTo>
                          <a:pt x="418962" y="441002"/>
                        </a:lnTo>
                        <a:lnTo>
                          <a:pt x="370435" y="395318"/>
                        </a:lnTo>
                        <a:cubicBezTo>
                          <a:pt x="349095" y="415232"/>
                          <a:pt x="325019" y="432058"/>
                          <a:pt x="299015" y="445292"/>
                        </a:cubicBezTo>
                        <a:cubicBezTo>
                          <a:pt x="273758" y="458171"/>
                          <a:pt x="246628" y="466949"/>
                          <a:pt x="218584" y="471298"/>
                        </a:cubicBezTo>
                        <a:lnTo>
                          <a:pt x="196761" y="406954"/>
                        </a:lnTo>
                        <a:cubicBezTo>
                          <a:pt x="205340" y="406782"/>
                          <a:pt x="213919" y="405629"/>
                          <a:pt x="222230" y="403522"/>
                        </a:cubicBezTo>
                        <a:cubicBezTo>
                          <a:pt x="233543" y="400803"/>
                          <a:pt x="244643" y="397216"/>
                          <a:pt x="255421" y="392798"/>
                        </a:cubicBezTo>
                        <a:cubicBezTo>
                          <a:pt x="268076" y="387693"/>
                          <a:pt x="280355" y="381650"/>
                          <a:pt x="292097" y="374728"/>
                        </a:cubicBezTo>
                        <a:cubicBezTo>
                          <a:pt x="304858" y="367312"/>
                          <a:pt x="316923" y="358771"/>
                          <a:pt x="328130" y="349205"/>
                        </a:cubicBezTo>
                        <a:lnTo>
                          <a:pt x="234241" y="260785"/>
                        </a:lnTo>
                        <a:cubicBezTo>
                          <a:pt x="231882" y="262072"/>
                          <a:pt x="229576" y="263466"/>
                          <a:pt x="227270" y="264968"/>
                        </a:cubicBezTo>
                        <a:cubicBezTo>
                          <a:pt x="225019" y="266491"/>
                          <a:pt x="222713" y="267885"/>
                          <a:pt x="220353" y="269150"/>
                        </a:cubicBezTo>
                        <a:cubicBezTo>
                          <a:pt x="203302" y="279965"/>
                          <a:pt x="185661" y="289778"/>
                          <a:pt x="167484" y="298534"/>
                        </a:cubicBezTo>
                        <a:cubicBezTo>
                          <a:pt x="153382" y="305547"/>
                          <a:pt x="138154" y="310185"/>
                          <a:pt x="122550" y="312261"/>
                        </a:cubicBezTo>
                        <a:cubicBezTo>
                          <a:pt x="108984" y="313901"/>
                          <a:pt x="95258" y="312513"/>
                          <a:pt x="82282" y="308186"/>
                        </a:cubicBezTo>
                        <a:cubicBezTo>
                          <a:pt x="67965" y="302872"/>
                          <a:pt x="54936" y="294555"/>
                          <a:pt x="44105" y="283788"/>
                        </a:cubicBezTo>
                        <a:cubicBezTo>
                          <a:pt x="30324" y="271273"/>
                          <a:pt x="19385" y="255976"/>
                          <a:pt x="11933" y="238909"/>
                        </a:cubicBezTo>
                        <a:cubicBezTo>
                          <a:pt x="5338" y="223192"/>
                          <a:pt x="2174" y="206243"/>
                          <a:pt x="2710" y="189203"/>
                        </a:cubicBezTo>
                        <a:cubicBezTo>
                          <a:pt x="3353" y="171551"/>
                          <a:pt x="7213" y="154173"/>
                          <a:pt x="14184" y="137942"/>
                        </a:cubicBezTo>
                        <a:cubicBezTo>
                          <a:pt x="21905" y="120017"/>
                          <a:pt x="32040" y="103250"/>
                          <a:pt x="44373" y="88129"/>
                        </a:cubicBezTo>
                        <a:lnTo>
                          <a:pt x="-1419" y="45233"/>
                        </a:lnTo>
                        <a:lnTo>
                          <a:pt x="20780" y="21640"/>
                        </a:lnTo>
                        <a:lnTo>
                          <a:pt x="66625" y="64536"/>
                        </a:lnTo>
                        <a:cubicBezTo>
                          <a:pt x="85177" y="46820"/>
                          <a:pt x="106464" y="32209"/>
                          <a:pt x="129628" y="21265"/>
                        </a:cubicBezTo>
                        <a:cubicBezTo>
                          <a:pt x="150432" y="11340"/>
                          <a:pt x="172417" y="4128"/>
                          <a:pt x="195045" y="-183"/>
                        </a:cubicBezTo>
                        <a:close/>
                        <a:moveTo>
                          <a:pt x="85607" y="223466"/>
                        </a:moveTo>
                        <a:cubicBezTo>
                          <a:pt x="98314" y="235407"/>
                          <a:pt x="112041" y="239911"/>
                          <a:pt x="126786" y="236978"/>
                        </a:cubicBezTo>
                        <a:cubicBezTo>
                          <a:pt x="141532" y="234045"/>
                          <a:pt x="159870" y="225772"/>
                          <a:pt x="181801" y="212152"/>
                        </a:cubicBezTo>
                        <a:lnTo>
                          <a:pt x="92416" y="128022"/>
                        </a:lnTo>
                        <a:cubicBezTo>
                          <a:pt x="75955" y="147363"/>
                          <a:pt x="67429" y="165036"/>
                          <a:pt x="66947" y="181052"/>
                        </a:cubicBezTo>
                        <a:cubicBezTo>
                          <a:pt x="66518" y="197257"/>
                          <a:pt x="73327" y="212806"/>
                          <a:pt x="85607" y="223412"/>
                        </a:cubicBezTo>
                        <a:close/>
                        <a:moveTo>
                          <a:pt x="359604" y="234190"/>
                        </a:moveTo>
                        <a:cubicBezTo>
                          <a:pt x="347969" y="222131"/>
                          <a:pt x="330703" y="217332"/>
                          <a:pt x="314510" y="221643"/>
                        </a:cubicBezTo>
                        <a:cubicBezTo>
                          <a:pt x="293277" y="227852"/>
                          <a:pt x="273008" y="237005"/>
                          <a:pt x="254295" y="248828"/>
                        </a:cubicBezTo>
                        <a:lnTo>
                          <a:pt x="344108" y="333387"/>
                        </a:lnTo>
                        <a:cubicBezTo>
                          <a:pt x="361964" y="313725"/>
                          <a:pt x="372366" y="295408"/>
                          <a:pt x="375262" y="278426"/>
                        </a:cubicBezTo>
                        <a:cubicBezTo>
                          <a:pt x="378317" y="261895"/>
                          <a:pt x="372366" y="244973"/>
                          <a:pt x="359604" y="234029"/>
                        </a:cubicBezTo>
                        <a:close/>
                      </a:path>
                    </a:pathLst>
                  </a:custGeom>
                  <a:solidFill>
                    <a:srgbClr val="EAC483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7" name="Freeform: Shape 106">
                    <a:extLst>
                      <a:ext uri="{FF2B5EF4-FFF2-40B4-BE49-F238E27FC236}">
                        <a16:creationId xmlns:a16="http://schemas.microsoft.com/office/drawing/2014/main" id="{0205C977-19F6-032E-C9BD-6B4EE130C3B6}"/>
                      </a:ext>
                    </a:extLst>
                  </p:cNvPr>
                  <p:cNvSpPr/>
                  <p:nvPr/>
                </p:nvSpPr>
                <p:spPr>
                  <a:xfrm>
                    <a:off x="6881007" y="6031057"/>
                    <a:ext cx="126036" cy="110168"/>
                  </a:xfrm>
                  <a:custGeom>
                    <a:avLst/>
                    <a:gdLst>
                      <a:gd name="connsiteX0" fmla="*/ 93276 w 203890"/>
                      <a:gd name="connsiteY0" fmla="*/ -183 h 178221"/>
                      <a:gd name="connsiteX1" fmla="*/ 63892 w 203890"/>
                      <a:gd name="connsiteY1" fmla="*/ 53437 h 178221"/>
                      <a:gd name="connsiteX2" fmla="*/ -1418 w 203890"/>
                      <a:gd name="connsiteY2" fmla="*/ 141266 h 178221"/>
                      <a:gd name="connsiteX3" fmla="*/ 119603 w 203890"/>
                      <a:gd name="connsiteY3" fmla="*/ 174940 h 178221"/>
                      <a:gd name="connsiteX4" fmla="*/ 170649 w 203890"/>
                      <a:gd name="connsiteY4" fmla="*/ 119068 h 178221"/>
                      <a:gd name="connsiteX5" fmla="*/ 202124 w 203890"/>
                      <a:gd name="connsiteY5" fmla="*/ 73544 h 178221"/>
                      <a:gd name="connsiteX6" fmla="*/ 191133 w 203890"/>
                      <a:gd name="connsiteY6" fmla="*/ 889 h 1782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03890" h="178221">
                        <a:moveTo>
                          <a:pt x="93276" y="-183"/>
                        </a:moveTo>
                        <a:cubicBezTo>
                          <a:pt x="93276" y="-183"/>
                          <a:pt x="77190" y="38316"/>
                          <a:pt x="63892" y="53437"/>
                        </a:cubicBezTo>
                        <a:cubicBezTo>
                          <a:pt x="50595" y="68557"/>
                          <a:pt x="-1149" y="95957"/>
                          <a:pt x="-1418" y="141266"/>
                        </a:cubicBezTo>
                        <a:cubicBezTo>
                          <a:pt x="-1738" y="190382"/>
                          <a:pt x="85500" y="176763"/>
                          <a:pt x="119603" y="174940"/>
                        </a:cubicBezTo>
                        <a:cubicBezTo>
                          <a:pt x="153706" y="173116"/>
                          <a:pt x="156280" y="146896"/>
                          <a:pt x="170649" y="119068"/>
                        </a:cubicBezTo>
                        <a:cubicBezTo>
                          <a:pt x="185019" y="91238"/>
                          <a:pt x="199443" y="96011"/>
                          <a:pt x="202124" y="73544"/>
                        </a:cubicBezTo>
                        <a:cubicBezTo>
                          <a:pt x="204805" y="51077"/>
                          <a:pt x="191133" y="889"/>
                          <a:pt x="191133" y="889"/>
                        </a:cubicBezTo>
                        <a:close/>
                      </a:path>
                    </a:pathLst>
                  </a:custGeom>
                  <a:solidFill>
                    <a:srgbClr val="2A2C41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8" name="Freeform: Shape 107">
                    <a:extLst>
                      <a:ext uri="{FF2B5EF4-FFF2-40B4-BE49-F238E27FC236}">
                        <a16:creationId xmlns:a16="http://schemas.microsoft.com/office/drawing/2014/main" id="{47EE41B8-5F01-4FAC-AD34-DBF2F793B469}"/>
                      </a:ext>
                    </a:extLst>
                  </p:cNvPr>
                  <p:cNvSpPr/>
                  <p:nvPr/>
                </p:nvSpPr>
                <p:spPr>
                  <a:xfrm>
                    <a:off x="7288508" y="6031114"/>
                    <a:ext cx="183087" cy="95508"/>
                  </a:xfrm>
                  <a:custGeom>
                    <a:avLst/>
                    <a:gdLst>
                      <a:gd name="connsiteX0" fmla="*/ 116744 w 296182"/>
                      <a:gd name="connsiteY0" fmla="*/ 8572 h 154504"/>
                      <a:gd name="connsiteX1" fmla="*/ 212456 w 296182"/>
                      <a:gd name="connsiteY1" fmla="*/ 68895 h 154504"/>
                      <a:gd name="connsiteX2" fmla="*/ 294763 w 296182"/>
                      <a:gd name="connsiteY2" fmla="*/ 121281 h 154504"/>
                      <a:gd name="connsiteX3" fmla="*/ 100819 w 296182"/>
                      <a:gd name="connsiteY3" fmla="*/ 139941 h 154504"/>
                      <a:gd name="connsiteX4" fmla="*/ 979 w 296182"/>
                      <a:gd name="connsiteY4" fmla="*/ 88305 h 154504"/>
                      <a:gd name="connsiteX5" fmla="*/ 11327 w 296182"/>
                      <a:gd name="connsiteY5" fmla="*/ 2513 h 154504"/>
                      <a:gd name="connsiteX6" fmla="*/ 116744 w 296182"/>
                      <a:gd name="connsiteY6" fmla="*/ 8572 h 1545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96182" h="154504">
                        <a:moveTo>
                          <a:pt x="116744" y="8572"/>
                        </a:moveTo>
                        <a:cubicBezTo>
                          <a:pt x="116744" y="8572"/>
                          <a:pt x="164252" y="58438"/>
                          <a:pt x="212456" y="68895"/>
                        </a:cubicBezTo>
                        <a:cubicBezTo>
                          <a:pt x="260660" y="79350"/>
                          <a:pt x="294441" y="92648"/>
                          <a:pt x="294763" y="121281"/>
                        </a:cubicBezTo>
                        <a:cubicBezTo>
                          <a:pt x="295084" y="149914"/>
                          <a:pt x="155994" y="168789"/>
                          <a:pt x="100819" y="139941"/>
                        </a:cubicBezTo>
                        <a:cubicBezTo>
                          <a:pt x="18459" y="97045"/>
                          <a:pt x="10094" y="109860"/>
                          <a:pt x="979" y="88305"/>
                        </a:cubicBezTo>
                        <a:cubicBezTo>
                          <a:pt x="-8136" y="66750"/>
                          <a:pt x="11703" y="9216"/>
                          <a:pt x="11327" y="2513"/>
                        </a:cubicBezTo>
                        <a:cubicBezTo>
                          <a:pt x="10577" y="-6067"/>
                          <a:pt x="116744" y="8572"/>
                          <a:pt x="116744" y="8572"/>
                        </a:cubicBezTo>
                        <a:close/>
                      </a:path>
                    </a:pathLst>
                  </a:custGeom>
                  <a:solidFill>
                    <a:srgbClr val="2A2C41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09" name="Freeform: Shape 108">
                    <a:extLst>
                      <a:ext uri="{FF2B5EF4-FFF2-40B4-BE49-F238E27FC236}">
                        <a16:creationId xmlns:a16="http://schemas.microsoft.com/office/drawing/2014/main" id="{FF6233B3-A994-74E9-F86C-34395B85D2B1}"/>
                      </a:ext>
                    </a:extLst>
                  </p:cNvPr>
                  <p:cNvSpPr/>
                  <p:nvPr/>
                </p:nvSpPr>
                <p:spPr>
                  <a:xfrm>
                    <a:off x="6924561" y="5081995"/>
                    <a:ext cx="501111" cy="967145"/>
                  </a:xfrm>
                  <a:custGeom>
                    <a:avLst/>
                    <a:gdLst>
                      <a:gd name="connsiteX0" fmla="*/ 699878 w 810654"/>
                      <a:gd name="connsiteY0" fmla="*/ 103580 h 1564564"/>
                      <a:gd name="connsiteX1" fmla="*/ 770119 w 810654"/>
                      <a:gd name="connsiteY1" fmla="*/ 588519 h 1564564"/>
                      <a:gd name="connsiteX2" fmla="*/ 808672 w 810654"/>
                      <a:gd name="connsiteY2" fmla="*/ 924288 h 1564564"/>
                      <a:gd name="connsiteX3" fmla="*/ 735427 w 810654"/>
                      <a:gd name="connsiteY3" fmla="*/ 1546280 h 1564564"/>
                      <a:gd name="connsiteX4" fmla="*/ 578000 w 810654"/>
                      <a:gd name="connsiteY4" fmla="*/ 1534913 h 1564564"/>
                      <a:gd name="connsiteX5" fmla="*/ 604434 w 810654"/>
                      <a:gd name="connsiteY5" fmla="*/ 838711 h 1564564"/>
                      <a:gd name="connsiteX6" fmla="*/ 476442 w 810654"/>
                      <a:gd name="connsiteY6" fmla="*/ 364978 h 1564564"/>
                      <a:gd name="connsiteX7" fmla="*/ 306896 w 810654"/>
                      <a:gd name="connsiteY7" fmla="*/ 909221 h 1564564"/>
                      <a:gd name="connsiteX8" fmla="*/ 140191 w 810654"/>
                      <a:gd name="connsiteY8" fmla="*/ 1553144 h 1564564"/>
                      <a:gd name="connsiteX9" fmla="*/ -1419 w 810654"/>
                      <a:gd name="connsiteY9" fmla="*/ 1554592 h 1564564"/>
                      <a:gd name="connsiteX10" fmla="*/ 107055 w 810654"/>
                      <a:gd name="connsiteY10" fmla="*/ 893242 h 1564564"/>
                      <a:gd name="connsiteX11" fmla="*/ 229844 w 810654"/>
                      <a:gd name="connsiteY11" fmla="*/ 41434 h 1564564"/>
                      <a:gd name="connsiteX12" fmla="*/ 699878 w 810654"/>
                      <a:gd name="connsiteY12" fmla="*/ 103580 h 15645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810654" h="1564564">
                        <a:moveTo>
                          <a:pt x="699878" y="103580"/>
                        </a:moveTo>
                        <a:cubicBezTo>
                          <a:pt x="699878" y="103580"/>
                          <a:pt x="749743" y="465998"/>
                          <a:pt x="770119" y="588519"/>
                        </a:cubicBezTo>
                        <a:cubicBezTo>
                          <a:pt x="793926" y="731792"/>
                          <a:pt x="802291" y="850132"/>
                          <a:pt x="808672" y="924288"/>
                        </a:cubicBezTo>
                        <a:cubicBezTo>
                          <a:pt x="817037" y="1017533"/>
                          <a:pt x="729582" y="1519470"/>
                          <a:pt x="735427" y="1546280"/>
                        </a:cubicBezTo>
                        <a:cubicBezTo>
                          <a:pt x="741272" y="1573090"/>
                          <a:pt x="578000" y="1534913"/>
                          <a:pt x="578000" y="1534913"/>
                        </a:cubicBezTo>
                        <a:cubicBezTo>
                          <a:pt x="578000" y="1534913"/>
                          <a:pt x="629313" y="938015"/>
                          <a:pt x="604434" y="838711"/>
                        </a:cubicBezTo>
                        <a:cubicBezTo>
                          <a:pt x="581270" y="746216"/>
                          <a:pt x="497622" y="339722"/>
                          <a:pt x="476442" y="364978"/>
                        </a:cubicBezTo>
                        <a:cubicBezTo>
                          <a:pt x="455263" y="390233"/>
                          <a:pt x="322499" y="836297"/>
                          <a:pt x="306896" y="909221"/>
                        </a:cubicBezTo>
                        <a:cubicBezTo>
                          <a:pt x="291292" y="982144"/>
                          <a:pt x="140191" y="1553144"/>
                          <a:pt x="140191" y="1553144"/>
                        </a:cubicBezTo>
                        <a:cubicBezTo>
                          <a:pt x="140191" y="1553144"/>
                          <a:pt x="27267" y="1577434"/>
                          <a:pt x="-1419" y="1554592"/>
                        </a:cubicBezTo>
                        <a:cubicBezTo>
                          <a:pt x="-1419" y="1554592"/>
                          <a:pt x="97081" y="1029973"/>
                          <a:pt x="107055" y="893242"/>
                        </a:cubicBezTo>
                        <a:cubicBezTo>
                          <a:pt x="110861" y="841123"/>
                          <a:pt x="141747" y="271947"/>
                          <a:pt x="229844" y="41434"/>
                        </a:cubicBezTo>
                        <a:cubicBezTo>
                          <a:pt x="276439" y="-80229"/>
                          <a:pt x="699878" y="103580"/>
                          <a:pt x="699878" y="103580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50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0" name="Freeform: Shape 109">
                    <a:extLst>
                      <a:ext uri="{FF2B5EF4-FFF2-40B4-BE49-F238E27FC236}">
                        <a16:creationId xmlns:a16="http://schemas.microsoft.com/office/drawing/2014/main" id="{00DC77C8-890B-71C8-78D9-E1EB681F9063}"/>
                      </a:ext>
                    </a:extLst>
                  </p:cNvPr>
                  <p:cNvSpPr/>
                  <p:nvPr/>
                </p:nvSpPr>
                <p:spPr>
                  <a:xfrm>
                    <a:off x="6944412" y="4559711"/>
                    <a:ext cx="416112" cy="601706"/>
                  </a:xfrm>
                  <a:custGeom>
                    <a:avLst/>
                    <a:gdLst>
                      <a:gd name="connsiteX0" fmla="*/ 11455 w 673151"/>
                      <a:gd name="connsiteY0" fmla="*/ 942482 h 973389"/>
                      <a:gd name="connsiteX1" fmla="*/ 99339 w 673151"/>
                      <a:gd name="connsiteY1" fmla="*/ 956530 h 973389"/>
                      <a:gd name="connsiteX2" fmla="*/ 113172 w 673151"/>
                      <a:gd name="connsiteY2" fmla="*/ 567249 h 973389"/>
                      <a:gd name="connsiteX3" fmla="*/ 143361 w 673151"/>
                      <a:gd name="connsiteY3" fmla="*/ 371750 h 973389"/>
                      <a:gd name="connsiteX4" fmla="*/ 143361 w 673151"/>
                      <a:gd name="connsiteY4" fmla="*/ 372072 h 973389"/>
                      <a:gd name="connsiteX5" fmla="*/ 143361 w 673151"/>
                      <a:gd name="connsiteY5" fmla="*/ 372072 h 973389"/>
                      <a:gd name="connsiteX6" fmla="*/ 187329 w 673151"/>
                      <a:gd name="connsiteY6" fmla="*/ 600601 h 973389"/>
                      <a:gd name="connsiteX7" fmla="*/ 177731 w 673151"/>
                      <a:gd name="connsiteY7" fmla="*/ 954760 h 973389"/>
                      <a:gd name="connsiteX8" fmla="*/ 287116 w 673151"/>
                      <a:gd name="connsiteY8" fmla="*/ 965484 h 973389"/>
                      <a:gd name="connsiteX9" fmla="*/ 601329 w 673151"/>
                      <a:gd name="connsiteY9" fmla="*/ 973206 h 973389"/>
                      <a:gd name="connsiteX10" fmla="*/ 666853 w 673151"/>
                      <a:gd name="connsiteY10" fmla="*/ 965431 h 973389"/>
                      <a:gd name="connsiteX11" fmla="*/ 656129 w 673151"/>
                      <a:gd name="connsiteY11" fmla="*/ 788485 h 973389"/>
                      <a:gd name="connsiteX12" fmla="*/ 649105 w 673151"/>
                      <a:gd name="connsiteY12" fmla="*/ 624140 h 973389"/>
                      <a:gd name="connsiteX13" fmla="*/ 654467 w 673151"/>
                      <a:gd name="connsiteY13" fmla="*/ 528857 h 973389"/>
                      <a:gd name="connsiteX14" fmla="*/ 662831 w 673151"/>
                      <a:gd name="connsiteY14" fmla="*/ 276843 h 973389"/>
                      <a:gd name="connsiteX15" fmla="*/ 671733 w 673151"/>
                      <a:gd name="connsiteY15" fmla="*/ 115661 h 973389"/>
                      <a:gd name="connsiteX16" fmla="*/ 627871 w 673151"/>
                      <a:gd name="connsiteY16" fmla="*/ 93409 h 973389"/>
                      <a:gd name="connsiteX17" fmla="*/ 492319 w 673151"/>
                      <a:gd name="connsiteY17" fmla="*/ 30405 h 973389"/>
                      <a:gd name="connsiteX18" fmla="*/ 449423 w 673151"/>
                      <a:gd name="connsiteY18" fmla="*/ 13247 h 973389"/>
                      <a:gd name="connsiteX19" fmla="*/ 290065 w 673151"/>
                      <a:gd name="connsiteY19" fmla="*/ -158 h 973389"/>
                      <a:gd name="connsiteX20" fmla="*/ 243737 w 673151"/>
                      <a:gd name="connsiteY20" fmla="*/ 15928 h 973389"/>
                      <a:gd name="connsiteX21" fmla="*/ 74673 w 673151"/>
                      <a:gd name="connsiteY21" fmla="*/ 87671 h 973389"/>
                      <a:gd name="connsiteX22" fmla="*/ -878 w 673151"/>
                      <a:gd name="connsiteY22" fmla="*/ 532718 h 973389"/>
                      <a:gd name="connsiteX23" fmla="*/ 11455 w 673151"/>
                      <a:gd name="connsiteY23" fmla="*/ 942482 h 9733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673151" h="973389">
                        <a:moveTo>
                          <a:pt x="11455" y="942482"/>
                        </a:moveTo>
                        <a:cubicBezTo>
                          <a:pt x="11455" y="942482"/>
                          <a:pt x="73387" y="961303"/>
                          <a:pt x="99339" y="956530"/>
                        </a:cubicBezTo>
                        <a:cubicBezTo>
                          <a:pt x="125290" y="951758"/>
                          <a:pt x="112154" y="633470"/>
                          <a:pt x="113172" y="567249"/>
                        </a:cubicBezTo>
                        <a:cubicBezTo>
                          <a:pt x="113924" y="513628"/>
                          <a:pt x="143361" y="371750"/>
                          <a:pt x="143361" y="371750"/>
                        </a:cubicBezTo>
                        <a:lnTo>
                          <a:pt x="143361" y="372072"/>
                        </a:lnTo>
                        <a:cubicBezTo>
                          <a:pt x="143361" y="372072"/>
                          <a:pt x="143361" y="372072"/>
                          <a:pt x="143361" y="372072"/>
                        </a:cubicBezTo>
                        <a:cubicBezTo>
                          <a:pt x="146257" y="382796"/>
                          <a:pt x="185935" y="529876"/>
                          <a:pt x="187329" y="600601"/>
                        </a:cubicBezTo>
                        <a:cubicBezTo>
                          <a:pt x="188777" y="674006"/>
                          <a:pt x="177731" y="954760"/>
                          <a:pt x="177731" y="954760"/>
                        </a:cubicBezTo>
                        <a:lnTo>
                          <a:pt x="287116" y="965484"/>
                        </a:lnTo>
                        <a:lnTo>
                          <a:pt x="601329" y="973206"/>
                        </a:lnTo>
                        <a:lnTo>
                          <a:pt x="666853" y="965431"/>
                        </a:lnTo>
                        <a:cubicBezTo>
                          <a:pt x="666853" y="965431"/>
                          <a:pt x="659078" y="845429"/>
                          <a:pt x="656129" y="788485"/>
                        </a:cubicBezTo>
                        <a:cubicBezTo>
                          <a:pt x="654306" y="752238"/>
                          <a:pt x="647282" y="687357"/>
                          <a:pt x="649105" y="624140"/>
                        </a:cubicBezTo>
                        <a:cubicBezTo>
                          <a:pt x="649105" y="624140"/>
                          <a:pt x="647924" y="557544"/>
                          <a:pt x="654467" y="528857"/>
                        </a:cubicBezTo>
                        <a:cubicBezTo>
                          <a:pt x="655164" y="402207"/>
                          <a:pt x="662831" y="276843"/>
                          <a:pt x="662831" y="276843"/>
                        </a:cubicBezTo>
                        <a:cubicBezTo>
                          <a:pt x="667067" y="219415"/>
                          <a:pt x="670070" y="165688"/>
                          <a:pt x="671733" y="115661"/>
                        </a:cubicBezTo>
                        <a:cubicBezTo>
                          <a:pt x="657898" y="108315"/>
                          <a:pt x="641222" y="99575"/>
                          <a:pt x="627871" y="93409"/>
                        </a:cubicBezTo>
                        <a:cubicBezTo>
                          <a:pt x="586637" y="73784"/>
                          <a:pt x="529210" y="47295"/>
                          <a:pt x="492319" y="30405"/>
                        </a:cubicBezTo>
                        <a:cubicBezTo>
                          <a:pt x="470871" y="20485"/>
                          <a:pt x="449423" y="13247"/>
                          <a:pt x="449423" y="13247"/>
                        </a:cubicBezTo>
                        <a:cubicBezTo>
                          <a:pt x="449423" y="13247"/>
                          <a:pt x="302022" y="-855"/>
                          <a:pt x="290065" y="-158"/>
                        </a:cubicBezTo>
                        <a:cubicBezTo>
                          <a:pt x="274301" y="4228"/>
                          <a:pt x="258805" y="9601"/>
                          <a:pt x="243737" y="15928"/>
                        </a:cubicBezTo>
                        <a:cubicBezTo>
                          <a:pt x="191458" y="35767"/>
                          <a:pt x="90706" y="76143"/>
                          <a:pt x="74673" y="87671"/>
                        </a:cubicBezTo>
                        <a:cubicBezTo>
                          <a:pt x="51135" y="104508"/>
                          <a:pt x="1375" y="504835"/>
                          <a:pt x="-878" y="532718"/>
                        </a:cubicBezTo>
                        <a:cubicBezTo>
                          <a:pt x="-4524" y="583120"/>
                          <a:pt x="11455" y="942482"/>
                          <a:pt x="11455" y="942482"/>
                        </a:cubicBezTo>
                        <a:close/>
                      </a:path>
                    </a:pathLst>
                  </a:custGeom>
                  <a:solidFill>
                    <a:srgbClr val="6A98F2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1" name="Freeform: Shape 110">
                    <a:extLst>
                      <a:ext uri="{FF2B5EF4-FFF2-40B4-BE49-F238E27FC236}">
                        <a16:creationId xmlns:a16="http://schemas.microsoft.com/office/drawing/2014/main" id="{7BEB2ED5-7115-8180-EB85-B048F305DC66}"/>
                      </a:ext>
                    </a:extLst>
                  </p:cNvPr>
                  <p:cNvSpPr/>
                  <p:nvPr/>
                </p:nvSpPr>
                <p:spPr>
                  <a:xfrm>
                    <a:off x="7101657" y="5125719"/>
                    <a:ext cx="255916" cy="47678"/>
                  </a:xfrm>
                  <a:custGeom>
                    <a:avLst/>
                    <a:gdLst>
                      <a:gd name="connsiteX0" fmla="*/ 403144 w 413999"/>
                      <a:gd name="connsiteY0" fmla="*/ -183 h 77129"/>
                      <a:gd name="connsiteX1" fmla="*/ -1419 w 413999"/>
                      <a:gd name="connsiteY1" fmla="*/ -183 h 77129"/>
                      <a:gd name="connsiteX2" fmla="*/ -1419 w 413999"/>
                      <a:gd name="connsiteY2" fmla="*/ 61801 h 77129"/>
                      <a:gd name="connsiteX3" fmla="*/ 412581 w 413999"/>
                      <a:gd name="connsiteY3" fmla="*/ 49951 h 771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13999" h="77129">
                        <a:moveTo>
                          <a:pt x="403144" y="-183"/>
                        </a:moveTo>
                        <a:cubicBezTo>
                          <a:pt x="403144" y="-183"/>
                          <a:pt x="187431" y="18155"/>
                          <a:pt x="-1419" y="-183"/>
                        </a:cubicBezTo>
                        <a:lnTo>
                          <a:pt x="-1419" y="61801"/>
                        </a:lnTo>
                        <a:cubicBezTo>
                          <a:pt x="-1419" y="61801"/>
                          <a:pt x="282231" y="102767"/>
                          <a:pt x="412581" y="49951"/>
                        </a:cubicBezTo>
                        <a:close/>
                      </a:path>
                    </a:pathLst>
                  </a:custGeom>
                  <a:solidFill>
                    <a:srgbClr val="232536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2" name="Freeform: Shape 111">
                    <a:extLst>
                      <a:ext uri="{FF2B5EF4-FFF2-40B4-BE49-F238E27FC236}">
                        <a16:creationId xmlns:a16="http://schemas.microsoft.com/office/drawing/2014/main" id="{3A1ED15C-B8C3-655E-B86A-CCB6B1ED789B}"/>
                      </a:ext>
                    </a:extLst>
                  </p:cNvPr>
                  <p:cNvSpPr/>
                  <p:nvPr/>
                </p:nvSpPr>
                <p:spPr>
                  <a:xfrm>
                    <a:off x="7238017" y="4573581"/>
                    <a:ext cx="157851" cy="708088"/>
                  </a:xfrm>
                  <a:custGeom>
                    <a:avLst/>
                    <a:gdLst>
                      <a:gd name="connsiteX0" fmla="*/ -1419 w 255358"/>
                      <a:gd name="connsiteY0" fmla="*/ -183 h 1145484"/>
                      <a:gd name="connsiteX1" fmla="*/ 60031 w 255358"/>
                      <a:gd name="connsiteY1" fmla="*/ 266469 h 1145484"/>
                      <a:gd name="connsiteX2" fmla="*/ 102498 w 255358"/>
                      <a:gd name="connsiteY2" fmla="*/ 577894 h 1145484"/>
                      <a:gd name="connsiteX3" fmla="*/ 102498 w 255358"/>
                      <a:gd name="connsiteY3" fmla="*/ 577894 h 1145484"/>
                      <a:gd name="connsiteX4" fmla="*/ 145394 w 255358"/>
                      <a:gd name="connsiteY4" fmla="*/ 845458 h 1145484"/>
                      <a:gd name="connsiteX5" fmla="*/ 177566 w 255358"/>
                      <a:gd name="connsiteY5" fmla="*/ 1145302 h 1145484"/>
                      <a:gd name="connsiteX6" fmla="*/ 236548 w 255358"/>
                      <a:gd name="connsiteY6" fmla="*/ 1108143 h 1145484"/>
                      <a:gd name="connsiteX7" fmla="*/ 253330 w 255358"/>
                      <a:gd name="connsiteY7" fmla="*/ 1079295 h 1145484"/>
                      <a:gd name="connsiteX8" fmla="*/ 187753 w 255358"/>
                      <a:gd name="connsiteY8" fmla="*/ 702829 h 1145484"/>
                      <a:gd name="connsiteX9" fmla="*/ 187753 w 255358"/>
                      <a:gd name="connsiteY9" fmla="*/ 702507 h 1145484"/>
                      <a:gd name="connsiteX10" fmla="*/ 185179 w 255358"/>
                      <a:gd name="connsiteY10" fmla="*/ 681059 h 1145484"/>
                      <a:gd name="connsiteX11" fmla="*/ 185179 w 255358"/>
                      <a:gd name="connsiteY11" fmla="*/ 679880 h 1145484"/>
                      <a:gd name="connsiteX12" fmla="*/ 176816 w 255358"/>
                      <a:gd name="connsiteY12" fmla="*/ 594088 h 1145484"/>
                      <a:gd name="connsiteX13" fmla="*/ 179443 w 255358"/>
                      <a:gd name="connsiteY13" fmla="*/ 534516 h 1145484"/>
                      <a:gd name="connsiteX14" fmla="*/ 191721 w 255358"/>
                      <a:gd name="connsiteY14" fmla="*/ 256281 h 1145484"/>
                      <a:gd name="connsiteX15" fmla="*/ 208451 w 255358"/>
                      <a:gd name="connsiteY15" fmla="*/ 71185 h 1145484"/>
                      <a:gd name="connsiteX16" fmla="*/ 156225 w 255358"/>
                      <a:gd name="connsiteY16" fmla="*/ 60461 h 1145484"/>
                      <a:gd name="connsiteX17" fmla="*/ -1419 w 255358"/>
                      <a:gd name="connsiteY17" fmla="*/ -183 h 11454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255358" h="1145484">
                        <a:moveTo>
                          <a:pt x="-1419" y="-183"/>
                        </a:moveTo>
                        <a:cubicBezTo>
                          <a:pt x="-1419" y="-183"/>
                          <a:pt x="33649" y="82231"/>
                          <a:pt x="60031" y="266469"/>
                        </a:cubicBezTo>
                        <a:cubicBezTo>
                          <a:pt x="70111" y="337194"/>
                          <a:pt x="88878" y="456337"/>
                          <a:pt x="102498" y="577894"/>
                        </a:cubicBezTo>
                        <a:lnTo>
                          <a:pt x="102498" y="577894"/>
                        </a:lnTo>
                        <a:cubicBezTo>
                          <a:pt x="113222" y="673767"/>
                          <a:pt x="137726" y="772106"/>
                          <a:pt x="145394" y="845458"/>
                        </a:cubicBezTo>
                        <a:cubicBezTo>
                          <a:pt x="153437" y="921438"/>
                          <a:pt x="177566" y="1145302"/>
                          <a:pt x="177566" y="1145302"/>
                        </a:cubicBezTo>
                        <a:lnTo>
                          <a:pt x="236548" y="1108143"/>
                        </a:lnTo>
                        <a:cubicBezTo>
                          <a:pt x="244966" y="1100314"/>
                          <a:pt x="256763" y="1090234"/>
                          <a:pt x="253330" y="1079295"/>
                        </a:cubicBezTo>
                        <a:cubicBezTo>
                          <a:pt x="237244" y="1026908"/>
                          <a:pt x="206092" y="853769"/>
                          <a:pt x="187753" y="702829"/>
                        </a:cubicBezTo>
                        <a:cubicBezTo>
                          <a:pt x="187753" y="702829"/>
                          <a:pt x="187753" y="702829"/>
                          <a:pt x="187753" y="702507"/>
                        </a:cubicBezTo>
                        <a:cubicBezTo>
                          <a:pt x="186896" y="695215"/>
                          <a:pt x="186038" y="688030"/>
                          <a:pt x="185179" y="681059"/>
                        </a:cubicBezTo>
                        <a:cubicBezTo>
                          <a:pt x="185179" y="680684"/>
                          <a:pt x="185179" y="680255"/>
                          <a:pt x="185179" y="679880"/>
                        </a:cubicBezTo>
                        <a:cubicBezTo>
                          <a:pt x="181748" y="649691"/>
                          <a:pt x="178853" y="620898"/>
                          <a:pt x="176816" y="594088"/>
                        </a:cubicBezTo>
                        <a:cubicBezTo>
                          <a:pt x="175475" y="574195"/>
                          <a:pt x="176333" y="554194"/>
                          <a:pt x="179443" y="534516"/>
                        </a:cubicBezTo>
                        <a:cubicBezTo>
                          <a:pt x="187646" y="399072"/>
                          <a:pt x="191721" y="256281"/>
                          <a:pt x="191721" y="256281"/>
                        </a:cubicBezTo>
                        <a:cubicBezTo>
                          <a:pt x="196064" y="197782"/>
                          <a:pt x="206788" y="122231"/>
                          <a:pt x="208451" y="71185"/>
                        </a:cubicBezTo>
                        <a:cubicBezTo>
                          <a:pt x="190756" y="69094"/>
                          <a:pt x="173276" y="65501"/>
                          <a:pt x="156225" y="60461"/>
                        </a:cubicBezTo>
                        <a:cubicBezTo>
                          <a:pt x="156225" y="60461"/>
                          <a:pt x="40137" y="17619"/>
                          <a:pt x="-1419" y="-183"/>
                        </a:cubicBezTo>
                        <a:close/>
                      </a:path>
                    </a:pathLst>
                  </a:custGeom>
                  <a:solidFill>
                    <a:schemeClr val="accent5">
                      <a:lumMod val="50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3" name="Freeform: Shape 112">
                    <a:extLst>
                      <a:ext uri="{FF2B5EF4-FFF2-40B4-BE49-F238E27FC236}">
                        <a16:creationId xmlns:a16="http://schemas.microsoft.com/office/drawing/2014/main" id="{03FB2482-E8C2-AC5F-2CEB-35525E7B707D}"/>
                      </a:ext>
                    </a:extLst>
                  </p:cNvPr>
                  <p:cNvSpPr/>
                  <p:nvPr/>
                </p:nvSpPr>
                <p:spPr>
                  <a:xfrm>
                    <a:off x="7151110" y="4595689"/>
                    <a:ext cx="80128" cy="40155"/>
                  </a:xfrm>
                  <a:custGeom>
                    <a:avLst/>
                    <a:gdLst>
                      <a:gd name="connsiteX0" fmla="*/ 128128 w 129624"/>
                      <a:gd name="connsiteY0" fmla="*/ 7002 h 64960"/>
                      <a:gd name="connsiteX1" fmla="*/ 84373 w 129624"/>
                      <a:gd name="connsiteY1" fmla="*/ 64751 h 64960"/>
                      <a:gd name="connsiteX2" fmla="*/ -1419 w 129624"/>
                      <a:gd name="connsiteY2" fmla="*/ 20246 h 64960"/>
                      <a:gd name="connsiteX3" fmla="*/ 77778 w 129624"/>
                      <a:gd name="connsiteY3" fmla="*/ 40675 h 64960"/>
                      <a:gd name="connsiteX4" fmla="*/ 126036 w 129624"/>
                      <a:gd name="connsiteY4" fmla="*/ -183 h 64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9624" h="64960">
                        <a:moveTo>
                          <a:pt x="128128" y="7002"/>
                        </a:moveTo>
                        <a:cubicBezTo>
                          <a:pt x="128128" y="7002"/>
                          <a:pt x="132042" y="63464"/>
                          <a:pt x="84373" y="64751"/>
                        </a:cubicBezTo>
                        <a:cubicBezTo>
                          <a:pt x="36706" y="66038"/>
                          <a:pt x="-1419" y="20246"/>
                          <a:pt x="-1419" y="20246"/>
                        </a:cubicBezTo>
                        <a:lnTo>
                          <a:pt x="77778" y="40675"/>
                        </a:lnTo>
                        <a:lnTo>
                          <a:pt x="126036" y="-183"/>
                        </a:lnTo>
                        <a:close/>
                      </a:path>
                    </a:pathLst>
                  </a:custGeom>
                  <a:solidFill>
                    <a:srgbClr val="C7C5CE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4" name="Freeform: Shape 113">
                    <a:extLst>
                      <a:ext uri="{FF2B5EF4-FFF2-40B4-BE49-F238E27FC236}">
                        <a16:creationId xmlns:a16="http://schemas.microsoft.com/office/drawing/2014/main" id="{4D8C1B89-122E-34E8-A949-2DEDB3D810D8}"/>
                      </a:ext>
                    </a:extLst>
                  </p:cNvPr>
                  <p:cNvSpPr/>
                  <p:nvPr/>
                </p:nvSpPr>
                <p:spPr>
                  <a:xfrm>
                    <a:off x="7109377" y="4332269"/>
                    <a:ext cx="139469" cy="214793"/>
                  </a:xfrm>
                  <a:custGeom>
                    <a:avLst/>
                    <a:gdLst>
                      <a:gd name="connsiteX0" fmla="*/ 131188 w 225621"/>
                      <a:gd name="connsiteY0" fmla="*/ 1071 h 347474"/>
                      <a:gd name="connsiteX1" fmla="*/ 222074 w 225621"/>
                      <a:gd name="connsiteY1" fmla="*/ 190886 h 347474"/>
                      <a:gd name="connsiteX2" fmla="*/ 100464 w 225621"/>
                      <a:gd name="connsiteY2" fmla="*/ 346867 h 347474"/>
                      <a:gd name="connsiteX3" fmla="*/ -1414 w 225621"/>
                      <a:gd name="connsiteY3" fmla="*/ 139465 h 347474"/>
                      <a:gd name="connsiteX4" fmla="*/ 131188 w 225621"/>
                      <a:gd name="connsiteY4" fmla="*/ 1071 h 3474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5621" h="347474">
                        <a:moveTo>
                          <a:pt x="131188" y="1071"/>
                        </a:moveTo>
                        <a:cubicBezTo>
                          <a:pt x="131188" y="1071"/>
                          <a:pt x="240680" y="19570"/>
                          <a:pt x="222074" y="190886"/>
                        </a:cubicBezTo>
                        <a:cubicBezTo>
                          <a:pt x="203468" y="362202"/>
                          <a:pt x="106952" y="347082"/>
                          <a:pt x="100464" y="346867"/>
                        </a:cubicBezTo>
                        <a:cubicBezTo>
                          <a:pt x="93976" y="346652"/>
                          <a:pt x="3304" y="348904"/>
                          <a:pt x="-1414" y="139465"/>
                        </a:cubicBezTo>
                        <a:cubicBezTo>
                          <a:pt x="-1467" y="139465"/>
                          <a:pt x="-2862" y="-15604"/>
                          <a:pt x="131188" y="1071"/>
                        </a:cubicBezTo>
                        <a:close/>
                      </a:path>
                    </a:pathLst>
                  </a:custGeom>
                  <a:solidFill>
                    <a:srgbClr val="DBA686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5" name="Freeform: Shape 114">
                    <a:extLst>
                      <a:ext uri="{FF2B5EF4-FFF2-40B4-BE49-F238E27FC236}">
                        <a16:creationId xmlns:a16="http://schemas.microsoft.com/office/drawing/2014/main" id="{3EFB43AF-8554-A7AC-7136-8F3D041E7D9F}"/>
                      </a:ext>
                    </a:extLst>
                  </p:cNvPr>
                  <p:cNvSpPr/>
                  <p:nvPr/>
                </p:nvSpPr>
                <p:spPr>
                  <a:xfrm>
                    <a:off x="7132151" y="4503806"/>
                    <a:ext cx="90701" cy="86740"/>
                  </a:xfrm>
                  <a:custGeom>
                    <a:avLst/>
                    <a:gdLst>
                      <a:gd name="connsiteX0" fmla="*/ 142337 w 146728"/>
                      <a:gd name="connsiteY0" fmla="*/ 19716 h 140321"/>
                      <a:gd name="connsiteX1" fmla="*/ 145233 w 146728"/>
                      <a:gd name="connsiteY1" fmla="*/ 105508 h 140321"/>
                      <a:gd name="connsiteX2" fmla="*/ -1419 w 146728"/>
                      <a:gd name="connsiteY2" fmla="*/ 114087 h 140321"/>
                      <a:gd name="connsiteX3" fmla="*/ 6785 w 146728"/>
                      <a:gd name="connsiteY3" fmla="*/ 9796 h 140321"/>
                      <a:gd name="connsiteX4" fmla="*/ 142337 w 146728"/>
                      <a:gd name="connsiteY4" fmla="*/ 19716 h 1403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6728" h="140321">
                        <a:moveTo>
                          <a:pt x="142337" y="19716"/>
                        </a:moveTo>
                        <a:cubicBezTo>
                          <a:pt x="142337" y="19716"/>
                          <a:pt x="142337" y="90280"/>
                          <a:pt x="145233" y="105508"/>
                        </a:cubicBezTo>
                        <a:cubicBezTo>
                          <a:pt x="148343" y="121915"/>
                          <a:pt x="57349" y="169423"/>
                          <a:pt x="-1419" y="114087"/>
                        </a:cubicBezTo>
                        <a:cubicBezTo>
                          <a:pt x="-1419" y="114087"/>
                          <a:pt x="10485" y="37035"/>
                          <a:pt x="6785" y="9796"/>
                        </a:cubicBezTo>
                        <a:cubicBezTo>
                          <a:pt x="3086" y="-17443"/>
                          <a:pt x="142337" y="19716"/>
                          <a:pt x="142337" y="19716"/>
                        </a:cubicBezTo>
                        <a:close/>
                      </a:path>
                    </a:pathLst>
                  </a:custGeom>
                  <a:solidFill>
                    <a:srgbClr val="DBA686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6" name="Freeform: Shape 115">
                    <a:extLst>
                      <a:ext uri="{FF2B5EF4-FFF2-40B4-BE49-F238E27FC236}">
                        <a16:creationId xmlns:a16="http://schemas.microsoft.com/office/drawing/2014/main" id="{BB28CF97-3E6C-7260-A161-D3C6074A66E4}"/>
                      </a:ext>
                    </a:extLst>
                  </p:cNvPr>
                  <p:cNvSpPr/>
                  <p:nvPr/>
                </p:nvSpPr>
                <p:spPr>
                  <a:xfrm>
                    <a:off x="7243182" y="4422286"/>
                    <a:ext cx="15124" cy="50890"/>
                  </a:xfrm>
                  <a:custGeom>
                    <a:avLst/>
                    <a:gdLst>
                      <a:gd name="connsiteX0" fmla="*/ 6046 w 24467"/>
                      <a:gd name="connsiteY0" fmla="*/ 5371 h 82326"/>
                      <a:gd name="connsiteX1" fmla="*/ 22453 w 24467"/>
                      <a:gd name="connsiteY1" fmla="*/ 5692 h 82326"/>
                      <a:gd name="connsiteX2" fmla="*/ 4544 w 24467"/>
                      <a:gd name="connsiteY2" fmla="*/ 79098 h 82326"/>
                      <a:gd name="connsiteX3" fmla="*/ -818 w 24467"/>
                      <a:gd name="connsiteY3" fmla="*/ 81296 h 82326"/>
                      <a:gd name="connsiteX4" fmla="*/ 6046 w 24467"/>
                      <a:gd name="connsiteY4" fmla="*/ 5371 h 823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467" h="82326">
                        <a:moveTo>
                          <a:pt x="6046" y="5371"/>
                        </a:moveTo>
                        <a:cubicBezTo>
                          <a:pt x="6046" y="5371"/>
                          <a:pt x="18218" y="-7337"/>
                          <a:pt x="22453" y="5692"/>
                        </a:cubicBezTo>
                        <a:cubicBezTo>
                          <a:pt x="26689" y="18722"/>
                          <a:pt x="7064" y="73790"/>
                          <a:pt x="4544" y="79098"/>
                        </a:cubicBezTo>
                        <a:cubicBezTo>
                          <a:pt x="4544" y="79098"/>
                          <a:pt x="2292" y="84085"/>
                          <a:pt x="-818" y="81296"/>
                        </a:cubicBezTo>
                        <a:cubicBezTo>
                          <a:pt x="-3928" y="78508"/>
                          <a:pt x="6046" y="5371"/>
                          <a:pt x="6046" y="5371"/>
                        </a:cubicBezTo>
                        <a:close/>
                      </a:path>
                    </a:pathLst>
                  </a:custGeom>
                  <a:solidFill>
                    <a:srgbClr val="DBA686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7" name="Freeform: Shape 116">
                    <a:extLst>
                      <a:ext uri="{FF2B5EF4-FFF2-40B4-BE49-F238E27FC236}">
                        <a16:creationId xmlns:a16="http://schemas.microsoft.com/office/drawing/2014/main" id="{5A23A177-BE2A-3388-C14A-C77000646E82}"/>
                      </a:ext>
                    </a:extLst>
                  </p:cNvPr>
                  <p:cNvSpPr/>
                  <p:nvPr/>
                </p:nvSpPr>
                <p:spPr>
                  <a:xfrm>
                    <a:off x="7099317" y="4413905"/>
                    <a:ext cx="14314" cy="51689"/>
                  </a:xfrm>
                  <a:custGeom>
                    <a:avLst/>
                    <a:gdLst>
                      <a:gd name="connsiteX0" fmla="*/ 15826 w 23156"/>
                      <a:gd name="connsiteY0" fmla="*/ 5792 h 83618"/>
                      <a:gd name="connsiteX1" fmla="*/ -582 w 23156"/>
                      <a:gd name="connsiteY1" fmla="*/ 5417 h 83618"/>
                      <a:gd name="connsiteX2" fmla="*/ 14324 w 23156"/>
                      <a:gd name="connsiteY2" fmla="*/ 79520 h 83618"/>
                      <a:gd name="connsiteX3" fmla="*/ 21080 w 23156"/>
                      <a:gd name="connsiteY3" fmla="*/ 82737 h 83618"/>
                      <a:gd name="connsiteX4" fmla="*/ 15826 w 23156"/>
                      <a:gd name="connsiteY4" fmla="*/ 5792 h 836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156" h="83618">
                        <a:moveTo>
                          <a:pt x="15826" y="5792"/>
                        </a:moveTo>
                        <a:cubicBezTo>
                          <a:pt x="15826" y="5792"/>
                          <a:pt x="4244" y="-7399"/>
                          <a:pt x="-582" y="5417"/>
                        </a:cubicBezTo>
                        <a:cubicBezTo>
                          <a:pt x="-5408" y="18232"/>
                          <a:pt x="12126" y="75927"/>
                          <a:pt x="14324" y="79520"/>
                        </a:cubicBezTo>
                        <a:cubicBezTo>
                          <a:pt x="14324" y="79520"/>
                          <a:pt x="18077" y="85418"/>
                          <a:pt x="21080" y="82737"/>
                        </a:cubicBezTo>
                        <a:cubicBezTo>
                          <a:pt x="24083" y="80056"/>
                          <a:pt x="15826" y="5792"/>
                          <a:pt x="15826" y="5792"/>
                        </a:cubicBezTo>
                        <a:close/>
                      </a:path>
                    </a:pathLst>
                  </a:custGeom>
                  <a:solidFill>
                    <a:srgbClr val="DBA686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8" name="Freeform: Shape 117">
                    <a:extLst>
                      <a:ext uri="{FF2B5EF4-FFF2-40B4-BE49-F238E27FC236}">
                        <a16:creationId xmlns:a16="http://schemas.microsoft.com/office/drawing/2014/main" id="{B89E0346-F53B-5964-786B-F822D92083B7}"/>
                      </a:ext>
                    </a:extLst>
                  </p:cNvPr>
                  <p:cNvSpPr/>
                  <p:nvPr/>
                </p:nvSpPr>
                <p:spPr>
                  <a:xfrm>
                    <a:off x="7104397" y="4314518"/>
                    <a:ext cx="149353" cy="139507"/>
                  </a:xfrm>
                  <a:custGeom>
                    <a:avLst/>
                    <a:gdLst>
                      <a:gd name="connsiteX0" fmla="*/ 239353 w 241610"/>
                      <a:gd name="connsiteY0" fmla="*/ 156598 h 225682"/>
                      <a:gd name="connsiteX1" fmla="*/ 232008 w 241610"/>
                      <a:gd name="connsiteY1" fmla="*/ 197510 h 225682"/>
                      <a:gd name="connsiteX2" fmla="*/ 215922 w 241610"/>
                      <a:gd name="connsiteY2" fmla="*/ 218261 h 225682"/>
                      <a:gd name="connsiteX3" fmla="*/ 214420 w 241610"/>
                      <a:gd name="connsiteY3" fmla="*/ 165070 h 225682"/>
                      <a:gd name="connsiteX4" fmla="*/ 211310 w 241610"/>
                      <a:gd name="connsiteY4" fmla="*/ 152255 h 225682"/>
                      <a:gd name="connsiteX5" fmla="*/ 206324 w 241610"/>
                      <a:gd name="connsiteY5" fmla="*/ 130539 h 225682"/>
                      <a:gd name="connsiteX6" fmla="*/ 30772 w 241610"/>
                      <a:gd name="connsiteY6" fmla="*/ 135901 h 225682"/>
                      <a:gd name="connsiteX7" fmla="*/ 31415 w 241610"/>
                      <a:gd name="connsiteY7" fmla="*/ 150914 h 225682"/>
                      <a:gd name="connsiteX8" fmla="*/ 26053 w 241610"/>
                      <a:gd name="connsiteY8" fmla="*/ 171880 h 225682"/>
                      <a:gd name="connsiteX9" fmla="*/ 21442 w 241610"/>
                      <a:gd name="connsiteY9" fmla="*/ 225500 h 225682"/>
                      <a:gd name="connsiteX10" fmla="*/ 8733 w 241610"/>
                      <a:gd name="connsiteY10" fmla="*/ 210808 h 225682"/>
                      <a:gd name="connsiteX11" fmla="*/ 1442 w 241610"/>
                      <a:gd name="connsiteY11" fmla="*/ 153595 h 225682"/>
                      <a:gd name="connsiteX12" fmla="*/ -1026 w 241610"/>
                      <a:gd name="connsiteY12" fmla="*/ 131826 h 225682"/>
                      <a:gd name="connsiteX13" fmla="*/ 40263 w 241610"/>
                      <a:gd name="connsiteY13" fmla="*/ 12360 h 225682"/>
                      <a:gd name="connsiteX14" fmla="*/ 182463 w 241610"/>
                      <a:gd name="connsiteY14" fmla="*/ 12950 h 225682"/>
                      <a:gd name="connsiteX15" fmla="*/ 203589 w 241610"/>
                      <a:gd name="connsiteY15" fmla="*/ 18312 h 225682"/>
                      <a:gd name="connsiteX16" fmla="*/ 239353 w 241610"/>
                      <a:gd name="connsiteY16" fmla="*/ 156598 h 2256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241610" h="225682">
                        <a:moveTo>
                          <a:pt x="239353" y="156598"/>
                        </a:moveTo>
                        <a:cubicBezTo>
                          <a:pt x="235600" y="180084"/>
                          <a:pt x="232008" y="197510"/>
                          <a:pt x="232008" y="197510"/>
                        </a:cubicBezTo>
                        <a:lnTo>
                          <a:pt x="215922" y="218261"/>
                        </a:lnTo>
                        <a:cubicBezTo>
                          <a:pt x="215922" y="218261"/>
                          <a:pt x="216833" y="172309"/>
                          <a:pt x="214420" y="165070"/>
                        </a:cubicBezTo>
                        <a:cubicBezTo>
                          <a:pt x="213508" y="162335"/>
                          <a:pt x="212382" y="157456"/>
                          <a:pt x="211310" y="152255"/>
                        </a:cubicBezTo>
                        <a:cubicBezTo>
                          <a:pt x="209486" y="143568"/>
                          <a:pt x="207557" y="133756"/>
                          <a:pt x="206324" y="130539"/>
                        </a:cubicBezTo>
                        <a:cubicBezTo>
                          <a:pt x="204232" y="125177"/>
                          <a:pt x="112489" y="98367"/>
                          <a:pt x="30772" y="135901"/>
                        </a:cubicBezTo>
                        <a:cubicBezTo>
                          <a:pt x="30772" y="135901"/>
                          <a:pt x="31468" y="143032"/>
                          <a:pt x="31415" y="150914"/>
                        </a:cubicBezTo>
                        <a:cubicBezTo>
                          <a:pt x="31415" y="160083"/>
                          <a:pt x="30396" y="170378"/>
                          <a:pt x="26053" y="171880"/>
                        </a:cubicBezTo>
                        <a:cubicBezTo>
                          <a:pt x="18171" y="174775"/>
                          <a:pt x="21442" y="225500"/>
                          <a:pt x="21442" y="225500"/>
                        </a:cubicBezTo>
                        <a:lnTo>
                          <a:pt x="8733" y="210808"/>
                        </a:lnTo>
                        <a:cubicBezTo>
                          <a:pt x="8733" y="210808"/>
                          <a:pt x="5034" y="183998"/>
                          <a:pt x="1442" y="153595"/>
                        </a:cubicBezTo>
                        <a:cubicBezTo>
                          <a:pt x="637" y="146464"/>
                          <a:pt x="-221" y="139118"/>
                          <a:pt x="-1026" y="131826"/>
                        </a:cubicBezTo>
                        <a:cubicBezTo>
                          <a:pt x="-2848" y="101048"/>
                          <a:pt x="209" y="45176"/>
                          <a:pt x="40263" y="12360"/>
                        </a:cubicBezTo>
                        <a:cubicBezTo>
                          <a:pt x="67073" y="778"/>
                          <a:pt x="110504" y="-9088"/>
                          <a:pt x="182463" y="12950"/>
                        </a:cubicBezTo>
                        <a:cubicBezTo>
                          <a:pt x="182463" y="12950"/>
                          <a:pt x="198977" y="14076"/>
                          <a:pt x="203589" y="18312"/>
                        </a:cubicBezTo>
                        <a:cubicBezTo>
                          <a:pt x="248898" y="68071"/>
                          <a:pt x="239353" y="156598"/>
                          <a:pt x="239353" y="156598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50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19" name="Freeform: Shape 118">
                    <a:extLst>
                      <a:ext uri="{FF2B5EF4-FFF2-40B4-BE49-F238E27FC236}">
                        <a16:creationId xmlns:a16="http://schemas.microsoft.com/office/drawing/2014/main" id="{9E11C263-7353-A8FB-B204-A2E5B63607BD}"/>
                      </a:ext>
                    </a:extLst>
                  </p:cNvPr>
                  <p:cNvSpPr/>
                  <p:nvPr/>
                </p:nvSpPr>
                <p:spPr>
                  <a:xfrm>
                    <a:off x="7141863" y="4532646"/>
                    <a:ext cx="71859" cy="25357"/>
                  </a:xfrm>
                  <a:custGeom>
                    <a:avLst/>
                    <a:gdLst>
                      <a:gd name="connsiteX0" fmla="*/ -1419 w 116247"/>
                      <a:gd name="connsiteY0" fmla="*/ -183 h 41021"/>
                      <a:gd name="connsiteX1" fmla="*/ 56651 w 116247"/>
                      <a:gd name="connsiteY1" fmla="*/ 23141 h 41021"/>
                      <a:gd name="connsiteX2" fmla="*/ 114829 w 116247"/>
                      <a:gd name="connsiteY2" fmla="*/ 1050 h 41021"/>
                      <a:gd name="connsiteX3" fmla="*/ 56436 w 116247"/>
                      <a:gd name="connsiteY3" fmla="*/ 40836 h 41021"/>
                      <a:gd name="connsiteX4" fmla="*/ -1419 w 116247"/>
                      <a:gd name="connsiteY4" fmla="*/ -183 h 410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247" h="41021">
                        <a:moveTo>
                          <a:pt x="-1419" y="-183"/>
                        </a:moveTo>
                        <a:cubicBezTo>
                          <a:pt x="-1419" y="-183"/>
                          <a:pt x="16060" y="24053"/>
                          <a:pt x="56651" y="23141"/>
                        </a:cubicBezTo>
                        <a:cubicBezTo>
                          <a:pt x="97242" y="22230"/>
                          <a:pt x="114829" y="1050"/>
                          <a:pt x="114829" y="1050"/>
                        </a:cubicBezTo>
                        <a:cubicBezTo>
                          <a:pt x="114829" y="1050"/>
                          <a:pt x="95633" y="41211"/>
                          <a:pt x="56436" y="40836"/>
                        </a:cubicBezTo>
                        <a:cubicBezTo>
                          <a:pt x="17241" y="40460"/>
                          <a:pt x="-1419" y="-183"/>
                          <a:pt x="-1419" y="-183"/>
                        </a:cubicBezTo>
                        <a:close/>
                      </a:path>
                    </a:pathLst>
                  </a:custGeom>
                  <a:solidFill>
                    <a:srgbClr val="B68B72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20" name="Freeform: Shape 119">
                    <a:extLst>
                      <a:ext uri="{FF2B5EF4-FFF2-40B4-BE49-F238E27FC236}">
                        <a16:creationId xmlns:a16="http://schemas.microsoft.com/office/drawing/2014/main" id="{8BEEC82D-8F70-A050-862B-45E0B1EADF77}"/>
                      </a:ext>
                    </a:extLst>
                  </p:cNvPr>
                  <p:cNvSpPr/>
                  <p:nvPr/>
                </p:nvSpPr>
                <p:spPr>
                  <a:xfrm>
                    <a:off x="7200166" y="4557970"/>
                    <a:ext cx="25257" cy="62977"/>
                  </a:xfrm>
                  <a:custGeom>
                    <a:avLst/>
                    <a:gdLst>
                      <a:gd name="connsiteX0" fmla="*/ 39440 w 40859"/>
                      <a:gd name="connsiteY0" fmla="*/ 71507 h 101878"/>
                      <a:gd name="connsiteX1" fmla="*/ -1419 w 40859"/>
                      <a:gd name="connsiteY1" fmla="*/ 101695 h 101878"/>
                      <a:gd name="connsiteX2" fmla="*/ 33434 w 40859"/>
                      <a:gd name="connsiteY2" fmla="*/ -183 h 1018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0859" h="101878">
                        <a:moveTo>
                          <a:pt x="39440" y="71507"/>
                        </a:moveTo>
                        <a:lnTo>
                          <a:pt x="-1419" y="101695"/>
                        </a:lnTo>
                        <a:cubicBezTo>
                          <a:pt x="-1419" y="101695"/>
                          <a:pt x="32738" y="28986"/>
                          <a:pt x="33434" y="-183"/>
                        </a:cubicBezTo>
                        <a:close/>
                      </a:path>
                    </a:pathLst>
                  </a:custGeom>
                  <a:solidFill>
                    <a:srgbClr val="9D9CA3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21" name="Freeform: Shape 120">
                    <a:extLst>
                      <a:ext uri="{FF2B5EF4-FFF2-40B4-BE49-F238E27FC236}">
                        <a16:creationId xmlns:a16="http://schemas.microsoft.com/office/drawing/2014/main" id="{563A10B2-503C-3768-384C-DD8B91746DED}"/>
                      </a:ext>
                    </a:extLst>
                  </p:cNvPr>
                  <p:cNvSpPr/>
                  <p:nvPr/>
                </p:nvSpPr>
                <p:spPr>
                  <a:xfrm>
                    <a:off x="7221711" y="4558003"/>
                    <a:ext cx="35300" cy="69837"/>
                  </a:xfrm>
                  <a:custGeom>
                    <a:avLst/>
                    <a:gdLst>
                      <a:gd name="connsiteX0" fmla="*/ 0 w 57105"/>
                      <a:gd name="connsiteY0" fmla="*/ 0 h 112977"/>
                      <a:gd name="connsiteX1" fmla="*/ 27936 w 57105"/>
                      <a:gd name="connsiteY1" fmla="*/ 25845 h 112977"/>
                      <a:gd name="connsiteX2" fmla="*/ 57105 w 57105"/>
                      <a:gd name="connsiteY2" fmla="*/ 112977 h 112977"/>
                      <a:gd name="connsiteX3" fmla="*/ 5952 w 57105"/>
                      <a:gd name="connsiteY3" fmla="*/ 71636 h 112977"/>
                      <a:gd name="connsiteX4" fmla="*/ 0 w 57105"/>
                      <a:gd name="connsiteY4" fmla="*/ 0 h 112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105" h="112977">
                        <a:moveTo>
                          <a:pt x="0" y="0"/>
                        </a:moveTo>
                        <a:lnTo>
                          <a:pt x="27936" y="25845"/>
                        </a:lnTo>
                        <a:lnTo>
                          <a:pt x="57105" y="112977"/>
                        </a:lnTo>
                        <a:lnTo>
                          <a:pt x="5952" y="7163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7E4F0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22" name="Freeform: Shape 121">
                    <a:extLst>
                      <a:ext uri="{FF2B5EF4-FFF2-40B4-BE49-F238E27FC236}">
                        <a16:creationId xmlns:a16="http://schemas.microsoft.com/office/drawing/2014/main" id="{396FB536-F683-06E9-CFA0-739010E5519F}"/>
                      </a:ext>
                    </a:extLst>
                  </p:cNvPr>
                  <p:cNvSpPr/>
                  <p:nvPr/>
                </p:nvSpPr>
                <p:spPr>
                  <a:xfrm>
                    <a:off x="7164595" y="4574045"/>
                    <a:ext cx="53967" cy="46901"/>
                  </a:xfrm>
                  <a:custGeom>
                    <a:avLst/>
                    <a:gdLst>
                      <a:gd name="connsiteX0" fmla="*/ 85884 w 87303"/>
                      <a:gd name="connsiteY0" fmla="*/ -183 h 75872"/>
                      <a:gd name="connsiteX1" fmla="*/ 56125 w 87303"/>
                      <a:gd name="connsiteY1" fmla="*/ 75689 h 75872"/>
                      <a:gd name="connsiteX2" fmla="*/ -176 w 87303"/>
                      <a:gd name="connsiteY2" fmla="*/ 24750 h 75872"/>
                      <a:gd name="connsiteX3" fmla="*/ 85884 w 87303"/>
                      <a:gd name="connsiteY3" fmla="*/ -183 h 75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7303" h="75872">
                        <a:moveTo>
                          <a:pt x="85884" y="-183"/>
                        </a:moveTo>
                        <a:cubicBezTo>
                          <a:pt x="78164" y="25908"/>
                          <a:pt x="68190" y="51292"/>
                          <a:pt x="56125" y="75689"/>
                        </a:cubicBezTo>
                        <a:cubicBezTo>
                          <a:pt x="56125" y="75689"/>
                          <a:pt x="13229" y="38155"/>
                          <a:pt x="-176" y="24750"/>
                        </a:cubicBezTo>
                        <a:cubicBezTo>
                          <a:pt x="-13581" y="11345"/>
                          <a:pt x="85884" y="-183"/>
                          <a:pt x="85884" y="-183"/>
                        </a:cubicBezTo>
                        <a:close/>
                      </a:path>
                    </a:pathLst>
                  </a:custGeom>
                  <a:solidFill>
                    <a:srgbClr val="DBA686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23" name="Freeform: Shape 122">
                    <a:extLst>
                      <a:ext uri="{FF2B5EF4-FFF2-40B4-BE49-F238E27FC236}">
                        <a16:creationId xmlns:a16="http://schemas.microsoft.com/office/drawing/2014/main" id="{23F10301-DB4A-2A00-714A-DD93864BEA77}"/>
                      </a:ext>
                    </a:extLst>
                  </p:cNvPr>
                  <p:cNvSpPr/>
                  <p:nvPr/>
                </p:nvSpPr>
                <p:spPr>
                  <a:xfrm>
                    <a:off x="7161286" y="4594993"/>
                    <a:ext cx="38880" cy="25953"/>
                  </a:xfrm>
                  <a:custGeom>
                    <a:avLst/>
                    <a:gdLst>
                      <a:gd name="connsiteX0" fmla="*/ 16652 w 62896"/>
                      <a:gd name="connsiteY0" fmla="*/ -183 h 41984"/>
                      <a:gd name="connsiteX1" fmla="*/ 61478 w 62896"/>
                      <a:gd name="connsiteY1" fmla="*/ 41801 h 41984"/>
                      <a:gd name="connsiteX2" fmla="*/ -1419 w 62896"/>
                      <a:gd name="connsiteY2" fmla="*/ 29415 h 419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62896" h="41984">
                        <a:moveTo>
                          <a:pt x="16652" y="-183"/>
                        </a:moveTo>
                        <a:lnTo>
                          <a:pt x="61478" y="41801"/>
                        </a:lnTo>
                        <a:cubicBezTo>
                          <a:pt x="61478" y="41801"/>
                          <a:pt x="8502" y="38262"/>
                          <a:pt x="-1419" y="29415"/>
                        </a:cubicBezTo>
                        <a:close/>
                      </a:path>
                    </a:pathLst>
                  </a:custGeom>
                  <a:solidFill>
                    <a:srgbClr val="9D9CA3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24" name="Freeform: Shape 123">
                    <a:extLst>
                      <a:ext uri="{FF2B5EF4-FFF2-40B4-BE49-F238E27FC236}">
                        <a16:creationId xmlns:a16="http://schemas.microsoft.com/office/drawing/2014/main" id="{43747B1F-AD28-9FAA-A095-C59A614DC790}"/>
                      </a:ext>
                    </a:extLst>
                  </p:cNvPr>
                  <p:cNvSpPr/>
                  <p:nvPr/>
                </p:nvSpPr>
                <p:spPr>
                  <a:xfrm>
                    <a:off x="7108453" y="4547197"/>
                    <a:ext cx="64004" cy="88631"/>
                  </a:xfrm>
                  <a:custGeom>
                    <a:avLst/>
                    <a:gdLst>
                      <a:gd name="connsiteX0" fmla="*/ 42657 w 103540"/>
                      <a:gd name="connsiteY0" fmla="*/ -183 h 143380"/>
                      <a:gd name="connsiteX1" fmla="*/ 102122 w 103540"/>
                      <a:gd name="connsiteY1" fmla="*/ 77137 h 143380"/>
                      <a:gd name="connsiteX2" fmla="*/ 62335 w 103540"/>
                      <a:gd name="connsiteY2" fmla="*/ 143197 h 143380"/>
                      <a:gd name="connsiteX3" fmla="*/ -1419 w 103540"/>
                      <a:gd name="connsiteY3" fmla="*/ 27324 h 1433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3540" h="143380">
                        <a:moveTo>
                          <a:pt x="42657" y="-183"/>
                        </a:moveTo>
                        <a:cubicBezTo>
                          <a:pt x="42657" y="-183"/>
                          <a:pt x="78528" y="58155"/>
                          <a:pt x="102122" y="77137"/>
                        </a:cubicBezTo>
                        <a:lnTo>
                          <a:pt x="62335" y="143197"/>
                        </a:lnTo>
                        <a:lnTo>
                          <a:pt x="-1419" y="27324"/>
                        </a:lnTo>
                        <a:close/>
                      </a:path>
                    </a:pathLst>
                  </a:custGeom>
                  <a:solidFill>
                    <a:srgbClr val="E7E4F0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25" name="Freeform: Shape 124">
                    <a:extLst>
                      <a:ext uri="{FF2B5EF4-FFF2-40B4-BE49-F238E27FC236}">
                        <a16:creationId xmlns:a16="http://schemas.microsoft.com/office/drawing/2014/main" id="{86275D66-8D3E-69BD-7B33-E140FAE024BA}"/>
                      </a:ext>
                    </a:extLst>
                  </p:cNvPr>
                  <p:cNvSpPr/>
                  <p:nvPr/>
                </p:nvSpPr>
                <p:spPr>
                  <a:xfrm>
                    <a:off x="6934769" y="4564267"/>
                    <a:ext cx="242166" cy="717468"/>
                  </a:xfrm>
                  <a:custGeom>
                    <a:avLst/>
                    <a:gdLst>
                      <a:gd name="connsiteX0" fmla="*/ 133275 w 391756"/>
                      <a:gd name="connsiteY0" fmla="*/ 562881 h 1160658"/>
                      <a:gd name="connsiteX1" fmla="*/ 128771 w 391756"/>
                      <a:gd name="connsiteY1" fmla="*/ 969267 h 1160658"/>
                      <a:gd name="connsiteX2" fmla="*/ 7429 w 391756"/>
                      <a:gd name="connsiteY2" fmla="*/ 953181 h 1160658"/>
                      <a:gd name="connsiteX3" fmla="*/ -668 w 391756"/>
                      <a:gd name="connsiteY3" fmla="*/ 547974 h 1160658"/>
                      <a:gd name="connsiteX4" fmla="*/ 70164 w 391756"/>
                      <a:gd name="connsiteY4" fmla="*/ 83357 h 1160658"/>
                      <a:gd name="connsiteX5" fmla="*/ 233813 w 391756"/>
                      <a:gd name="connsiteY5" fmla="*/ 18476 h 1160658"/>
                      <a:gd name="connsiteX6" fmla="*/ 279551 w 391756"/>
                      <a:gd name="connsiteY6" fmla="*/ -183 h 1160658"/>
                      <a:gd name="connsiteX7" fmla="*/ 389953 w 391756"/>
                      <a:gd name="connsiteY7" fmla="*/ 392744 h 1160658"/>
                      <a:gd name="connsiteX8" fmla="*/ 371616 w 391756"/>
                      <a:gd name="connsiteY8" fmla="*/ 638699 h 1160658"/>
                      <a:gd name="connsiteX9" fmla="*/ 343412 w 391756"/>
                      <a:gd name="connsiteY9" fmla="*/ 883582 h 1160658"/>
                      <a:gd name="connsiteX10" fmla="*/ 317138 w 391756"/>
                      <a:gd name="connsiteY10" fmla="*/ 1160475 h 1160658"/>
                      <a:gd name="connsiteX11" fmla="*/ 163624 w 391756"/>
                      <a:gd name="connsiteY11" fmla="*/ 1092164 h 1160658"/>
                      <a:gd name="connsiteX12" fmla="*/ 113758 w 391756"/>
                      <a:gd name="connsiteY12" fmla="*/ 1002618 h 1160658"/>
                      <a:gd name="connsiteX13" fmla="*/ 194188 w 391756"/>
                      <a:gd name="connsiteY13" fmla="*/ 646313 h 1160658"/>
                      <a:gd name="connsiteX14" fmla="*/ 163516 w 391756"/>
                      <a:gd name="connsiteY14" fmla="*/ 385827 h 1160658"/>
                      <a:gd name="connsiteX15" fmla="*/ 133275 w 391756"/>
                      <a:gd name="connsiteY15" fmla="*/ 562881 h 11606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391756" h="1160658">
                        <a:moveTo>
                          <a:pt x="133275" y="562881"/>
                        </a:moveTo>
                        <a:cubicBezTo>
                          <a:pt x="128717" y="624383"/>
                          <a:pt x="154723" y="964495"/>
                          <a:pt x="128771" y="969267"/>
                        </a:cubicBezTo>
                        <a:cubicBezTo>
                          <a:pt x="102819" y="974039"/>
                          <a:pt x="7429" y="953181"/>
                          <a:pt x="7429" y="953181"/>
                        </a:cubicBezTo>
                        <a:cubicBezTo>
                          <a:pt x="7429" y="953181"/>
                          <a:pt x="-4474" y="586420"/>
                          <a:pt x="-668" y="547974"/>
                        </a:cubicBezTo>
                        <a:cubicBezTo>
                          <a:pt x="2121" y="519985"/>
                          <a:pt x="46679" y="100194"/>
                          <a:pt x="70164" y="83357"/>
                        </a:cubicBezTo>
                        <a:cubicBezTo>
                          <a:pt x="83784" y="73598"/>
                          <a:pt x="184429" y="37941"/>
                          <a:pt x="233813" y="18476"/>
                        </a:cubicBezTo>
                        <a:cubicBezTo>
                          <a:pt x="242874" y="14884"/>
                          <a:pt x="271347" y="2873"/>
                          <a:pt x="279551" y="-183"/>
                        </a:cubicBezTo>
                        <a:cubicBezTo>
                          <a:pt x="290006" y="11506"/>
                          <a:pt x="381429" y="225664"/>
                          <a:pt x="389953" y="392744"/>
                        </a:cubicBezTo>
                        <a:cubicBezTo>
                          <a:pt x="392634" y="443630"/>
                          <a:pt x="380731" y="550977"/>
                          <a:pt x="371616" y="638699"/>
                        </a:cubicBezTo>
                        <a:cubicBezTo>
                          <a:pt x="361964" y="732320"/>
                          <a:pt x="351240" y="805350"/>
                          <a:pt x="343412" y="883582"/>
                        </a:cubicBezTo>
                        <a:cubicBezTo>
                          <a:pt x="327916" y="1037793"/>
                          <a:pt x="317138" y="1160475"/>
                          <a:pt x="317138" y="1160475"/>
                        </a:cubicBezTo>
                        <a:lnTo>
                          <a:pt x="163624" y="1092164"/>
                        </a:lnTo>
                        <a:cubicBezTo>
                          <a:pt x="138798" y="1079724"/>
                          <a:pt x="104642" y="1028785"/>
                          <a:pt x="113758" y="1002618"/>
                        </a:cubicBezTo>
                        <a:cubicBezTo>
                          <a:pt x="149254" y="903260"/>
                          <a:pt x="194188" y="733446"/>
                          <a:pt x="194188" y="646313"/>
                        </a:cubicBezTo>
                        <a:cubicBezTo>
                          <a:pt x="194188" y="646313"/>
                          <a:pt x="177082" y="432798"/>
                          <a:pt x="163516" y="385827"/>
                        </a:cubicBezTo>
                        <a:cubicBezTo>
                          <a:pt x="163303" y="385720"/>
                          <a:pt x="139067" y="484757"/>
                          <a:pt x="133275" y="562881"/>
                        </a:cubicBezTo>
                        <a:close/>
                      </a:path>
                    </a:pathLst>
                  </a:custGeom>
                  <a:solidFill>
                    <a:schemeClr val="accent5">
                      <a:lumMod val="50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26" name="Freeform: Shape 125">
                    <a:extLst>
                      <a:ext uri="{FF2B5EF4-FFF2-40B4-BE49-F238E27FC236}">
                        <a16:creationId xmlns:a16="http://schemas.microsoft.com/office/drawing/2014/main" id="{1ADC64FA-D354-A876-3568-B2E78C6B9840}"/>
                      </a:ext>
                    </a:extLst>
                  </p:cNvPr>
                  <p:cNvSpPr/>
                  <p:nvPr/>
                </p:nvSpPr>
                <p:spPr>
                  <a:xfrm>
                    <a:off x="6937057" y="5166555"/>
                    <a:ext cx="91120" cy="105638"/>
                  </a:xfrm>
                  <a:custGeom>
                    <a:avLst/>
                    <a:gdLst>
                      <a:gd name="connsiteX0" fmla="*/ 3407 w 147406"/>
                      <a:gd name="connsiteY0" fmla="*/ 153385 h 170892"/>
                      <a:gd name="connsiteX1" fmla="*/ -1419 w 147406"/>
                      <a:gd name="connsiteY1" fmla="*/ 134028 h 170892"/>
                      <a:gd name="connsiteX2" fmla="*/ 1048 w 147406"/>
                      <a:gd name="connsiteY2" fmla="*/ 113331 h 170892"/>
                      <a:gd name="connsiteX3" fmla="*/ 1048 w 147406"/>
                      <a:gd name="connsiteY3" fmla="*/ 106628 h 170892"/>
                      <a:gd name="connsiteX4" fmla="*/ 1637 w 147406"/>
                      <a:gd name="connsiteY4" fmla="*/ 70166 h 170892"/>
                      <a:gd name="connsiteX5" fmla="*/ 23461 w 147406"/>
                      <a:gd name="connsiteY5" fmla="*/ -183 h 170892"/>
                      <a:gd name="connsiteX6" fmla="*/ 72737 w 147406"/>
                      <a:gd name="connsiteY6" fmla="*/ 7109 h 170892"/>
                      <a:gd name="connsiteX7" fmla="*/ 115633 w 147406"/>
                      <a:gd name="connsiteY7" fmla="*/ 1318 h 170892"/>
                      <a:gd name="connsiteX8" fmla="*/ 145929 w 147406"/>
                      <a:gd name="connsiteY8" fmla="*/ 109577 h 170892"/>
                      <a:gd name="connsiteX9" fmla="*/ 145231 w 147406"/>
                      <a:gd name="connsiteY9" fmla="*/ 113867 h 170892"/>
                      <a:gd name="connsiteX10" fmla="*/ 133221 w 147406"/>
                      <a:gd name="connsiteY10" fmla="*/ 141374 h 170892"/>
                      <a:gd name="connsiteX11" fmla="*/ 115740 w 147406"/>
                      <a:gd name="connsiteY11" fmla="*/ 169096 h 170892"/>
                      <a:gd name="connsiteX12" fmla="*/ 92255 w 147406"/>
                      <a:gd name="connsiteY12" fmla="*/ 165771 h 170892"/>
                      <a:gd name="connsiteX13" fmla="*/ 60083 w 147406"/>
                      <a:gd name="connsiteY13" fmla="*/ 165288 h 170892"/>
                      <a:gd name="connsiteX14" fmla="*/ 28608 w 147406"/>
                      <a:gd name="connsiteY14" fmla="*/ 159176 h 170892"/>
                      <a:gd name="connsiteX15" fmla="*/ 3407 w 147406"/>
                      <a:gd name="connsiteY15" fmla="*/ 153385 h 1708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147406" h="170892">
                        <a:moveTo>
                          <a:pt x="3407" y="153385"/>
                        </a:moveTo>
                        <a:cubicBezTo>
                          <a:pt x="779" y="147218"/>
                          <a:pt x="-830" y="140677"/>
                          <a:pt x="-1419" y="134028"/>
                        </a:cubicBezTo>
                        <a:cubicBezTo>
                          <a:pt x="-1419" y="134028"/>
                          <a:pt x="350" y="122017"/>
                          <a:pt x="1048" y="113331"/>
                        </a:cubicBezTo>
                        <a:cubicBezTo>
                          <a:pt x="1209" y="111078"/>
                          <a:pt x="1209" y="108880"/>
                          <a:pt x="1048" y="106628"/>
                        </a:cubicBezTo>
                        <a:cubicBezTo>
                          <a:pt x="-722" y="94510"/>
                          <a:pt x="-507" y="82231"/>
                          <a:pt x="1637" y="70166"/>
                        </a:cubicBezTo>
                        <a:cubicBezTo>
                          <a:pt x="5177" y="54080"/>
                          <a:pt x="23461" y="-183"/>
                          <a:pt x="23461" y="-183"/>
                        </a:cubicBezTo>
                        <a:lnTo>
                          <a:pt x="72737" y="7109"/>
                        </a:lnTo>
                        <a:lnTo>
                          <a:pt x="115633" y="1318"/>
                        </a:lnTo>
                        <a:cubicBezTo>
                          <a:pt x="115633" y="1318"/>
                          <a:pt x="147538" y="94456"/>
                          <a:pt x="145929" y="109577"/>
                        </a:cubicBezTo>
                        <a:cubicBezTo>
                          <a:pt x="145768" y="111025"/>
                          <a:pt x="145553" y="112472"/>
                          <a:pt x="145231" y="113867"/>
                        </a:cubicBezTo>
                        <a:cubicBezTo>
                          <a:pt x="142604" y="126521"/>
                          <a:pt x="135312" y="134886"/>
                          <a:pt x="133221" y="141374"/>
                        </a:cubicBezTo>
                        <a:cubicBezTo>
                          <a:pt x="132417" y="143733"/>
                          <a:pt x="122872" y="166843"/>
                          <a:pt x="115740" y="169096"/>
                        </a:cubicBezTo>
                        <a:cubicBezTo>
                          <a:pt x="107858" y="172098"/>
                          <a:pt x="99012" y="170865"/>
                          <a:pt x="92255" y="165771"/>
                        </a:cubicBezTo>
                        <a:cubicBezTo>
                          <a:pt x="92255" y="165771"/>
                          <a:pt x="72630" y="171133"/>
                          <a:pt x="60083" y="165288"/>
                        </a:cubicBezTo>
                        <a:cubicBezTo>
                          <a:pt x="49198" y="168237"/>
                          <a:pt x="37563" y="165985"/>
                          <a:pt x="28608" y="159176"/>
                        </a:cubicBezTo>
                        <a:cubicBezTo>
                          <a:pt x="28608" y="159176"/>
                          <a:pt x="10217" y="162554"/>
                          <a:pt x="3407" y="153385"/>
                        </a:cubicBezTo>
                        <a:close/>
                      </a:path>
                    </a:pathLst>
                  </a:custGeom>
                  <a:solidFill>
                    <a:srgbClr val="DCA787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27" name="Freeform: Shape 126">
                    <a:extLst>
                      <a:ext uri="{FF2B5EF4-FFF2-40B4-BE49-F238E27FC236}">
                        <a16:creationId xmlns:a16="http://schemas.microsoft.com/office/drawing/2014/main" id="{0C6363C8-3D96-9DB6-3B73-9DEFC0170032}"/>
                      </a:ext>
                    </a:extLst>
                  </p:cNvPr>
                  <p:cNvSpPr/>
                  <p:nvPr/>
                </p:nvSpPr>
                <p:spPr>
                  <a:xfrm>
                    <a:off x="6936891" y="4931818"/>
                    <a:ext cx="83593" cy="254060"/>
                  </a:xfrm>
                  <a:custGeom>
                    <a:avLst/>
                    <a:gdLst>
                      <a:gd name="connsiteX0" fmla="*/ 133811 w 135229"/>
                      <a:gd name="connsiteY0" fmla="*/ 140516 h 410997"/>
                      <a:gd name="connsiteX1" fmla="*/ 132256 w 135229"/>
                      <a:gd name="connsiteY1" fmla="*/ 410814 h 410997"/>
                      <a:gd name="connsiteX2" fmla="*/ 3943 w 135229"/>
                      <a:gd name="connsiteY2" fmla="*/ 380948 h 410997"/>
                      <a:gd name="connsiteX3" fmla="*/ -1419 w 135229"/>
                      <a:gd name="connsiteY3" fmla="*/ -183 h 4109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5229" h="410997">
                        <a:moveTo>
                          <a:pt x="133811" y="140516"/>
                        </a:moveTo>
                        <a:lnTo>
                          <a:pt x="132256" y="410814"/>
                        </a:lnTo>
                        <a:cubicBezTo>
                          <a:pt x="132256" y="410814"/>
                          <a:pt x="78314" y="408401"/>
                          <a:pt x="3943" y="380948"/>
                        </a:cubicBezTo>
                        <a:lnTo>
                          <a:pt x="-1419" y="-183"/>
                        </a:lnTo>
                        <a:close/>
                      </a:path>
                    </a:pathLst>
                  </a:custGeom>
                  <a:solidFill>
                    <a:srgbClr val="363957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28" name="Freeform: Shape 127">
                    <a:extLst>
                      <a:ext uri="{FF2B5EF4-FFF2-40B4-BE49-F238E27FC236}">
                        <a16:creationId xmlns:a16="http://schemas.microsoft.com/office/drawing/2014/main" id="{28405764-4A28-C05A-5C45-2F88E3D1EA06}"/>
                      </a:ext>
                    </a:extLst>
                  </p:cNvPr>
                  <p:cNvSpPr/>
                  <p:nvPr/>
                </p:nvSpPr>
                <p:spPr>
                  <a:xfrm>
                    <a:off x="7194001" y="5128073"/>
                    <a:ext cx="62844" cy="46735"/>
                  </a:xfrm>
                  <a:custGeom>
                    <a:avLst/>
                    <a:gdLst>
                      <a:gd name="connsiteX0" fmla="*/ 0 w 101663"/>
                      <a:gd name="connsiteY0" fmla="*/ 0 h 75604"/>
                      <a:gd name="connsiteX1" fmla="*/ 101663 w 101663"/>
                      <a:gd name="connsiteY1" fmla="*/ 0 h 75604"/>
                      <a:gd name="connsiteX2" fmla="*/ 101663 w 101663"/>
                      <a:gd name="connsiteY2" fmla="*/ 75604 h 75604"/>
                      <a:gd name="connsiteX3" fmla="*/ 0 w 101663"/>
                      <a:gd name="connsiteY3" fmla="*/ 75604 h 75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1663" h="75604">
                        <a:moveTo>
                          <a:pt x="0" y="0"/>
                        </a:moveTo>
                        <a:lnTo>
                          <a:pt x="101663" y="0"/>
                        </a:lnTo>
                        <a:lnTo>
                          <a:pt x="101663" y="75604"/>
                        </a:lnTo>
                        <a:lnTo>
                          <a:pt x="0" y="75604"/>
                        </a:lnTo>
                        <a:close/>
                      </a:path>
                    </a:pathLst>
                  </a:custGeom>
                  <a:solidFill>
                    <a:srgbClr val="3E4265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29" name="Freeform: Shape 128">
                    <a:extLst>
                      <a:ext uri="{FF2B5EF4-FFF2-40B4-BE49-F238E27FC236}">
                        <a16:creationId xmlns:a16="http://schemas.microsoft.com/office/drawing/2014/main" id="{9044283E-5B04-5AF1-8E7D-E4FE14579201}"/>
                      </a:ext>
                    </a:extLst>
                  </p:cNvPr>
                  <p:cNvSpPr/>
                  <p:nvPr/>
                </p:nvSpPr>
                <p:spPr>
                  <a:xfrm>
                    <a:off x="6073284" y="5975836"/>
                    <a:ext cx="676401" cy="82134"/>
                  </a:xfrm>
                  <a:custGeom>
                    <a:avLst/>
                    <a:gdLst>
                      <a:gd name="connsiteX0" fmla="*/ 0 w 1094223"/>
                      <a:gd name="connsiteY0" fmla="*/ 0 h 132870"/>
                      <a:gd name="connsiteX1" fmla="*/ 1094224 w 1094223"/>
                      <a:gd name="connsiteY1" fmla="*/ 0 h 132870"/>
                      <a:gd name="connsiteX2" fmla="*/ 1094224 w 1094223"/>
                      <a:gd name="connsiteY2" fmla="*/ 132871 h 132870"/>
                      <a:gd name="connsiteX3" fmla="*/ 0 w 1094223"/>
                      <a:gd name="connsiteY3" fmla="*/ 132871 h 1328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94223" h="132870">
                        <a:moveTo>
                          <a:pt x="0" y="0"/>
                        </a:moveTo>
                        <a:lnTo>
                          <a:pt x="1094224" y="0"/>
                        </a:lnTo>
                        <a:lnTo>
                          <a:pt x="1094224" y="132871"/>
                        </a:lnTo>
                        <a:lnTo>
                          <a:pt x="0" y="13287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59148"/>
                      </a:gs>
                      <a:gs pos="50000">
                        <a:srgbClr val="EBAE4D"/>
                      </a:gs>
                      <a:gs pos="100000">
                        <a:srgbClr val="F1CC52"/>
                      </a:gs>
                    </a:gsLst>
                    <a:lin ang="0" scaled="1"/>
                  </a:gra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30" name="Freeform: Shape 129">
                    <a:extLst>
                      <a:ext uri="{FF2B5EF4-FFF2-40B4-BE49-F238E27FC236}">
                        <a16:creationId xmlns:a16="http://schemas.microsoft.com/office/drawing/2014/main" id="{F4C4B51B-56D0-A4A6-9DF3-D30E6E6AD1F8}"/>
                      </a:ext>
                    </a:extLst>
                  </p:cNvPr>
                  <p:cNvSpPr/>
                  <p:nvPr/>
                </p:nvSpPr>
                <p:spPr>
                  <a:xfrm>
                    <a:off x="6052104" y="5893735"/>
                    <a:ext cx="676401" cy="82101"/>
                  </a:xfrm>
                  <a:custGeom>
                    <a:avLst/>
                    <a:gdLst>
                      <a:gd name="connsiteX0" fmla="*/ 0 w 1094223"/>
                      <a:gd name="connsiteY0" fmla="*/ 0 h 132816"/>
                      <a:gd name="connsiteX1" fmla="*/ 1094224 w 1094223"/>
                      <a:gd name="connsiteY1" fmla="*/ 0 h 132816"/>
                      <a:gd name="connsiteX2" fmla="*/ 1094224 w 1094223"/>
                      <a:gd name="connsiteY2" fmla="*/ 132817 h 132816"/>
                      <a:gd name="connsiteX3" fmla="*/ 0 w 1094223"/>
                      <a:gd name="connsiteY3" fmla="*/ 132817 h 1328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94223" h="132816">
                        <a:moveTo>
                          <a:pt x="0" y="0"/>
                        </a:moveTo>
                        <a:lnTo>
                          <a:pt x="1094224" y="0"/>
                        </a:lnTo>
                        <a:lnTo>
                          <a:pt x="1094224" y="132817"/>
                        </a:lnTo>
                        <a:lnTo>
                          <a:pt x="0" y="13281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DB843A"/>
                      </a:gs>
                      <a:gs pos="50000">
                        <a:srgbClr val="DFA243"/>
                      </a:gs>
                      <a:gs pos="100000">
                        <a:srgbClr val="E4C04C"/>
                      </a:gs>
                    </a:gsLst>
                    <a:lin ang="0" scaled="1"/>
                  </a:gra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31" name="Freeform: Shape 130">
                    <a:extLst>
                      <a:ext uri="{FF2B5EF4-FFF2-40B4-BE49-F238E27FC236}">
                        <a16:creationId xmlns:a16="http://schemas.microsoft.com/office/drawing/2014/main" id="{248FCB17-FCD8-B2F3-11D9-8038B35ED889}"/>
                      </a:ext>
                    </a:extLst>
                  </p:cNvPr>
                  <p:cNvSpPr/>
                  <p:nvPr/>
                </p:nvSpPr>
                <p:spPr>
                  <a:xfrm>
                    <a:off x="6037056" y="5811600"/>
                    <a:ext cx="676401" cy="82134"/>
                  </a:xfrm>
                  <a:custGeom>
                    <a:avLst/>
                    <a:gdLst>
                      <a:gd name="connsiteX0" fmla="*/ 0 w 1094223"/>
                      <a:gd name="connsiteY0" fmla="*/ 0 h 132870"/>
                      <a:gd name="connsiteX1" fmla="*/ 1094224 w 1094223"/>
                      <a:gd name="connsiteY1" fmla="*/ 0 h 132870"/>
                      <a:gd name="connsiteX2" fmla="*/ 1094224 w 1094223"/>
                      <a:gd name="connsiteY2" fmla="*/ 132870 h 132870"/>
                      <a:gd name="connsiteX3" fmla="*/ 0 w 1094223"/>
                      <a:gd name="connsiteY3" fmla="*/ 132870 h 1328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94223" h="132870">
                        <a:moveTo>
                          <a:pt x="0" y="0"/>
                        </a:moveTo>
                        <a:lnTo>
                          <a:pt x="1094224" y="0"/>
                        </a:lnTo>
                        <a:lnTo>
                          <a:pt x="1094224" y="132870"/>
                        </a:lnTo>
                        <a:lnTo>
                          <a:pt x="0" y="13287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59148"/>
                      </a:gs>
                      <a:gs pos="50000">
                        <a:srgbClr val="EBAE4D"/>
                      </a:gs>
                      <a:gs pos="100000">
                        <a:srgbClr val="F1CC52"/>
                      </a:gs>
                    </a:gsLst>
                    <a:lin ang="0" scaled="1"/>
                  </a:gra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32" name="Freeform: Shape 131">
                    <a:extLst>
                      <a:ext uri="{FF2B5EF4-FFF2-40B4-BE49-F238E27FC236}">
                        <a16:creationId xmlns:a16="http://schemas.microsoft.com/office/drawing/2014/main" id="{F76D04DA-6C2D-45CE-8DA6-A8205E36D83A}"/>
                      </a:ext>
                    </a:extLst>
                  </p:cNvPr>
                  <p:cNvSpPr/>
                  <p:nvPr/>
                </p:nvSpPr>
                <p:spPr>
                  <a:xfrm>
                    <a:off x="6064666" y="5729498"/>
                    <a:ext cx="676401" cy="82101"/>
                  </a:xfrm>
                  <a:custGeom>
                    <a:avLst/>
                    <a:gdLst>
                      <a:gd name="connsiteX0" fmla="*/ 0 w 1094223"/>
                      <a:gd name="connsiteY0" fmla="*/ 0 h 132816"/>
                      <a:gd name="connsiteX1" fmla="*/ 1094224 w 1094223"/>
                      <a:gd name="connsiteY1" fmla="*/ 0 h 132816"/>
                      <a:gd name="connsiteX2" fmla="*/ 1094224 w 1094223"/>
                      <a:gd name="connsiteY2" fmla="*/ 132817 h 132816"/>
                      <a:gd name="connsiteX3" fmla="*/ 0 w 1094223"/>
                      <a:gd name="connsiteY3" fmla="*/ 132817 h 1328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94223" h="132816">
                        <a:moveTo>
                          <a:pt x="0" y="0"/>
                        </a:moveTo>
                        <a:lnTo>
                          <a:pt x="1094224" y="0"/>
                        </a:lnTo>
                        <a:lnTo>
                          <a:pt x="1094224" y="132817"/>
                        </a:lnTo>
                        <a:lnTo>
                          <a:pt x="0" y="13281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DB843A"/>
                      </a:gs>
                      <a:gs pos="50000">
                        <a:srgbClr val="DFA243"/>
                      </a:gs>
                      <a:gs pos="100000">
                        <a:srgbClr val="E4C04C"/>
                      </a:gs>
                    </a:gsLst>
                    <a:lin ang="0" scaled="1"/>
                  </a:gra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33" name="Freeform: Shape 132">
                    <a:extLst>
                      <a:ext uri="{FF2B5EF4-FFF2-40B4-BE49-F238E27FC236}">
                        <a16:creationId xmlns:a16="http://schemas.microsoft.com/office/drawing/2014/main" id="{1C9CBCC5-5870-0A39-BC51-F55F3457209D}"/>
                      </a:ext>
                    </a:extLst>
                  </p:cNvPr>
                  <p:cNvSpPr/>
                  <p:nvPr/>
                </p:nvSpPr>
                <p:spPr>
                  <a:xfrm>
                    <a:off x="6026814" y="5647497"/>
                    <a:ext cx="676401" cy="82134"/>
                  </a:xfrm>
                  <a:custGeom>
                    <a:avLst/>
                    <a:gdLst>
                      <a:gd name="connsiteX0" fmla="*/ 0 w 1094223"/>
                      <a:gd name="connsiteY0" fmla="*/ 0 h 132870"/>
                      <a:gd name="connsiteX1" fmla="*/ 1094224 w 1094223"/>
                      <a:gd name="connsiteY1" fmla="*/ 0 h 132870"/>
                      <a:gd name="connsiteX2" fmla="*/ 1094224 w 1094223"/>
                      <a:gd name="connsiteY2" fmla="*/ 132870 h 132870"/>
                      <a:gd name="connsiteX3" fmla="*/ 0 w 1094223"/>
                      <a:gd name="connsiteY3" fmla="*/ 132870 h 1328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94223" h="132870">
                        <a:moveTo>
                          <a:pt x="0" y="0"/>
                        </a:moveTo>
                        <a:lnTo>
                          <a:pt x="1094224" y="0"/>
                        </a:lnTo>
                        <a:lnTo>
                          <a:pt x="1094224" y="132870"/>
                        </a:lnTo>
                        <a:lnTo>
                          <a:pt x="0" y="13287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DB843A"/>
                      </a:gs>
                      <a:gs pos="50000">
                        <a:srgbClr val="DFA243"/>
                      </a:gs>
                      <a:gs pos="100000">
                        <a:srgbClr val="E4C04C"/>
                      </a:gs>
                    </a:gsLst>
                    <a:lin ang="0" scaled="1"/>
                  </a:gra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34" name="Freeform: Shape 133">
                    <a:extLst>
                      <a:ext uri="{FF2B5EF4-FFF2-40B4-BE49-F238E27FC236}">
                        <a16:creationId xmlns:a16="http://schemas.microsoft.com/office/drawing/2014/main" id="{0DC66738-5EFD-F4B0-8DE6-CA80DFE0FFDC}"/>
                      </a:ext>
                    </a:extLst>
                  </p:cNvPr>
                  <p:cNvSpPr/>
                  <p:nvPr/>
                </p:nvSpPr>
                <p:spPr>
                  <a:xfrm>
                    <a:off x="6012992" y="5565362"/>
                    <a:ext cx="676401" cy="82134"/>
                  </a:xfrm>
                  <a:custGeom>
                    <a:avLst/>
                    <a:gdLst>
                      <a:gd name="connsiteX0" fmla="*/ 0 w 1094223"/>
                      <a:gd name="connsiteY0" fmla="*/ 0 h 132870"/>
                      <a:gd name="connsiteX1" fmla="*/ 1094224 w 1094223"/>
                      <a:gd name="connsiteY1" fmla="*/ 0 h 132870"/>
                      <a:gd name="connsiteX2" fmla="*/ 1094224 w 1094223"/>
                      <a:gd name="connsiteY2" fmla="*/ 132871 h 132870"/>
                      <a:gd name="connsiteX3" fmla="*/ 0 w 1094223"/>
                      <a:gd name="connsiteY3" fmla="*/ 132871 h 1328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94223" h="132870">
                        <a:moveTo>
                          <a:pt x="0" y="0"/>
                        </a:moveTo>
                        <a:lnTo>
                          <a:pt x="1094224" y="0"/>
                        </a:lnTo>
                        <a:lnTo>
                          <a:pt x="1094224" y="132871"/>
                        </a:lnTo>
                        <a:lnTo>
                          <a:pt x="0" y="13287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59148"/>
                      </a:gs>
                      <a:gs pos="50000">
                        <a:srgbClr val="EBAE4D"/>
                      </a:gs>
                      <a:gs pos="100000">
                        <a:srgbClr val="F1CC52"/>
                      </a:gs>
                    </a:gsLst>
                    <a:lin ang="0" scaled="1"/>
                  </a:gra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35" name="Freeform: Shape 134">
                    <a:extLst>
                      <a:ext uri="{FF2B5EF4-FFF2-40B4-BE49-F238E27FC236}">
                        <a16:creationId xmlns:a16="http://schemas.microsoft.com/office/drawing/2014/main" id="{5346703C-C5DF-8361-4FC3-91D80903D7FC}"/>
                      </a:ext>
                    </a:extLst>
                  </p:cNvPr>
                  <p:cNvSpPr/>
                  <p:nvPr/>
                </p:nvSpPr>
                <p:spPr>
                  <a:xfrm>
                    <a:off x="6026814" y="5483260"/>
                    <a:ext cx="676401" cy="82101"/>
                  </a:xfrm>
                  <a:custGeom>
                    <a:avLst/>
                    <a:gdLst>
                      <a:gd name="connsiteX0" fmla="*/ 0 w 1094223"/>
                      <a:gd name="connsiteY0" fmla="*/ 0 h 132816"/>
                      <a:gd name="connsiteX1" fmla="*/ 1094224 w 1094223"/>
                      <a:gd name="connsiteY1" fmla="*/ 0 h 132816"/>
                      <a:gd name="connsiteX2" fmla="*/ 1094224 w 1094223"/>
                      <a:gd name="connsiteY2" fmla="*/ 132817 h 132816"/>
                      <a:gd name="connsiteX3" fmla="*/ 0 w 1094223"/>
                      <a:gd name="connsiteY3" fmla="*/ 132817 h 1328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94223" h="132816">
                        <a:moveTo>
                          <a:pt x="0" y="0"/>
                        </a:moveTo>
                        <a:lnTo>
                          <a:pt x="1094224" y="0"/>
                        </a:lnTo>
                        <a:lnTo>
                          <a:pt x="1094224" y="132817"/>
                        </a:lnTo>
                        <a:lnTo>
                          <a:pt x="0" y="13281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DB843A"/>
                      </a:gs>
                      <a:gs pos="50000">
                        <a:srgbClr val="DFA243"/>
                      </a:gs>
                      <a:gs pos="100000">
                        <a:srgbClr val="E4C04C"/>
                      </a:gs>
                    </a:gsLst>
                    <a:lin ang="0" scaled="1"/>
                  </a:gra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36" name="Freeform: Shape 135">
                    <a:extLst>
                      <a:ext uri="{FF2B5EF4-FFF2-40B4-BE49-F238E27FC236}">
                        <a16:creationId xmlns:a16="http://schemas.microsoft.com/office/drawing/2014/main" id="{8FEE83EC-0E55-8EB0-3BA6-7E7BEF78CEA5}"/>
                      </a:ext>
                    </a:extLst>
                  </p:cNvPr>
                  <p:cNvSpPr/>
                  <p:nvPr/>
                </p:nvSpPr>
                <p:spPr>
                  <a:xfrm>
                    <a:off x="6038348" y="5401126"/>
                    <a:ext cx="676401" cy="82134"/>
                  </a:xfrm>
                  <a:custGeom>
                    <a:avLst/>
                    <a:gdLst>
                      <a:gd name="connsiteX0" fmla="*/ 0 w 1094223"/>
                      <a:gd name="connsiteY0" fmla="*/ 0 h 132870"/>
                      <a:gd name="connsiteX1" fmla="*/ 1094224 w 1094223"/>
                      <a:gd name="connsiteY1" fmla="*/ 0 h 132870"/>
                      <a:gd name="connsiteX2" fmla="*/ 1094224 w 1094223"/>
                      <a:gd name="connsiteY2" fmla="*/ 132870 h 132870"/>
                      <a:gd name="connsiteX3" fmla="*/ 0 w 1094223"/>
                      <a:gd name="connsiteY3" fmla="*/ 132870 h 1328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94223" h="132870">
                        <a:moveTo>
                          <a:pt x="0" y="0"/>
                        </a:moveTo>
                        <a:lnTo>
                          <a:pt x="1094224" y="0"/>
                        </a:lnTo>
                        <a:lnTo>
                          <a:pt x="1094224" y="132870"/>
                        </a:lnTo>
                        <a:lnTo>
                          <a:pt x="0" y="13287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59148"/>
                      </a:gs>
                      <a:gs pos="50000">
                        <a:srgbClr val="EBAE4D"/>
                      </a:gs>
                      <a:gs pos="100000">
                        <a:srgbClr val="F1CC52"/>
                      </a:gs>
                    </a:gsLst>
                    <a:lin ang="0" scaled="1"/>
                  </a:gra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37" name="Freeform: Shape 136">
                    <a:extLst>
                      <a:ext uri="{FF2B5EF4-FFF2-40B4-BE49-F238E27FC236}">
                        <a16:creationId xmlns:a16="http://schemas.microsoft.com/office/drawing/2014/main" id="{F60CF00F-E5B3-4F00-AF96-F9B9A6F3CF59}"/>
                      </a:ext>
                    </a:extLst>
                  </p:cNvPr>
                  <p:cNvSpPr/>
                  <p:nvPr/>
                </p:nvSpPr>
                <p:spPr>
                  <a:xfrm>
                    <a:off x="6017169" y="5319024"/>
                    <a:ext cx="676401" cy="82134"/>
                  </a:xfrm>
                  <a:custGeom>
                    <a:avLst/>
                    <a:gdLst>
                      <a:gd name="connsiteX0" fmla="*/ 0 w 1094223"/>
                      <a:gd name="connsiteY0" fmla="*/ 0 h 132870"/>
                      <a:gd name="connsiteX1" fmla="*/ 1094224 w 1094223"/>
                      <a:gd name="connsiteY1" fmla="*/ 0 h 132870"/>
                      <a:gd name="connsiteX2" fmla="*/ 1094224 w 1094223"/>
                      <a:gd name="connsiteY2" fmla="*/ 132870 h 132870"/>
                      <a:gd name="connsiteX3" fmla="*/ 0 w 1094223"/>
                      <a:gd name="connsiteY3" fmla="*/ 132870 h 1328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94223" h="132870">
                        <a:moveTo>
                          <a:pt x="0" y="0"/>
                        </a:moveTo>
                        <a:lnTo>
                          <a:pt x="1094224" y="0"/>
                        </a:lnTo>
                        <a:lnTo>
                          <a:pt x="1094224" y="132870"/>
                        </a:lnTo>
                        <a:lnTo>
                          <a:pt x="0" y="13287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DB843A"/>
                      </a:gs>
                      <a:gs pos="50000">
                        <a:srgbClr val="DFA243"/>
                      </a:gs>
                      <a:gs pos="100000">
                        <a:srgbClr val="E4C04C"/>
                      </a:gs>
                    </a:gsLst>
                    <a:lin ang="0" scaled="1"/>
                  </a:gra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38" name="Freeform: Shape 137">
                    <a:extLst>
                      <a:ext uri="{FF2B5EF4-FFF2-40B4-BE49-F238E27FC236}">
                        <a16:creationId xmlns:a16="http://schemas.microsoft.com/office/drawing/2014/main" id="{7EDDE7D9-6CD0-A405-4543-25D09876E9DB}"/>
                      </a:ext>
                    </a:extLst>
                  </p:cNvPr>
                  <p:cNvSpPr/>
                  <p:nvPr/>
                </p:nvSpPr>
                <p:spPr>
                  <a:xfrm>
                    <a:off x="6002121" y="5236890"/>
                    <a:ext cx="676401" cy="82134"/>
                  </a:xfrm>
                  <a:custGeom>
                    <a:avLst/>
                    <a:gdLst>
                      <a:gd name="connsiteX0" fmla="*/ 0 w 1094223"/>
                      <a:gd name="connsiteY0" fmla="*/ 0 h 132870"/>
                      <a:gd name="connsiteX1" fmla="*/ 1094224 w 1094223"/>
                      <a:gd name="connsiteY1" fmla="*/ 0 h 132870"/>
                      <a:gd name="connsiteX2" fmla="*/ 1094224 w 1094223"/>
                      <a:gd name="connsiteY2" fmla="*/ 132870 h 132870"/>
                      <a:gd name="connsiteX3" fmla="*/ 0 w 1094223"/>
                      <a:gd name="connsiteY3" fmla="*/ 132870 h 1328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94223" h="132870">
                        <a:moveTo>
                          <a:pt x="0" y="0"/>
                        </a:moveTo>
                        <a:lnTo>
                          <a:pt x="1094224" y="0"/>
                        </a:lnTo>
                        <a:lnTo>
                          <a:pt x="1094224" y="132870"/>
                        </a:lnTo>
                        <a:lnTo>
                          <a:pt x="0" y="13287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59148"/>
                      </a:gs>
                      <a:gs pos="50000">
                        <a:srgbClr val="EBAE4D"/>
                      </a:gs>
                      <a:gs pos="100000">
                        <a:srgbClr val="F1CC52"/>
                      </a:gs>
                    </a:gsLst>
                    <a:lin ang="0" scaled="1"/>
                  </a:gra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39" name="Freeform: Shape 138">
                    <a:extLst>
                      <a:ext uri="{FF2B5EF4-FFF2-40B4-BE49-F238E27FC236}">
                        <a16:creationId xmlns:a16="http://schemas.microsoft.com/office/drawing/2014/main" id="{CB975D95-890E-092B-3C79-A5876D7594EA}"/>
                      </a:ext>
                    </a:extLst>
                  </p:cNvPr>
                  <p:cNvSpPr/>
                  <p:nvPr/>
                </p:nvSpPr>
                <p:spPr>
                  <a:xfrm>
                    <a:off x="6029731" y="5154788"/>
                    <a:ext cx="676401" cy="82101"/>
                  </a:xfrm>
                  <a:custGeom>
                    <a:avLst/>
                    <a:gdLst>
                      <a:gd name="connsiteX0" fmla="*/ 0 w 1094223"/>
                      <a:gd name="connsiteY0" fmla="*/ 0 h 132816"/>
                      <a:gd name="connsiteX1" fmla="*/ 1094224 w 1094223"/>
                      <a:gd name="connsiteY1" fmla="*/ 0 h 132816"/>
                      <a:gd name="connsiteX2" fmla="*/ 1094224 w 1094223"/>
                      <a:gd name="connsiteY2" fmla="*/ 132817 h 132816"/>
                      <a:gd name="connsiteX3" fmla="*/ 0 w 1094223"/>
                      <a:gd name="connsiteY3" fmla="*/ 132817 h 1328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94223" h="132816">
                        <a:moveTo>
                          <a:pt x="0" y="0"/>
                        </a:moveTo>
                        <a:lnTo>
                          <a:pt x="1094224" y="0"/>
                        </a:lnTo>
                        <a:lnTo>
                          <a:pt x="1094224" y="132817"/>
                        </a:lnTo>
                        <a:lnTo>
                          <a:pt x="0" y="13281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DB843A"/>
                      </a:gs>
                      <a:gs pos="50000">
                        <a:srgbClr val="DFA243"/>
                      </a:gs>
                      <a:gs pos="100000">
                        <a:srgbClr val="E4C04C"/>
                      </a:gs>
                    </a:gsLst>
                    <a:lin ang="0" scaled="1"/>
                  </a:gra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40" name="Freeform: Shape 139">
                    <a:extLst>
                      <a:ext uri="{FF2B5EF4-FFF2-40B4-BE49-F238E27FC236}">
                        <a16:creationId xmlns:a16="http://schemas.microsoft.com/office/drawing/2014/main" id="{BBD9796C-4284-BCF1-62DA-84ACC8086970}"/>
                      </a:ext>
                    </a:extLst>
                  </p:cNvPr>
                  <p:cNvSpPr/>
                  <p:nvPr/>
                </p:nvSpPr>
                <p:spPr>
                  <a:xfrm rot="82200">
                    <a:off x="6091738" y="5075988"/>
                    <a:ext cx="676401" cy="82134"/>
                  </a:xfrm>
                  <a:custGeom>
                    <a:avLst/>
                    <a:gdLst>
                      <a:gd name="connsiteX0" fmla="*/ -1418 w 1094223"/>
                      <a:gd name="connsiteY0" fmla="*/ -183 h 132870"/>
                      <a:gd name="connsiteX1" fmla="*/ 1092805 w 1094223"/>
                      <a:gd name="connsiteY1" fmla="*/ -183 h 132870"/>
                      <a:gd name="connsiteX2" fmla="*/ 1092805 w 1094223"/>
                      <a:gd name="connsiteY2" fmla="*/ 132687 h 132870"/>
                      <a:gd name="connsiteX3" fmla="*/ -1418 w 1094223"/>
                      <a:gd name="connsiteY3" fmla="*/ 132687 h 1328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94223" h="132870">
                        <a:moveTo>
                          <a:pt x="-1418" y="-183"/>
                        </a:moveTo>
                        <a:lnTo>
                          <a:pt x="1092805" y="-183"/>
                        </a:lnTo>
                        <a:lnTo>
                          <a:pt x="1092805" y="132687"/>
                        </a:lnTo>
                        <a:lnTo>
                          <a:pt x="-1418" y="13268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59148"/>
                      </a:gs>
                      <a:gs pos="50000">
                        <a:srgbClr val="EBAE4D"/>
                      </a:gs>
                      <a:gs pos="100000">
                        <a:srgbClr val="F1CC52"/>
                      </a:gs>
                    </a:gsLst>
                    <a:lin ang="681600" scaled="1"/>
                  </a:gra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41" name="Freeform: Shape 140">
                    <a:extLst>
                      <a:ext uri="{FF2B5EF4-FFF2-40B4-BE49-F238E27FC236}">
                        <a16:creationId xmlns:a16="http://schemas.microsoft.com/office/drawing/2014/main" id="{5E27D278-F72F-4D43-537F-7DDE05D215E7}"/>
                      </a:ext>
                    </a:extLst>
                  </p:cNvPr>
                  <p:cNvSpPr/>
                  <p:nvPr/>
                </p:nvSpPr>
                <p:spPr>
                  <a:xfrm>
                    <a:off x="5172256" y="5898740"/>
                    <a:ext cx="691283" cy="83924"/>
                  </a:xfrm>
                  <a:custGeom>
                    <a:avLst/>
                    <a:gdLst>
                      <a:gd name="connsiteX0" fmla="*/ 0 w 1118299"/>
                      <a:gd name="connsiteY0" fmla="*/ 0 h 135765"/>
                      <a:gd name="connsiteX1" fmla="*/ 1118299 w 1118299"/>
                      <a:gd name="connsiteY1" fmla="*/ 0 h 135765"/>
                      <a:gd name="connsiteX2" fmla="*/ 1118299 w 1118299"/>
                      <a:gd name="connsiteY2" fmla="*/ 135766 h 135765"/>
                      <a:gd name="connsiteX3" fmla="*/ 0 w 1118299"/>
                      <a:gd name="connsiteY3" fmla="*/ 135766 h 1357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18299" h="135765">
                        <a:moveTo>
                          <a:pt x="0" y="0"/>
                        </a:moveTo>
                        <a:lnTo>
                          <a:pt x="1118299" y="0"/>
                        </a:lnTo>
                        <a:lnTo>
                          <a:pt x="1118299" y="135766"/>
                        </a:lnTo>
                        <a:lnTo>
                          <a:pt x="0" y="135766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59148"/>
                      </a:gs>
                      <a:gs pos="50000">
                        <a:srgbClr val="EBAE4D"/>
                      </a:gs>
                      <a:gs pos="100000">
                        <a:srgbClr val="F1CC52"/>
                      </a:gs>
                    </a:gsLst>
                    <a:lin ang="0" scaled="1"/>
                  </a:gra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42" name="Freeform: Shape 141">
                    <a:extLst>
                      <a:ext uri="{FF2B5EF4-FFF2-40B4-BE49-F238E27FC236}">
                        <a16:creationId xmlns:a16="http://schemas.microsoft.com/office/drawing/2014/main" id="{A1E8D62F-BBB7-CE0F-3238-8D8FD69C3422}"/>
                      </a:ext>
                    </a:extLst>
                  </p:cNvPr>
                  <p:cNvSpPr/>
                  <p:nvPr/>
                </p:nvSpPr>
                <p:spPr>
                  <a:xfrm>
                    <a:off x="5197446" y="5814815"/>
                    <a:ext cx="691283" cy="83924"/>
                  </a:xfrm>
                  <a:custGeom>
                    <a:avLst/>
                    <a:gdLst>
                      <a:gd name="connsiteX0" fmla="*/ 0 w 1118299"/>
                      <a:gd name="connsiteY0" fmla="*/ 0 h 135765"/>
                      <a:gd name="connsiteX1" fmla="*/ 1118299 w 1118299"/>
                      <a:gd name="connsiteY1" fmla="*/ 0 h 135765"/>
                      <a:gd name="connsiteX2" fmla="*/ 1118299 w 1118299"/>
                      <a:gd name="connsiteY2" fmla="*/ 135766 h 135765"/>
                      <a:gd name="connsiteX3" fmla="*/ 0 w 1118299"/>
                      <a:gd name="connsiteY3" fmla="*/ 135766 h 1357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18299" h="135765">
                        <a:moveTo>
                          <a:pt x="0" y="0"/>
                        </a:moveTo>
                        <a:lnTo>
                          <a:pt x="1118299" y="0"/>
                        </a:lnTo>
                        <a:lnTo>
                          <a:pt x="1118299" y="135766"/>
                        </a:lnTo>
                        <a:lnTo>
                          <a:pt x="0" y="135766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DB843A"/>
                      </a:gs>
                      <a:gs pos="50000">
                        <a:srgbClr val="DFA243"/>
                      </a:gs>
                      <a:gs pos="100000">
                        <a:srgbClr val="E4C04C"/>
                      </a:gs>
                    </a:gsLst>
                    <a:lin ang="0" scaled="1"/>
                  </a:gra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43" name="Freeform: Shape 142">
                    <a:extLst>
                      <a:ext uri="{FF2B5EF4-FFF2-40B4-BE49-F238E27FC236}">
                        <a16:creationId xmlns:a16="http://schemas.microsoft.com/office/drawing/2014/main" id="{6CDF979C-75D6-3EB5-3CD9-7B9FB377EF31}"/>
                      </a:ext>
                    </a:extLst>
                  </p:cNvPr>
                  <p:cNvSpPr/>
                  <p:nvPr/>
                </p:nvSpPr>
                <p:spPr>
                  <a:xfrm>
                    <a:off x="5183360" y="5730858"/>
                    <a:ext cx="691283" cy="83924"/>
                  </a:xfrm>
                  <a:custGeom>
                    <a:avLst/>
                    <a:gdLst>
                      <a:gd name="connsiteX0" fmla="*/ 0 w 1118299"/>
                      <a:gd name="connsiteY0" fmla="*/ 0 h 135765"/>
                      <a:gd name="connsiteX1" fmla="*/ 1118299 w 1118299"/>
                      <a:gd name="connsiteY1" fmla="*/ 0 h 135765"/>
                      <a:gd name="connsiteX2" fmla="*/ 1118299 w 1118299"/>
                      <a:gd name="connsiteY2" fmla="*/ 135765 h 135765"/>
                      <a:gd name="connsiteX3" fmla="*/ 0 w 1118299"/>
                      <a:gd name="connsiteY3" fmla="*/ 135765 h 1357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18299" h="135765">
                        <a:moveTo>
                          <a:pt x="0" y="0"/>
                        </a:moveTo>
                        <a:lnTo>
                          <a:pt x="1118299" y="0"/>
                        </a:lnTo>
                        <a:lnTo>
                          <a:pt x="1118299" y="135765"/>
                        </a:lnTo>
                        <a:lnTo>
                          <a:pt x="0" y="13576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59148"/>
                      </a:gs>
                      <a:gs pos="50000">
                        <a:srgbClr val="EBAE4D"/>
                      </a:gs>
                      <a:gs pos="100000">
                        <a:srgbClr val="F1CC52"/>
                      </a:gs>
                    </a:gsLst>
                    <a:lin ang="0" scaled="1"/>
                  </a:gra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44" name="Freeform: Shape 143">
                    <a:extLst>
                      <a:ext uri="{FF2B5EF4-FFF2-40B4-BE49-F238E27FC236}">
                        <a16:creationId xmlns:a16="http://schemas.microsoft.com/office/drawing/2014/main" id="{47F1A540-687E-9E2D-7848-CFA2C6D7F53B}"/>
                      </a:ext>
                    </a:extLst>
                  </p:cNvPr>
                  <p:cNvSpPr/>
                  <p:nvPr/>
                </p:nvSpPr>
                <p:spPr>
                  <a:xfrm>
                    <a:off x="5197446" y="5646967"/>
                    <a:ext cx="691283" cy="83924"/>
                  </a:xfrm>
                  <a:custGeom>
                    <a:avLst/>
                    <a:gdLst>
                      <a:gd name="connsiteX0" fmla="*/ 0 w 1118299"/>
                      <a:gd name="connsiteY0" fmla="*/ 0 h 135765"/>
                      <a:gd name="connsiteX1" fmla="*/ 1118299 w 1118299"/>
                      <a:gd name="connsiteY1" fmla="*/ 0 h 135765"/>
                      <a:gd name="connsiteX2" fmla="*/ 1118299 w 1118299"/>
                      <a:gd name="connsiteY2" fmla="*/ 135766 h 135765"/>
                      <a:gd name="connsiteX3" fmla="*/ 0 w 1118299"/>
                      <a:gd name="connsiteY3" fmla="*/ 135766 h 1357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18299" h="135765">
                        <a:moveTo>
                          <a:pt x="0" y="0"/>
                        </a:moveTo>
                        <a:lnTo>
                          <a:pt x="1118299" y="0"/>
                        </a:lnTo>
                        <a:lnTo>
                          <a:pt x="1118299" y="135766"/>
                        </a:lnTo>
                        <a:lnTo>
                          <a:pt x="0" y="135766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DB843A"/>
                      </a:gs>
                      <a:gs pos="50000">
                        <a:srgbClr val="DFA243"/>
                      </a:gs>
                      <a:gs pos="100000">
                        <a:srgbClr val="E4C04C"/>
                      </a:gs>
                    </a:gsLst>
                    <a:lin ang="0" scaled="1"/>
                  </a:gra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45" name="Freeform: Shape 144">
                    <a:extLst>
                      <a:ext uri="{FF2B5EF4-FFF2-40B4-BE49-F238E27FC236}">
                        <a16:creationId xmlns:a16="http://schemas.microsoft.com/office/drawing/2014/main" id="{6548FE14-0F45-8D5A-16A5-AD8D4F62597D}"/>
                      </a:ext>
                    </a:extLst>
                  </p:cNvPr>
                  <p:cNvSpPr/>
                  <p:nvPr/>
                </p:nvSpPr>
                <p:spPr>
                  <a:xfrm>
                    <a:off x="5209246" y="5563009"/>
                    <a:ext cx="691283" cy="83924"/>
                  </a:xfrm>
                  <a:custGeom>
                    <a:avLst/>
                    <a:gdLst>
                      <a:gd name="connsiteX0" fmla="*/ 0 w 1118299"/>
                      <a:gd name="connsiteY0" fmla="*/ 0 h 135765"/>
                      <a:gd name="connsiteX1" fmla="*/ 1118299 w 1118299"/>
                      <a:gd name="connsiteY1" fmla="*/ 0 h 135765"/>
                      <a:gd name="connsiteX2" fmla="*/ 1118299 w 1118299"/>
                      <a:gd name="connsiteY2" fmla="*/ 135765 h 135765"/>
                      <a:gd name="connsiteX3" fmla="*/ 0 w 1118299"/>
                      <a:gd name="connsiteY3" fmla="*/ 135765 h 1357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18299" h="135765">
                        <a:moveTo>
                          <a:pt x="0" y="0"/>
                        </a:moveTo>
                        <a:lnTo>
                          <a:pt x="1118299" y="0"/>
                        </a:lnTo>
                        <a:lnTo>
                          <a:pt x="1118299" y="135765"/>
                        </a:lnTo>
                        <a:lnTo>
                          <a:pt x="0" y="13576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59148"/>
                      </a:gs>
                      <a:gs pos="50000">
                        <a:srgbClr val="EBAE4D"/>
                      </a:gs>
                      <a:gs pos="100000">
                        <a:srgbClr val="F1CC52"/>
                      </a:gs>
                    </a:gsLst>
                    <a:lin ang="0" scaled="1"/>
                  </a:gra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46" name="Freeform: Shape 145">
                    <a:extLst>
                      <a:ext uri="{FF2B5EF4-FFF2-40B4-BE49-F238E27FC236}">
                        <a16:creationId xmlns:a16="http://schemas.microsoft.com/office/drawing/2014/main" id="{2EFD717C-44EF-9E7E-91CE-433D6E25F44F}"/>
                      </a:ext>
                    </a:extLst>
                  </p:cNvPr>
                  <p:cNvSpPr/>
                  <p:nvPr/>
                </p:nvSpPr>
                <p:spPr>
                  <a:xfrm>
                    <a:off x="5226979" y="5979184"/>
                    <a:ext cx="691283" cy="83924"/>
                  </a:xfrm>
                  <a:custGeom>
                    <a:avLst/>
                    <a:gdLst>
                      <a:gd name="connsiteX0" fmla="*/ 0 w 1118299"/>
                      <a:gd name="connsiteY0" fmla="*/ 0 h 135765"/>
                      <a:gd name="connsiteX1" fmla="*/ 1118299 w 1118299"/>
                      <a:gd name="connsiteY1" fmla="*/ 0 h 135765"/>
                      <a:gd name="connsiteX2" fmla="*/ 1118299 w 1118299"/>
                      <a:gd name="connsiteY2" fmla="*/ 135766 h 135765"/>
                      <a:gd name="connsiteX3" fmla="*/ 0 w 1118299"/>
                      <a:gd name="connsiteY3" fmla="*/ 135766 h 1357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18299" h="135765">
                        <a:moveTo>
                          <a:pt x="0" y="0"/>
                        </a:moveTo>
                        <a:lnTo>
                          <a:pt x="1118299" y="0"/>
                        </a:lnTo>
                        <a:lnTo>
                          <a:pt x="1118299" y="135766"/>
                        </a:lnTo>
                        <a:lnTo>
                          <a:pt x="0" y="135766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DB843A"/>
                      </a:gs>
                      <a:gs pos="50000">
                        <a:srgbClr val="DFA243"/>
                      </a:gs>
                      <a:gs pos="100000">
                        <a:srgbClr val="E4C04C"/>
                      </a:gs>
                    </a:gsLst>
                    <a:lin ang="0" scaled="1"/>
                  </a:gra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47" name="Freeform: Shape 146">
                    <a:extLst>
                      <a:ext uri="{FF2B5EF4-FFF2-40B4-BE49-F238E27FC236}">
                        <a16:creationId xmlns:a16="http://schemas.microsoft.com/office/drawing/2014/main" id="{F21372B3-CCAC-DD20-41C0-3ECD5A6CBF93}"/>
                      </a:ext>
                    </a:extLst>
                  </p:cNvPr>
                  <p:cNvSpPr/>
                  <p:nvPr/>
                </p:nvSpPr>
                <p:spPr>
                  <a:xfrm>
                    <a:off x="5066157" y="5069457"/>
                    <a:ext cx="108591" cy="115780"/>
                  </a:xfrm>
                  <a:custGeom>
                    <a:avLst/>
                    <a:gdLst>
                      <a:gd name="connsiteX0" fmla="*/ 12147 w 175670"/>
                      <a:gd name="connsiteY0" fmla="*/ 48582 h 187299"/>
                      <a:gd name="connsiteX1" fmla="*/ 70057 w 175670"/>
                      <a:gd name="connsiteY1" fmla="*/ 45043 h 187299"/>
                      <a:gd name="connsiteX2" fmla="*/ 123677 w 175670"/>
                      <a:gd name="connsiteY2" fmla="*/ 18233 h 187299"/>
                      <a:gd name="connsiteX3" fmla="*/ 173972 w 175670"/>
                      <a:gd name="connsiteY3" fmla="*/ 4720 h 187299"/>
                      <a:gd name="connsiteX4" fmla="*/ 110164 w 175670"/>
                      <a:gd name="connsiteY4" fmla="*/ 57376 h 187299"/>
                      <a:gd name="connsiteX5" fmla="*/ 168610 w 175670"/>
                      <a:gd name="connsiteY5" fmla="*/ 90030 h 187299"/>
                      <a:gd name="connsiteX6" fmla="*/ 110058 w 175670"/>
                      <a:gd name="connsiteY6" fmla="*/ 185795 h 187299"/>
                      <a:gd name="connsiteX7" fmla="*/ 28287 w 175670"/>
                      <a:gd name="connsiteY7" fmla="*/ 129655 h 187299"/>
                      <a:gd name="connsiteX8" fmla="*/ -1419 w 175670"/>
                      <a:gd name="connsiteY8" fmla="*/ 120808 h 1872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5670" h="187299">
                        <a:moveTo>
                          <a:pt x="12147" y="48582"/>
                        </a:moveTo>
                        <a:cubicBezTo>
                          <a:pt x="12147" y="48582"/>
                          <a:pt x="52899" y="62684"/>
                          <a:pt x="70057" y="45043"/>
                        </a:cubicBezTo>
                        <a:cubicBezTo>
                          <a:pt x="84642" y="30083"/>
                          <a:pt x="114293" y="21236"/>
                          <a:pt x="123677" y="18233"/>
                        </a:cubicBezTo>
                        <a:cubicBezTo>
                          <a:pt x="135902" y="14587"/>
                          <a:pt x="169200" y="-10615"/>
                          <a:pt x="173972" y="4720"/>
                        </a:cubicBezTo>
                        <a:cubicBezTo>
                          <a:pt x="178745" y="20056"/>
                          <a:pt x="121049" y="48903"/>
                          <a:pt x="110164" y="57376"/>
                        </a:cubicBezTo>
                        <a:cubicBezTo>
                          <a:pt x="99280" y="65847"/>
                          <a:pt x="159495" y="78824"/>
                          <a:pt x="168610" y="90030"/>
                        </a:cubicBezTo>
                        <a:cubicBezTo>
                          <a:pt x="177726" y="101236"/>
                          <a:pt x="150379" y="199576"/>
                          <a:pt x="110058" y="185795"/>
                        </a:cubicBezTo>
                        <a:cubicBezTo>
                          <a:pt x="69735" y="172015"/>
                          <a:pt x="35847" y="130674"/>
                          <a:pt x="28287" y="129655"/>
                        </a:cubicBezTo>
                        <a:cubicBezTo>
                          <a:pt x="18207" y="127296"/>
                          <a:pt x="8286" y="124347"/>
                          <a:pt x="-1419" y="120808"/>
                        </a:cubicBezTo>
                        <a:close/>
                      </a:path>
                    </a:pathLst>
                  </a:custGeom>
                  <a:solidFill>
                    <a:srgbClr val="DCA787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48" name="Freeform: Shape 147">
                    <a:extLst>
                      <a:ext uri="{FF2B5EF4-FFF2-40B4-BE49-F238E27FC236}">
                        <a16:creationId xmlns:a16="http://schemas.microsoft.com/office/drawing/2014/main" id="{A5C77DD0-4846-4591-33B4-5FB247DEBD41}"/>
                      </a:ext>
                    </a:extLst>
                  </p:cNvPr>
                  <p:cNvSpPr/>
                  <p:nvPr/>
                </p:nvSpPr>
                <p:spPr>
                  <a:xfrm>
                    <a:off x="5135961" y="5122007"/>
                    <a:ext cx="115298" cy="100168"/>
                  </a:xfrm>
                  <a:custGeom>
                    <a:avLst/>
                    <a:gdLst>
                      <a:gd name="connsiteX0" fmla="*/ 46786 w 186520"/>
                      <a:gd name="connsiteY0" fmla="*/ -183 h 162043"/>
                      <a:gd name="connsiteX1" fmla="*/ 172579 w 186520"/>
                      <a:gd name="connsiteY1" fmla="*/ 60300 h 162043"/>
                      <a:gd name="connsiteX2" fmla="*/ 163195 w 186520"/>
                      <a:gd name="connsiteY2" fmla="*/ 72525 h 162043"/>
                      <a:gd name="connsiteX3" fmla="*/ 45231 w 186520"/>
                      <a:gd name="connsiteY3" fmla="*/ 27217 h 162043"/>
                      <a:gd name="connsiteX4" fmla="*/ 183946 w 186520"/>
                      <a:gd name="connsiteY4" fmla="*/ 118371 h 162043"/>
                      <a:gd name="connsiteX5" fmla="*/ 175849 w 186520"/>
                      <a:gd name="connsiteY5" fmla="*/ 133652 h 162043"/>
                      <a:gd name="connsiteX6" fmla="*/ 33274 w 186520"/>
                      <a:gd name="connsiteY6" fmla="*/ 56547 h 162043"/>
                      <a:gd name="connsiteX7" fmla="*/ 160246 w 186520"/>
                      <a:gd name="connsiteY7" fmla="*/ 142339 h 162043"/>
                      <a:gd name="connsiteX8" fmla="*/ 153919 w 186520"/>
                      <a:gd name="connsiteY8" fmla="*/ 155046 h 162043"/>
                      <a:gd name="connsiteX9" fmla="*/ 145769 w 186520"/>
                      <a:gd name="connsiteY9" fmla="*/ 154242 h 162043"/>
                      <a:gd name="connsiteX10" fmla="*/ 17081 w 186520"/>
                      <a:gd name="connsiteY10" fmla="*/ 82874 h 162043"/>
                      <a:gd name="connsiteX11" fmla="*/ 102497 w 186520"/>
                      <a:gd name="connsiteY11" fmla="*/ 153652 h 162043"/>
                      <a:gd name="connsiteX12" fmla="*/ 75955 w 186520"/>
                      <a:gd name="connsiteY12" fmla="*/ 152902 h 162043"/>
                      <a:gd name="connsiteX13" fmla="*/ -1419 w 186520"/>
                      <a:gd name="connsiteY13" fmla="*/ 101641 h 162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86520" h="162043">
                        <a:moveTo>
                          <a:pt x="46786" y="-183"/>
                        </a:moveTo>
                        <a:cubicBezTo>
                          <a:pt x="46786" y="-183"/>
                          <a:pt x="167378" y="50220"/>
                          <a:pt x="172579" y="60300"/>
                        </a:cubicBezTo>
                        <a:cubicBezTo>
                          <a:pt x="177780" y="70381"/>
                          <a:pt x="174670" y="76761"/>
                          <a:pt x="163195" y="72525"/>
                        </a:cubicBezTo>
                        <a:cubicBezTo>
                          <a:pt x="151720" y="68290"/>
                          <a:pt x="45231" y="27217"/>
                          <a:pt x="45231" y="27217"/>
                        </a:cubicBezTo>
                        <a:cubicBezTo>
                          <a:pt x="45231" y="27217"/>
                          <a:pt x="177833" y="110864"/>
                          <a:pt x="183946" y="118371"/>
                        </a:cubicBezTo>
                        <a:cubicBezTo>
                          <a:pt x="187539" y="122660"/>
                          <a:pt x="182177" y="135368"/>
                          <a:pt x="175849" y="133652"/>
                        </a:cubicBezTo>
                        <a:cubicBezTo>
                          <a:pt x="169522" y="131937"/>
                          <a:pt x="33274" y="56547"/>
                          <a:pt x="33274" y="56547"/>
                        </a:cubicBezTo>
                        <a:cubicBezTo>
                          <a:pt x="33274" y="56547"/>
                          <a:pt x="157029" y="134885"/>
                          <a:pt x="160246" y="142339"/>
                        </a:cubicBezTo>
                        <a:cubicBezTo>
                          <a:pt x="162016" y="147593"/>
                          <a:pt x="159174" y="153277"/>
                          <a:pt x="153919" y="155046"/>
                        </a:cubicBezTo>
                        <a:cubicBezTo>
                          <a:pt x="151238" y="155958"/>
                          <a:pt x="148235" y="155636"/>
                          <a:pt x="145769" y="154242"/>
                        </a:cubicBezTo>
                        <a:cubicBezTo>
                          <a:pt x="136171" y="148880"/>
                          <a:pt x="17081" y="82874"/>
                          <a:pt x="17081" y="82874"/>
                        </a:cubicBezTo>
                        <a:cubicBezTo>
                          <a:pt x="17081" y="82874"/>
                          <a:pt x="103570" y="145556"/>
                          <a:pt x="102497" y="153652"/>
                        </a:cubicBezTo>
                        <a:cubicBezTo>
                          <a:pt x="101854" y="158586"/>
                          <a:pt x="97778" y="169738"/>
                          <a:pt x="75955" y="152902"/>
                        </a:cubicBezTo>
                        <a:cubicBezTo>
                          <a:pt x="54132" y="136065"/>
                          <a:pt x="-1419" y="101641"/>
                          <a:pt x="-1419" y="101641"/>
                        </a:cubicBezTo>
                        <a:close/>
                      </a:path>
                    </a:pathLst>
                  </a:custGeom>
                  <a:solidFill>
                    <a:srgbClr val="DCA787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49" name="Freeform: Shape 148">
                    <a:extLst>
                      <a:ext uri="{FF2B5EF4-FFF2-40B4-BE49-F238E27FC236}">
                        <a16:creationId xmlns:a16="http://schemas.microsoft.com/office/drawing/2014/main" id="{3C04707E-3833-8B49-092A-42395A9E67F8}"/>
                      </a:ext>
                    </a:extLst>
                  </p:cNvPr>
                  <p:cNvSpPr/>
                  <p:nvPr/>
                </p:nvSpPr>
                <p:spPr>
                  <a:xfrm>
                    <a:off x="4647432" y="4714741"/>
                    <a:ext cx="458868" cy="446443"/>
                  </a:xfrm>
                  <a:custGeom>
                    <a:avLst/>
                    <a:gdLst>
                      <a:gd name="connsiteX0" fmla="*/ 146890 w 742318"/>
                      <a:gd name="connsiteY0" fmla="*/ 36879 h 722218"/>
                      <a:gd name="connsiteX1" fmla="*/ 404750 w 742318"/>
                      <a:gd name="connsiteY1" fmla="*/ 373398 h 722218"/>
                      <a:gd name="connsiteX2" fmla="*/ 738963 w 742318"/>
                      <a:gd name="connsiteY2" fmla="*/ 612544 h 722218"/>
                      <a:gd name="connsiteX3" fmla="*/ 710223 w 742318"/>
                      <a:gd name="connsiteY3" fmla="*/ 722036 h 722218"/>
                      <a:gd name="connsiteX4" fmla="*/ 312737 w 742318"/>
                      <a:gd name="connsiteY4" fmla="*/ 491469 h 722218"/>
                      <a:gd name="connsiteX5" fmla="*/ 5119 w 742318"/>
                      <a:gd name="connsiteY5" fmla="*/ 122349 h 722218"/>
                      <a:gd name="connsiteX6" fmla="*/ 40669 w 742318"/>
                      <a:gd name="connsiteY6" fmla="*/ 7764 h 722218"/>
                      <a:gd name="connsiteX7" fmla="*/ 146890 w 742318"/>
                      <a:gd name="connsiteY7" fmla="*/ 36879 h 7222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42318" h="722218">
                        <a:moveTo>
                          <a:pt x="146890" y="36879"/>
                        </a:moveTo>
                        <a:cubicBezTo>
                          <a:pt x="146890" y="36879"/>
                          <a:pt x="311021" y="282727"/>
                          <a:pt x="404750" y="373398"/>
                        </a:cubicBezTo>
                        <a:cubicBezTo>
                          <a:pt x="434133" y="401871"/>
                          <a:pt x="727917" y="601230"/>
                          <a:pt x="738963" y="612544"/>
                        </a:cubicBezTo>
                        <a:cubicBezTo>
                          <a:pt x="750008" y="623858"/>
                          <a:pt x="710223" y="722036"/>
                          <a:pt x="710223" y="722036"/>
                        </a:cubicBezTo>
                        <a:cubicBezTo>
                          <a:pt x="710223" y="722036"/>
                          <a:pt x="334882" y="504874"/>
                          <a:pt x="312737" y="491469"/>
                        </a:cubicBezTo>
                        <a:cubicBezTo>
                          <a:pt x="290592" y="478064"/>
                          <a:pt x="18471" y="165674"/>
                          <a:pt x="5119" y="122349"/>
                        </a:cubicBezTo>
                        <a:cubicBezTo>
                          <a:pt x="-8232" y="79025"/>
                          <a:pt x="-3353" y="28032"/>
                          <a:pt x="40669" y="7764"/>
                        </a:cubicBezTo>
                        <a:cubicBezTo>
                          <a:pt x="102440" y="-20816"/>
                          <a:pt x="146890" y="36879"/>
                          <a:pt x="146890" y="36879"/>
                        </a:cubicBezTo>
                        <a:close/>
                      </a:path>
                    </a:pathLst>
                  </a:custGeom>
                  <a:solidFill>
                    <a:srgbClr val="2E3048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50" name="Freeform: Shape 149">
                    <a:extLst>
                      <a:ext uri="{FF2B5EF4-FFF2-40B4-BE49-F238E27FC236}">
                        <a16:creationId xmlns:a16="http://schemas.microsoft.com/office/drawing/2014/main" id="{AC117EE2-AE27-3BCD-F7C4-B09568A7398C}"/>
                      </a:ext>
                    </a:extLst>
                  </p:cNvPr>
                  <p:cNvSpPr/>
                  <p:nvPr/>
                </p:nvSpPr>
                <p:spPr>
                  <a:xfrm>
                    <a:off x="4971124" y="4706192"/>
                    <a:ext cx="710285" cy="710298"/>
                  </a:xfrm>
                  <a:custGeom>
                    <a:avLst/>
                    <a:gdLst>
                      <a:gd name="connsiteX0" fmla="*/ 7328 w 1149039"/>
                      <a:gd name="connsiteY0" fmla="*/ 673666 h 1149059"/>
                      <a:gd name="connsiteX1" fmla="*/ 473769 w 1149039"/>
                      <a:gd name="connsiteY1" fmla="*/ 8563 h 1149059"/>
                      <a:gd name="connsiteX2" fmla="*/ 1138872 w 1149039"/>
                      <a:gd name="connsiteY2" fmla="*/ 475005 h 1149059"/>
                      <a:gd name="connsiteX3" fmla="*/ 672431 w 1149039"/>
                      <a:gd name="connsiteY3" fmla="*/ 1140107 h 1149059"/>
                      <a:gd name="connsiteX4" fmla="*/ 672216 w 1149039"/>
                      <a:gd name="connsiteY4" fmla="*/ 1140161 h 1149059"/>
                      <a:gd name="connsiteX5" fmla="*/ 7328 w 1149039"/>
                      <a:gd name="connsiteY5" fmla="*/ 673666 h 11490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49039" h="1149059">
                        <a:moveTo>
                          <a:pt x="7328" y="673666"/>
                        </a:moveTo>
                        <a:cubicBezTo>
                          <a:pt x="-47525" y="361169"/>
                          <a:pt x="161325" y="63417"/>
                          <a:pt x="473769" y="8563"/>
                        </a:cubicBezTo>
                        <a:cubicBezTo>
                          <a:pt x="786266" y="-46289"/>
                          <a:pt x="1084018" y="162561"/>
                          <a:pt x="1138872" y="475005"/>
                        </a:cubicBezTo>
                        <a:cubicBezTo>
                          <a:pt x="1193725" y="787502"/>
                          <a:pt x="984928" y="1085254"/>
                          <a:pt x="672431" y="1140107"/>
                        </a:cubicBezTo>
                        <a:cubicBezTo>
                          <a:pt x="672377" y="1140161"/>
                          <a:pt x="672270" y="1140161"/>
                          <a:pt x="672216" y="1140161"/>
                        </a:cubicBezTo>
                        <a:cubicBezTo>
                          <a:pt x="359826" y="1194906"/>
                          <a:pt x="62128" y="986057"/>
                          <a:pt x="7328" y="673666"/>
                        </a:cubicBezTo>
                        <a:close/>
                      </a:path>
                    </a:pathLst>
                  </a:custGeom>
                  <a:solidFill>
                    <a:srgbClr val="E7B96B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51" name="Freeform: Shape 150">
                    <a:extLst>
                      <a:ext uri="{FF2B5EF4-FFF2-40B4-BE49-F238E27FC236}">
                        <a16:creationId xmlns:a16="http://schemas.microsoft.com/office/drawing/2014/main" id="{DCDABBA7-90B1-29C5-96D9-BCF3AD6DA688}"/>
                      </a:ext>
                    </a:extLst>
                  </p:cNvPr>
                  <p:cNvSpPr/>
                  <p:nvPr/>
                </p:nvSpPr>
                <p:spPr>
                  <a:xfrm>
                    <a:off x="5285746" y="4706218"/>
                    <a:ext cx="395727" cy="700609"/>
                  </a:xfrm>
                  <a:custGeom>
                    <a:avLst/>
                    <a:gdLst>
                      <a:gd name="connsiteX0" fmla="*/ 196975 w 640173"/>
                      <a:gd name="connsiteY0" fmla="*/ 1133202 h 1133385"/>
                      <a:gd name="connsiteX1" fmla="*/ -1419 w 640173"/>
                      <a:gd name="connsiteY1" fmla="*/ 3643 h 1133385"/>
                      <a:gd name="connsiteX2" fmla="*/ 634944 w 640173"/>
                      <a:gd name="connsiteY2" fmla="*/ 508582 h 1133385"/>
                      <a:gd name="connsiteX3" fmla="*/ 196975 w 640173"/>
                      <a:gd name="connsiteY3" fmla="*/ 1133202 h 1133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0173" h="1133385">
                        <a:moveTo>
                          <a:pt x="196975" y="1133202"/>
                        </a:moveTo>
                        <a:lnTo>
                          <a:pt x="-1419" y="3643"/>
                        </a:lnTo>
                        <a:cubicBezTo>
                          <a:pt x="313759" y="-32658"/>
                          <a:pt x="598643" y="193404"/>
                          <a:pt x="634944" y="508582"/>
                        </a:cubicBezTo>
                        <a:cubicBezTo>
                          <a:pt x="668242" y="797648"/>
                          <a:pt x="480089" y="1066017"/>
                          <a:pt x="196975" y="1133202"/>
                        </a:cubicBezTo>
                        <a:close/>
                      </a:path>
                    </a:pathLst>
                  </a:custGeom>
                  <a:solidFill>
                    <a:srgbClr val="E7B96B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52" name="Freeform: Shape 151">
                    <a:extLst>
                      <a:ext uri="{FF2B5EF4-FFF2-40B4-BE49-F238E27FC236}">
                        <a16:creationId xmlns:a16="http://schemas.microsoft.com/office/drawing/2014/main" id="{122746B3-E96A-DED6-66DF-D6FC9237E7A1}"/>
                      </a:ext>
                    </a:extLst>
                  </p:cNvPr>
                  <p:cNvSpPr/>
                  <p:nvPr/>
                </p:nvSpPr>
                <p:spPr>
                  <a:xfrm>
                    <a:off x="4971157" y="4737055"/>
                    <a:ext cx="329306" cy="678522"/>
                  </a:xfrm>
                  <a:custGeom>
                    <a:avLst/>
                    <a:gdLst>
                      <a:gd name="connsiteX0" fmla="*/ 7276 w 532723"/>
                      <a:gd name="connsiteY0" fmla="*/ 623739 h 1097655"/>
                      <a:gd name="connsiteX1" fmla="*/ 338702 w 532723"/>
                      <a:gd name="connsiteY1" fmla="*/ -183 h 1097655"/>
                      <a:gd name="connsiteX2" fmla="*/ 531305 w 532723"/>
                      <a:gd name="connsiteY2" fmla="*/ 1097472 h 1097655"/>
                      <a:gd name="connsiteX3" fmla="*/ 7276 w 532723"/>
                      <a:gd name="connsiteY3" fmla="*/ 623739 h 10976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32723" h="1097655">
                        <a:moveTo>
                          <a:pt x="7276" y="623739"/>
                        </a:moveTo>
                        <a:cubicBezTo>
                          <a:pt x="-38247" y="364379"/>
                          <a:pt x="98323" y="107325"/>
                          <a:pt x="338702" y="-183"/>
                        </a:cubicBezTo>
                        <a:lnTo>
                          <a:pt x="531305" y="1097472"/>
                        </a:lnTo>
                        <a:cubicBezTo>
                          <a:pt x="268728" y="1078223"/>
                          <a:pt x="52800" y="883046"/>
                          <a:pt x="7276" y="623739"/>
                        </a:cubicBezTo>
                        <a:close/>
                      </a:path>
                    </a:pathLst>
                  </a:custGeom>
                  <a:solidFill>
                    <a:srgbClr val="E7B96B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53" name="Freeform: Shape 152">
                    <a:extLst>
                      <a:ext uri="{FF2B5EF4-FFF2-40B4-BE49-F238E27FC236}">
                        <a16:creationId xmlns:a16="http://schemas.microsoft.com/office/drawing/2014/main" id="{12E751BB-CFED-0E3B-9338-EBCFF9EA0D5E}"/>
                      </a:ext>
                    </a:extLst>
                  </p:cNvPr>
                  <p:cNvSpPr/>
                  <p:nvPr/>
                </p:nvSpPr>
                <p:spPr>
                  <a:xfrm>
                    <a:off x="5056385" y="4791487"/>
                    <a:ext cx="539729" cy="539761"/>
                  </a:xfrm>
                  <a:custGeom>
                    <a:avLst/>
                    <a:gdLst>
                      <a:gd name="connsiteX0" fmla="*/ -1268 w 873128"/>
                      <a:gd name="connsiteY0" fmla="*/ 425065 h 873179"/>
                      <a:gd name="connsiteX1" fmla="*/ 446513 w 873128"/>
                      <a:gd name="connsiteY1" fmla="*/ -35 h 873179"/>
                      <a:gd name="connsiteX2" fmla="*/ 871559 w 873128"/>
                      <a:gd name="connsiteY2" fmla="*/ 447746 h 873179"/>
                      <a:gd name="connsiteX3" fmla="*/ 423832 w 873128"/>
                      <a:gd name="connsiteY3" fmla="*/ 872845 h 873179"/>
                      <a:gd name="connsiteX4" fmla="*/ -1268 w 873128"/>
                      <a:gd name="connsiteY4" fmla="*/ 425065 h 873179"/>
                      <a:gd name="connsiteX5" fmla="*/ -1268 w 873128"/>
                      <a:gd name="connsiteY5" fmla="*/ 425065 h 8731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73128" h="873179">
                        <a:moveTo>
                          <a:pt x="-1268" y="425065"/>
                        </a:moveTo>
                        <a:cubicBezTo>
                          <a:pt x="5006" y="184043"/>
                          <a:pt x="205491" y="-6254"/>
                          <a:pt x="446513" y="-35"/>
                        </a:cubicBezTo>
                        <a:cubicBezTo>
                          <a:pt x="687535" y="6239"/>
                          <a:pt x="877832" y="206724"/>
                          <a:pt x="871559" y="447746"/>
                        </a:cubicBezTo>
                        <a:cubicBezTo>
                          <a:pt x="865339" y="688768"/>
                          <a:pt x="664853" y="879119"/>
                          <a:pt x="423832" y="872845"/>
                        </a:cubicBezTo>
                        <a:cubicBezTo>
                          <a:pt x="182810" y="866572"/>
                          <a:pt x="-7541" y="666140"/>
                          <a:pt x="-1268" y="425065"/>
                        </a:cubicBezTo>
                        <a:cubicBezTo>
                          <a:pt x="-1268" y="425065"/>
                          <a:pt x="-1268" y="425065"/>
                          <a:pt x="-1268" y="425065"/>
                        </a:cubicBezTo>
                        <a:close/>
                      </a:path>
                    </a:pathLst>
                  </a:custGeom>
                  <a:solidFill>
                    <a:srgbClr val="E09637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54" name="Freeform: Shape 153">
                    <a:extLst>
                      <a:ext uri="{FF2B5EF4-FFF2-40B4-BE49-F238E27FC236}">
                        <a16:creationId xmlns:a16="http://schemas.microsoft.com/office/drawing/2014/main" id="{90C3A191-BC8F-405F-46DE-E38935FDBB59}"/>
                      </a:ext>
                    </a:extLst>
                  </p:cNvPr>
                  <p:cNvSpPr/>
                  <p:nvPr/>
                </p:nvSpPr>
                <p:spPr>
                  <a:xfrm>
                    <a:off x="5195524" y="4898839"/>
                    <a:ext cx="260159" cy="355685"/>
                  </a:xfrm>
                  <a:custGeom>
                    <a:avLst/>
                    <a:gdLst>
                      <a:gd name="connsiteX0" fmla="*/ 371723 w 420863"/>
                      <a:gd name="connsiteY0" fmla="*/ 205342 h 575396"/>
                      <a:gd name="connsiteX1" fmla="*/ 359497 w 420863"/>
                      <a:gd name="connsiteY1" fmla="*/ 187379 h 575396"/>
                      <a:gd name="connsiteX2" fmla="*/ 338800 w 420863"/>
                      <a:gd name="connsiteY2" fmla="*/ 166468 h 575396"/>
                      <a:gd name="connsiteX3" fmla="*/ 311293 w 420863"/>
                      <a:gd name="connsiteY3" fmla="*/ 146253 h 575396"/>
                      <a:gd name="connsiteX4" fmla="*/ 278531 w 420863"/>
                      <a:gd name="connsiteY4" fmla="*/ 130167 h 575396"/>
                      <a:gd name="connsiteX5" fmla="*/ 240515 w 420863"/>
                      <a:gd name="connsiteY5" fmla="*/ 256549 h 575396"/>
                      <a:gd name="connsiteX6" fmla="*/ 251239 w 420863"/>
                      <a:gd name="connsiteY6" fmla="*/ 262501 h 575396"/>
                      <a:gd name="connsiteX7" fmla="*/ 305449 w 420863"/>
                      <a:gd name="connsiteY7" fmla="*/ 298104 h 575396"/>
                      <a:gd name="connsiteX8" fmla="*/ 342983 w 420863"/>
                      <a:gd name="connsiteY8" fmla="*/ 335638 h 575396"/>
                      <a:gd name="connsiteX9" fmla="*/ 360999 w 420863"/>
                      <a:gd name="connsiteY9" fmla="*/ 378534 h 575396"/>
                      <a:gd name="connsiteX10" fmla="*/ 356066 w 420863"/>
                      <a:gd name="connsiteY10" fmla="*/ 431297 h 575396"/>
                      <a:gd name="connsiteX11" fmla="*/ 327861 w 420863"/>
                      <a:gd name="connsiteY11" fmla="*/ 483040 h 575396"/>
                      <a:gd name="connsiteX12" fmla="*/ 284322 w 420863"/>
                      <a:gd name="connsiteY12" fmla="*/ 511620 h 575396"/>
                      <a:gd name="connsiteX13" fmla="*/ 229791 w 420863"/>
                      <a:gd name="connsiteY13" fmla="*/ 520199 h 575396"/>
                      <a:gd name="connsiteX14" fmla="*/ 169039 w 420863"/>
                      <a:gd name="connsiteY14" fmla="*/ 510869 h 575396"/>
                      <a:gd name="connsiteX15" fmla="*/ 149736 w 420863"/>
                      <a:gd name="connsiteY15" fmla="*/ 575213 h 575396"/>
                      <a:gd name="connsiteX16" fmla="*/ 117993 w 420863"/>
                      <a:gd name="connsiteY16" fmla="*/ 565668 h 575396"/>
                      <a:gd name="connsiteX17" fmla="*/ 137618 w 420863"/>
                      <a:gd name="connsiteY17" fmla="*/ 500359 h 575396"/>
                      <a:gd name="connsiteX18" fmla="*/ 59225 w 420863"/>
                      <a:gd name="connsiteY18" fmla="*/ 457785 h 575396"/>
                      <a:gd name="connsiteX19" fmla="*/ -1419 w 420863"/>
                      <a:gd name="connsiteY19" fmla="*/ 395961 h 575396"/>
                      <a:gd name="connsiteX20" fmla="*/ 47322 w 420863"/>
                      <a:gd name="connsiteY20" fmla="*/ 346684 h 575396"/>
                      <a:gd name="connsiteX21" fmla="*/ 62121 w 420863"/>
                      <a:gd name="connsiteY21" fmla="*/ 368454 h 575396"/>
                      <a:gd name="connsiteX22" fmla="*/ 87108 w 420863"/>
                      <a:gd name="connsiteY22" fmla="*/ 393924 h 575396"/>
                      <a:gd name="connsiteX23" fmla="*/ 120406 w 420863"/>
                      <a:gd name="connsiteY23" fmla="*/ 419286 h 575396"/>
                      <a:gd name="connsiteX24" fmla="*/ 160299 w 420863"/>
                      <a:gd name="connsiteY24" fmla="*/ 440734 h 575396"/>
                      <a:gd name="connsiteX25" fmla="*/ 198316 w 420863"/>
                      <a:gd name="connsiteY25" fmla="*/ 314351 h 575396"/>
                      <a:gd name="connsiteX26" fmla="*/ 191291 w 420863"/>
                      <a:gd name="connsiteY26" fmla="*/ 309901 h 575396"/>
                      <a:gd name="connsiteX27" fmla="*/ 184321 w 420863"/>
                      <a:gd name="connsiteY27" fmla="*/ 305504 h 575396"/>
                      <a:gd name="connsiteX28" fmla="*/ 133275 w 420863"/>
                      <a:gd name="connsiteY28" fmla="*/ 270491 h 575396"/>
                      <a:gd name="connsiteX29" fmla="*/ 100137 w 420863"/>
                      <a:gd name="connsiteY29" fmla="*/ 235530 h 575396"/>
                      <a:gd name="connsiteX30" fmla="*/ 85499 w 420863"/>
                      <a:gd name="connsiteY30" fmla="*/ 196870 h 575396"/>
                      <a:gd name="connsiteX31" fmla="*/ 90379 w 420863"/>
                      <a:gd name="connsiteY31" fmla="*/ 150703 h 575396"/>
                      <a:gd name="connsiteX32" fmla="*/ 116759 w 420863"/>
                      <a:gd name="connsiteY32" fmla="*/ 100729 h 575396"/>
                      <a:gd name="connsiteX33" fmla="*/ 158101 w 420863"/>
                      <a:gd name="connsiteY33" fmla="*/ 69523 h 575396"/>
                      <a:gd name="connsiteX34" fmla="*/ 210273 w 420863"/>
                      <a:gd name="connsiteY34" fmla="*/ 56600 h 575396"/>
                      <a:gd name="connsiteX35" fmla="*/ 269684 w 420863"/>
                      <a:gd name="connsiteY35" fmla="*/ 61480 h 575396"/>
                      <a:gd name="connsiteX36" fmla="*/ 288237 w 420863"/>
                      <a:gd name="connsiteY36" fmla="*/ -183 h 575396"/>
                      <a:gd name="connsiteX37" fmla="*/ 320033 w 420863"/>
                      <a:gd name="connsiteY37" fmla="*/ 9361 h 575396"/>
                      <a:gd name="connsiteX38" fmla="*/ 301481 w 420863"/>
                      <a:gd name="connsiteY38" fmla="*/ 71024 h 575396"/>
                      <a:gd name="connsiteX39" fmla="*/ 369954 w 420863"/>
                      <a:gd name="connsiteY39" fmla="*/ 108933 h 575396"/>
                      <a:gd name="connsiteX40" fmla="*/ 419445 w 420863"/>
                      <a:gd name="connsiteY40" fmla="*/ 159175 h 575396"/>
                      <a:gd name="connsiteX41" fmla="*/ 165447 w 420863"/>
                      <a:gd name="connsiteY41" fmla="*/ 160623 h 575396"/>
                      <a:gd name="connsiteX42" fmla="*/ 171881 w 420863"/>
                      <a:gd name="connsiteY42" fmla="*/ 204484 h 575396"/>
                      <a:gd name="connsiteX43" fmla="*/ 219764 w 420863"/>
                      <a:gd name="connsiteY43" fmla="*/ 243519 h 575396"/>
                      <a:gd name="connsiteX44" fmla="*/ 255957 w 420863"/>
                      <a:gd name="connsiteY44" fmla="*/ 123249 h 575396"/>
                      <a:gd name="connsiteX45" fmla="*/ 195742 w 420863"/>
                      <a:gd name="connsiteY45" fmla="*/ 124108 h 575396"/>
                      <a:gd name="connsiteX46" fmla="*/ 165286 w 420863"/>
                      <a:gd name="connsiteY46" fmla="*/ 160623 h 575396"/>
                      <a:gd name="connsiteX47" fmla="*/ 280944 w 420863"/>
                      <a:gd name="connsiteY47" fmla="*/ 416444 h 575396"/>
                      <a:gd name="connsiteX48" fmla="*/ 271775 w 420863"/>
                      <a:gd name="connsiteY48" fmla="*/ 369419 h 575396"/>
                      <a:gd name="connsiteX49" fmla="*/ 219388 w 420863"/>
                      <a:gd name="connsiteY49" fmla="*/ 326523 h 575396"/>
                      <a:gd name="connsiteX50" fmla="*/ 182981 w 420863"/>
                      <a:gd name="connsiteY50" fmla="*/ 447383 h 575396"/>
                      <a:gd name="connsiteX51" fmla="*/ 247325 w 420863"/>
                      <a:gd name="connsiteY51" fmla="*/ 450868 h 575396"/>
                      <a:gd name="connsiteX52" fmla="*/ 280569 w 420863"/>
                      <a:gd name="connsiteY52" fmla="*/ 416444 h 5753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</a:cxnLst>
                    <a:rect l="l" t="t" r="r" b="b"/>
                    <a:pathLst>
                      <a:path w="420863" h="575396">
                        <a:moveTo>
                          <a:pt x="371723" y="205342"/>
                        </a:moveTo>
                        <a:cubicBezTo>
                          <a:pt x="368398" y="198854"/>
                          <a:pt x="364323" y="192849"/>
                          <a:pt x="359497" y="187379"/>
                        </a:cubicBezTo>
                        <a:cubicBezTo>
                          <a:pt x="353117" y="179873"/>
                          <a:pt x="346200" y="172902"/>
                          <a:pt x="338800" y="166468"/>
                        </a:cubicBezTo>
                        <a:cubicBezTo>
                          <a:pt x="330221" y="159014"/>
                          <a:pt x="320999" y="152204"/>
                          <a:pt x="311293" y="146253"/>
                        </a:cubicBezTo>
                        <a:cubicBezTo>
                          <a:pt x="300945" y="139819"/>
                          <a:pt x="289952" y="134403"/>
                          <a:pt x="278531" y="130167"/>
                        </a:cubicBezTo>
                        <a:lnTo>
                          <a:pt x="240515" y="256549"/>
                        </a:lnTo>
                        <a:lnTo>
                          <a:pt x="251239" y="262501"/>
                        </a:lnTo>
                        <a:cubicBezTo>
                          <a:pt x="270006" y="273279"/>
                          <a:pt x="288076" y="285182"/>
                          <a:pt x="305449" y="298104"/>
                        </a:cubicBezTo>
                        <a:cubicBezTo>
                          <a:pt x="319765" y="308668"/>
                          <a:pt x="332420" y="321322"/>
                          <a:pt x="342983" y="335638"/>
                        </a:cubicBezTo>
                        <a:cubicBezTo>
                          <a:pt x="352259" y="348347"/>
                          <a:pt x="358425" y="363039"/>
                          <a:pt x="360999" y="378534"/>
                        </a:cubicBezTo>
                        <a:cubicBezTo>
                          <a:pt x="363465" y="396283"/>
                          <a:pt x="361750" y="414299"/>
                          <a:pt x="356066" y="431297"/>
                        </a:cubicBezTo>
                        <a:cubicBezTo>
                          <a:pt x="350865" y="450546"/>
                          <a:pt x="341213" y="468241"/>
                          <a:pt x="327861" y="483040"/>
                        </a:cubicBezTo>
                        <a:cubicBezTo>
                          <a:pt x="315797" y="495855"/>
                          <a:pt x="300891" y="505614"/>
                          <a:pt x="284322" y="511620"/>
                        </a:cubicBezTo>
                        <a:cubicBezTo>
                          <a:pt x="266842" y="517786"/>
                          <a:pt x="248343" y="520681"/>
                          <a:pt x="229791" y="520199"/>
                        </a:cubicBezTo>
                        <a:cubicBezTo>
                          <a:pt x="209200" y="519663"/>
                          <a:pt x="188825" y="516553"/>
                          <a:pt x="169039" y="510869"/>
                        </a:cubicBezTo>
                        <a:lnTo>
                          <a:pt x="149736" y="575213"/>
                        </a:lnTo>
                        <a:lnTo>
                          <a:pt x="117993" y="565668"/>
                        </a:lnTo>
                        <a:lnTo>
                          <a:pt x="137618" y="500359"/>
                        </a:lnTo>
                        <a:cubicBezTo>
                          <a:pt x="109628" y="489903"/>
                          <a:pt x="83247" y="475587"/>
                          <a:pt x="59225" y="457785"/>
                        </a:cubicBezTo>
                        <a:cubicBezTo>
                          <a:pt x="35847" y="440519"/>
                          <a:pt x="15418" y="419661"/>
                          <a:pt x="-1419" y="395961"/>
                        </a:cubicBezTo>
                        <a:lnTo>
                          <a:pt x="47322" y="346684"/>
                        </a:lnTo>
                        <a:cubicBezTo>
                          <a:pt x="51397" y="354459"/>
                          <a:pt x="56383" y="361752"/>
                          <a:pt x="62121" y="368454"/>
                        </a:cubicBezTo>
                        <a:cubicBezTo>
                          <a:pt x="69788" y="377570"/>
                          <a:pt x="78153" y="386041"/>
                          <a:pt x="87108" y="393924"/>
                        </a:cubicBezTo>
                        <a:cubicBezTo>
                          <a:pt x="97564" y="403146"/>
                          <a:pt x="108716" y="411672"/>
                          <a:pt x="120406" y="419286"/>
                        </a:cubicBezTo>
                        <a:cubicBezTo>
                          <a:pt x="133006" y="427650"/>
                          <a:pt x="146358" y="434835"/>
                          <a:pt x="160299" y="440734"/>
                        </a:cubicBezTo>
                        <a:lnTo>
                          <a:pt x="198316" y="314351"/>
                        </a:lnTo>
                        <a:cubicBezTo>
                          <a:pt x="196064" y="312743"/>
                          <a:pt x="193705" y="311242"/>
                          <a:pt x="191291" y="309901"/>
                        </a:cubicBezTo>
                        <a:cubicBezTo>
                          <a:pt x="188879" y="308561"/>
                          <a:pt x="186573" y="307113"/>
                          <a:pt x="184321" y="305504"/>
                        </a:cubicBezTo>
                        <a:cubicBezTo>
                          <a:pt x="166680" y="294834"/>
                          <a:pt x="149629" y="283091"/>
                          <a:pt x="133275" y="270491"/>
                        </a:cubicBezTo>
                        <a:cubicBezTo>
                          <a:pt x="120352" y="260731"/>
                          <a:pt x="109200" y="248935"/>
                          <a:pt x="100137" y="235530"/>
                        </a:cubicBezTo>
                        <a:cubicBezTo>
                          <a:pt x="92416" y="223894"/>
                          <a:pt x="87429" y="210704"/>
                          <a:pt x="85499" y="196870"/>
                        </a:cubicBezTo>
                        <a:cubicBezTo>
                          <a:pt x="83784" y="181320"/>
                          <a:pt x="85446" y="165556"/>
                          <a:pt x="90379" y="150703"/>
                        </a:cubicBezTo>
                        <a:cubicBezTo>
                          <a:pt x="95526" y="132365"/>
                          <a:pt x="104535" y="115314"/>
                          <a:pt x="116759" y="100729"/>
                        </a:cubicBezTo>
                        <a:cubicBezTo>
                          <a:pt x="128127" y="87485"/>
                          <a:pt x="142229" y="76815"/>
                          <a:pt x="158101" y="69523"/>
                        </a:cubicBezTo>
                        <a:cubicBezTo>
                          <a:pt x="174562" y="62016"/>
                          <a:pt x="192257" y="57619"/>
                          <a:pt x="210273" y="56600"/>
                        </a:cubicBezTo>
                        <a:cubicBezTo>
                          <a:pt x="230220" y="55474"/>
                          <a:pt x="250220" y="57083"/>
                          <a:pt x="269684" y="61480"/>
                        </a:cubicBezTo>
                        <a:lnTo>
                          <a:pt x="288237" y="-183"/>
                        </a:lnTo>
                        <a:lnTo>
                          <a:pt x="320033" y="9361"/>
                        </a:lnTo>
                        <a:lnTo>
                          <a:pt x="301481" y="71024"/>
                        </a:lnTo>
                        <a:cubicBezTo>
                          <a:pt x="326200" y="79925"/>
                          <a:pt x="349309" y="92740"/>
                          <a:pt x="369954" y="108933"/>
                        </a:cubicBezTo>
                        <a:cubicBezTo>
                          <a:pt x="388506" y="123518"/>
                          <a:pt x="405182" y="140408"/>
                          <a:pt x="419445" y="159175"/>
                        </a:cubicBezTo>
                        <a:close/>
                        <a:moveTo>
                          <a:pt x="165447" y="160623"/>
                        </a:moveTo>
                        <a:cubicBezTo>
                          <a:pt x="160299" y="177728"/>
                          <a:pt x="162444" y="192366"/>
                          <a:pt x="171881" y="204484"/>
                        </a:cubicBezTo>
                        <a:cubicBezTo>
                          <a:pt x="181318" y="216602"/>
                          <a:pt x="197297" y="229632"/>
                          <a:pt x="219764" y="243519"/>
                        </a:cubicBezTo>
                        <a:lnTo>
                          <a:pt x="255957" y="123249"/>
                        </a:lnTo>
                        <a:cubicBezTo>
                          <a:pt x="230702" y="116976"/>
                          <a:pt x="210594" y="117298"/>
                          <a:pt x="195742" y="124108"/>
                        </a:cubicBezTo>
                        <a:cubicBezTo>
                          <a:pt x="180621" y="131078"/>
                          <a:pt x="169415" y="144483"/>
                          <a:pt x="165286" y="160623"/>
                        </a:cubicBezTo>
                        <a:close/>
                        <a:moveTo>
                          <a:pt x="280944" y="416444"/>
                        </a:moveTo>
                        <a:cubicBezTo>
                          <a:pt x="286628" y="400251"/>
                          <a:pt x="283143" y="382288"/>
                          <a:pt x="271775" y="369419"/>
                        </a:cubicBezTo>
                        <a:cubicBezTo>
                          <a:pt x="256440" y="352690"/>
                          <a:pt x="238799" y="338266"/>
                          <a:pt x="219388" y="326523"/>
                        </a:cubicBezTo>
                        <a:lnTo>
                          <a:pt x="182981" y="447383"/>
                        </a:lnTo>
                        <a:cubicBezTo>
                          <a:pt x="209147" y="454836"/>
                          <a:pt x="230595" y="456016"/>
                          <a:pt x="247325" y="450868"/>
                        </a:cubicBezTo>
                        <a:cubicBezTo>
                          <a:pt x="263732" y="446096"/>
                          <a:pt x="276333" y="433012"/>
                          <a:pt x="280569" y="416444"/>
                        </a:cubicBezTo>
                        <a:close/>
                      </a:path>
                    </a:pathLst>
                  </a:custGeom>
                  <a:solidFill>
                    <a:srgbClr val="EAC483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55" name="Freeform: Shape 154">
                    <a:extLst>
                      <a:ext uri="{FF2B5EF4-FFF2-40B4-BE49-F238E27FC236}">
                        <a16:creationId xmlns:a16="http://schemas.microsoft.com/office/drawing/2014/main" id="{6C1A2D5D-8D94-E0DF-4FB2-70F53E94C327}"/>
                      </a:ext>
                    </a:extLst>
                  </p:cNvPr>
                  <p:cNvSpPr/>
                  <p:nvPr/>
                </p:nvSpPr>
                <p:spPr>
                  <a:xfrm>
                    <a:off x="4301009" y="5988735"/>
                    <a:ext cx="224031" cy="91686"/>
                  </a:xfrm>
                  <a:custGeom>
                    <a:avLst/>
                    <a:gdLst>
                      <a:gd name="connsiteX0" fmla="*/ 141666 w 362419"/>
                      <a:gd name="connsiteY0" fmla="*/ 1043 h 148321"/>
                      <a:gd name="connsiteX1" fmla="*/ 187243 w 362419"/>
                      <a:gd name="connsiteY1" fmla="*/ 23510 h 148321"/>
                      <a:gd name="connsiteX2" fmla="*/ 284402 w 362419"/>
                      <a:gd name="connsiteY2" fmla="*/ 56539 h 148321"/>
                      <a:gd name="connsiteX3" fmla="*/ 360864 w 362419"/>
                      <a:gd name="connsiteY3" fmla="*/ 110159 h 148321"/>
                      <a:gd name="connsiteX4" fmla="*/ 117644 w 362419"/>
                      <a:gd name="connsiteY4" fmla="*/ 138202 h 148321"/>
                      <a:gd name="connsiteX5" fmla="*/ -1339 w 362419"/>
                      <a:gd name="connsiteY5" fmla="*/ 106030 h 148321"/>
                      <a:gd name="connsiteX6" fmla="*/ 11530 w 362419"/>
                      <a:gd name="connsiteY6" fmla="*/ 1525 h 148321"/>
                      <a:gd name="connsiteX7" fmla="*/ 141666 w 362419"/>
                      <a:gd name="connsiteY7" fmla="*/ 1043 h 1483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62419" h="148321">
                        <a:moveTo>
                          <a:pt x="141666" y="1043"/>
                        </a:moveTo>
                        <a:cubicBezTo>
                          <a:pt x="141666" y="1043"/>
                          <a:pt x="159897" y="9032"/>
                          <a:pt x="187243" y="23510"/>
                        </a:cubicBezTo>
                        <a:cubicBezTo>
                          <a:pt x="214589" y="37987"/>
                          <a:pt x="245689" y="53912"/>
                          <a:pt x="284402" y="56539"/>
                        </a:cubicBezTo>
                        <a:cubicBezTo>
                          <a:pt x="323116" y="59167"/>
                          <a:pt x="363653" y="73162"/>
                          <a:pt x="360864" y="110159"/>
                        </a:cubicBezTo>
                        <a:cubicBezTo>
                          <a:pt x="358076" y="147157"/>
                          <a:pt x="233892" y="158417"/>
                          <a:pt x="117644" y="138202"/>
                        </a:cubicBezTo>
                        <a:cubicBezTo>
                          <a:pt x="1396" y="117988"/>
                          <a:pt x="-320" y="115200"/>
                          <a:pt x="-1339" y="106030"/>
                        </a:cubicBezTo>
                        <a:cubicBezTo>
                          <a:pt x="-2358" y="96862"/>
                          <a:pt x="6597" y="5064"/>
                          <a:pt x="11530" y="1525"/>
                        </a:cubicBezTo>
                        <a:cubicBezTo>
                          <a:pt x="16463" y="-2013"/>
                          <a:pt x="141666" y="1043"/>
                          <a:pt x="141666" y="1043"/>
                        </a:cubicBezTo>
                        <a:close/>
                      </a:path>
                    </a:pathLst>
                  </a:custGeom>
                  <a:solidFill>
                    <a:srgbClr val="212231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56" name="Freeform: Shape 155">
                    <a:extLst>
                      <a:ext uri="{FF2B5EF4-FFF2-40B4-BE49-F238E27FC236}">
                        <a16:creationId xmlns:a16="http://schemas.microsoft.com/office/drawing/2014/main" id="{5090C38D-F051-5039-0A1E-C1D317187B4E}"/>
                      </a:ext>
                    </a:extLst>
                  </p:cNvPr>
                  <p:cNvSpPr/>
                  <p:nvPr/>
                </p:nvSpPr>
                <p:spPr>
                  <a:xfrm>
                    <a:off x="4307808" y="5936393"/>
                    <a:ext cx="87549" cy="64274"/>
                  </a:xfrm>
                  <a:custGeom>
                    <a:avLst/>
                    <a:gdLst>
                      <a:gd name="connsiteX0" fmla="*/ 140212 w 141630"/>
                      <a:gd name="connsiteY0" fmla="*/ 43571 h 103977"/>
                      <a:gd name="connsiteX1" fmla="*/ 131364 w 141630"/>
                      <a:gd name="connsiteY1" fmla="*/ 90006 h 103977"/>
                      <a:gd name="connsiteX2" fmla="*/ -1130 w 141630"/>
                      <a:gd name="connsiteY2" fmla="*/ 89738 h 103977"/>
                      <a:gd name="connsiteX3" fmla="*/ 49862 w 141630"/>
                      <a:gd name="connsiteY3" fmla="*/ -183 h 103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1630" h="103977">
                        <a:moveTo>
                          <a:pt x="140212" y="43571"/>
                        </a:moveTo>
                        <a:cubicBezTo>
                          <a:pt x="140212" y="43571"/>
                          <a:pt x="131740" y="85126"/>
                          <a:pt x="131364" y="90006"/>
                        </a:cubicBezTo>
                        <a:cubicBezTo>
                          <a:pt x="130989" y="94885"/>
                          <a:pt x="-8584" y="118585"/>
                          <a:pt x="-1130" y="89738"/>
                        </a:cubicBezTo>
                        <a:cubicBezTo>
                          <a:pt x="6752" y="59282"/>
                          <a:pt x="49862" y="-183"/>
                          <a:pt x="49862" y="-183"/>
                        </a:cubicBezTo>
                        <a:close/>
                      </a:path>
                    </a:pathLst>
                  </a:custGeom>
                  <a:solidFill>
                    <a:srgbClr val="252638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57" name="Freeform: Shape 156">
                    <a:extLst>
                      <a:ext uri="{FF2B5EF4-FFF2-40B4-BE49-F238E27FC236}">
                        <a16:creationId xmlns:a16="http://schemas.microsoft.com/office/drawing/2014/main" id="{DD6C65AE-ADCA-31A4-2388-F0AA1A01A26A}"/>
                      </a:ext>
                    </a:extLst>
                  </p:cNvPr>
                  <p:cNvSpPr/>
                  <p:nvPr/>
                </p:nvSpPr>
                <p:spPr>
                  <a:xfrm>
                    <a:off x="4309743" y="5196738"/>
                    <a:ext cx="403488" cy="783717"/>
                  </a:xfrm>
                  <a:custGeom>
                    <a:avLst/>
                    <a:gdLst>
                      <a:gd name="connsiteX0" fmla="*/ 639019 w 652728"/>
                      <a:gd name="connsiteY0" fmla="*/ 279840 h 1267831"/>
                      <a:gd name="connsiteX1" fmla="*/ 229737 w 652728"/>
                      <a:gd name="connsiteY1" fmla="*/ 26486 h 1267831"/>
                      <a:gd name="connsiteX2" fmla="*/ 377889 w 652728"/>
                      <a:gd name="connsiteY2" fmla="*/ 463543 h 1267831"/>
                      <a:gd name="connsiteX3" fmla="*/ 318157 w 652728"/>
                      <a:gd name="connsiteY3" fmla="*/ 635770 h 1267831"/>
                      <a:gd name="connsiteX4" fmla="*/ -1419 w 652728"/>
                      <a:gd name="connsiteY4" fmla="*/ 1222105 h 1267831"/>
                      <a:gd name="connsiteX5" fmla="*/ 145286 w 652728"/>
                      <a:gd name="connsiteY5" fmla="*/ 1265001 h 1267831"/>
                      <a:gd name="connsiteX6" fmla="*/ 534192 w 652728"/>
                      <a:gd name="connsiteY6" fmla="*/ 754699 h 1267831"/>
                      <a:gd name="connsiteX7" fmla="*/ 637303 w 652728"/>
                      <a:gd name="connsiteY7" fmla="*/ 613571 h 1267831"/>
                      <a:gd name="connsiteX8" fmla="*/ 648992 w 652728"/>
                      <a:gd name="connsiteY8" fmla="*/ 396410 h 1267831"/>
                      <a:gd name="connsiteX9" fmla="*/ 639019 w 652728"/>
                      <a:gd name="connsiteY9" fmla="*/ 279840 h 1267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652728" h="1267831">
                        <a:moveTo>
                          <a:pt x="639019" y="279840"/>
                        </a:moveTo>
                        <a:cubicBezTo>
                          <a:pt x="627920" y="165898"/>
                          <a:pt x="248129" y="-81505"/>
                          <a:pt x="229737" y="26486"/>
                        </a:cubicBezTo>
                        <a:cubicBezTo>
                          <a:pt x="211345" y="134477"/>
                          <a:pt x="368076" y="382523"/>
                          <a:pt x="377889" y="463543"/>
                        </a:cubicBezTo>
                        <a:cubicBezTo>
                          <a:pt x="387702" y="544562"/>
                          <a:pt x="379551" y="565796"/>
                          <a:pt x="318157" y="635770"/>
                        </a:cubicBezTo>
                        <a:cubicBezTo>
                          <a:pt x="256761" y="705744"/>
                          <a:pt x="-1419" y="1222105"/>
                          <a:pt x="-1419" y="1222105"/>
                        </a:cubicBezTo>
                        <a:cubicBezTo>
                          <a:pt x="5927" y="1261408"/>
                          <a:pt x="141586" y="1273687"/>
                          <a:pt x="145286" y="1265001"/>
                        </a:cubicBezTo>
                        <a:cubicBezTo>
                          <a:pt x="148985" y="1256314"/>
                          <a:pt x="514513" y="773144"/>
                          <a:pt x="534192" y="754699"/>
                        </a:cubicBezTo>
                        <a:cubicBezTo>
                          <a:pt x="553870" y="736254"/>
                          <a:pt x="626257" y="654054"/>
                          <a:pt x="637303" y="613571"/>
                        </a:cubicBezTo>
                        <a:cubicBezTo>
                          <a:pt x="644327" y="587780"/>
                          <a:pt x="656391" y="475821"/>
                          <a:pt x="648992" y="396410"/>
                        </a:cubicBezTo>
                        <a:cubicBezTo>
                          <a:pt x="648992" y="396518"/>
                          <a:pt x="640520" y="289116"/>
                          <a:pt x="639019" y="279840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50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58" name="Freeform: Shape 157">
                    <a:extLst>
                      <a:ext uri="{FF2B5EF4-FFF2-40B4-BE49-F238E27FC236}">
                        <a16:creationId xmlns:a16="http://schemas.microsoft.com/office/drawing/2014/main" id="{4ECC855E-2D21-6971-1667-468A3D1B0356}"/>
                      </a:ext>
                    </a:extLst>
                  </p:cNvPr>
                  <p:cNvSpPr/>
                  <p:nvPr/>
                </p:nvSpPr>
                <p:spPr>
                  <a:xfrm>
                    <a:off x="4762476" y="5986344"/>
                    <a:ext cx="230707" cy="96008"/>
                  </a:xfrm>
                  <a:custGeom>
                    <a:avLst/>
                    <a:gdLst>
                      <a:gd name="connsiteX0" fmla="*/ 131830 w 373218"/>
                      <a:gd name="connsiteY0" fmla="*/ -183 h 155314"/>
                      <a:gd name="connsiteX1" fmla="*/ 184645 w 373218"/>
                      <a:gd name="connsiteY1" fmla="*/ 18959 h 155314"/>
                      <a:gd name="connsiteX2" fmla="*/ 290116 w 373218"/>
                      <a:gd name="connsiteY2" fmla="*/ 61158 h 155314"/>
                      <a:gd name="connsiteX3" fmla="*/ 371672 w 373218"/>
                      <a:gd name="connsiteY3" fmla="*/ 117191 h 155314"/>
                      <a:gd name="connsiteX4" fmla="*/ 120033 w 373218"/>
                      <a:gd name="connsiteY4" fmla="*/ 144483 h 155314"/>
                      <a:gd name="connsiteX5" fmla="*/ -1309 w 373218"/>
                      <a:gd name="connsiteY5" fmla="*/ 111829 h 155314"/>
                      <a:gd name="connsiteX6" fmla="*/ 8986 w 373218"/>
                      <a:gd name="connsiteY6" fmla="*/ 13865 h 155314"/>
                      <a:gd name="connsiteX7" fmla="*/ 131830 w 373218"/>
                      <a:gd name="connsiteY7" fmla="*/ -183 h 1553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73218" h="155314">
                        <a:moveTo>
                          <a:pt x="131830" y="-183"/>
                        </a:moveTo>
                        <a:cubicBezTo>
                          <a:pt x="150222" y="3731"/>
                          <a:pt x="168023" y="10165"/>
                          <a:pt x="184645" y="18959"/>
                        </a:cubicBezTo>
                        <a:cubicBezTo>
                          <a:pt x="212528" y="33704"/>
                          <a:pt x="250598" y="58477"/>
                          <a:pt x="290116" y="61158"/>
                        </a:cubicBezTo>
                        <a:cubicBezTo>
                          <a:pt x="329634" y="63839"/>
                          <a:pt x="374514" y="79389"/>
                          <a:pt x="371672" y="117191"/>
                        </a:cubicBezTo>
                        <a:cubicBezTo>
                          <a:pt x="368830" y="154993"/>
                          <a:pt x="238534" y="165449"/>
                          <a:pt x="120033" y="144483"/>
                        </a:cubicBezTo>
                        <a:cubicBezTo>
                          <a:pt x="1533" y="123518"/>
                          <a:pt x="-451" y="120998"/>
                          <a:pt x="-1309" y="111829"/>
                        </a:cubicBezTo>
                        <a:cubicBezTo>
                          <a:pt x="-2167" y="102660"/>
                          <a:pt x="2069" y="31881"/>
                          <a:pt x="8986" y="13865"/>
                        </a:cubicBezTo>
                        <a:cubicBezTo>
                          <a:pt x="11238" y="8127"/>
                          <a:pt x="131830" y="-183"/>
                          <a:pt x="131830" y="-183"/>
                        </a:cubicBezTo>
                        <a:close/>
                      </a:path>
                    </a:pathLst>
                  </a:custGeom>
                  <a:solidFill>
                    <a:srgbClr val="212231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59" name="Freeform: Shape 158">
                    <a:extLst>
                      <a:ext uri="{FF2B5EF4-FFF2-40B4-BE49-F238E27FC236}">
                        <a16:creationId xmlns:a16="http://schemas.microsoft.com/office/drawing/2014/main" id="{D304CFFE-2714-D592-87E6-63BA80A01CBB}"/>
                      </a:ext>
                    </a:extLst>
                  </p:cNvPr>
                  <p:cNvSpPr/>
                  <p:nvPr/>
                </p:nvSpPr>
                <p:spPr>
                  <a:xfrm>
                    <a:off x="4768866" y="5941444"/>
                    <a:ext cx="100009" cy="57038"/>
                  </a:xfrm>
                  <a:custGeom>
                    <a:avLst/>
                    <a:gdLst>
                      <a:gd name="connsiteX0" fmla="*/ 160368 w 161786"/>
                      <a:gd name="connsiteY0" fmla="*/ 42264 h 92272"/>
                      <a:gd name="connsiteX1" fmla="*/ 152593 w 161786"/>
                      <a:gd name="connsiteY1" fmla="*/ 81728 h 92272"/>
                      <a:gd name="connsiteX2" fmla="*/ -1350 w 161786"/>
                      <a:gd name="connsiteY2" fmla="*/ 86500 h 92272"/>
                      <a:gd name="connsiteX3" fmla="*/ 35434 w 161786"/>
                      <a:gd name="connsiteY3" fmla="*/ 4784 h 92272"/>
                      <a:gd name="connsiteX4" fmla="*/ 160368 w 161786"/>
                      <a:gd name="connsiteY4" fmla="*/ 42264 h 922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1786" h="92272">
                        <a:moveTo>
                          <a:pt x="160368" y="42264"/>
                        </a:moveTo>
                        <a:cubicBezTo>
                          <a:pt x="160368" y="42264"/>
                          <a:pt x="149054" y="76688"/>
                          <a:pt x="152593" y="81728"/>
                        </a:cubicBezTo>
                        <a:cubicBezTo>
                          <a:pt x="156132" y="86768"/>
                          <a:pt x="-5211" y="99316"/>
                          <a:pt x="-1350" y="86500"/>
                        </a:cubicBezTo>
                        <a:cubicBezTo>
                          <a:pt x="902" y="79047"/>
                          <a:pt x="23529" y="30360"/>
                          <a:pt x="35434" y="4784"/>
                        </a:cubicBezTo>
                        <a:cubicBezTo>
                          <a:pt x="45835" y="-17469"/>
                          <a:pt x="160368" y="42264"/>
                          <a:pt x="160368" y="42264"/>
                        </a:cubicBezTo>
                        <a:close/>
                      </a:path>
                    </a:pathLst>
                  </a:custGeom>
                  <a:solidFill>
                    <a:srgbClr val="252638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60" name="Freeform: Shape 159">
                    <a:extLst>
                      <a:ext uri="{FF2B5EF4-FFF2-40B4-BE49-F238E27FC236}">
                        <a16:creationId xmlns:a16="http://schemas.microsoft.com/office/drawing/2014/main" id="{DB51C491-8D8D-3387-4FEB-C84CE1014BC9}"/>
                      </a:ext>
                    </a:extLst>
                  </p:cNvPr>
                  <p:cNvSpPr/>
                  <p:nvPr/>
                </p:nvSpPr>
                <p:spPr>
                  <a:xfrm>
                    <a:off x="4478350" y="5136032"/>
                    <a:ext cx="610572" cy="844487"/>
                  </a:xfrm>
                  <a:custGeom>
                    <a:avLst/>
                    <a:gdLst>
                      <a:gd name="connsiteX0" fmla="*/ 477039 w 987732"/>
                      <a:gd name="connsiteY0" fmla="*/ 76434 h 1366139"/>
                      <a:gd name="connsiteX1" fmla="*/ 966053 w 987732"/>
                      <a:gd name="connsiteY1" fmla="*/ 477726 h 1366139"/>
                      <a:gd name="connsiteX2" fmla="*/ 952702 w 987732"/>
                      <a:gd name="connsiteY2" fmla="*/ 680249 h 1366139"/>
                      <a:gd name="connsiteX3" fmla="*/ 633717 w 987732"/>
                      <a:gd name="connsiteY3" fmla="*/ 1361974 h 1366139"/>
                      <a:gd name="connsiteX4" fmla="*/ 464385 w 987732"/>
                      <a:gd name="connsiteY4" fmla="*/ 1336611 h 1366139"/>
                      <a:gd name="connsiteX5" fmla="*/ 691251 w 987732"/>
                      <a:gd name="connsiteY5" fmla="*/ 659980 h 1366139"/>
                      <a:gd name="connsiteX6" fmla="*/ 496074 w 987732"/>
                      <a:gd name="connsiteY6" fmla="*/ 497994 h 1366139"/>
                      <a:gd name="connsiteX7" fmla="*/ 7542 w 987732"/>
                      <a:gd name="connsiteY7" fmla="*/ 152574 h 1366139"/>
                      <a:gd name="connsiteX8" fmla="*/ 7542 w 987732"/>
                      <a:gd name="connsiteY8" fmla="*/ 18524 h 1366139"/>
                      <a:gd name="connsiteX9" fmla="*/ 477039 w 987732"/>
                      <a:gd name="connsiteY9" fmla="*/ 76434 h 13661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987732" h="1366139">
                        <a:moveTo>
                          <a:pt x="477039" y="76434"/>
                        </a:moveTo>
                        <a:cubicBezTo>
                          <a:pt x="477039" y="76434"/>
                          <a:pt x="916723" y="409575"/>
                          <a:pt x="966053" y="477726"/>
                        </a:cubicBezTo>
                        <a:cubicBezTo>
                          <a:pt x="1015384" y="545877"/>
                          <a:pt x="960048" y="647111"/>
                          <a:pt x="952702" y="680249"/>
                        </a:cubicBezTo>
                        <a:cubicBezTo>
                          <a:pt x="945356" y="713385"/>
                          <a:pt x="637417" y="1304868"/>
                          <a:pt x="633717" y="1361974"/>
                        </a:cubicBezTo>
                        <a:cubicBezTo>
                          <a:pt x="633717" y="1361974"/>
                          <a:pt x="499345" y="1380794"/>
                          <a:pt x="464385" y="1336611"/>
                        </a:cubicBezTo>
                        <a:cubicBezTo>
                          <a:pt x="464385" y="1336611"/>
                          <a:pt x="659937" y="766791"/>
                          <a:pt x="691251" y="659980"/>
                        </a:cubicBezTo>
                        <a:cubicBezTo>
                          <a:pt x="722565" y="553169"/>
                          <a:pt x="582563" y="536654"/>
                          <a:pt x="496074" y="497994"/>
                        </a:cubicBezTo>
                        <a:cubicBezTo>
                          <a:pt x="409585" y="459334"/>
                          <a:pt x="29580" y="236436"/>
                          <a:pt x="7542" y="152574"/>
                        </a:cubicBezTo>
                        <a:cubicBezTo>
                          <a:pt x="-12619" y="76004"/>
                          <a:pt x="7542" y="18524"/>
                          <a:pt x="7542" y="18524"/>
                        </a:cubicBezTo>
                        <a:cubicBezTo>
                          <a:pt x="7542" y="18524"/>
                          <a:pt x="113763" y="-50431"/>
                          <a:pt x="477039" y="76434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50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61" name="Freeform: Shape 160">
                    <a:extLst>
                      <a:ext uri="{FF2B5EF4-FFF2-40B4-BE49-F238E27FC236}">
                        <a16:creationId xmlns:a16="http://schemas.microsoft.com/office/drawing/2014/main" id="{76BFFCCD-3093-C13B-5522-621F5AF06F1C}"/>
                      </a:ext>
                    </a:extLst>
                  </p:cNvPr>
                  <p:cNvSpPr/>
                  <p:nvPr/>
                </p:nvSpPr>
                <p:spPr>
                  <a:xfrm>
                    <a:off x="4468576" y="4628834"/>
                    <a:ext cx="344077" cy="600762"/>
                  </a:xfrm>
                  <a:custGeom>
                    <a:avLst/>
                    <a:gdLst>
                      <a:gd name="connsiteX0" fmla="*/ 528937 w 556618"/>
                      <a:gd name="connsiteY0" fmla="*/ 79764 h 971862"/>
                      <a:gd name="connsiteX1" fmla="*/ 553924 w 556618"/>
                      <a:gd name="connsiteY1" fmla="*/ 304968 h 971862"/>
                      <a:gd name="connsiteX2" fmla="*/ 457408 w 556618"/>
                      <a:gd name="connsiteY2" fmla="*/ 633337 h 971862"/>
                      <a:gd name="connsiteX3" fmla="*/ 492905 w 556618"/>
                      <a:gd name="connsiteY3" fmla="*/ 896934 h 971862"/>
                      <a:gd name="connsiteX4" fmla="*/ -1419 w 556618"/>
                      <a:gd name="connsiteY4" fmla="*/ 971680 h 971862"/>
                      <a:gd name="connsiteX5" fmla="*/ 17509 w 556618"/>
                      <a:gd name="connsiteY5" fmla="*/ 691676 h 971862"/>
                      <a:gd name="connsiteX6" fmla="*/ 113007 w 556618"/>
                      <a:gd name="connsiteY6" fmla="*/ 333601 h 971862"/>
                      <a:gd name="connsiteX7" fmla="*/ 431563 w 556618"/>
                      <a:gd name="connsiteY7" fmla="*/ -183 h 971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56618" h="971862">
                        <a:moveTo>
                          <a:pt x="528937" y="79764"/>
                        </a:moveTo>
                        <a:cubicBezTo>
                          <a:pt x="528937" y="79764"/>
                          <a:pt x="562021" y="224967"/>
                          <a:pt x="553924" y="304968"/>
                        </a:cubicBezTo>
                        <a:cubicBezTo>
                          <a:pt x="545828" y="384970"/>
                          <a:pt x="463575" y="588779"/>
                          <a:pt x="457408" y="633337"/>
                        </a:cubicBezTo>
                        <a:cubicBezTo>
                          <a:pt x="451242" y="677896"/>
                          <a:pt x="492905" y="896934"/>
                          <a:pt x="492905" y="896934"/>
                        </a:cubicBezTo>
                        <a:lnTo>
                          <a:pt x="-1419" y="971680"/>
                        </a:lnTo>
                        <a:cubicBezTo>
                          <a:pt x="190" y="878059"/>
                          <a:pt x="6464" y="784653"/>
                          <a:pt x="17509" y="691676"/>
                        </a:cubicBezTo>
                        <a:cubicBezTo>
                          <a:pt x="35687" y="539717"/>
                          <a:pt x="92952" y="419501"/>
                          <a:pt x="113007" y="333601"/>
                        </a:cubicBezTo>
                        <a:cubicBezTo>
                          <a:pt x="181373" y="40568"/>
                          <a:pt x="431563" y="-183"/>
                          <a:pt x="431563" y="-183"/>
                        </a:cubicBezTo>
                        <a:close/>
                      </a:path>
                    </a:pathLst>
                  </a:custGeom>
                  <a:solidFill>
                    <a:srgbClr val="C8BCB4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62" name="Freeform: Shape 161">
                    <a:extLst>
                      <a:ext uri="{FF2B5EF4-FFF2-40B4-BE49-F238E27FC236}">
                        <a16:creationId xmlns:a16="http://schemas.microsoft.com/office/drawing/2014/main" id="{85CF055A-EFE8-4B6B-8F13-8A2BA8F6AF0B}"/>
                      </a:ext>
                    </a:extLst>
                  </p:cNvPr>
                  <p:cNvSpPr/>
                  <p:nvPr/>
                </p:nvSpPr>
                <p:spPr>
                  <a:xfrm>
                    <a:off x="4762731" y="4410533"/>
                    <a:ext cx="197021" cy="256021"/>
                  </a:xfrm>
                  <a:custGeom>
                    <a:avLst/>
                    <a:gdLst>
                      <a:gd name="connsiteX0" fmla="*/ 292116 w 318724"/>
                      <a:gd name="connsiteY0" fmla="*/ 107709 h 414169"/>
                      <a:gd name="connsiteX1" fmla="*/ 303216 w 318724"/>
                      <a:gd name="connsiteY1" fmla="*/ 195109 h 414169"/>
                      <a:gd name="connsiteX2" fmla="*/ 317103 w 318724"/>
                      <a:gd name="connsiteY2" fmla="*/ 291625 h 414169"/>
                      <a:gd name="connsiteX3" fmla="*/ 277371 w 318724"/>
                      <a:gd name="connsiteY3" fmla="*/ 315808 h 414169"/>
                      <a:gd name="connsiteX4" fmla="*/ 209488 w 318724"/>
                      <a:gd name="connsiteY4" fmla="*/ 413986 h 414169"/>
                      <a:gd name="connsiteX5" fmla="*/ 28145 w 318724"/>
                      <a:gd name="connsiteY5" fmla="*/ 316881 h 414169"/>
                      <a:gd name="connsiteX6" fmla="*/ 16349 w 318724"/>
                      <a:gd name="connsiteY6" fmla="*/ 46260 h 414169"/>
                      <a:gd name="connsiteX7" fmla="*/ 292116 w 318724"/>
                      <a:gd name="connsiteY7" fmla="*/ 107709 h 4141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18724" h="414169">
                        <a:moveTo>
                          <a:pt x="292116" y="107709"/>
                        </a:moveTo>
                        <a:cubicBezTo>
                          <a:pt x="292116" y="107709"/>
                          <a:pt x="324288" y="185726"/>
                          <a:pt x="303216" y="195109"/>
                        </a:cubicBezTo>
                        <a:cubicBezTo>
                          <a:pt x="285897" y="202884"/>
                          <a:pt x="313940" y="279078"/>
                          <a:pt x="317103" y="291625"/>
                        </a:cubicBezTo>
                        <a:cubicBezTo>
                          <a:pt x="320267" y="304173"/>
                          <a:pt x="285414" y="308945"/>
                          <a:pt x="277371" y="315808"/>
                        </a:cubicBezTo>
                        <a:cubicBezTo>
                          <a:pt x="269328" y="322672"/>
                          <a:pt x="237906" y="414094"/>
                          <a:pt x="209488" y="413986"/>
                        </a:cubicBezTo>
                        <a:cubicBezTo>
                          <a:pt x="181069" y="413879"/>
                          <a:pt x="58869" y="356398"/>
                          <a:pt x="28145" y="316881"/>
                        </a:cubicBezTo>
                        <a:cubicBezTo>
                          <a:pt x="-2579" y="277363"/>
                          <a:pt x="-13893" y="112213"/>
                          <a:pt x="16349" y="46260"/>
                        </a:cubicBezTo>
                        <a:cubicBezTo>
                          <a:pt x="46591" y="-19692"/>
                          <a:pt x="235387" y="-28647"/>
                          <a:pt x="292116" y="107709"/>
                        </a:cubicBezTo>
                        <a:close/>
                      </a:path>
                    </a:pathLst>
                  </a:custGeom>
                  <a:solidFill>
                    <a:srgbClr val="DBA585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63" name="Freeform: Shape 162">
                    <a:extLst>
                      <a:ext uri="{FF2B5EF4-FFF2-40B4-BE49-F238E27FC236}">
                        <a16:creationId xmlns:a16="http://schemas.microsoft.com/office/drawing/2014/main" id="{D39ACB12-8C96-1789-0104-897883BC3292}"/>
                      </a:ext>
                    </a:extLst>
                  </p:cNvPr>
                  <p:cNvSpPr/>
                  <p:nvPr/>
                </p:nvSpPr>
                <p:spPr>
                  <a:xfrm>
                    <a:off x="4746269" y="4475718"/>
                    <a:ext cx="95890" cy="258996"/>
                  </a:xfrm>
                  <a:custGeom>
                    <a:avLst/>
                    <a:gdLst>
                      <a:gd name="connsiteX0" fmla="*/ 153704 w 155122"/>
                      <a:gd name="connsiteY0" fmla="*/ 279259 h 418982"/>
                      <a:gd name="connsiteX1" fmla="*/ 142980 w 155122"/>
                      <a:gd name="connsiteY1" fmla="*/ 297597 h 418982"/>
                      <a:gd name="connsiteX2" fmla="*/ 134187 w 155122"/>
                      <a:gd name="connsiteY2" fmla="*/ 313415 h 418982"/>
                      <a:gd name="connsiteX3" fmla="*/ 126626 w 155122"/>
                      <a:gd name="connsiteY3" fmla="*/ 327464 h 418982"/>
                      <a:gd name="connsiteX4" fmla="*/ 87537 w 155122"/>
                      <a:gd name="connsiteY4" fmla="*/ 414543 h 418982"/>
                      <a:gd name="connsiteX5" fmla="*/ -1419 w 155122"/>
                      <a:gd name="connsiteY5" fmla="*/ 250144 h 418982"/>
                      <a:gd name="connsiteX6" fmla="*/ 103999 w 155122"/>
                      <a:gd name="connsiteY6" fmla="*/ 24564 h 418982"/>
                      <a:gd name="connsiteX7" fmla="*/ 153704 w 155122"/>
                      <a:gd name="connsiteY7" fmla="*/ 279259 h 4189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55122" h="418982">
                        <a:moveTo>
                          <a:pt x="153704" y="279259"/>
                        </a:moveTo>
                        <a:cubicBezTo>
                          <a:pt x="153704" y="279259"/>
                          <a:pt x="149522" y="286444"/>
                          <a:pt x="142980" y="297597"/>
                        </a:cubicBezTo>
                        <a:cubicBezTo>
                          <a:pt x="140353" y="302209"/>
                          <a:pt x="137618" y="307624"/>
                          <a:pt x="134187" y="313415"/>
                        </a:cubicBezTo>
                        <a:cubicBezTo>
                          <a:pt x="131773" y="317865"/>
                          <a:pt x="129200" y="322584"/>
                          <a:pt x="126626" y="327464"/>
                        </a:cubicBezTo>
                        <a:cubicBezTo>
                          <a:pt x="110540" y="358080"/>
                          <a:pt x="91666" y="395453"/>
                          <a:pt x="87537" y="414543"/>
                        </a:cubicBezTo>
                        <a:cubicBezTo>
                          <a:pt x="79762" y="450200"/>
                          <a:pt x="-1419" y="250144"/>
                          <a:pt x="-1419" y="250144"/>
                        </a:cubicBezTo>
                        <a:cubicBezTo>
                          <a:pt x="39011" y="177531"/>
                          <a:pt x="74239" y="102147"/>
                          <a:pt x="103999" y="24564"/>
                        </a:cubicBezTo>
                        <a:cubicBezTo>
                          <a:pt x="150916" y="-98815"/>
                          <a:pt x="153704" y="279259"/>
                          <a:pt x="153704" y="279259"/>
                        </a:cubicBezTo>
                        <a:close/>
                      </a:path>
                    </a:pathLst>
                  </a:custGeom>
                  <a:solidFill>
                    <a:srgbClr val="DBA585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64" name="Freeform: Shape 163">
                    <a:extLst>
                      <a:ext uri="{FF2B5EF4-FFF2-40B4-BE49-F238E27FC236}">
                        <a16:creationId xmlns:a16="http://schemas.microsoft.com/office/drawing/2014/main" id="{02381B00-47C1-D5C8-89AB-E170750E9B8F}"/>
                      </a:ext>
                    </a:extLst>
                  </p:cNvPr>
                  <p:cNvSpPr/>
                  <p:nvPr/>
                </p:nvSpPr>
                <p:spPr>
                  <a:xfrm>
                    <a:off x="4744249" y="4384309"/>
                    <a:ext cx="214419" cy="209567"/>
                  </a:xfrm>
                  <a:custGeom>
                    <a:avLst/>
                    <a:gdLst>
                      <a:gd name="connsiteX0" fmla="*/ 328288 w 346869"/>
                      <a:gd name="connsiteY0" fmla="*/ 166969 h 339020"/>
                      <a:gd name="connsiteX1" fmla="*/ 309682 w 346869"/>
                      <a:gd name="connsiteY1" fmla="*/ 24608 h 339020"/>
                      <a:gd name="connsiteX2" fmla="*/ 79116 w 346869"/>
                      <a:gd name="connsiteY2" fmla="*/ 49541 h 339020"/>
                      <a:gd name="connsiteX3" fmla="*/ 3564 w 346869"/>
                      <a:gd name="connsiteY3" fmla="*/ 206219 h 339020"/>
                      <a:gd name="connsiteX4" fmla="*/ 33646 w 346869"/>
                      <a:gd name="connsiteY4" fmla="*/ 338821 h 339020"/>
                      <a:gd name="connsiteX5" fmla="*/ 85550 w 346869"/>
                      <a:gd name="connsiteY5" fmla="*/ 264503 h 339020"/>
                      <a:gd name="connsiteX6" fmla="*/ 166569 w 346869"/>
                      <a:gd name="connsiteY6" fmla="*/ 259141 h 339020"/>
                      <a:gd name="connsiteX7" fmla="*/ 189519 w 346869"/>
                      <a:gd name="connsiteY7" fmla="*/ 181714 h 339020"/>
                      <a:gd name="connsiteX8" fmla="*/ 328288 w 346869"/>
                      <a:gd name="connsiteY8" fmla="*/ 166969 h 3390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46869" h="339020">
                        <a:moveTo>
                          <a:pt x="328288" y="166969"/>
                        </a:moveTo>
                        <a:cubicBezTo>
                          <a:pt x="328288" y="166969"/>
                          <a:pt x="377296" y="91525"/>
                          <a:pt x="309682" y="24608"/>
                        </a:cubicBezTo>
                        <a:cubicBezTo>
                          <a:pt x="242067" y="-42310"/>
                          <a:pt x="95202" y="47181"/>
                          <a:pt x="79116" y="49541"/>
                        </a:cubicBezTo>
                        <a:cubicBezTo>
                          <a:pt x="63030" y="51900"/>
                          <a:pt x="-22762" y="48469"/>
                          <a:pt x="3564" y="206219"/>
                        </a:cubicBezTo>
                        <a:cubicBezTo>
                          <a:pt x="26514" y="343271"/>
                          <a:pt x="33646" y="338821"/>
                          <a:pt x="33646" y="338821"/>
                        </a:cubicBezTo>
                        <a:cubicBezTo>
                          <a:pt x="33646" y="338821"/>
                          <a:pt x="68338" y="274477"/>
                          <a:pt x="85550" y="264503"/>
                        </a:cubicBezTo>
                        <a:cubicBezTo>
                          <a:pt x="112360" y="249007"/>
                          <a:pt x="166569" y="259141"/>
                          <a:pt x="166569" y="259141"/>
                        </a:cubicBezTo>
                        <a:cubicBezTo>
                          <a:pt x="166569" y="259141"/>
                          <a:pt x="147802" y="187237"/>
                          <a:pt x="189519" y="181714"/>
                        </a:cubicBezTo>
                        <a:cubicBezTo>
                          <a:pt x="231236" y="176191"/>
                          <a:pt x="288716" y="147344"/>
                          <a:pt x="328288" y="166969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50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65" name="Freeform: Shape 164">
                    <a:extLst>
                      <a:ext uri="{FF2B5EF4-FFF2-40B4-BE49-F238E27FC236}">
                        <a16:creationId xmlns:a16="http://schemas.microsoft.com/office/drawing/2014/main" id="{B21FED56-8777-1EB4-A2BA-E6B8FF6D5174}"/>
                      </a:ext>
                    </a:extLst>
                  </p:cNvPr>
                  <p:cNvSpPr/>
                  <p:nvPr/>
                </p:nvSpPr>
                <p:spPr>
                  <a:xfrm>
                    <a:off x="4785976" y="4494403"/>
                    <a:ext cx="41593" cy="68688"/>
                  </a:xfrm>
                  <a:custGeom>
                    <a:avLst/>
                    <a:gdLst>
                      <a:gd name="connsiteX0" fmla="*/ 60034 w 67285"/>
                      <a:gd name="connsiteY0" fmla="*/ 36857 h 111117"/>
                      <a:gd name="connsiteX1" fmla="*/ 12633 w 67285"/>
                      <a:gd name="connsiteY1" fmla="*/ 5275 h 111117"/>
                      <a:gd name="connsiteX2" fmla="*/ 29846 w 67285"/>
                      <a:gd name="connsiteY2" fmla="*/ 109941 h 111117"/>
                      <a:gd name="connsiteX3" fmla="*/ 60034 w 67285"/>
                      <a:gd name="connsiteY3" fmla="*/ 36857 h 1111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7285" h="111117">
                        <a:moveTo>
                          <a:pt x="60034" y="36857"/>
                        </a:moveTo>
                        <a:cubicBezTo>
                          <a:pt x="57460" y="26991"/>
                          <a:pt x="50114" y="-14993"/>
                          <a:pt x="12633" y="5275"/>
                        </a:cubicBezTo>
                        <a:cubicBezTo>
                          <a:pt x="-24847" y="25544"/>
                          <a:pt x="23841" y="108333"/>
                          <a:pt x="29846" y="109941"/>
                        </a:cubicBezTo>
                        <a:cubicBezTo>
                          <a:pt x="35851" y="111550"/>
                          <a:pt x="81857" y="119861"/>
                          <a:pt x="60034" y="36857"/>
                        </a:cubicBezTo>
                        <a:close/>
                      </a:path>
                    </a:pathLst>
                  </a:custGeom>
                  <a:solidFill>
                    <a:srgbClr val="DBA585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66" name="Freeform: Shape 165">
                    <a:extLst>
                      <a:ext uri="{FF2B5EF4-FFF2-40B4-BE49-F238E27FC236}">
                        <a16:creationId xmlns:a16="http://schemas.microsoft.com/office/drawing/2014/main" id="{DF736021-0537-EFDF-47EE-785B338B5EF1}"/>
                      </a:ext>
                    </a:extLst>
                  </p:cNvPr>
                  <p:cNvSpPr/>
                  <p:nvPr/>
                </p:nvSpPr>
                <p:spPr>
                  <a:xfrm>
                    <a:off x="4736193" y="4620416"/>
                    <a:ext cx="74445" cy="142526"/>
                  </a:xfrm>
                  <a:custGeom>
                    <a:avLst/>
                    <a:gdLst>
                      <a:gd name="connsiteX0" fmla="*/ 24158 w 120430"/>
                      <a:gd name="connsiteY0" fmla="*/ -183 h 230566"/>
                      <a:gd name="connsiteX1" fmla="*/ 119012 w 120430"/>
                      <a:gd name="connsiteY1" fmla="*/ 159443 h 230566"/>
                      <a:gd name="connsiteX2" fmla="*/ 98368 w 120430"/>
                      <a:gd name="connsiteY2" fmla="*/ 230383 h 230566"/>
                      <a:gd name="connsiteX3" fmla="*/ -1419 w 120430"/>
                      <a:gd name="connsiteY3" fmla="*/ 13436 h 2305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0430" h="230566">
                        <a:moveTo>
                          <a:pt x="24158" y="-183"/>
                        </a:moveTo>
                        <a:cubicBezTo>
                          <a:pt x="24158" y="-183"/>
                          <a:pt x="75312" y="119014"/>
                          <a:pt x="119012" y="159443"/>
                        </a:cubicBezTo>
                        <a:lnTo>
                          <a:pt x="98368" y="230383"/>
                        </a:lnTo>
                        <a:lnTo>
                          <a:pt x="-1419" y="13436"/>
                        </a:lnTo>
                        <a:close/>
                      </a:path>
                    </a:pathLst>
                  </a:custGeom>
                  <a:solidFill>
                    <a:srgbClr val="E6D8D1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67" name="Freeform: Shape 166">
                    <a:extLst>
                      <a:ext uri="{FF2B5EF4-FFF2-40B4-BE49-F238E27FC236}">
                        <a16:creationId xmlns:a16="http://schemas.microsoft.com/office/drawing/2014/main" id="{3607FB50-1C18-7F65-42EE-D8738398F139}"/>
                      </a:ext>
                    </a:extLst>
                  </p:cNvPr>
                  <p:cNvSpPr/>
                  <p:nvPr/>
                </p:nvSpPr>
                <p:spPr>
                  <a:xfrm>
                    <a:off x="4468543" y="5154888"/>
                    <a:ext cx="305568" cy="74743"/>
                  </a:xfrm>
                  <a:custGeom>
                    <a:avLst/>
                    <a:gdLst>
                      <a:gd name="connsiteX0" fmla="*/ 494323 w 494322"/>
                      <a:gd name="connsiteY0" fmla="*/ 46113 h 120913"/>
                      <a:gd name="connsiteX1" fmla="*/ 485905 w 494322"/>
                      <a:gd name="connsiteY1" fmla="*/ 0 h 120913"/>
                      <a:gd name="connsiteX2" fmla="*/ 1233 w 494322"/>
                      <a:gd name="connsiteY2" fmla="*/ 70993 h 120913"/>
                      <a:gd name="connsiteX3" fmla="*/ 0 w 494322"/>
                      <a:gd name="connsiteY3" fmla="*/ 120913 h 120913"/>
                      <a:gd name="connsiteX4" fmla="*/ 494323 w 494322"/>
                      <a:gd name="connsiteY4" fmla="*/ 46113 h 1209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4322" h="120913">
                        <a:moveTo>
                          <a:pt x="494323" y="46113"/>
                        </a:moveTo>
                        <a:lnTo>
                          <a:pt x="485905" y="0"/>
                        </a:lnTo>
                        <a:lnTo>
                          <a:pt x="1233" y="70993"/>
                        </a:lnTo>
                        <a:lnTo>
                          <a:pt x="0" y="120913"/>
                        </a:lnTo>
                        <a:lnTo>
                          <a:pt x="494323" y="46113"/>
                        </a:lnTo>
                        <a:close/>
                      </a:path>
                    </a:pathLst>
                  </a:custGeom>
                  <a:solidFill>
                    <a:srgbClr val="404367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68" name="Freeform: Shape 167">
                    <a:extLst>
                      <a:ext uri="{FF2B5EF4-FFF2-40B4-BE49-F238E27FC236}">
                        <a16:creationId xmlns:a16="http://schemas.microsoft.com/office/drawing/2014/main" id="{17B46264-C190-176F-4CBE-E32CCC4311E3}"/>
                      </a:ext>
                    </a:extLst>
                  </p:cNvPr>
                  <p:cNvSpPr/>
                  <p:nvPr/>
                </p:nvSpPr>
                <p:spPr>
                  <a:xfrm>
                    <a:off x="4427973" y="4628834"/>
                    <a:ext cx="370631" cy="664336"/>
                  </a:xfrm>
                  <a:custGeom>
                    <a:avLst/>
                    <a:gdLst>
                      <a:gd name="connsiteX0" fmla="*/ 581324 w 599575"/>
                      <a:gd name="connsiteY0" fmla="*/ 359447 h 1074706"/>
                      <a:gd name="connsiteX1" fmla="*/ 545613 w 599575"/>
                      <a:gd name="connsiteY1" fmla="*/ 437142 h 1074706"/>
                      <a:gd name="connsiteX2" fmla="*/ 545613 w 599575"/>
                      <a:gd name="connsiteY2" fmla="*/ 437142 h 1074706"/>
                      <a:gd name="connsiteX3" fmla="*/ 479017 w 599575"/>
                      <a:gd name="connsiteY3" fmla="*/ 610388 h 1074706"/>
                      <a:gd name="connsiteX4" fmla="*/ 459070 w 599575"/>
                      <a:gd name="connsiteY4" fmla="*/ 671086 h 1074706"/>
                      <a:gd name="connsiteX5" fmla="*/ 234509 w 599575"/>
                      <a:gd name="connsiteY5" fmla="*/ 1074523 h 1074706"/>
                      <a:gd name="connsiteX6" fmla="*/ -1419 w 599575"/>
                      <a:gd name="connsiteY6" fmla="*/ 1001224 h 1074706"/>
                      <a:gd name="connsiteX7" fmla="*/ 131613 w 599575"/>
                      <a:gd name="connsiteY7" fmla="*/ 458375 h 1074706"/>
                      <a:gd name="connsiteX8" fmla="*/ 153543 w 599575"/>
                      <a:gd name="connsiteY8" fmla="*/ 397731 h 1074706"/>
                      <a:gd name="connsiteX9" fmla="*/ 153543 w 599575"/>
                      <a:gd name="connsiteY9" fmla="*/ 397731 h 1074706"/>
                      <a:gd name="connsiteX10" fmla="*/ 497194 w 599575"/>
                      <a:gd name="connsiteY10" fmla="*/ -183 h 1074706"/>
                      <a:gd name="connsiteX11" fmla="*/ 581324 w 599575"/>
                      <a:gd name="connsiteY11" fmla="*/ 359447 h 10747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599575" h="1074706">
                        <a:moveTo>
                          <a:pt x="581324" y="359447"/>
                        </a:moveTo>
                        <a:cubicBezTo>
                          <a:pt x="568830" y="385023"/>
                          <a:pt x="556927" y="410922"/>
                          <a:pt x="545613" y="437142"/>
                        </a:cubicBezTo>
                        <a:lnTo>
                          <a:pt x="545613" y="437142"/>
                        </a:lnTo>
                        <a:cubicBezTo>
                          <a:pt x="520679" y="494676"/>
                          <a:pt x="498534" y="553176"/>
                          <a:pt x="479017" y="610388"/>
                        </a:cubicBezTo>
                        <a:cubicBezTo>
                          <a:pt x="472046" y="630817"/>
                          <a:pt x="465398" y="651032"/>
                          <a:pt x="459070" y="671086"/>
                        </a:cubicBezTo>
                        <a:cubicBezTo>
                          <a:pt x="384002" y="909480"/>
                          <a:pt x="234509" y="1074523"/>
                          <a:pt x="234509" y="1074523"/>
                        </a:cubicBezTo>
                        <a:cubicBezTo>
                          <a:pt x="234509" y="1074523"/>
                          <a:pt x="40620" y="1038330"/>
                          <a:pt x="-1419" y="1001224"/>
                        </a:cubicBezTo>
                        <a:cubicBezTo>
                          <a:pt x="-1419" y="1001224"/>
                          <a:pt x="40673" y="721918"/>
                          <a:pt x="131613" y="458375"/>
                        </a:cubicBezTo>
                        <a:cubicBezTo>
                          <a:pt x="138637" y="437999"/>
                          <a:pt x="145929" y="417732"/>
                          <a:pt x="153543" y="397731"/>
                        </a:cubicBezTo>
                        <a:lnTo>
                          <a:pt x="153543" y="397731"/>
                        </a:lnTo>
                        <a:cubicBezTo>
                          <a:pt x="221319" y="138693"/>
                          <a:pt x="347326" y="-183"/>
                          <a:pt x="497194" y="-183"/>
                        </a:cubicBezTo>
                        <a:cubicBezTo>
                          <a:pt x="499661" y="3570"/>
                          <a:pt x="646955" y="225075"/>
                          <a:pt x="581324" y="359447"/>
                        </a:cubicBezTo>
                        <a:close/>
                      </a:path>
                    </a:pathLst>
                  </a:custGeom>
                  <a:solidFill>
                    <a:schemeClr val="accent5">
                      <a:lumMod val="50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69" name="Freeform: Shape 168">
                    <a:extLst>
                      <a:ext uri="{FF2B5EF4-FFF2-40B4-BE49-F238E27FC236}">
                        <a16:creationId xmlns:a16="http://schemas.microsoft.com/office/drawing/2014/main" id="{B0D5CFEC-8235-D7E9-2916-E7F221F7C2D6}"/>
                      </a:ext>
                    </a:extLst>
                  </p:cNvPr>
                  <p:cNvSpPr/>
                  <p:nvPr/>
                </p:nvSpPr>
                <p:spPr>
                  <a:xfrm>
                    <a:off x="4366523" y="4923996"/>
                    <a:ext cx="139705" cy="351541"/>
                  </a:xfrm>
                  <a:custGeom>
                    <a:avLst/>
                    <a:gdLst>
                      <a:gd name="connsiteX0" fmla="*/ 224585 w 226003"/>
                      <a:gd name="connsiteY0" fmla="*/ -183 h 568693"/>
                      <a:gd name="connsiteX1" fmla="*/ 25 w 226003"/>
                      <a:gd name="connsiteY1" fmla="*/ 493442 h 568693"/>
                      <a:gd name="connsiteX2" fmla="*/ 211074 w 226003"/>
                      <a:gd name="connsiteY2" fmla="*/ 568510 h 5686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26003" h="568693">
                        <a:moveTo>
                          <a:pt x="224585" y="-183"/>
                        </a:moveTo>
                        <a:cubicBezTo>
                          <a:pt x="224585" y="-183"/>
                          <a:pt x="160992" y="276014"/>
                          <a:pt x="25" y="493442"/>
                        </a:cubicBezTo>
                        <a:cubicBezTo>
                          <a:pt x="-21798" y="522933"/>
                          <a:pt x="211074" y="568510"/>
                          <a:pt x="211074" y="568510"/>
                        </a:cubicBezTo>
                        <a:close/>
                      </a:path>
                    </a:pathLst>
                  </a:custGeom>
                  <a:solidFill>
                    <a:schemeClr val="accent5">
                      <a:lumMod val="50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70" name="Freeform: Shape 169">
                    <a:extLst>
                      <a:ext uri="{FF2B5EF4-FFF2-40B4-BE49-F238E27FC236}">
                        <a16:creationId xmlns:a16="http://schemas.microsoft.com/office/drawing/2014/main" id="{82713133-F87B-30C5-CC8C-A36FB406215D}"/>
                      </a:ext>
                    </a:extLst>
                  </p:cNvPr>
                  <p:cNvSpPr/>
                  <p:nvPr/>
                </p:nvSpPr>
                <p:spPr>
                  <a:xfrm>
                    <a:off x="4510207" y="4791314"/>
                    <a:ext cx="132184" cy="121014"/>
                  </a:xfrm>
                  <a:custGeom>
                    <a:avLst/>
                    <a:gdLst>
                      <a:gd name="connsiteX0" fmla="*/ 212418 w 213836"/>
                      <a:gd name="connsiteY0" fmla="*/ -183 h 195766"/>
                      <a:gd name="connsiteX1" fmla="*/ -1419 w 213836"/>
                      <a:gd name="connsiteY1" fmla="*/ 195583 h 195766"/>
                      <a:gd name="connsiteX2" fmla="*/ 20512 w 213836"/>
                      <a:gd name="connsiteY2" fmla="*/ 134939 h 195766"/>
                      <a:gd name="connsiteX3" fmla="*/ 20512 w 213836"/>
                      <a:gd name="connsiteY3" fmla="*/ 134939 h 195766"/>
                      <a:gd name="connsiteX4" fmla="*/ 212418 w 213836"/>
                      <a:gd name="connsiteY4" fmla="*/ -183 h 1957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3836" h="195766">
                        <a:moveTo>
                          <a:pt x="212418" y="-183"/>
                        </a:moveTo>
                        <a:cubicBezTo>
                          <a:pt x="146787" y="57351"/>
                          <a:pt x="-1419" y="195583"/>
                          <a:pt x="-1419" y="195583"/>
                        </a:cubicBezTo>
                        <a:cubicBezTo>
                          <a:pt x="5605" y="175208"/>
                          <a:pt x="12898" y="154940"/>
                          <a:pt x="20512" y="134939"/>
                        </a:cubicBezTo>
                        <a:lnTo>
                          <a:pt x="20512" y="134939"/>
                        </a:lnTo>
                        <a:cubicBezTo>
                          <a:pt x="71880" y="93223"/>
                          <a:pt x="210219" y="1265"/>
                          <a:pt x="212418" y="-183"/>
                        </a:cubicBezTo>
                        <a:close/>
                      </a:path>
                    </a:pathLst>
                  </a:custGeom>
                  <a:solidFill>
                    <a:srgbClr val="242636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71" name="Freeform: Shape 170">
                    <a:extLst>
                      <a:ext uri="{FF2B5EF4-FFF2-40B4-BE49-F238E27FC236}">
                        <a16:creationId xmlns:a16="http://schemas.microsoft.com/office/drawing/2014/main" id="{73EFA2AD-E9CE-A03E-CE85-22EFC4048EDE}"/>
                      </a:ext>
                    </a:extLst>
                  </p:cNvPr>
                  <p:cNvSpPr/>
                  <p:nvPr/>
                </p:nvSpPr>
                <p:spPr>
                  <a:xfrm>
                    <a:off x="4783691" y="4609909"/>
                    <a:ext cx="58468" cy="59662"/>
                  </a:xfrm>
                  <a:custGeom>
                    <a:avLst/>
                    <a:gdLst>
                      <a:gd name="connsiteX0" fmla="*/ 93167 w 94585"/>
                      <a:gd name="connsiteY0" fmla="*/ 62177 h 96516"/>
                      <a:gd name="connsiteX1" fmla="*/ 82443 w 94585"/>
                      <a:gd name="connsiteY1" fmla="*/ 80515 h 96516"/>
                      <a:gd name="connsiteX2" fmla="*/ 73649 w 94585"/>
                      <a:gd name="connsiteY2" fmla="*/ 96333 h 96516"/>
                      <a:gd name="connsiteX3" fmla="*/ -1419 w 94585"/>
                      <a:gd name="connsiteY3" fmla="*/ -183 h 96516"/>
                      <a:gd name="connsiteX4" fmla="*/ 93167 w 94585"/>
                      <a:gd name="connsiteY4" fmla="*/ 62177 h 965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4585" h="96516">
                        <a:moveTo>
                          <a:pt x="93167" y="62177"/>
                        </a:moveTo>
                        <a:cubicBezTo>
                          <a:pt x="93167" y="62177"/>
                          <a:pt x="88985" y="69362"/>
                          <a:pt x="82443" y="80515"/>
                        </a:cubicBezTo>
                        <a:cubicBezTo>
                          <a:pt x="79816" y="85126"/>
                          <a:pt x="77081" y="90542"/>
                          <a:pt x="73649" y="96333"/>
                        </a:cubicBezTo>
                        <a:cubicBezTo>
                          <a:pt x="11289" y="38959"/>
                          <a:pt x="-936" y="836"/>
                          <a:pt x="-1419" y="-183"/>
                        </a:cubicBezTo>
                        <a:cubicBezTo>
                          <a:pt x="28180" y="25876"/>
                          <a:pt x="93167" y="62177"/>
                          <a:pt x="93167" y="62177"/>
                        </a:cubicBezTo>
                        <a:close/>
                      </a:path>
                    </a:pathLst>
                  </a:custGeom>
                  <a:solidFill>
                    <a:srgbClr val="997761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72" name="Freeform: Shape 171">
                    <a:extLst>
                      <a:ext uri="{FF2B5EF4-FFF2-40B4-BE49-F238E27FC236}">
                        <a16:creationId xmlns:a16="http://schemas.microsoft.com/office/drawing/2014/main" id="{57CE1ABC-8B8F-7F2B-8EC4-3CBB0BD80AB2}"/>
                      </a:ext>
                    </a:extLst>
                  </p:cNvPr>
                  <p:cNvSpPr/>
                  <p:nvPr/>
                </p:nvSpPr>
                <p:spPr>
                  <a:xfrm>
                    <a:off x="4384021" y="4749153"/>
                    <a:ext cx="427611" cy="209679"/>
                  </a:xfrm>
                  <a:custGeom>
                    <a:avLst/>
                    <a:gdLst>
                      <a:gd name="connsiteX0" fmla="*/ 689905 w 691753"/>
                      <a:gd name="connsiteY0" fmla="*/ 20729 h 339200"/>
                      <a:gd name="connsiteX1" fmla="*/ 493280 w 691753"/>
                      <a:gd name="connsiteY1" fmla="*/ 189524 h 339200"/>
                      <a:gd name="connsiteX2" fmla="*/ 84373 w 691753"/>
                      <a:gd name="connsiteY2" fmla="*/ 278641 h 339200"/>
                      <a:gd name="connsiteX3" fmla="*/ -1419 w 691753"/>
                      <a:gd name="connsiteY3" fmla="*/ 339017 h 339200"/>
                      <a:gd name="connsiteX4" fmla="*/ 27054 w 691753"/>
                      <a:gd name="connsiteY4" fmla="*/ 250008 h 339200"/>
                      <a:gd name="connsiteX5" fmla="*/ 493548 w 691753"/>
                      <a:gd name="connsiteY5" fmla="*/ 171401 h 339200"/>
                      <a:gd name="connsiteX6" fmla="*/ 674623 w 691753"/>
                      <a:gd name="connsiteY6" fmla="*/ -183 h 339200"/>
                      <a:gd name="connsiteX7" fmla="*/ 689905 w 691753"/>
                      <a:gd name="connsiteY7" fmla="*/ 20729 h 339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91753" h="339200">
                        <a:moveTo>
                          <a:pt x="689905" y="20729"/>
                        </a:moveTo>
                        <a:cubicBezTo>
                          <a:pt x="689905" y="20729"/>
                          <a:pt x="645507" y="193492"/>
                          <a:pt x="493280" y="189524"/>
                        </a:cubicBezTo>
                        <a:cubicBezTo>
                          <a:pt x="356924" y="185985"/>
                          <a:pt x="153490" y="233225"/>
                          <a:pt x="84373" y="278641"/>
                        </a:cubicBezTo>
                        <a:lnTo>
                          <a:pt x="-1419" y="339017"/>
                        </a:lnTo>
                        <a:lnTo>
                          <a:pt x="27054" y="250008"/>
                        </a:lnTo>
                        <a:cubicBezTo>
                          <a:pt x="27054" y="250008"/>
                          <a:pt x="99065" y="111722"/>
                          <a:pt x="493548" y="171401"/>
                        </a:cubicBezTo>
                        <a:cubicBezTo>
                          <a:pt x="493548" y="171401"/>
                          <a:pt x="612745" y="206951"/>
                          <a:pt x="674623" y="-183"/>
                        </a:cubicBezTo>
                        <a:cubicBezTo>
                          <a:pt x="674569" y="-76"/>
                          <a:pt x="693390" y="12417"/>
                          <a:pt x="689905" y="20729"/>
                        </a:cubicBezTo>
                        <a:close/>
                      </a:path>
                    </a:pathLst>
                  </a:custGeom>
                  <a:solidFill>
                    <a:srgbClr val="6D57B3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73" name="Freeform: Shape 172">
                    <a:extLst>
                      <a:ext uri="{FF2B5EF4-FFF2-40B4-BE49-F238E27FC236}">
                        <a16:creationId xmlns:a16="http://schemas.microsoft.com/office/drawing/2014/main" id="{2F7BD514-E5CA-0190-16FE-A8E23CB39B64}"/>
                      </a:ext>
                    </a:extLst>
                  </p:cNvPr>
                  <p:cNvSpPr/>
                  <p:nvPr/>
                </p:nvSpPr>
                <p:spPr>
                  <a:xfrm>
                    <a:off x="4798606" y="4721675"/>
                    <a:ext cx="13761" cy="42647"/>
                  </a:xfrm>
                  <a:custGeom>
                    <a:avLst/>
                    <a:gdLst>
                      <a:gd name="connsiteX0" fmla="*/ 16812 w 22261"/>
                      <a:gd name="connsiteY0" fmla="*/ -183 h 68990"/>
                      <a:gd name="connsiteX1" fmla="*/ 18903 w 22261"/>
                      <a:gd name="connsiteY1" fmla="*/ 66574 h 68990"/>
                      <a:gd name="connsiteX2" fmla="*/ -1419 w 22261"/>
                      <a:gd name="connsiteY2" fmla="*/ 62606 h 689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2261" h="68990">
                        <a:moveTo>
                          <a:pt x="16812" y="-183"/>
                        </a:moveTo>
                        <a:cubicBezTo>
                          <a:pt x="16812" y="-183"/>
                          <a:pt x="24265" y="48557"/>
                          <a:pt x="18903" y="66574"/>
                        </a:cubicBezTo>
                        <a:cubicBezTo>
                          <a:pt x="16919" y="73330"/>
                          <a:pt x="-1419" y="62606"/>
                          <a:pt x="-1419" y="62606"/>
                        </a:cubicBezTo>
                        <a:close/>
                      </a:path>
                    </a:pathLst>
                  </a:custGeom>
                  <a:solidFill>
                    <a:srgbClr val="6D57B3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74" name="Freeform: Shape 173">
                    <a:extLst>
                      <a:ext uri="{FF2B5EF4-FFF2-40B4-BE49-F238E27FC236}">
                        <a16:creationId xmlns:a16="http://schemas.microsoft.com/office/drawing/2014/main" id="{835A3CB7-EBD1-CF27-BEBD-17776E14B013}"/>
                      </a:ext>
                    </a:extLst>
                  </p:cNvPr>
                  <p:cNvSpPr/>
                  <p:nvPr/>
                </p:nvSpPr>
                <p:spPr>
                  <a:xfrm>
                    <a:off x="5131796" y="5044032"/>
                    <a:ext cx="85209" cy="73663"/>
                  </a:xfrm>
                  <a:custGeom>
                    <a:avLst/>
                    <a:gdLst>
                      <a:gd name="connsiteX0" fmla="*/ 48806 w 137844"/>
                      <a:gd name="connsiteY0" fmla="*/ 2579 h 119165"/>
                      <a:gd name="connsiteX1" fmla="*/ 70254 w 137844"/>
                      <a:gd name="connsiteY1" fmla="*/ 10730 h 119165"/>
                      <a:gd name="connsiteX2" fmla="*/ 130790 w 137844"/>
                      <a:gd name="connsiteY2" fmla="*/ 7298 h 119165"/>
                      <a:gd name="connsiteX3" fmla="*/ 96152 w 137844"/>
                      <a:gd name="connsiteY3" fmla="*/ 116253 h 119165"/>
                      <a:gd name="connsiteX4" fmla="*/ 8912 w 137844"/>
                      <a:gd name="connsiteY4" fmla="*/ 66387 h 119165"/>
                      <a:gd name="connsiteX5" fmla="*/ 48806 w 137844"/>
                      <a:gd name="connsiteY5" fmla="*/ 2579 h 1191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7844" h="119165">
                        <a:moveTo>
                          <a:pt x="48806" y="2579"/>
                        </a:moveTo>
                        <a:cubicBezTo>
                          <a:pt x="54972" y="7405"/>
                          <a:pt x="62425" y="10247"/>
                          <a:pt x="70254" y="10730"/>
                        </a:cubicBezTo>
                        <a:cubicBezTo>
                          <a:pt x="89289" y="10140"/>
                          <a:pt x="110469" y="-11094"/>
                          <a:pt x="130790" y="7298"/>
                        </a:cubicBezTo>
                        <a:cubicBezTo>
                          <a:pt x="151113" y="25689"/>
                          <a:pt x="111059" y="106549"/>
                          <a:pt x="96152" y="116253"/>
                        </a:cubicBezTo>
                        <a:cubicBezTo>
                          <a:pt x="81246" y="125959"/>
                          <a:pt x="46607" y="109873"/>
                          <a:pt x="8912" y="66387"/>
                        </a:cubicBezTo>
                        <a:cubicBezTo>
                          <a:pt x="-28783" y="22901"/>
                          <a:pt x="48806" y="2579"/>
                          <a:pt x="48806" y="2579"/>
                        </a:cubicBezTo>
                        <a:close/>
                      </a:path>
                    </a:pathLst>
                  </a:custGeom>
                  <a:solidFill>
                    <a:srgbClr val="DBA585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75" name="Freeform: Shape 174">
                    <a:extLst>
                      <a:ext uri="{FF2B5EF4-FFF2-40B4-BE49-F238E27FC236}">
                        <a16:creationId xmlns:a16="http://schemas.microsoft.com/office/drawing/2014/main" id="{DDF49B34-B1CA-6C7E-0A7A-426B299FD39E}"/>
                      </a:ext>
                    </a:extLst>
                  </p:cNvPr>
                  <p:cNvSpPr/>
                  <p:nvPr/>
                </p:nvSpPr>
                <p:spPr>
                  <a:xfrm>
                    <a:off x="5164440" y="5045308"/>
                    <a:ext cx="140911" cy="93871"/>
                  </a:xfrm>
                  <a:custGeom>
                    <a:avLst/>
                    <a:gdLst>
                      <a:gd name="connsiteX0" fmla="*/ 70476 w 227954"/>
                      <a:gd name="connsiteY0" fmla="*/ -183 h 151856"/>
                      <a:gd name="connsiteX1" fmla="*/ 150906 w 227954"/>
                      <a:gd name="connsiteY1" fmla="*/ 31292 h 151856"/>
                      <a:gd name="connsiteX2" fmla="*/ 225974 w 227954"/>
                      <a:gd name="connsiteY2" fmla="*/ 83142 h 151856"/>
                      <a:gd name="connsiteX3" fmla="*/ 149780 w 227954"/>
                      <a:gd name="connsiteY3" fmla="*/ 57727 h 151856"/>
                      <a:gd name="connsiteX4" fmla="*/ 120128 w 227954"/>
                      <a:gd name="connsiteY4" fmla="*/ 53062 h 151856"/>
                      <a:gd name="connsiteX5" fmla="*/ 153480 w 227954"/>
                      <a:gd name="connsiteY5" fmla="*/ 72150 h 151856"/>
                      <a:gd name="connsiteX6" fmla="*/ 226350 w 227954"/>
                      <a:gd name="connsiteY6" fmla="*/ 129363 h 151856"/>
                      <a:gd name="connsiteX7" fmla="*/ 206242 w 227954"/>
                      <a:gd name="connsiteY7" fmla="*/ 133492 h 151856"/>
                      <a:gd name="connsiteX8" fmla="*/ 211604 w 227954"/>
                      <a:gd name="connsiteY8" fmla="*/ 145342 h 151856"/>
                      <a:gd name="connsiteX9" fmla="*/ 117823 w 227954"/>
                      <a:gd name="connsiteY9" fmla="*/ 127861 h 151856"/>
                      <a:gd name="connsiteX10" fmla="*/ 135196 w 227954"/>
                      <a:gd name="connsiteY10" fmla="*/ 150596 h 151856"/>
                      <a:gd name="connsiteX11" fmla="*/ 5757 w 227954"/>
                      <a:gd name="connsiteY11" fmla="*/ 107432 h 151856"/>
                      <a:gd name="connsiteX12" fmla="*/ 70476 w 227954"/>
                      <a:gd name="connsiteY12" fmla="*/ -183 h 1518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27954" h="151856">
                        <a:moveTo>
                          <a:pt x="70476" y="-183"/>
                        </a:moveTo>
                        <a:cubicBezTo>
                          <a:pt x="97823" y="8825"/>
                          <a:pt x="124686" y="19335"/>
                          <a:pt x="150906" y="31292"/>
                        </a:cubicBezTo>
                        <a:cubicBezTo>
                          <a:pt x="187314" y="48021"/>
                          <a:pt x="230156" y="73919"/>
                          <a:pt x="225974" y="83142"/>
                        </a:cubicBezTo>
                        <a:cubicBezTo>
                          <a:pt x="219755" y="97137"/>
                          <a:pt x="187046" y="71882"/>
                          <a:pt x="149780" y="57727"/>
                        </a:cubicBezTo>
                        <a:cubicBezTo>
                          <a:pt x="115517" y="44697"/>
                          <a:pt x="120128" y="53062"/>
                          <a:pt x="120128" y="53062"/>
                        </a:cubicBezTo>
                        <a:cubicBezTo>
                          <a:pt x="120128" y="53062"/>
                          <a:pt x="118949" y="50595"/>
                          <a:pt x="153480" y="72150"/>
                        </a:cubicBezTo>
                        <a:cubicBezTo>
                          <a:pt x="190639" y="95314"/>
                          <a:pt x="229567" y="121802"/>
                          <a:pt x="226350" y="129363"/>
                        </a:cubicBezTo>
                        <a:cubicBezTo>
                          <a:pt x="222382" y="138854"/>
                          <a:pt x="220988" y="139658"/>
                          <a:pt x="206242" y="133492"/>
                        </a:cubicBezTo>
                        <a:cubicBezTo>
                          <a:pt x="214017" y="138854"/>
                          <a:pt x="213642" y="141802"/>
                          <a:pt x="211604" y="145342"/>
                        </a:cubicBezTo>
                        <a:cubicBezTo>
                          <a:pt x="201524" y="163411"/>
                          <a:pt x="141576" y="137996"/>
                          <a:pt x="117823" y="127861"/>
                        </a:cubicBezTo>
                        <a:cubicBezTo>
                          <a:pt x="136000" y="135743"/>
                          <a:pt x="148547" y="143519"/>
                          <a:pt x="135196" y="150596"/>
                        </a:cubicBezTo>
                        <a:cubicBezTo>
                          <a:pt x="119968" y="158693"/>
                          <a:pt x="36857" y="118853"/>
                          <a:pt x="5757" y="107432"/>
                        </a:cubicBezTo>
                        <a:cubicBezTo>
                          <a:pt x="-28399" y="95261"/>
                          <a:pt x="70476" y="-183"/>
                          <a:pt x="70476" y="-183"/>
                        </a:cubicBezTo>
                        <a:close/>
                      </a:path>
                    </a:pathLst>
                  </a:custGeom>
                  <a:solidFill>
                    <a:srgbClr val="DBA585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76" name="Freeform: Shape 175">
                    <a:extLst>
                      <a:ext uri="{FF2B5EF4-FFF2-40B4-BE49-F238E27FC236}">
                        <a16:creationId xmlns:a16="http://schemas.microsoft.com/office/drawing/2014/main" id="{54A11047-E468-9A3A-44EE-DF1E69CEBF17}"/>
                      </a:ext>
                    </a:extLst>
                  </p:cNvPr>
                  <p:cNvSpPr/>
                  <p:nvPr/>
                </p:nvSpPr>
                <p:spPr>
                  <a:xfrm>
                    <a:off x="4647475" y="4659329"/>
                    <a:ext cx="531988" cy="467516"/>
                  </a:xfrm>
                  <a:custGeom>
                    <a:avLst/>
                    <a:gdLst>
                      <a:gd name="connsiteX0" fmla="*/ 175507 w 860605"/>
                      <a:gd name="connsiteY0" fmla="*/ 36760 h 756308"/>
                      <a:gd name="connsiteX1" fmla="*/ 474331 w 860605"/>
                      <a:gd name="connsiteY1" fmla="*/ 391081 h 756308"/>
                      <a:gd name="connsiteX2" fmla="*/ 856910 w 860605"/>
                      <a:gd name="connsiteY2" fmla="*/ 615749 h 756308"/>
                      <a:gd name="connsiteX3" fmla="*/ 825703 w 860605"/>
                      <a:gd name="connsiteY3" fmla="*/ 756126 h 756308"/>
                      <a:gd name="connsiteX4" fmla="*/ 379907 w 860605"/>
                      <a:gd name="connsiteY4" fmla="*/ 524488 h 756308"/>
                      <a:gd name="connsiteX5" fmla="*/ 3923 w 860605"/>
                      <a:gd name="connsiteY5" fmla="*/ 86519 h 756308"/>
                      <a:gd name="connsiteX6" fmla="*/ 58025 w 860605"/>
                      <a:gd name="connsiteY6" fmla="*/ 10271 h 756308"/>
                      <a:gd name="connsiteX7" fmla="*/ 175507 w 860605"/>
                      <a:gd name="connsiteY7" fmla="*/ 36760 h 7563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860605" h="756308">
                        <a:moveTo>
                          <a:pt x="175507" y="36760"/>
                        </a:moveTo>
                        <a:cubicBezTo>
                          <a:pt x="175507" y="36760"/>
                          <a:pt x="367305" y="296870"/>
                          <a:pt x="474331" y="391081"/>
                        </a:cubicBezTo>
                        <a:cubicBezTo>
                          <a:pt x="507898" y="420626"/>
                          <a:pt x="844309" y="603898"/>
                          <a:pt x="856910" y="615749"/>
                        </a:cubicBezTo>
                        <a:cubicBezTo>
                          <a:pt x="869511" y="627599"/>
                          <a:pt x="825703" y="756126"/>
                          <a:pt x="825703" y="756126"/>
                        </a:cubicBezTo>
                        <a:cubicBezTo>
                          <a:pt x="825703" y="756126"/>
                          <a:pt x="404411" y="538268"/>
                          <a:pt x="379907" y="524488"/>
                        </a:cubicBezTo>
                        <a:cubicBezTo>
                          <a:pt x="355402" y="510707"/>
                          <a:pt x="20652" y="133061"/>
                          <a:pt x="3923" y="86519"/>
                        </a:cubicBezTo>
                        <a:cubicBezTo>
                          <a:pt x="-12807" y="39977"/>
                          <a:pt x="11001" y="34668"/>
                          <a:pt x="58025" y="10271"/>
                        </a:cubicBezTo>
                        <a:cubicBezTo>
                          <a:pt x="124031" y="-23938"/>
                          <a:pt x="175507" y="36760"/>
                          <a:pt x="175507" y="36760"/>
                        </a:cubicBezTo>
                        <a:close/>
                      </a:path>
                    </a:pathLst>
                  </a:custGeom>
                  <a:solidFill>
                    <a:schemeClr val="accent5">
                      <a:lumMod val="50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77" name="Freeform: Shape 176">
                    <a:extLst>
                      <a:ext uri="{FF2B5EF4-FFF2-40B4-BE49-F238E27FC236}">
                        <a16:creationId xmlns:a16="http://schemas.microsoft.com/office/drawing/2014/main" id="{87BD13C1-06A5-652A-ACC4-6074C0E36499}"/>
                      </a:ext>
                    </a:extLst>
                  </p:cNvPr>
                  <p:cNvSpPr/>
                  <p:nvPr/>
                </p:nvSpPr>
                <p:spPr>
                  <a:xfrm>
                    <a:off x="3723848" y="4321838"/>
                    <a:ext cx="220282" cy="434864"/>
                  </a:xfrm>
                  <a:custGeom>
                    <a:avLst/>
                    <a:gdLst>
                      <a:gd name="connsiteX0" fmla="*/ 247133 w 356353"/>
                      <a:gd name="connsiteY0" fmla="*/ 21001 h 703485"/>
                      <a:gd name="connsiteX1" fmla="*/ 319895 w 356353"/>
                      <a:gd name="connsiteY1" fmla="*/ 196928 h 703485"/>
                      <a:gd name="connsiteX2" fmla="*/ 312174 w 356353"/>
                      <a:gd name="connsiteY2" fmla="*/ 393124 h 703485"/>
                      <a:gd name="connsiteX3" fmla="*/ 346383 w 356353"/>
                      <a:gd name="connsiteY3" fmla="*/ 698383 h 703485"/>
                      <a:gd name="connsiteX4" fmla="*/ 10615 w 356353"/>
                      <a:gd name="connsiteY4" fmla="*/ 335911 h 703485"/>
                      <a:gd name="connsiteX5" fmla="*/ 56621 w 356353"/>
                      <a:gd name="connsiteY5" fmla="*/ 39768 h 703485"/>
                      <a:gd name="connsiteX6" fmla="*/ 247133 w 356353"/>
                      <a:gd name="connsiteY6" fmla="*/ 21001 h 7034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56353" h="703485">
                        <a:moveTo>
                          <a:pt x="247133" y="21001"/>
                        </a:moveTo>
                        <a:cubicBezTo>
                          <a:pt x="247133" y="21001"/>
                          <a:pt x="343649" y="68294"/>
                          <a:pt x="319895" y="196928"/>
                        </a:cubicBezTo>
                        <a:cubicBezTo>
                          <a:pt x="296141" y="325563"/>
                          <a:pt x="285417" y="342882"/>
                          <a:pt x="312174" y="393124"/>
                        </a:cubicBezTo>
                        <a:cubicBezTo>
                          <a:pt x="338930" y="443366"/>
                          <a:pt x="370405" y="657739"/>
                          <a:pt x="346383" y="698383"/>
                        </a:cubicBezTo>
                        <a:cubicBezTo>
                          <a:pt x="322362" y="739027"/>
                          <a:pt x="48578" y="519828"/>
                          <a:pt x="10615" y="335911"/>
                        </a:cubicBezTo>
                        <a:cubicBezTo>
                          <a:pt x="-27349" y="151995"/>
                          <a:pt x="34690" y="70224"/>
                          <a:pt x="56621" y="39768"/>
                        </a:cubicBezTo>
                        <a:cubicBezTo>
                          <a:pt x="78551" y="9312"/>
                          <a:pt x="161823" y="-22270"/>
                          <a:pt x="247133" y="21001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50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78" name="Freeform: Shape 177">
                    <a:extLst>
                      <a:ext uri="{FF2B5EF4-FFF2-40B4-BE49-F238E27FC236}">
                        <a16:creationId xmlns:a16="http://schemas.microsoft.com/office/drawing/2014/main" id="{EB1E7968-7FC1-A25C-E4C0-D83C5AB59E83}"/>
                      </a:ext>
                    </a:extLst>
                  </p:cNvPr>
                  <p:cNvSpPr/>
                  <p:nvPr/>
                </p:nvSpPr>
                <p:spPr>
                  <a:xfrm>
                    <a:off x="3894031" y="4621941"/>
                    <a:ext cx="86443" cy="227544"/>
                  </a:xfrm>
                  <a:custGeom>
                    <a:avLst/>
                    <a:gdLst>
                      <a:gd name="connsiteX0" fmla="*/ -1419 w 139840"/>
                      <a:gd name="connsiteY0" fmla="*/ -183 h 368101"/>
                      <a:gd name="connsiteX1" fmla="*/ 75419 w 139840"/>
                      <a:gd name="connsiteY1" fmla="*/ 50487 h 368101"/>
                      <a:gd name="connsiteX2" fmla="*/ 98958 w 139840"/>
                      <a:gd name="connsiteY2" fmla="*/ 153492 h 368101"/>
                      <a:gd name="connsiteX3" fmla="*/ 138422 w 139840"/>
                      <a:gd name="connsiteY3" fmla="*/ 299231 h 368101"/>
                      <a:gd name="connsiteX4" fmla="*/ 35954 w 139840"/>
                      <a:gd name="connsiteY4" fmla="*/ 367918 h 3681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9840" h="368101">
                        <a:moveTo>
                          <a:pt x="-1419" y="-183"/>
                        </a:moveTo>
                        <a:cubicBezTo>
                          <a:pt x="-1419" y="-183"/>
                          <a:pt x="47805" y="9844"/>
                          <a:pt x="75419" y="50487"/>
                        </a:cubicBezTo>
                        <a:cubicBezTo>
                          <a:pt x="94615" y="78799"/>
                          <a:pt x="96170" y="141641"/>
                          <a:pt x="98958" y="153492"/>
                        </a:cubicBezTo>
                        <a:cubicBezTo>
                          <a:pt x="101746" y="165342"/>
                          <a:pt x="138422" y="299231"/>
                          <a:pt x="138422" y="299231"/>
                        </a:cubicBezTo>
                        <a:lnTo>
                          <a:pt x="35954" y="367918"/>
                        </a:lnTo>
                        <a:close/>
                      </a:path>
                    </a:pathLst>
                  </a:custGeom>
                  <a:solidFill>
                    <a:srgbClr val="363957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79" name="Freeform: Shape 178">
                    <a:extLst>
                      <a:ext uri="{FF2B5EF4-FFF2-40B4-BE49-F238E27FC236}">
                        <a16:creationId xmlns:a16="http://schemas.microsoft.com/office/drawing/2014/main" id="{A0905FF9-406B-6579-E3AB-4B2E3DD3ABAD}"/>
                      </a:ext>
                    </a:extLst>
                  </p:cNvPr>
                  <p:cNvSpPr/>
                  <p:nvPr/>
                </p:nvSpPr>
                <p:spPr>
                  <a:xfrm>
                    <a:off x="4047840" y="5949480"/>
                    <a:ext cx="116430" cy="159760"/>
                  </a:xfrm>
                  <a:custGeom>
                    <a:avLst/>
                    <a:gdLst>
                      <a:gd name="connsiteX0" fmla="*/ 128374 w 188350"/>
                      <a:gd name="connsiteY0" fmla="*/ 142562 h 258446"/>
                      <a:gd name="connsiteX1" fmla="*/ 186069 w 188350"/>
                      <a:gd name="connsiteY1" fmla="*/ 246853 h 258446"/>
                      <a:gd name="connsiteX2" fmla="*/ 63762 w 188350"/>
                      <a:gd name="connsiteY2" fmla="*/ 246853 h 258446"/>
                      <a:gd name="connsiteX3" fmla="*/ 597 w 188350"/>
                      <a:gd name="connsiteY3" fmla="*/ 79666 h 258446"/>
                      <a:gd name="connsiteX4" fmla="*/ 34217 w 188350"/>
                      <a:gd name="connsiteY4" fmla="*/ 629 h 258446"/>
                      <a:gd name="connsiteX5" fmla="*/ 85156 w 188350"/>
                      <a:gd name="connsiteY5" fmla="*/ 8512 h 258446"/>
                      <a:gd name="connsiteX6" fmla="*/ 128374 w 188350"/>
                      <a:gd name="connsiteY6" fmla="*/ 142562 h 2584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8350" h="258446">
                        <a:moveTo>
                          <a:pt x="128374" y="142562"/>
                        </a:moveTo>
                        <a:cubicBezTo>
                          <a:pt x="128374" y="142562"/>
                          <a:pt x="195238" y="232536"/>
                          <a:pt x="186069" y="246853"/>
                        </a:cubicBezTo>
                        <a:cubicBezTo>
                          <a:pt x="176900" y="261170"/>
                          <a:pt x="106550" y="262939"/>
                          <a:pt x="63762" y="246853"/>
                        </a:cubicBezTo>
                        <a:cubicBezTo>
                          <a:pt x="20972" y="230767"/>
                          <a:pt x="19954" y="125028"/>
                          <a:pt x="597" y="79666"/>
                        </a:cubicBezTo>
                        <a:cubicBezTo>
                          <a:pt x="-7499" y="60684"/>
                          <a:pt x="9820" y="4598"/>
                          <a:pt x="34217" y="629"/>
                        </a:cubicBezTo>
                        <a:cubicBezTo>
                          <a:pt x="58614" y="-3338"/>
                          <a:pt x="85156" y="8512"/>
                          <a:pt x="85156" y="8512"/>
                        </a:cubicBezTo>
                        <a:cubicBezTo>
                          <a:pt x="85156" y="8512"/>
                          <a:pt x="59847" y="72320"/>
                          <a:pt x="128374" y="142562"/>
                        </a:cubicBezTo>
                        <a:close/>
                      </a:path>
                    </a:pathLst>
                  </a:custGeom>
                  <a:solidFill>
                    <a:srgbClr val="2C3D54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80" name="Freeform: Shape 179">
                    <a:extLst>
                      <a:ext uri="{FF2B5EF4-FFF2-40B4-BE49-F238E27FC236}">
                        <a16:creationId xmlns:a16="http://schemas.microsoft.com/office/drawing/2014/main" id="{F73AF657-4CDB-BB23-37F1-DD042A7574D3}"/>
                      </a:ext>
                    </a:extLst>
                  </p:cNvPr>
                  <p:cNvSpPr/>
                  <p:nvPr/>
                </p:nvSpPr>
                <p:spPr>
                  <a:xfrm>
                    <a:off x="4060289" y="5948688"/>
                    <a:ext cx="81448" cy="120834"/>
                  </a:xfrm>
                  <a:custGeom>
                    <a:avLst/>
                    <a:gdLst>
                      <a:gd name="connsiteX0" fmla="*/ 65445 w 131759"/>
                      <a:gd name="connsiteY0" fmla="*/ 9043 h 195475"/>
                      <a:gd name="connsiteX1" fmla="*/ 84695 w 131759"/>
                      <a:gd name="connsiteY1" fmla="*/ 84111 h 195475"/>
                      <a:gd name="connsiteX2" fmla="*/ 130272 w 131759"/>
                      <a:gd name="connsiteY2" fmla="*/ 187062 h 195475"/>
                      <a:gd name="connsiteX3" fmla="*/ 50754 w 131759"/>
                      <a:gd name="connsiteY3" fmla="*/ 181700 h 195475"/>
                      <a:gd name="connsiteX4" fmla="*/ 8983 w 131759"/>
                      <a:gd name="connsiteY4" fmla="*/ 62985 h 195475"/>
                      <a:gd name="connsiteX5" fmla="*/ -1419 w 131759"/>
                      <a:gd name="connsiteY5" fmla="*/ 12099 h 195475"/>
                      <a:gd name="connsiteX6" fmla="*/ 65445 w 131759"/>
                      <a:gd name="connsiteY6" fmla="*/ 9043 h 1954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31759" h="195475">
                        <a:moveTo>
                          <a:pt x="65445" y="9043"/>
                        </a:moveTo>
                        <a:cubicBezTo>
                          <a:pt x="74132" y="33440"/>
                          <a:pt x="80566" y="58535"/>
                          <a:pt x="84695" y="84111"/>
                        </a:cubicBezTo>
                        <a:cubicBezTo>
                          <a:pt x="88931" y="114460"/>
                          <a:pt x="132309" y="178911"/>
                          <a:pt x="130272" y="187062"/>
                        </a:cubicBezTo>
                        <a:cubicBezTo>
                          <a:pt x="128234" y="195212"/>
                          <a:pt x="73220" y="202611"/>
                          <a:pt x="50754" y="181700"/>
                        </a:cubicBezTo>
                        <a:cubicBezTo>
                          <a:pt x="28286" y="160788"/>
                          <a:pt x="13917" y="99554"/>
                          <a:pt x="8983" y="62985"/>
                        </a:cubicBezTo>
                        <a:cubicBezTo>
                          <a:pt x="6999" y="45773"/>
                          <a:pt x="3514" y="28721"/>
                          <a:pt x="-1419" y="12099"/>
                        </a:cubicBezTo>
                        <a:cubicBezTo>
                          <a:pt x="-1419" y="12099"/>
                          <a:pt x="44051" y="-13370"/>
                          <a:pt x="65445" y="9043"/>
                        </a:cubicBezTo>
                        <a:close/>
                      </a:path>
                    </a:pathLst>
                  </a:custGeom>
                  <a:solidFill>
                    <a:srgbClr val="DBA585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81" name="Freeform: Shape 180">
                    <a:extLst>
                      <a:ext uri="{FF2B5EF4-FFF2-40B4-BE49-F238E27FC236}">
                        <a16:creationId xmlns:a16="http://schemas.microsoft.com/office/drawing/2014/main" id="{16B893B1-1480-563C-CE87-CA13733C792E}"/>
                      </a:ext>
                    </a:extLst>
                  </p:cNvPr>
                  <p:cNvSpPr/>
                  <p:nvPr/>
                </p:nvSpPr>
                <p:spPr>
                  <a:xfrm>
                    <a:off x="3686521" y="5949508"/>
                    <a:ext cx="116470" cy="159732"/>
                  </a:xfrm>
                  <a:custGeom>
                    <a:avLst/>
                    <a:gdLst>
                      <a:gd name="connsiteX0" fmla="*/ 130840 w 188415"/>
                      <a:gd name="connsiteY0" fmla="*/ 143965 h 258401"/>
                      <a:gd name="connsiteX1" fmla="*/ 186122 w 188415"/>
                      <a:gd name="connsiteY1" fmla="*/ 246808 h 258401"/>
                      <a:gd name="connsiteX2" fmla="*/ 63815 w 188415"/>
                      <a:gd name="connsiteY2" fmla="*/ 246808 h 258401"/>
                      <a:gd name="connsiteX3" fmla="*/ 597 w 188415"/>
                      <a:gd name="connsiteY3" fmla="*/ 79621 h 258401"/>
                      <a:gd name="connsiteX4" fmla="*/ 34271 w 188415"/>
                      <a:gd name="connsiteY4" fmla="*/ 584 h 258401"/>
                      <a:gd name="connsiteX5" fmla="*/ 87247 w 188415"/>
                      <a:gd name="connsiteY5" fmla="*/ 9324 h 258401"/>
                      <a:gd name="connsiteX6" fmla="*/ 130840 w 188415"/>
                      <a:gd name="connsiteY6" fmla="*/ 143965 h 2584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8415" h="258401">
                        <a:moveTo>
                          <a:pt x="130840" y="143965"/>
                        </a:moveTo>
                        <a:cubicBezTo>
                          <a:pt x="130840" y="143965"/>
                          <a:pt x="195184" y="232491"/>
                          <a:pt x="186122" y="246808"/>
                        </a:cubicBezTo>
                        <a:cubicBezTo>
                          <a:pt x="177061" y="261124"/>
                          <a:pt x="106604" y="262894"/>
                          <a:pt x="63815" y="246808"/>
                        </a:cubicBezTo>
                        <a:cubicBezTo>
                          <a:pt x="21026" y="230722"/>
                          <a:pt x="19954" y="124983"/>
                          <a:pt x="597" y="79621"/>
                        </a:cubicBezTo>
                        <a:cubicBezTo>
                          <a:pt x="-7500" y="60639"/>
                          <a:pt x="9819" y="4553"/>
                          <a:pt x="34271" y="584"/>
                        </a:cubicBezTo>
                        <a:cubicBezTo>
                          <a:pt x="58721" y="-3384"/>
                          <a:pt x="87247" y="9324"/>
                          <a:pt x="87247" y="9324"/>
                        </a:cubicBezTo>
                        <a:cubicBezTo>
                          <a:pt x="87247" y="9324"/>
                          <a:pt x="62153" y="73776"/>
                          <a:pt x="130840" y="143965"/>
                        </a:cubicBezTo>
                        <a:close/>
                      </a:path>
                    </a:pathLst>
                  </a:custGeom>
                  <a:solidFill>
                    <a:srgbClr val="2C3D54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82" name="Freeform: Shape 181">
                    <a:extLst>
                      <a:ext uri="{FF2B5EF4-FFF2-40B4-BE49-F238E27FC236}">
                        <a16:creationId xmlns:a16="http://schemas.microsoft.com/office/drawing/2014/main" id="{5BF23891-E0F7-8E61-31BD-DD2B9E14BB6D}"/>
                      </a:ext>
                    </a:extLst>
                  </p:cNvPr>
                  <p:cNvSpPr/>
                  <p:nvPr/>
                </p:nvSpPr>
                <p:spPr>
                  <a:xfrm>
                    <a:off x="3705119" y="5947458"/>
                    <a:ext cx="75300" cy="121997"/>
                  </a:xfrm>
                  <a:custGeom>
                    <a:avLst/>
                    <a:gdLst>
                      <a:gd name="connsiteX0" fmla="*/ 57160 w 121814"/>
                      <a:gd name="connsiteY0" fmla="*/ 12641 h 197357"/>
                      <a:gd name="connsiteX1" fmla="*/ 70404 w 121814"/>
                      <a:gd name="connsiteY1" fmla="*/ 83956 h 197357"/>
                      <a:gd name="connsiteX2" fmla="*/ 120324 w 121814"/>
                      <a:gd name="connsiteY2" fmla="*/ 188943 h 197357"/>
                      <a:gd name="connsiteX3" fmla="*/ 40859 w 121814"/>
                      <a:gd name="connsiteY3" fmla="*/ 183581 h 197357"/>
                      <a:gd name="connsiteX4" fmla="*/ -964 w 121814"/>
                      <a:gd name="connsiteY4" fmla="*/ 64867 h 197357"/>
                      <a:gd name="connsiteX5" fmla="*/ 4398 w 121814"/>
                      <a:gd name="connsiteY5" fmla="*/ 4008 h 197357"/>
                      <a:gd name="connsiteX6" fmla="*/ 57160 w 121814"/>
                      <a:gd name="connsiteY6" fmla="*/ 12641 h 1973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1814" h="197357">
                        <a:moveTo>
                          <a:pt x="57160" y="12641"/>
                        </a:moveTo>
                        <a:cubicBezTo>
                          <a:pt x="60163" y="36663"/>
                          <a:pt x="64560" y="60470"/>
                          <a:pt x="70404" y="83956"/>
                        </a:cubicBezTo>
                        <a:cubicBezTo>
                          <a:pt x="78554" y="113500"/>
                          <a:pt x="122415" y="180794"/>
                          <a:pt x="120324" y="188943"/>
                        </a:cubicBezTo>
                        <a:cubicBezTo>
                          <a:pt x="118233" y="197094"/>
                          <a:pt x="63272" y="204493"/>
                          <a:pt x="40859" y="183581"/>
                        </a:cubicBezTo>
                        <a:cubicBezTo>
                          <a:pt x="18446" y="162670"/>
                          <a:pt x="1073" y="101704"/>
                          <a:pt x="-964" y="64867"/>
                        </a:cubicBezTo>
                        <a:cubicBezTo>
                          <a:pt x="-2359" y="44438"/>
                          <a:pt x="-535" y="23901"/>
                          <a:pt x="4398" y="4008"/>
                        </a:cubicBezTo>
                        <a:cubicBezTo>
                          <a:pt x="4398" y="4008"/>
                          <a:pt x="35765" y="-9772"/>
                          <a:pt x="57160" y="12641"/>
                        </a:cubicBezTo>
                        <a:close/>
                      </a:path>
                    </a:pathLst>
                  </a:custGeom>
                  <a:solidFill>
                    <a:srgbClr val="DBA585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83" name="Freeform: Shape 182">
                    <a:extLst>
                      <a:ext uri="{FF2B5EF4-FFF2-40B4-BE49-F238E27FC236}">
                        <a16:creationId xmlns:a16="http://schemas.microsoft.com/office/drawing/2014/main" id="{2B18FA12-5872-6559-82BE-12288394EC29}"/>
                      </a:ext>
                    </a:extLst>
                  </p:cNvPr>
                  <p:cNvSpPr/>
                  <p:nvPr/>
                </p:nvSpPr>
                <p:spPr>
                  <a:xfrm>
                    <a:off x="3644961" y="4929098"/>
                    <a:ext cx="459146" cy="1043747"/>
                  </a:xfrm>
                  <a:custGeom>
                    <a:avLst/>
                    <a:gdLst>
                      <a:gd name="connsiteX0" fmla="*/ 476574 w 742767"/>
                      <a:gd name="connsiteY0" fmla="*/ 194354 h 1688485"/>
                      <a:gd name="connsiteX1" fmla="*/ 547191 w 742767"/>
                      <a:gd name="connsiteY1" fmla="*/ 528515 h 1688485"/>
                      <a:gd name="connsiteX2" fmla="*/ 601186 w 742767"/>
                      <a:gd name="connsiteY2" fmla="*/ 976617 h 1688485"/>
                      <a:gd name="connsiteX3" fmla="*/ 658453 w 742767"/>
                      <a:gd name="connsiteY3" fmla="*/ 1260320 h 1688485"/>
                      <a:gd name="connsiteX4" fmla="*/ 741349 w 742767"/>
                      <a:gd name="connsiteY4" fmla="*/ 1677216 h 1688485"/>
                      <a:gd name="connsiteX5" fmla="*/ 681348 w 742767"/>
                      <a:gd name="connsiteY5" fmla="*/ 1679307 h 1688485"/>
                      <a:gd name="connsiteX6" fmla="*/ 493678 w 742767"/>
                      <a:gd name="connsiteY6" fmla="*/ 1208684 h 1688485"/>
                      <a:gd name="connsiteX7" fmla="*/ 379629 w 742767"/>
                      <a:gd name="connsiteY7" fmla="*/ 863157 h 1688485"/>
                      <a:gd name="connsiteX8" fmla="*/ 266544 w 742767"/>
                      <a:gd name="connsiteY8" fmla="*/ 473929 h 1688485"/>
                      <a:gd name="connsiteX9" fmla="*/ 240109 w 742767"/>
                      <a:gd name="connsiteY9" fmla="*/ 526155 h 1688485"/>
                      <a:gd name="connsiteX10" fmla="*/ 199305 w 742767"/>
                      <a:gd name="connsiteY10" fmla="*/ 965035 h 1688485"/>
                      <a:gd name="connsiteX11" fmla="*/ 190082 w 742767"/>
                      <a:gd name="connsiteY11" fmla="*/ 1237853 h 1688485"/>
                      <a:gd name="connsiteX12" fmla="*/ 154531 w 742767"/>
                      <a:gd name="connsiteY12" fmla="*/ 1660057 h 1688485"/>
                      <a:gd name="connsiteX13" fmla="*/ 100911 w 742767"/>
                      <a:gd name="connsiteY13" fmla="*/ 1660969 h 1688485"/>
                      <a:gd name="connsiteX14" fmla="*/ 45308 w 742767"/>
                      <a:gd name="connsiteY14" fmla="*/ 1184877 h 1688485"/>
                      <a:gd name="connsiteX15" fmla="*/ 39945 w 742767"/>
                      <a:gd name="connsiteY15" fmla="*/ 929163 h 1688485"/>
                      <a:gd name="connsiteX16" fmla="*/ 50026 w 742767"/>
                      <a:gd name="connsiteY16" fmla="*/ 232103 h 1688485"/>
                      <a:gd name="connsiteX17" fmla="*/ 476574 w 742767"/>
                      <a:gd name="connsiteY17" fmla="*/ 194354 h 16884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742767" h="1688485">
                        <a:moveTo>
                          <a:pt x="476574" y="194354"/>
                        </a:moveTo>
                        <a:cubicBezTo>
                          <a:pt x="476574" y="194354"/>
                          <a:pt x="534000" y="461329"/>
                          <a:pt x="547191" y="528515"/>
                        </a:cubicBezTo>
                        <a:cubicBezTo>
                          <a:pt x="560382" y="595700"/>
                          <a:pt x="597219" y="921281"/>
                          <a:pt x="601186" y="976617"/>
                        </a:cubicBezTo>
                        <a:cubicBezTo>
                          <a:pt x="605154" y="1031953"/>
                          <a:pt x="661080" y="1240534"/>
                          <a:pt x="658453" y="1260320"/>
                        </a:cubicBezTo>
                        <a:cubicBezTo>
                          <a:pt x="655826" y="1280106"/>
                          <a:pt x="741349" y="1677216"/>
                          <a:pt x="741349" y="1677216"/>
                        </a:cubicBezTo>
                        <a:cubicBezTo>
                          <a:pt x="741349" y="1677216"/>
                          <a:pt x="712127" y="1700702"/>
                          <a:pt x="681348" y="1679307"/>
                        </a:cubicBezTo>
                        <a:cubicBezTo>
                          <a:pt x="665262" y="1668315"/>
                          <a:pt x="493678" y="1307506"/>
                          <a:pt x="493678" y="1208684"/>
                        </a:cubicBezTo>
                        <a:cubicBezTo>
                          <a:pt x="493678" y="1072061"/>
                          <a:pt x="392658" y="893720"/>
                          <a:pt x="379629" y="863157"/>
                        </a:cubicBezTo>
                        <a:cubicBezTo>
                          <a:pt x="258501" y="578971"/>
                          <a:pt x="282362" y="492321"/>
                          <a:pt x="266544" y="473929"/>
                        </a:cubicBezTo>
                        <a:cubicBezTo>
                          <a:pt x="250726" y="455538"/>
                          <a:pt x="249386" y="485297"/>
                          <a:pt x="240109" y="526155"/>
                        </a:cubicBezTo>
                        <a:cubicBezTo>
                          <a:pt x="230833" y="567013"/>
                          <a:pt x="211154" y="920208"/>
                          <a:pt x="199305" y="965035"/>
                        </a:cubicBezTo>
                        <a:cubicBezTo>
                          <a:pt x="187454" y="1009862"/>
                          <a:pt x="196624" y="1161391"/>
                          <a:pt x="190082" y="1237853"/>
                        </a:cubicBezTo>
                        <a:cubicBezTo>
                          <a:pt x="183540" y="1314316"/>
                          <a:pt x="154531" y="1660057"/>
                          <a:pt x="154531" y="1660057"/>
                        </a:cubicBezTo>
                        <a:cubicBezTo>
                          <a:pt x="154531" y="1660057"/>
                          <a:pt x="132119" y="1695179"/>
                          <a:pt x="100911" y="1660969"/>
                        </a:cubicBezTo>
                        <a:cubicBezTo>
                          <a:pt x="94156" y="1653623"/>
                          <a:pt x="46648" y="1275817"/>
                          <a:pt x="45308" y="1184877"/>
                        </a:cubicBezTo>
                        <a:cubicBezTo>
                          <a:pt x="43967" y="1093937"/>
                          <a:pt x="42573" y="968520"/>
                          <a:pt x="39945" y="929163"/>
                        </a:cubicBezTo>
                        <a:cubicBezTo>
                          <a:pt x="15495" y="552375"/>
                          <a:pt x="-44506" y="498541"/>
                          <a:pt x="50026" y="232103"/>
                        </a:cubicBezTo>
                        <a:cubicBezTo>
                          <a:pt x="226812" y="-267529"/>
                          <a:pt x="476574" y="194354"/>
                          <a:pt x="476574" y="194354"/>
                        </a:cubicBezTo>
                        <a:close/>
                      </a:path>
                    </a:pathLst>
                  </a:custGeom>
                  <a:solidFill>
                    <a:srgbClr val="DBA585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84" name="Freeform: Shape 183">
                    <a:extLst>
                      <a:ext uri="{FF2B5EF4-FFF2-40B4-BE49-F238E27FC236}">
                        <a16:creationId xmlns:a16="http://schemas.microsoft.com/office/drawing/2014/main" id="{3E12CA39-88F2-2CF2-FF0F-29863B38FBDD}"/>
                      </a:ext>
                    </a:extLst>
                  </p:cNvPr>
                  <p:cNvSpPr/>
                  <p:nvPr/>
                </p:nvSpPr>
                <p:spPr>
                  <a:xfrm>
                    <a:off x="3633810" y="5003232"/>
                    <a:ext cx="378982" cy="449848"/>
                  </a:xfrm>
                  <a:custGeom>
                    <a:avLst/>
                    <a:gdLst>
                      <a:gd name="connsiteX0" fmla="*/ 109301 w 613084"/>
                      <a:gd name="connsiteY0" fmla="*/ -160 h 727725"/>
                      <a:gd name="connsiteX1" fmla="*/ 16163 w 613084"/>
                      <a:gd name="connsiteY1" fmla="*/ 715345 h 727725"/>
                      <a:gd name="connsiteX2" fmla="*/ 611666 w 613084"/>
                      <a:gd name="connsiteY2" fmla="*/ 654326 h 727725"/>
                      <a:gd name="connsiteX3" fmla="*/ 494614 w 613084"/>
                      <a:gd name="connsiteY3" fmla="*/ 74425 h 727725"/>
                      <a:gd name="connsiteX4" fmla="*/ 109301 w 613084"/>
                      <a:gd name="connsiteY4" fmla="*/ -160 h 7277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3084" h="727725">
                        <a:moveTo>
                          <a:pt x="109301" y="-160"/>
                        </a:moveTo>
                        <a:cubicBezTo>
                          <a:pt x="109301" y="-160"/>
                          <a:pt x="-54187" y="228636"/>
                          <a:pt x="16163" y="715345"/>
                        </a:cubicBezTo>
                        <a:cubicBezTo>
                          <a:pt x="16163" y="715345"/>
                          <a:pt x="403942" y="768054"/>
                          <a:pt x="611666" y="654326"/>
                        </a:cubicBezTo>
                        <a:cubicBezTo>
                          <a:pt x="611666" y="654326"/>
                          <a:pt x="525874" y="152496"/>
                          <a:pt x="494614" y="74425"/>
                        </a:cubicBezTo>
                        <a:cubicBezTo>
                          <a:pt x="463354" y="-3645"/>
                          <a:pt x="109301" y="-160"/>
                          <a:pt x="109301" y="-160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50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85" name="Freeform: Shape 184">
                    <a:extLst>
                      <a:ext uri="{FF2B5EF4-FFF2-40B4-BE49-F238E27FC236}">
                        <a16:creationId xmlns:a16="http://schemas.microsoft.com/office/drawing/2014/main" id="{FA2BA65E-3A27-38E6-C602-1A883F49F40E}"/>
                      </a:ext>
                    </a:extLst>
                  </p:cNvPr>
                  <p:cNvSpPr/>
                  <p:nvPr/>
                </p:nvSpPr>
                <p:spPr>
                  <a:xfrm>
                    <a:off x="4047959" y="5993967"/>
                    <a:ext cx="7557" cy="58270"/>
                  </a:xfrm>
                  <a:custGeom>
                    <a:avLst/>
                    <a:gdLst>
                      <a:gd name="connsiteX0" fmla="*/ 0 w 12225"/>
                      <a:gd name="connsiteY0" fmla="*/ 0 h 94264"/>
                      <a:gd name="connsiteX1" fmla="*/ 0 w 12225"/>
                      <a:gd name="connsiteY1" fmla="*/ 94264 h 94264"/>
                      <a:gd name="connsiteX2" fmla="*/ 12225 w 12225"/>
                      <a:gd name="connsiteY2" fmla="*/ 94264 h 94264"/>
                      <a:gd name="connsiteX3" fmla="*/ 12225 w 12225"/>
                      <a:gd name="connsiteY3" fmla="*/ 21394 h 94264"/>
                      <a:gd name="connsiteX4" fmla="*/ 0 w 12225"/>
                      <a:gd name="connsiteY4" fmla="*/ 0 h 942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225" h="94264">
                        <a:moveTo>
                          <a:pt x="0" y="0"/>
                        </a:moveTo>
                        <a:lnTo>
                          <a:pt x="0" y="94264"/>
                        </a:lnTo>
                        <a:lnTo>
                          <a:pt x="12225" y="94264"/>
                        </a:lnTo>
                        <a:lnTo>
                          <a:pt x="12225" y="2139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2C3D54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86" name="Freeform: Shape 185">
                    <a:extLst>
                      <a:ext uri="{FF2B5EF4-FFF2-40B4-BE49-F238E27FC236}">
                        <a16:creationId xmlns:a16="http://schemas.microsoft.com/office/drawing/2014/main" id="{B2538293-51D7-ED71-BE86-CE5DF70D84F4}"/>
                      </a:ext>
                    </a:extLst>
                  </p:cNvPr>
                  <p:cNvSpPr/>
                  <p:nvPr/>
                </p:nvSpPr>
                <p:spPr>
                  <a:xfrm>
                    <a:off x="3686673" y="5993967"/>
                    <a:ext cx="7557" cy="58270"/>
                  </a:xfrm>
                  <a:custGeom>
                    <a:avLst/>
                    <a:gdLst>
                      <a:gd name="connsiteX0" fmla="*/ 0 w 12225"/>
                      <a:gd name="connsiteY0" fmla="*/ 0 h 94264"/>
                      <a:gd name="connsiteX1" fmla="*/ 0 w 12225"/>
                      <a:gd name="connsiteY1" fmla="*/ 94264 h 94264"/>
                      <a:gd name="connsiteX2" fmla="*/ 12225 w 12225"/>
                      <a:gd name="connsiteY2" fmla="*/ 94264 h 94264"/>
                      <a:gd name="connsiteX3" fmla="*/ 12225 w 12225"/>
                      <a:gd name="connsiteY3" fmla="*/ 21394 h 94264"/>
                      <a:gd name="connsiteX4" fmla="*/ 0 w 12225"/>
                      <a:gd name="connsiteY4" fmla="*/ 0 h 942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225" h="94264">
                        <a:moveTo>
                          <a:pt x="0" y="0"/>
                        </a:moveTo>
                        <a:lnTo>
                          <a:pt x="0" y="94264"/>
                        </a:lnTo>
                        <a:lnTo>
                          <a:pt x="12225" y="94264"/>
                        </a:lnTo>
                        <a:lnTo>
                          <a:pt x="12225" y="2139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2C3D54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87" name="Freeform: Shape 186">
                    <a:extLst>
                      <a:ext uri="{FF2B5EF4-FFF2-40B4-BE49-F238E27FC236}">
                        <a16:creationId xmlns:a16="http://schemas.microsoft.com/office/drawing/2014/main" id="{AFD49F02-E611-2452-1527-307EF9525232}"/>
                      </a:ext>
                    </a:extLst>
                  </p:cNvPr>
                  <p:cNvSpPr/>
                  <p:nvPr/>
                </p:nvSpPr>
                <p:spPr>
                  <a:xfrm>
                    <a:off x="3652927" y="4599333"/>
                    <a:ext cx="310443" cy="484029"/>
                  </a:xfrm>
                  <a:custGeom>
                    <a:avLst/>
                    <a:gdLst>
                      <a:gd name="connsiteX0" fmla="*/ 297734 w 502208"/>
                      <a:gd name="connsiteY0" fmla="*/ 3038 h 783020"/>
                      <a:gd name="connsiteX1" fmla="*/ 378914 w 502208"/>
                      <a:gd name="connsiteY1" fmla="*/ 35639 h 783020"/>
                      <a:gd name="connsiteX2" fmla="*/ 495163 w 502208"/>
                      <a:gd name="connsiteY2" fmla="*/ 183737 h 783020"/>
                      <a:gd name="connsiteX3" fmla="*/ 465887 w 502208"/>
                      <a:gd name="connsiteY3" fmla="*/ 347707 h 783020"/>
                      <a:gd name="connsiteX4" fmla="*/ 450819 w 502208"/>
                      <a:gd name="connsiteY4" fmla="*/ 505779 h 783020"/>
                      <a:gd name="connsiteX5" fmla="*/ 428245 w 502208"/>
                      <a:gd name="connsiteY5" fmla="*/ 754683 h 783020"/>
                      <a:gd name="connsiteX6" fmla="*/ 12100 w 502208"/>
                      <a:gd name="connsiteY6" fmla="*/ 730822 h 783020"/>
                      <a:gd name="connsiteX7" fmla="*/ 100305 w 502208"/>
                      <a:gd name="connsiteY7" fmla="*/ 596772 h 783020"/>
                      <a:gd name="connsiteX8" fmla="*/ 92798 w 502208"/>
                      <a:gd name="connsiteY8" fmla="*/ 465403 h 783020"/>
                      <a:gd name="connsiteX9" fmla="*/ 22341 w 502208"/>
                      <a:gd name="connsiteY9" fmla="*/ 242826 h 783020"/>
                      <a:gd name="connsiteX10" fmla="*/ 17516 w 502208"/>
                      <a:gd name="connsiteY10" fmla="*/ 54674 h 783020"/>
                      <a:gd name="connsiteX11" fmla="*/ 183201 w 502208"/>
                      <a:gd name="connsiteY11" fmla="*/ 6416 h 783020"/>
                      <a:gd name="connsiteX12" fmla="*/ 297734 w 502208"/>
                      <a:gd name="connsiteY12" fmla="*/ 3038 h 7830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502208" h="783020">
                        <a:moveTo>
                          <a:pt x="297734" y="3038"/>
                        </a:moveTo>
                        <a:cubicBezTo>
                          <a:pt x="297734" y="3038"/>
                          <a:pt x="358003" y="31456"/>
                          <a:pt x="378914" y="35639"/>
                        </a:cubicBezTo>
                        <a:cubicBezTo>
                          <a:pt x="399826" y="39821"/>
                          <a:pt x="480792" y="145238"/>
                          <a:pt x="495163" y="183737"/>
                        </a:cubicBezTo>
                        <a:cubicBezTo>
                          <a:pt x="509533" y="222237"/>
                          <a:pt x="495163" y="279931"/>
                          <a:pt x="465887" y="347707"/>
                        </a:cubicBezTo>
                        <a:cubicBezTo>
                          <a:pt x="436610" y="415483"/>
                          <a:pt x="464224" y="438057"/>
                          <a:pt x="450819" y="505779"/>
                        </a:cubicBezTo>
                        <a:cubicBezTo>
                          <a:pt x="437414" y="573501"/>
                          <a:pt x="425725" y="717042"/>
                          <a:pt x="428245" y="754683"/>
                        </a:cubicBezTo>
                        <a:cubicBezTo>
                          <a:pt x="430765" y="792324"/>
                          <a:pt x="89903" y="799402"/>
                          <a:pt x="12100" y="730822"/>
                        </a:cubicBezTo>
                        <a:cubicBezTo>
                          <a:pt x="12100" y="730822"/>
                          <a:pt x="90278" y="613716"/>
                          <a:pt x="100305" y="596772"/>
                        </a:cubicBezTo>
                        <a:cubicBezTo>
                          <a:pt x="110332" y="579828"/>
                          <a:pt x="102021" y="488835"/>
                          <a:pt x="92798" y="465403"/>
                        </a:cubicBezTo>
                        <a:cubicBezTo>
                          <a:pt x="83576" y="441971"/>
                          <a:pt x="22341" y="242826"/>
                          <a:pt x="22341" y="242826"/>
                        </a:cubicBezTo>
                        <a:cubicBezTo>
                          <a:pt x="22341" y="242826"/>
                          <a:pt x="-27740" y="89848"/>
                          <a:pt x="17516" y="54674"/>
                        </a:cubicBezTo>
                        <a:cubicBezTo>
                          <a:pt x="56819" y="24164"/>
                          <a:pt x="164006" y="13279"/>
                          <a:pt x="183201" y="6416"/>
                        </a:cubicBezTo>
                        <a:cubicBezTo>
                          <a:pt x="202398" y="-447"/>
                          <a:pt x="258430" y="-2592"/>
                          <a:pt x="297734" y="3038"/>
                        </a:cubicBezTo>
                        <a:close/>
                      </a:path>
                    </a:pathLst>
                  </a:custGeom>
                  <a:solidFill>
                    <a:srgbClr val="E6D8D1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88" name="Freeform: Shape 187">
                    <a:extLst>
                      <a:ext uri="{FF2B5EF4-FFF2-40B4-BE49-F238E27FC236}">
                        <a16:creationId xmlns:a16="http://schemas.microsoft.com/office/drawing/2014/main" id="{3B11FC5E-2C57-FD4A-EB4D-C6EB7466CDB0}"/>
                      </a:ext>
                    </a:extLst>
                  </p:cNvPr>
                  <p:cNvSpPr/>
                  <p:nvPr/>
                </p:nvSpPr>
                <p:spPr>
                  <a:xfrm>
                    <a:off x="3848667" y="4588032"/>
                    <a:ext cx="23719" cy="96288"/>
                  </a:xfrm>
                  <a:custGeom>
                    <a:avLst/>
                    <a:gdLst>
                      <a:gd name="connsiteX0" fmla="*/ 331 w 38371"/>
                      <a:gd name="connsiteY0" fmla="*/ 155583 h 155766"/>
                      <a:gd name="connsiteX1" fmla="*/ 36953 w 38371"/>
                      <a:gd name="connsiteY1" fmla="*/ 112687 h 155766"/>
                      <a:gd name="connsiteX2" fmla="*/ 5157 w 38371"/>
                      <a:gd name="connsiteY2" fmla="*/ -183 h 155766"/>
                      <a:gd name="connsiteX3" fmla="*/ 331 w 38371"/>
                      <a:gd name="connsiteY3" fmla="*/ 155583 h 1557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371" h="155766">
                        <a:moveTo>
                          <a:pt x="331" y="155583"/>
                        </a:moveTo>
                        <a:lnTo>
                          <a:pt x="36953" y="112687"/>
                        </a:lnTo>
                        <a:lnTo>
                          <a:pt x="5157" y="-183"/>
                        </a:lnTo>
                        <a:cubicBezTo>
                          <a:pt x="5157" y="-183"/>
                          <a:pt x="-5513" y="62713"/>
                          <a:pt x="331" y="155583"/>
                        </a:cubicBezTo>
                        <a:close/>
                      </a:path>
                    </a:pathLst>
                  </a:custGeom>
                  <a:solidFill>
                    <a:srgbClr val="CFC3BC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89" name="Freeform: Shape 188">
                    <a:extLst>
                      <a:ext uri="{FF2B5EF4-FFF2-40B4-BE49-F238E27FC236}">
                        <a16:creationId xmlns:a16="http://schemas.microsoft.com/office/drawing/2014/main" id="{ECE52A3A-318E-AC06-84B7-BAB60659D7D8}"/>
                      </a:ext>
                    </a:extLst>
                  </p:cNvPr>
                  <p:cNvSpPr/>
                  <p:nvPr/>
                </p:nvSpPr>
                <p:spPr>
                  <a:xfrm>
                    <a:off x="3766885" y="4507385"/>
                    <a:ext cx="88763" cy="150438"/>
                  </a:xfrm>
                  <a:custGeom>
                    <a:avLst/>
                    <a:gdLst>
                      <a:gd name="connsiteX0" fmla="*/ 142176 w 143594"/>
                      <a:gd name="connsiteY0" fmla="*/ 82292 h 243365"/>
                      <a:gd name="connsiteX1" fmla="*/ 138583 w 143594"/>
                      <a:gd name="connsiteY1" fmla="*/ 118270 h 243365"/>
                      <a:gd name="connsiteX2" fmla="*/ 135902 w 143594"/>
                      <a:gd name="connsiteY2" fmla="*/ 148620 h 243365"/>
                      <a:gd name="connsiteX3" fmla="*/ 132631 w 143594"/>
                      <a:gd name="connsiteY3" fmla="*/ 228728 h 243365"/>
                      <a:gd name="connsiteX4" fmla="*/ -1419 w 143594"/>
                      <a:gd name="connsiteY4" fmla="*/ 155536 h 243365"/>
                      <a:gd name="connsiteX5" fmla="*/ 6035 w 143594"/>
                      <a:gd name="connsiteY5" fmla="*/ 23149 h 243365"/>
                      <a:gd name="connsiteX6" fmla="*/ 142176 w 143594"/>
                      <a:gd name="connsiteY6" fmla="*/ 82292 h 2433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43594" h="243365">
                        <a:moveTo>
                          <a:pt x="142176" y="82292"/>
                        </a:moveTo>
                        <a:cubicBezTo>
                          <a:pt x="142176" y="82292"/>
                          <a:pt x="140513" y="97412"/>
                          <a:pt x="138583" y="118270"/>
                        </a:cubicBezTo>
                        <a:cubicBezTo>
                          <a:pt x="137725" y="127493"/>
                          <a:pt x="136814" y="137896"/>
                          <a:pt x="135902" y="148620"/>
                        </a:cubicBezTo>
                        <a:cubicBezTo>
                          <a:pt x="133275" y="175215"/>
                          <a:pt x="132203" y="201971"/>
                          <a:pt x="132631" y="228728"/>
                        </a:cubicBezTo>
                        <a:cubicBezTo>
                          <a:pt x="132631" y="228728"/>
                          <a:pt x="70057" y="291463"/>
                          <a:pt x="-1419" y="155536"/>
                        </a:cubicBezTo>
                        <a:cubicBezTo>
                          <a:pt x="-1419" y="155536"/>
                          <a:pt x="28555" y="99503"/>
                          <a:pt x="6035" y="23149"/>
                        </a:cubicBezTo>
                        <a:cubicBezTo>
                          <a:pt x="-16486" y="-53206"/>
                          <a:pt x="142176" y="82292"/>
                          <a:pt x="142176" y="82292"/>
                        </a:cubicBezTo>
                        <a:close/>
                      </a:path>
                    </a:pathLst>
                  </a:custGeom>
                  <a:solidFill>
                    <a:srgbClr val="DBA585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90" name="Freeform: Shape 189">
                    <a:extLst>
                      <a:ext uri="{FF2B5EF4-FFF2-40B4-BE49-F238E27FC236}">
                        <a16:creationId xmlns:a16="http://schemas.microsoft.com/office/drawing/2014/main" id="{EF8AB1B3-8338-98A1-8DFE-9B2C3708B100}"/>
                      </a:ext>
                    </a:extLst>
                  </p:cNvPr>
                  <p:cNvSpPr/>
                  <p:nvPr/>
                </p:nvSpPr>
                <p:spPr>
                  <a:xfrm>
                    <a:off x="3805201" y="4648921"/>
                    <a:ext cx="44547" cy="35399"/>
                  </a:xfrm>
                  <a:custGeom>
                    <a:avLst/>
                    <a:gdLst>
                      <a:gd name="connsiteX0" fmla="*/ 72065 w 72065"/>
                      <a:gd name="connsiteY0" fmla="*/ 0 h 57266"/>
                      <a:gd name="connsiteX1" fmla="*/ 72065 w 72065"/>
                      <a:gd name="connsiteY1" fmla="*/ 57266 h 57266"/>
                      <a:gd name="connsiteX2" fmla="*/ 0 w 72065"/>
                      <a:gd name="connsiteY2" fmla="*/ 3432 h 57266"/>
                      <a:gd name="connsiteX3" fmla="*/ 72065 w 72065"/>
                      <a:gd name="connsiteY3" fmla="*/ 0 h 572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2065" h="57266">
                        <a:moveTo>
                          <a:pt x="72065" y="0"/>
                        </a:moveTo>
                        <a:lnTo>
                          <a:pt x="72065" y="57266"/>
                        </a:lnTo>
                        <a:lnTo>
                          <a:pt x="0" y="3432"/>
                        </a:lnTo>
                        <a:lnTo>
                          <a:pt x="72065" y="0"/>
                        </a:lnTo>
                        <a:close/>
                      </a:path>
                    </a:pathLst>
                  </a:custGeom>
                  <a:solidFill>
                    <a:srgbClr val="DBA585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91" name="Freeform: Shape 190">
                    <a:extLst>
                      <a:ext uri="{FF2B5EF4-FFF2-40B4-BE49-F238E27FC236}">
                        <a16:creationId xmlns:a16="http://schemas.microsoft.com/office/drawing/2014/main" id="{BB6E5736-4A5C-80AB-689A-6E68412B16D6}"/>
                      </a:ext>
                    </a:extLst>
                  </p:cNvPr>
                  <p:cNvSpPr/>
                  <p:nvPr/>
                </p:nvSpPr>
                <p:spPr>
                  <a:xfrm>
                    <a:off x="3748854" y="4599402"/>
                    <a:ext cx="100895" cy="84919"/>
                  </a:xfrm>
                  <a:custGeom>
                    <a:avLst/>
                    <a:gdLst>
                      <a:gd name="connsiteX0" fmla="*/ 163219 w 163219"/>
                      <a:gd name="connsiteY0" fmla="*/ 137374 h 137374"/>
                      <a:gd name="connsiteX1" fmla="*/ 133299 w 163219"/>
                      <a:gd name="connsiteY1" fmla="*/ 100377 h 137374"/>
                      <a:gd name="connsiteX2" fmla="*/ 32547 w 163219"/>
                      <a:gd name="connsiteY2" fmla="*/ 0 h 137374"/>
                      <a:gd name="connsiteX3" fmla="*/ 0 w 163219"/>
                      <a:gd name="connsiteY3" fmla="*/ 31368 h 137374"/>
                      <a:gd name="connsiteX4" fmla="*/ 163219 w 163219"/>
                      <a:gd name="connsiteY4" fmla="*/ 137374 h 1373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3219" h="137374">
                        <a:moveTo>
                          <a:pt x="163219" y="137374"/>
                        </a:moveTo>
                        <a:lnTo>
                          <a:pt x="133299" y="100377"/>
                        </a:lnTo>
                        <a:lnTo>
                          <a:pt x="32547" y="0"/>
                        </a:lnTo>
                        <a:lnTo>
                          <a:pt x="0" y="31368"/>
                        </a:lnTo>
                        <a:lnTo>
                          <a:pt x="163219" y="137374"/>
                        </a:lnTo>
                        <a:close/>
                      </a:path>
                    </a:pathLst>
                  </a:custGeom>
                  <a:solidFill>
                    <a:srgbClr val="CFC3BC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92" name="Freeform: Shape 191">
                    <a:extLst>
                      <a:ext uri="{FF2B5EF4-FFF2-40B4-BE49-F238E27FC236}">
                        <a16:creationId xmlns:a16="http://schemas.microsoft.com/office/drawing/2014/main" id="{286B6360-E5EA-5152-776E-4FC724224873}"/>
                      </a:ext>
                    </a:extLst>
                  </p:cNvPr>
                  <p:cNvSpPr/>
                  <p:nvPr/>
                </p:nvSpPr>
                <p:spPr>
                  <a:xfrm>
                    <a:off x="3633773" y="4605301"/>
                    <a:ext cx="181533" cy="529173"/>
                  </a:xfrm>
                  <a:custGeom>
                    <a:avLst/>
                    <a:gdLst>
                      <a:gd name="connsiteX0" fmla="*/ 203357 w 293668"/>
                      <a:gd name="connsiteY0" fmla="*/ -183 h 856050"/>
                      <a:gd name="connsiteX1" fmla="*/ 291936 w 293668"/>
                      <a:gd name="connsiteY1" fmla="*/ 184591 h 856050"/>
                      <a:gd name="connsiteX2" fmla="*/ 232097 w 293668"/>
                      <a:gd name="connsiteY2" fmla="*/ 799237 h 856050"/>
                      <a:gd name="connsiteX3" fmla="*/ -1419 w 293668"/>
                      <a:gd name="connsiteY3" fmla="*/ 783902 h 856050"/>
                      <a:gd name="connsiteX4" fmla="*/ 83515 w 293668"/>
                      <a:gd name="connsiteY4" fmla="*/ 382074 h 856050"/>
                      <a:gd name="connsiteX5" fmla="*/ 11343 w 293668"/>
                      <a:gd name="connsiteY5" fmla="*/ 131990 h 856050"/>
                      <a:gd name="connsiteX6" fmla="*/ 94079 w 293668"/>
                      <a:gd name="connsiteY6" fmla="*/ 18476 h 856050"/>
                      <a:gd name="connsiteX7" fmla="*/ 203357 w 293668"/>
                      <a:gd name="connsiteY7" fmla="*/ -183 h 856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93668" h="856050">
                        <a:moveTo>
                          <a:pt x="203357" y="-183"/>
                        </a:moveTo>
                        <a:cubicBezTo>
                          <a:pt x="203357" y="-183"/>
                          <a:pt x="287915" y="128129"/>
                          <a:pt x="291936" y="184591"/>
                        </a:cubicBezTo>
                        <a:cubicBezTo>
                          <a:pt x="295958" y="241053"/>
                          <a:pt x="260515" y="663418"/>
                          <a:pt x="232097" y="799237"/>
                        </a:cubicBezTo>
                        <a:cubicBezTo>
                          <a:pt x="203678" y="935057"/>
                          <a:pt x="-1419" y="783902"/>
                          <a:pt x="-1419" y="783902"/>
                        </a:cubicBezTo>
                        <a:cubicBezTo>
                          <a:pt x="-1419" y="783902"/>
                          <a:pt x="136438" y="560736"/>
                          <a:pt x="83515" y="382074"/>
                        </a:cubicBezTo>
                        <a:cubicBezTo>
                          <a:pt x="30592" y="203412"/>
                          <a:pt x="11343" y="131990"/>
                          <a:pt x="11343" y="131990"/>
                        </a:cubicBezTo>
                        <a:cubicBezTo>
                          <a:pt x="11343" y="131990"/>
                          <a:pt x="29574" y="32471"/>
                          <a:pt x="94079" y="18476"/>
                        </a:cubicBezTo>
                        <a:cubicBezTo>
                          <a:pt x="150648" y="6198"/>
                          <a:pt x="203357" y="-183"/>
                          <a:pt x="203357" y="-183"/>
                        </a:cubicBezTo>
                        <a:close/>
                      </a:path>
                    </a:pathLst>
                  </a:custGeom>
                  <a:solidFill>
                    <a:schemeClr val="accent5">
                      <a:lumMod val="50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93" name="Freeform: Shape 192">
                    <a:extLst>
                      <a:ext uri="{FF2B5EF4-FFF2-40B4-BE49-F238E27FC236}">
                        <a16:creationId xmlns:a16="http://schemas.microsoft.com/office/drawing/2014/main" id="{373B1CBF-D60E-BA02-818A-B21ADA190AA6}"/>
                      </a:ext>
                    </a:extLst>
                  </p:cNvPr>
                  <p:cNvSpPr/>
                  <p:nvPr/>
                </p:nvSpPr>
                <p:spPr>
                  <a:xfrm>
                    <a:off x="3865493" y="4613654"/>
                    <a:ext cx="99221" cy="504444"/>
                  </a:xfrm>
                  <a:custGeom>
                    <a:avLst/>
                    <a:gdLst>
                      <a:gd name="connsiteX0" fmla="*/ 157511 w 160511"/>
                      <a:gd name="connsiteY0" fmla="*/ 177353 h 816047"/>
                      <a:gd name="connsiteX1" fmla="*/ 112685 w 160511"/>
                      <a:gd name="connsiteY1" fmla="*/ 350921 h 816047"/>
                      <a:gd name="connsiteX2" fmla="*/ 115312 w 160511"/>
                      <a:gd name="connsiteY2" fmla="*/ 551191 h 816047"/>
                      <a:gd name="connsiteX3" fmla="*/ 150701 w 160511"/>
                      <a:gd name="connsiteY3" fmla="*/ 770336 h 816047"/>
                      <a:gd name="connsiteX4" fmla="*/ 69574 w 160511"/>
                      <a:gd name="connsiteY4" fmla="*/ 813554 h 816047"/>
                      <a:gd name="connsiteX5" fmla="*/ 46893 w 160511"/>
                      <a:gd name="connsiteY5" fmla="*/ 807709 h 816047"/>
                      <a:gd name="connsiteX6" fmla="*/ 44694 w 160511"/>
                      <a:gd name="connsiteY6" fmla="*/ 797468 h 816047"/>
                      <a:gd name="connsiteX7" fmla="*/ -1419 w 160511"/>
                      <a:gd name="connsiteY7" fmla="*/ -183 h 816047"/>
                      <a:gd name="connsiteX8" fmla="*/ 45499 w 160511"/>
                      <a:gd name="connsiteY8" fmla="*/ 13650 h 816047"/>
                      <a:gd name="connsiteX9" fmla="*/ 157511 w 160511"/>
                      <a:gd name="connsiteY9" fmla="*/ 177353 h 8160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60511" h="816047">
                        <a:moveTo>
                          <a:pt x="157511" y="177353"/>
                        </a:moveTo>
                        <a:cubicBezTo>
                          <a:pt x="157511" y="177353"/>
                          <a:pt x="172096" y="231670"/>
                          <a:pt x="112685" y="350921"/>
                        </a:cubicBezTo>
                        <a:cubicBezTo>
                          <a:pt x="112685" y="350921"/>
                          <a:pt x="113650" y="503523"/>
                          <a:pt x="115312" y="551191"/>
                        </a:cubicBezTo>
                        <a:cubicBezTo>
                          <a:pt x="116974" y="598859"/>
                          <a:pt x="150701" y="770336"/>
                          <a:pt x="150701" y="770336"/>
                        </a:cubicBezTo>
                        <a:lnTo>
                          <a:pt x="69574" y="813554"/>
                        </a:lnTo>
                        <a:cubicBezTo>
                          <a:pt x="61692" y="818219"/>
                          <a:pt x="51558" y="815592"/>
                          <a:pt x="46893" y="807709"/>
                        </a:cubicBezTo>
                        <a:cubicBezTo>
                          <a:pt x="45070" y="804599"/>
                          <a:pt x="44319" y="801007"/>
                          <a:pt x="44694" y="797468"/>
                        </a:cubicBezTo>
                        <a:cubicBezTo>
                          <a:pt x="61370" y="660201"/>
                          <a:pt x="115473" y="139765"/>
                          <a:pt x="-1419" y="-183"/>
                        </a:cubicBezTo>
                        <a:lnTo>
                          <a:pt x="45499" y="13650"/>
                        </a:lnTo>
                        <a:cubicBezTo>
                          <a:pt x="45499" y="13650"/>
                          <a:pt x="129468" y="81480"/>
                          <a:pt x="157511" y="177353"/>
                        </a:cubicBezTo>
                        <a:close/>
                      </a:path>
                    </a:pathLst>
                  </a:custGeom>
                  <a:solidFill>
                    <a:schemeClr val="accent5">
                      <a:lumMod val="50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94" name="Freeform: Shape 193">
                    <a:extLst>
                      <a:ext uri="{FF2B5EF4-FFF2-40B4-BE49-F238E27FC236}">
                        <a16:creationId xmlns:a16="http://schemas.microsoft.com/office/drawing/2014/main" id="{C65B4A0A-3F1E-0A88-1177-03D67E0BBFE4}"/>
                      </a:ext>
                    </a:extLst>
                  </p:cNvPr>
                  <p:cNvSpPr/>
                  <p:nvPr/>
                </p:nvSpPr>
                <p:spPr>
                  <a:xfrm>
                    <a:off x="3852732" y="4588099"/>
                    <a:ext cx="48127" cy="77626"/>
                  </a:xfrm>
                  <a:custGeom>
                    <a:avLst/>
                    <a:gdLst>
                      <a:gd name="connsiteX0" fmla="*/ 31743 w 77856"/>
                      <a:gd name="connsiteY0" fmla="*/ 112816 h 125577"/>
                      <a:gd name="connsiteX1" fmla="*/ 77856 w 77856"/>
                      <a:gd name="connsiteY1" fmla="*/ 125578 h 125577"/>
                      <a:gd name="connsiteX2" fmla="*/ 0 w 77856"/>
                      <a:gd name="connsiteY2" fmla="*/ 0 h 125577"/>
                      <a:gd name="connsiteX3" fmla="*/ 31743 w 77856"/>
                      <a:gd name="connsiteY3" fmla="*/ 112816 h 1255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7856" h="125577">
                        <a:moveTo>
                          <a:pt x="31743" y="112816"/>
                        </a:moveTo>
                        <a:lnTo>
                          <a:pt x="77856" y="125578"/>
                        </a:lnTo>
                        <a:lnTo>
                          <a:pt x="0" y="0"/>
                        </a:lnTo>
                        <a:lnTo>
                          <a:pt x="31743" y="112816"/>
                        </a:lnTo>
                        <a:close/>
                      </a:path>
                    </a:pathLst>
                  </a:custGeom>
                  <a:solidFill>
                    <a:srgbClr val="F3E4DC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95" name="Freeform: Shape 194">
                    <a:extLst>
                      <a:ext uri="{FF2B5EF4-FFF2-40B4-BE49-F238E27FC236}">
                        <a16:creationId xmlns:a16="http://schemas.microsoft.com/office/drawing/2014/main" id="{0B397FCA-76DB-B6CF-AE3D-67CECDF57650}"/>
                      </a:ext>
                    </a:extLst>
                  </p:cNvPr>
                  <p:cNvSpPr/>
                  <p:nvPr/>
                </p:nvSpPr>
                <p:spPr>
                  <a:xfrm>
                    <a:off x="3751737" y="4595987"/>
                    <a:ext cx="79516" cy="99602"/>
                  </a:xfrm>
                  <a:custGeom>
                    <a:avLst/>
                    <a:gdLst>
                      <a:gd name="connsiteX0" fmla="*/ 128634 w 128634"/>
                      <a:gd name="connsiteY0" fmla="*/ 105900 h 161128"/>
                      <a:gd name="connsiteX1" fmla="*/ 86489 w 128634"/>
                      <a:gd name="connsiteY1" fmla="*/ 161128 h 161128"/>
                      <a:gd name="connsiteX2" fmla="*/ 0 w 128634"/>
                      <a:gd name="connsiteY2" fmla="*/ 16944 h 161128"/>
                      <a:gd name="connsiteX3" fmla="*/ 30027 w 128634"/>
                      <a:gd name="connsiteY3" fmla="*/ 0 h 161128"/>
                      <a:gd name="connsiteX4" fmla="*/ 128634 w 128634"/>
                      <a:gd name="connsiteY4" fmla="*/ 105900 h 1611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8634" h="161128">
                        <a:moveTo>
                          <a:pt x="128634" y="105900"/>
                        </a:moveTo>
                        <a:lnTo>
                          <a:pt x="86489" y="161128"/>
                        </a:lnTo>
                        <a:lnTo>
                          <a:pt x="0" y="16944"/>
                        </a:lnTo>
                        <a:lnTo>
                          <a:pt x="30027" y="0"/>
                        </a:lnTo>
                        <a:lnTo>
                          <a:pt x="128634" y="105900"/>
                        </a:lnTo>
                        <a:close/>
                      </a:path>
                    </a:pathLst>
                  </a:custGeom>
                  <a:solidFill>
                    <a:srgbClr val="F3E4DC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96" name="Freeform: Shape 195">
                    <a:extLst>
                      <a:ext uri="{FF2B5EF4-FFF2-40B4-BE49-F238E27FC236}">
                        <a16:creationId xmlns:a16="http://schemas.microsoft.com/office/drawing/2014/main" id="{8A57243D-A37E-3441-48E6-3C2BAED16C15}"/>
                      </a:ext>
                    </a:extLst>
                  </p:cNvPr>
                  <p:cNvSpPr/>
                  <p:nvPr/>
                </p:nvSpPr>
                <p:spPr>
                  <a:xfrm rot="19300800">
                    <a:off x="3902554" y="4784677"/>
                    <a:ext cx="9413" cy="111468"/>
                  </a:xfrm>
                  <a:custGeom>
                    <a:avLst/>
                    <a:gdLst>
                      <a:gd name="connsiteX0" fmla="*/ -1419 w 15228"/>
                      <a:gd name="connsiteY0" fmla="*/ -183 h 180324"/>
                      <a:gd name="connsiteX1" fmla="*/ 13809 w 15228"/>
                      <a:gd name="connsiteY1" fmla="*/ -183 h 180324"/>
                      <a:gd name="connsiteX2" fmla="*/ 13809 w 15228"/>
                      <a:gd name="connsiteY2" fmla="*/ 180141 h 180324"/>
                      <a:gd name="connsiteX3" fmla="*/ -1419 w 15228"/>
                      <a:gd name="connsiteY3" fmla="*/ 180141 h 1803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228" h="180324">
                        <a:moveTo>
                          <a:pt x="-1419" y="-183"/>
                        </a:moveTo>
                        <a:lnTo>
                          <a:pt x="13809" y="-183"/>
                        </a:lnTo>
                        <a:lnTo>
                          <a:pt x="13809" y="180141"/>
                        </a:lnTo>
                        <a:lnTo>
                          <a:pt x="-1419" y="180141"/>
                        </a:lnTo>
                        <a:close/>
                      </a:path>
                    </a:pathLst>
                  </a:custGeom>
                  <a:solidFill>
                    <a:srgbClr val="CB4949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97" name="Freeform: Shape 196">
                    <a:extLst>
                      <a:ext uri="{FF2B5EF4-FFF2-40B4-BE49-F238E27FC236}">
                        <a16:creationId xmlns:a16="http://schemas.microsoft.com/office/drawing/2014/main" id="{F3E96359-0073-8AA8-6AB1-7D17E4F29A77}"/>
                      </a:ext>
                    </a:extLst>
                  </p:cNvPr>
                  <p:cNvSpPr/>
                  <p:nvPr/>
                </p:nvSpPr>
                <p:spPr>
                  <a:xfrm>
                    <a:off x="3853759" y="4855099"/>
                    <a:ext cx="62269" cy="59315"/>
                  </a:xfrm>
                  <a:custGeom>
                    <a:avLst/>
                    <a:gdLst>
                      <a:gd name="connsiteX0" fmla="*/ 16278 w 100734"/>
                      <a:gd name="connsiteY0" fmla="*/ 35239 h 95954"/>
                      <a:gd name="connsiteX1" fmla="*/ 33972 w 100734"/>
                      <a:gd name="connsiteY1" fmla="*/ 29877 h 95954"/>
                      <a:gd name="connsiteX2" fmla="*/ 71882 w 100734"/>
                      <a:gd name="connsiteY2" fmla="*/ -96 h 95954"/>
                      <a:gd name="connsiteX3" fmla="*/ 97888 w 100734"/>
                      <a:gd name="connsiteY3" fmla="*/ 81406 h 95954"/>
                      <a:gd name="connsiteX4" fmla="*/ 18798 w 100734"/>
                      <a:gd name="connsiteY4" fmla="*/ 91702 h 95954"/>
                      <a:gd name="connsiteX5" fmla="*/ 16278 w 100734"/>
                      <a:gd name="connsiteY5" fmla="*/ 35239 h 959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0734" h="95954">
                        <a:moveTo>
                          <a:pt x="16278" y="35239"/>
                        </a:moveTo>
                        <a:cubicBezTo>
                          <a:pt x="22551" y="35186"/>
                          <a:pt x="28718" y="33309"/>
                          <a:pt x="33972" y="29877"/>
                        </a:cubicBezTo>
                        <a:cubicBezTo>
                          <a:pt x="46091" y="20762"/>
                          <a:pt x="50488" y="-1758"/>
                          <a:pt x="71882" y="-96"/>
                        </a:cubicBezTo>
                        <a:cubicBezTo>
                          <a:pt x="93277" y="1566"/>
                          <a:pt x="103250" y="68698"/>
                          <a:pt x="97888" y="81406"/>
                        </a:cubicBezTo>
                        <a:cubicBezTo>
                          <a:pt x="92526" y="94114"/>
                          <a:pt x="62766" y="100495"/>
                          <a:pt x="18798" y="91702"/>
                        </a:cubicBezTo>
                        <a:cubicBezTo>
                          <a:pt x="-25170" y="82908"/>
                          <a:pt x="16278" y="35239"/>
                          <a:pt x="16278" y="35239"/>
                        </a:cubicBezTo>
                        <a:close/>
                      </a:path>
                    </a:pathLst>
                  </a:custGeom>
                  <a:solidFill>
                    <a:srgbClr val="DBA585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98" name="Freeform: Shape 197">
                    <a:extLst>
                      <a:ext uri="{FF2B5EF4-FFF2-40B4-BE49-F238E27FC236}">
                        <a16:creationId xmlns:a16="http://schemas.microsoft.com/office/drawing/2014/main" id="{EED2081F-A8F6-20FF-1939-8A60785EC14B}"/>
                      </a:ext>
                    </a:extLst>
                  </p:cNvPr>
                  <p:cNvSpPr/>
                  <p:nvPr/>
                </p:nvSpPr>
                <p:spPr>
                  <a:xfrm>
                    <a:off x="3889468" y="4840244"/>
                    <a:ext cx="104253" cy="73831"/>
                  </a:xfrm>
                  <a:custGeom>
                    <a:avLst/>
                    <a:gdLst>
                      <a:gd name="connsiteX0" fmla="*/ 6769 w 168651"/>
                      <a:gd name="connsiteY0" fmla="*/ 24577 h 119437"/>
                      <a:gd name="connsiteX1" fmla="*/ 73096 w 168651"/>
                      <a:gd name="connsiteY1" fmla="*/ 6400 h 119437"/>
                      <a:gd name="connsiteX2" fmla="*/ 145161 w 168651"/>
                      <a:gd name="connsiteY2" fmla="*/ 2860 h 119437"/>
                      <a:gd name="connsiteX3" fmla="*/ 84249 w 168651"/>
                      <a:gd name="connsiteY3" fmla="*/ 22754 h 119437"/>
                      <a:gd name="connsiteX4" fmla="*/ 62801 w 168651"/>
                      <a:gd name="connsiteY4" fmla="*/ 33478 h 119437"/>
                      <a:gd name="connsiteX5" fmla="*/ 93043 w 168651"/>
                      <a:gd name="connsiteY5" fmla="*/ 29510 h 119437"/>
                      <a:gd name="connsiteX6" fmla="*/ 166609 w 168651"/>
                      <a:gd name="connsiteY6" fmla="*/ 33263 h 119437"/>
                      <a:gd name="connsiteX7" fmla="*/ 154706 w 168651"/>
                      <a:gd name="connsiteY7" fmla="*/ 42057 h 119437"/>
                      <a:gd name="connsiteX8" fmla="*/ 163553 w 168651"/>
                      <a:gd name="connsiteY8" fmla="*/ 46615 h 119437"/>
                      <a:gd name="connsiteX9" fmla="*/ 94652 w 168651"/>
                      <a:gd name="connsiteY9" fmla="*/ 79484 h 119437"/>
                      <a:gd name="connsiteX10" fmla="*/ 116100 w 168651"/>
                      <a:gd name="connsiteY10" fmla="*/ 84846 h 119437"/>
                      <a:gd name="connsiteX11" fmla="*/ 12559 w 168651"/>
                      <a:gd name="connsiteY11" fmla="*/ 118734 h 119437"/>
                      <a:gd name="connsiteX12" fmla="*/ 6769 w 168651"/>
                      <a:gd name="connsiteY12" fmla="*/ 24577 h 1194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68651" h="119437">
                        <a:moveTo>
                          <a:pt x="6769" y="24577"/>
                        </a:moveTo>
                        <a:cubicBezTo>
                          <a:pt x="28538" y="17392"/>
                          <a:pt x="50683" y="11333"/>
                          <a:pt x="73096" y="6400"/>
                        </a:cubicBezTo>
                        <a:cubicBezTo>
                          <a:pt x="104303" y="-357"/>
                          <a:pt x="141569" y="-2555"/>
                          <a:pt x="145161" y="2860"/>
                        </a:cubicBezTo>
                        <a:cubicBezTo>
                          <a:pt x="148754" y="8276"/>
                          <a:pt x="114813" y="14067"/>
                          <a:pt x="84249" y="22754"/>
                        </a:cubicBezTo>
                        <a:cubicBezTo>
                          <a:pt x="56099" y="30743"/>
                          <a:pt x="62801" y="33478"/>
                          <a:pt x="62801" y="33478"/>
                        </a:cubicBezTo>
                        <a:cubicBezTo>
                          <a:pt x="62801" y="33478"/>
                          <a:pt x="60925" y="32512"/>
                          <a:pt x="93043" y="29510"/>
                        </a:cubicBezTo>
                        <a:cubicBezTo>
                          <a:pt x="127575" y="26292"/>
                          <a:pt x="163125" y="26346"/>
                          <a:pt x="166609" y="33263"/>
                        </a:cubicBezTo>
                        <a:cubicBezTo>
                          <a:pt x="168326" y="36588"/>
                          <a:pt x="167146" y="38625"/>
                          <a:pt x="154706" y="42057"/>
                        </a:cubicBezTo>
                        <a:cubicBezTo>
                          <a:pt x="162213" y="41681"/>
                          <a:pt x="163231" y="43612"/>
                          <a:pt x="163553" y="46615"/>
                        </a:cubicBezTo>
                        <a:cubicBezTo>
                          <a:pt x="165001" y="62164"/>
                          <a:pt x="114652" y="74550"/>
                          <a:pt x="94652" y="79484"/>
                        </a:cubicBezTo>
                        <a:cubicBezTo>
                          <a:pt x="110041" y="75784"/>
                          <a:pt x="121462" y="74658"/>
                          <a:pt x="116100" y="84846"/>
                        </a:cubicBezTo>
                        <a:cubicBezTo>
                          <a:pt x="109772" y="96749"/>
                          <a:pt x="37868" y="111173"/>
                          <a:pt x="12559" y="118734"/>
                        </a:cubicBezTo>
                        <a:cubicBezTo>
                          <a:pt x="-15055" y="127420"/>
                          <a:pt x="6769" y="24577"/>
                          <a:pt x="6769" y="24577"/>
                        </a:cubicBezTo>
                        <a:close/>
                      </a:path>
                    </a:pathLst>
                  </a:custGeom>
                  <a:solidFill>
                    <a:srgbClr val="DBA585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199" name="Freeform: Shape 198">
                    <a:extLst>
                      <a:ext uri="{FF2B5EF4-FFF2-40B4-BE49-F238E27FC236}">
                        <a16:creationId xmlns:a16="http://schemas.microsoft.com/office/drawing/2014/main" id="{70164739-CE2F-E8F6-3A6D-D89B7EFF671A}"/>
                      </a:ext>
                    </a:extLst>
                  </p:cNvPr>
                  <p:cNvSpPr/>
                  <p:nvPr/>
                </p:nvSpPr>
                <p:spPr>
                  <a:xfrm>
                    <a:off x="3613424" y="4617518"/>
                    <a:ext cx="259659" cy="298091"/>
                  </a:xfrm>
                  <a:custGeom>
                    <a:avLst/>
                    <a:gdLst>
                      <a:gd name="connsiteX0" fmla="*/ 138953 w 420054"/>
                      <a:gd name="connsiteY0" fmla="*/ 1018 h 482226"/>
                      <a:gd name="connsiteX1" fmla="*/ 45065 w 420054"/>
                      <a:gd name="connsiteY1" fmla="*/ 79947 h 482226"/>
                      <a:gd name="connsiteX2" fmla="*/ 20560 w 420054"/>
                      <a:gd name="connsiteY2" fmla="*/ 248797 h 482226"/>
                      <a:gd name="connsiteX3" fmla="*/ 6726 w 420054"/>
                      <a:gd name="connsiteY3" fmla="*/ 447888 h 482226"/>
                      <a:gd name="connsiteX4" fmla="*/ 123404 w 420054"/>
                      <a:gd name="connsiteY4" fmla="*/ 471963 h 482226"/>
                      <a:gd name="connsiteX5" fmla="*/ 404640 w 420054"/>
                      <a:gd name="connsiteY5" fmla="*/ 482044 h 482226"/>
                      <a:gd name="connsiteX6" fmla="*/ 418636 w 420054"/>
                      <a:gd name="connsiteY6" fmla="*/ 402633 h 482226"/>
                      <a:gd name="connsiteX7" fmla="*/ 289948 w 420054"/>
                      <a:gd name="connsiteY7" fmla="*/ 391533 h 482226"/>
                      <a:gd name="connsiteX8" fmla="*/ 132626 w 420054"/>
                      <a:gd name="connsiteY8" fmla="*/ 361935 h 482226"/>
                      <a:gd name="connsiteX9" fmla="*/ 155951 w 420054"/>
                      <a:gd name="connsiteY9" fmla="*/ 241076 h 482226"/>
                      <a:gd name="connsiteX10" fmla="*/ 138953 w 420054"/>
                      <a:gd name="connsiteY10" fmla="*/ 1018 h 4822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20054" h="482226">
                        <a:moveTo>
                          <a:pt x="138953" y="1018"/>
                        </a:moveTo>
                        <a:cubicBezTo>
                          <a:pt x="117505" y="-5845"/>
                          <a:pt x="55574" y="16193"/>
                          <a:pt x="45065" y="79947"/>
                        </a:cubicBezTo>
                        <a:cubicBezTo>
                          <a:pt x="34555" y="143702"/>
                          <a:pt x="30373" y="214480"/>
                          <a:pt x="20560" y="248797"/>
                        </a:cubicBezTo>
                        <a:cubicBezTo>
                          <a:pt x="10748" y="283114"/>
                          <a:pt x="-14239" y="435234"/>
                          <a:pt x="6726" y="447888"/>
                        </a:cubicBezTo>
                        <a:cubicBezTo>
                          <a:pt x="27692" y="460542"/>
                          <a:pt x="67585" y="471963"/>
                          <a:pt x="123404" y="471963"/>
                        </a:cubicBezTo>
                        <a:cubicBezTo>
                          <a:pt x="181045" y="471963"/>
                          <a:pt x="404640" y="482044"/>
                          <a:pt x="404640" y="482044"/>
                        </a:cubicBezTo>
                        <a:lnTo>
                          <a:pt x="418636" y="402633"/>
                        </a:lnTo>
                        <a:cubicBezTo>
                          <a:pt x="418636" y="402633"/>
                          <a:pt x="333755" y="398236"/>
                          <a:pt x="289948" y="391533"/>
                        </a:cubicBezTo>
                        <a:cubicBezTo>
                          <a:pt x="250805" y="385635"/>
                          <a:pt x="196488" y="368959"/>
                          <a:pt x="132626" y="361935"/>
                        </a:cubicBezTo>
                        <a:cubicBezTo>
                          <a:pt x="132626" y="361935"/>
                          <a:pt x="146192" y="267725"/>
                          <a:pt x="155951" y="241076"/>
                        </a:cubicBezTo>
                        <a:cubicBezTo>
                          <a:pt x="165710" y="214426"/>
                          <a:pt x="234022" y="31850"/>
                          <a:pt x="138953" y="1018"/>
                        </a:cubicBezTo>
                        <a:close/>
                      </a:path>
                    </a:pathLst>
                  </a:custGeom>
                  <a:solidFill>
                    <a:schemeClr val="accent5">
                      <a:lumMod val="75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200" name="Freeform: Shape 199">
                    <a:extLst>
                      <a:ext uri="{FF2B5EF4-FFF2-40B4-BE49-F238E27FC236}">
                        <a16:creationId xmlns:a16="http://schemas.microsoft.com/office/drawing/2014/main" id="{E8A7DEAE-1C3A-BEA6-AAF2-9C526AEE5CFD}"/>
                      </a:ext>
                    </a:extLst>
                  </p:cNvPr>
                  <p:cNvSpPr/>
                  <p:nvPr/>
                </p:nvSpPr>
                <p:spPr>
                  <a:xfrm>
                    <a:off x="3876796" y="4704109"/>
                    <a:ext cx="242426" cy="248525"/>
                  </a:xfrm>
                  <a:custGeom>
                    <a:avLst/>
                    <a:gdLst>
                      <a:gd name="connsiteX0" fmla="*/ 0 w 392176"/>
                      <a:gd name="connsiteY0" fmla="*/ 402043 h 402042"/>
                      <a:gd name="connsiteX1" fmla="*/ 225150 w 392176"/>
                      <a:gd name="connsiteY1" fmla="*/ 357377 h 402042"/>
                      <a:gd name="connsiteX2" fmla="*/ 392177 w 392176"/>
                      <a:gd name="connsiteY2" fmla="*/ 0 h 402042"/>
                      <a:gd name="connsiteX3" fmla="*/ 151798 w 392176"/>
                      <a:gd name="connsiteY3" fmla="*/ 25308 h 402042"/>
                      <a:gd name="connsiteX4" fmla="*/ 0 w 392176"/>
                      <a:gd name="connsiteY4" fmla="*/ 402043 h 4020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2176" h="402042">
                        <a:moveTo>
                          <a:pt x="0" y="402043"/>
                        </a:moveTo>
                        <a:lnTo>
                          <a:pt x="225150" y="357377"/>
                        </a:lnTo>
                        <a:lnTo>
                          <a:pt x="392177" y="0"/>
                        </a:lnTo>
                        <a:lnTo>
                          <a:pt x="151798" y="25308"/>
                        </a:lnTo>
                        <a:lnTo>
                          <a:pt x="0" y="402043"/>
                        </a:lnTo>
                        <a:close/>
                      </a:path>
                    </a:pathLst>
                  </a:custGeom>
                  <a:solidFill>
                    <a:srgbClr val="ECB65C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201" name="Freeform: Shape 200">
                    <a:extLst>
                      <a:ext uri="{FF2B5EF4-FFF2-40B4-BE49-F238E27FC236}">
                        <a16:creationId xmlns:a16="http://schemas.microsoft.com/office/drawing/2014/main" id="{26E45005-5BC9-8EA5-EFFD-DAE73A17E250}"/>
                      </a:ext>
                    </a:extLst>
                  </p:cNvPr>
                  <p:cNvSpPr/>
                  <p:nvPr/>
                </p:nvSpPr>
                <p:spPr>
                  <a:xfrm>
                    <a:off x="4020478" y="4818466"/>
                    <a:ext cx="54458" cy="69036"/>
                  </a:xfrm>
                  <a:custGeom>
                    <a:avLst/>
                    <a:gdLst>
                      <a:gd name="connsiteX0" fmla="*/ 19446 w 88097"/>
                      <a:gd name="connsiteY0" fmla="*/ 111498 h 111681"/>
                      <a:gd name="connsiteX1" fmla="*/ 42771 w 88097"/>
                      <a:gd name="connsiteY1" fmla="*/ 84045 h 111681"/>
                      <a:gd name="connsiteX2" fmla="*/ 86471 w 88097"/>
                      <a:gd name="connsiteY2" fmla="*/ 2864 h 111681"/>
                      <a:gd name="connsiteX3" fmla="*/ 20036 w 88097"/>
                      <a:gd name="connsiteY3" fmla="*/ 6403 h 111681"/>
                      <a:gd name="connsiteX4" fmla="*/ 29580 w 88097"/>
                      <a:gd name="connsiteY4" fmla="*/ 18575 h 111681"/>
                      <a:gd name="connsiteX5" fmla="*/ 2448 w 88097"/>
                      <a:gd name="connsiteY5" fmla="*/ 29835 h 111681"/>
                      <a:gd name="connsiteX6" fmla="*/ 22127 w 88097"/>
                      <a:gd name="connsiteY6" fmla="*/ 35787 h 111681"/>
                      <a:gd name="connsiteX7" fmla="*/ 2180 w 88097"/>
                      <a:gd name="connsiteY7" fmla="*/ 47529 h 111681"/>
                      <a:gd name="connsiteX8" fmla="*/ 17033 w 88097"/>
                      <a:gd name="connsiteY8" fmla="*/ 54715 h 111681"/>
                      <a:gd name="connsiteX9" fmla="*/ -1198 w 88097"/>
                      <a:gd name="connsiteY9" fmla="*/ 65439 h 111681"/>
                      <a:gd name="connsiteX10" fmla="*/ 29902 w 88097"/>
                      <a:gd name="connsiteY10" fmla="*/ 87369 h 111681"/>
                      <a:gd name="connsiteX11" fmla="*/ 19446 w 88097"/>
                      <a:gd name="connsiteY11" fmla="*/ 111498 h 1116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88097" h="111681">
                        <a:moveTo>
                          <a:pt x="19446" y="111498"/>
                        </a:moveTo>
                        <a:cubicBezTo>
                          <a:pt x="28133" y="103133"/>
                          <a:pt x="35907" y="93964"/>
                          <a:pt x="42771" y="84045"/>
                        </a:cubicBezTo>
                        <a:cubicBezTo>
                          <a:pt x="53495" y="67959"/>
                          <a:pt x="89742" y="6724"/>
                          <a:pt x="86471" y="2864"/>
                        </a:cubicBezTo>
                        <a:cubicBezTo>
                          <a:pt x="83200" y="-997"/>
                          <a:pt x="29741" y="-2498"/>
                          <a:pt x="20036" y="6403"/>
                        </a:cubicBezTo>
                        <a:cubicBezTo>
                          <a:pt x="10330" y="15303"/>
                          <a:pt x="29580" y="18575"/>
                          <a:pt x="29580" y="18575"/>
                        </a:cubicBezTo>
                        <a:cubicBezTo>
                          <a:pt x="29580" y="18575"/>
                          <a:pt x="357" y="21577"/>
                          <a:pt x="2448" y="29835"/>
                        </a:cubicBezTo>
                        <a:cubicBezTo>
                          <a:pt x="4540" y="38092"/>
                          <a:pt x="22127" y="35787"/>
                          <a:pt x="22127" y="35787"/>
                        </a:cubicBezTo>
                        <a:cubicBezTo>
                          <a:pt x="22127" y="35787"/>
                          <a:pt x="-1358" y="40291"/>
                          <a:pt x="2180" y="47529"/>
                        </a:cubicBezTo>
                        <a:cubicBezTo>
                          <a:pt x="5719" y="54768"/>
                          <a:pt x="17033" y="54715"/>
                          <a:pt x="17033" y="54715"/>
                        </a:cubicBezTo>
                        <a:cubicBezTo>
                          <a:pt x="17033" y="54715"/>
                          <a:pt x="-3772" y="57342"/>
                          <a:pt x="-1198" y="65439"/>
                        </a:cubicBezTo>
                        <a:cubicBezTo>
                          <a:pt x="1376" y="73535"/>
                          <a:pt x="34352" y="80828"/>
                          <a:pt x="29902" y="87369"/>
                        </a:cubicBezTo>
                        <a:cubicBezTo>
                          <a:pt x="25719" y="95090"/>
                          <a:pt x="22234" y="103187"/>
                          <a:pt x="19446" y="111498"/>
                        </a:cubicBezTo>
                        <a:close/>
                      </a:path>
                    </a:pathLst>
                  </a:custGeom>
                  <a:solidFill>
                    <a:srgbClr val="DBA585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202" name="Freeform: Shape 201">
                    <a:extLst>
                      <a:ext uri="{FF2B5EF4-FFF2-40B4-BE49-F238E27FC236}">
                        <a16:creationId xmlns:a16="http://schemas.microsoft.com/office/drawing/2014/main" id="{CA2D4A13-BB78-7A5C-D1B8-8AC9EACDAABA}"/>
                      </a:ext>
                    </a:extLst>
                  </p:cNvPr>
                  <p:cNvSpPr/>
                  <p:nvPr/>
                </p:nvSpPr>
                <p:spPr>
                  <a:xfrm>
                    <a:off x="3754547" y="4341241"/>
                    <a:ext cx="168012" cy="239412"/>
                  </a:xfrm>
                  <a:custGeom>
                    <a:avLst/>
                    <a:gdLst>
                      <a:gd name="connsiteX0" fmla="*/ 183476 w 271795"/>
                      <a:gd name="connsiteY0" fmla="*/ 3930 h 387300"/>
                      <a:gd name="connsiteX1" fmla="*/ 247820 w 271795"/>
                      <a:gd name="connsiteY1" fmla="*/ 290207 h 387300"/>
                      <a:gd name="connsiteX2" fmla="*/ 42 w 271795"/>
                      <a:gd name="connsiteY2" fmla="*/ 114548 h 387300"/>
                      <a:gd name="connsiteX3" fmla="*/ 183476 w 271795"/>
                      <a:gd name="connsiteY3" fmla="*/ 3930 h 387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1795" h="387300">
                        <a:moveTo>
                          <a:pt x="183476" y="3930"/>
                        </a:moveTo>
                        <a:cubicBezTo>
                          <a:pt x="183476" y="3930"/>
                          <a:pt x="323799" y="48005"/>
                          <a:pt x="247820" y="290207"/>
                        </a:cubicBezTo>
                        <a:cubicBezTo>
                          <a:pt x="171840" y="532408"/>
                          <a:pt x="-20012" y="262110"/>
                          <a:pt x="42" y="114548"/>
                        </a:cubicBezTo>
                        <a:cubicBezTo>
                          <a:pt x="20096" y="-33014"/>
                          <a:pt x="183476" y="3930"/>
                          <a:pt x="183476" y="3930"/>
                        </a:cubicBezTo>
                        <a:close/>
                      </a:path>
                    </a:pathLst>
                  </a:custGeom>
                  <a:solidFill>
                    <a:srgbClr val="DBA686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203" name="Freeform: Shape 202">
                    <a:extLst>
                      <a:ext uri="{FF2B5EF4-FFF2-40B4-BE49-F238E27FC236}">
                        <a16:creationId xmlns:a16="http://schemas.microsoft.com/office/drawing/2014/main" id="{4193886D-D14C-C739-5D60-CB1BDD4978FB}"/>
                      </a:ext>
                    </a:extLst>
                  </p:cNvPr>
                  <p:cNvSpPr/>
                  <p:nvPr/>
                </p:nvSpPr>
                <p:spPr>
                  <a:xfrm>
                    <a:off x="3747529" y="4329230"/>
                    <a:ext cx="175918" cy="194732"/>
                  </a:xfrm>
                  <a:custGeom>
                    <a:avLst/>
                    <a:gdLst>
                      <a:gd name="connsiteX0" fmla="*/ 273329 w 284585"/>
                      <a:gd name="connsiteY0" fmla="*/ 164648 h 315020"/>
                      <a:gd name="connsiteX1" fmla="*/ 86784 w 284585"/>
                      <a:gd name="connsiteY1" fmla="*/ 241646 h 315020"/>
                      <a:gd name="connsiteX2" fmla="*/ 38526 w 284585"/>
                      <a:gd name="connsiteY2" fmla="*/ 314838 h 315020"/>
                      <a:gd name="connsiteX3" fmla="*/ 62387 w 284585"/>
                      <a:gd name="connsiteY3" fmla="*/ 31027 h 315020"/>
                      <a:gd name="connsiteX4" fmla="*/ 273329 w 284585"/>
                      <a:gd name="connsiteY4" fmla="*/ 164648 h 3150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585" h="315020">
                        <a:moveTo>
                          <a:pt x="273329" y="164648"/>
                        </a:moveTo>
                        <a:cubicBezTo>
                          <a:pt x="221210" y="209962"/>
                          <a:pt x="155686" y="236997"/>
                          <a:pt x="86784" y="241646"/>
                        </a:cubicBezTo>
                        <a:cubicBezTo>
                          <a:pt x="86784" y="241646"/>
                          <a:pt x="41958" y="294194"/>
                          <a:pt x="38526" y="314838"/>
                        </a:cubicBezTo>
                        <a:cubicBezTo>
                          <a:pt x="38526" y="314838"/>
                          <a:pt x="-65604" y="137409"/>
                          <a:pt x="62387" y="31027"/>
                        </a:cubicBezTo>
                        <a:cubicBezTo>
                          <a:pt x="190378" y="-75355"/>
                          <a:pt x="320354" y="120787"/>
                          <a:pt x="273329" y="164648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50000"/>
                    </a:schemeClr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204" name="Freeform: Shape 203">
                    <a:extLst>
                      <a:ext uri="{FF2B5EF4-FFF2-40B4-BE49-F238E27FC236}">
                        <a16:creationId xmlns:a16="http://schemas.microsoft.com/office/drawing/2014/main" id="{C5DA47F4-081C-815E-631C-DC8D4375935F}"/>
                      </a:ext>
                    </a:extLst>
                  </p:cNvPr>
                  <p:cNvSpPr/>
                  <p:nvPr/>
                </p:nvSpPr>
                <p:spPr>
                  <a:xfrm>
                    <a:off x="3772868" y="4451862"/>
                    <a:ext cx="30207" cy="55666"/>
                  </a:xfrm>
                  <a:custGeom>
                    <a:avLst/>
                    <a:gdLst>
                      <a:gd name="connsiteX0" fmla="*/ 47295 w 48866"/>
                      <a:gd name="connsiteY0" fmla="*/ 48304 h 90052"/>
                      <a:gd name="connsiteX1" fmla="*/ 9331 w 48866"/>
                      <a:gd name="connsiteY1" fmla="*/ 1762 h 90052"/>
                      <a:gd name="connsiteX2" fmla="*/ 28313 w 48866"/>
                      <a:gd name="connsiteY2" fmla="*/ 89645 h 90052"/>
                      <a:gd name="connsiteX3" fmla="*/ 47295 w 48866"/>
                      <a:gd name="connsiteY3" fmla="*/ 48304 h 900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8866" h="90052">
                        <a:moveTo>
                          <a:pt x="47295" y="48304"/>
                        </a:moveTo>
                        <a:cubicBezTo>
                          <a:pt x="46383" y="30663"/>
                          <a:pt x="35551" y="-9445"/>
                          <a:pt x="9331" y="1762"/>
                        </a:cubicBezTo>
                        <a:cubicBezTo>
                          <a:pt x="-16888" y="12968"/>
                          <a:pt x="10940" y="94686"/>
                          <a:pt x="28313" y="89645"/>
                        </a:cubicBezTo>
                        <a:cubicBezTo>
                          <a:pt x="28313" y="89431"/>
                          <a:pt x="49440" y="89752"/>
                          <a:pt x="47295" y="48304"/>
                        </a:cubicBezTo>
                        <a:close/>
                      </a:path>
                    </a:pathLst>
                  </a:custGeom>
                  <a:solidFill>
                    <a:srgbClr val="DBA686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  <p:sp>
                <p:nvSpPr>
                  <p:cNvPr id="205" name="Freeform: Shape 204">
                    <a:extLst>
                      <a:ext uri="{FF2B5EF4-FFF2-40B4-BE49-F238E27FC236}">
                        <a16:creationId xmlns:a16="http://schemas.microsoft.com/office/drawing/2014/main" id="{7E556065-32BA-FF85-EC64-C4B0CEEBFEA5}"/>
                      </a:ext>
                    </a:extLst>
                  </p:cNvPr>
                  <p:cNvSpPr/>
                  <p:nvPr/>
                </p:nvSpPr>
                <p:spPr>
                  <a:xfrm>
                    <a:off x="3793700" y="4537784"/>
                    <a:ext cx="59728" cy="61584"/>
                  </a:xfrm>
                  <a:custGeom>
                    <a:avLst/>
                    <a:gdLst>
                      <a:gd name="connsiteX0" fmla="*/ 95205 w 96623"/>
                      <a:gd name="connsiteY0" fmla="*/ 69094 h 99626"/>
                      <a:gd name="connsiteX1" fmla="*/ 92524 w 96623"/>
                      <a:gd name="connsiteY1" fmla="*/ 99443 h 99626"/>
                      <a:gd name="connsiteX2" fmla="*/ 92524 w 96623"/>
                      <a:gd name="connsiteY2" fmla="*/ 99443 h 99626"/>
                      <a:gd name="connsiteX3" fmla="*/ -1419 w 96623"/>
                      <a:gd name="connsiteY3" fmla="*/ -183 h 99626"/>
                      <a:gd name="connsiteX4" fmla="*/ 95205 w 96623"/>
                      <a:gd name="connsiteY4" fmla="*/ 69094 h 99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6623" h="99626">
                        <a:moveTo>
                          <a:pt x="95205" y="69094"/>
                        </a:moveTo>
                        <a:cubicBezTo>
                          <a:pt x="94347" y="78317"/>
                          <a:pt x="93436" y="88719"/>
                          <a:pt x="92524" y="99443"/>
                        </a:cubicBezTo>
                        <a:lnTo>
                          <a:pt x="92524" y="99443"/>
                        </a:lnTo>
                        <a:cubicBezTo>
                          <a:pt x="11397" y="59389"/>
                          <a:pt x="-1043" y="1640"/>
                          <a:pt x="-1419" y="-183"/>
                        </a:cubicBezTo>
                        <a:cubicBezTo>
                          <a:pt x="56384" y="74509"/>
                          <a:pt x="95205" y="69094"/>
                          <a:pt x="95205" y="69094"/>
                        </a:cubicBezTo>
                        <a:close/>
                      </a:path>
                    </a:pathLst>
                  </a:custGeom>
                  <a:solidFill>
                    <a:srgbClr val="997761"/>
                  </a:solidFill>
                  <a:ln w="536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600">
                      <a:latin typeface="+mj-lt"/>
                    </a:endParaRPr>
                  </a:p>
                </p:txBody>
              </p:sp>
            </p:grpSp>
          </p:grp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05A4256B-8575-F6AD-310B-BBD37E2E41A1}"/>
                  </a:ext>
                </a:extLst>
              </p:cNvPr>
              <p:cNvGrpSpPr/>
              <p:nvPr/>
            </p:nvGrpSpPr>
            <p:grpSpPr>
              <a:xfrm>
                <a:off x="7603485" y="1505894"/>
                <a:ext cx="3643566" cy="922448"/>
                <a:chOff x="7603485" y="1505894"/>
                <a:chExt cx="3643566" cy="922448"/>
              </a:xfrm>
            </p:grpSpPr>
            <p:sp>
              <p:nvSpPr>
                <p:cNvPr id="29" name="Oval 28">
                  <a:extLst>
                    <a:ext uri="{FF2B5EF4-FFF2-40B4-BE49-F238E27FC236}">
                      <a16:creationId xmlns:a16="http://schemas.microsoft.com/office/drawing/2014/main" id="{5246BB87-AC28-329B-D5EE-87D53551B387}"/>
                    </a:ext>
                  </a:extLst>
                </p:cNvPr>
                <p:cNvSpPr/>
                <p:nvPr/>
              </p:nvSpPr>
              <p:spPr>
                <a:xfrm>
                  <a:off x="7603485" y="1513942"/>
                  <a:ext cx="914400" cy="91440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600" b="1" dirty="0">
                      <a:solidFill>
                        <a:schemeClr val="tx1"/>
                      </a:solidFill>
                      <a:latin typeface="+mj-lt"/>
                      <a:ea typeface="Roboto" panose="02000000000000000000" pitchFamily="2" charset="0"/>
                      <a:cs typeface="Roboto" panose="02000000000000000000" pitchFamily="2" charset="0"/>
                    </a:rPr>
                    <a:t>01</a:t>
                  </a:r>
                </a:p>
              </p:txBody>
            </p:sp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F3DAF103-600E-BD69-4710-88D66D7019B9}"/>
                    </a:ext>
                  </a:extLst>
                </p:cNvPr>
                <p:cNvSpPr txBox="1"/>
                <p:nvPr/>
              </p:nvSpPr>
              <p:spPr>
                <a:xfrm>
                  <a:off x="8591655" y="1505894"/>
                  <a:ext cx="2655396" cy="41980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sz="1600" b="1" i="0" dirty="0">
                      <a:effectLst/>
                      <a:latin typeface="+mj-lt"/>
                      <a:ea typeface="Roboto" panose="02000000000000000000" pitchFamily="2" charset="0"/>
                      <a:cs typeface="Roboto" panose="02000000000000000000" pitchFamily="2" charset="0"/>
                    </a:rPr>
                    <a:t>Selection Criteria</a:t>
                  </a:r>
                  <a:endParaRPr lang="en-US" sz="1600" dirty="0"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endParaRPr>
                </a:p>
              </p:txBody>
            </p:sp>
          </p:grp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5440F7C8-90AF-D1FD-F68C-0E1211D1B4EF}"/>
                  </a:ext>
                </a:extLst>
              </p:cNvPr>
              <p:cNvGrpSpPr/>
              <p:nvPr/>
            </p:nvGrpSpPr>
            <p:grpSpPr>
              <a:xfrm>
                <a:off x="-208833" y="1246022"/>
                <a:ext cx="3999739" cy="1633912"/>
                <a:chOff x="-208833" y="1246022"/>
                <a:chExt cx="3999739" cy="1633912"/>
              </a:xfrm>
            </p:grpSpPr>
            <p:sp>
              <p:nvSpPr>
                <p:cNvPr id="25" name="Oval 24">
                  <a:extLst>
                    <a:ext uri="{FF2B5EF4-FFF2-40B4-BE49-F238E27FC236}">
                      <a16:creationId xmlns:a16="http://schemas.microsoft.com/office/drawing/2014/main" id="{5EEADB3D-5CC2-61B2-0352-1E40377E53DA}"/>
                    </a:ext>
                  </a:extLst>
                </p:cNvPr>
                <p:cNvSpPr/>
                <p:nvPr/>
              </p:nvSpPr>
              <p:spPr>
                <a:xfrm>
                  <a:off x="2876506" y="1526422"/>
                  <a:ext cx="914400" cy="91440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600" b="1" dirty="0">
                      <a:solidFill>
                        <a:schemeClr val="tx1"/>
                      </a:solidFill>
                      <a:latin typeface="+mj-lt"/>
                      <a:ea typeface="Roboto" panose="02000000000000000000" pitchFamily="2" charset="0"/>
                      <a:cs typeface="Roboto" panose="02000000000000000000" pitchFamily="2" charset="0"/>
                    </a:rPr>
                    <a:t>04</a:t>
                  </a:r>
                </a:p>
              </p:txBody>
            </p:sp>
            <p:grpSp>
              <p:nvGrpSpPr>
                <p:cNvPr id="26" name="Group 25">
                  <a:extLst>
                    <a:ext uri="{FF2B5EF4-FFF2-40B4-BE49-F238E27FC236}">
                      <a16:creationId xmlns:a16="http://schemas.microsoft.com/office/drawing/2014/main" id="{B1B3E32E-7A73-C0DE-0EBE-889DC046565D}"/>
                    </a:ext>
                  </a:extLst>
                </p:cNvPr>
                <p:cNvGrpSpPr/>
                <p:nvPr/>
              </p:nvGrpSpPr>
              <p:grpSpPr>
                <a:xfrm>
                  <a:off x="-208833" y="1246022"/>
                  <a:ext cx="3016910" cy="1633912"/>
                  <a:chOff x="-24070" y="1283491"/>
                  <a:chExt cx="3016910" cy="1633912"/>
                </a:xfrm>
              </p:grpSpPr>
              <p:sp>
                <p:nvSpPr>
                  <p:cNvPr id="27" name="TextBox 26">
                    <a:extLst>
                      <a:ext uri="{FF2B5EF4-FFF2-40B4-BE49-F238E27FC236}">
                        <a16:creationId xmlns:a16="http://schemas.microsoft.com/office/drawing/2014/main" id="{3D024E0D-878D-123E-4EE4-84FCAE76E3EA}"/>
                      </a:ext>
                    </a:extLst>
                  </p:cNvPr>
                  <p:cNvSpPr txBox="1"/>
                  <p:nvPr/>
                </p:nvSpPr>
                <p:spPr>
                  <a:xfrm>
                    <a:off x="322990" y="1283491"/>
                    <a:ext cx="2655397" cy="725119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r"/>
                    <a:r>
                      <a:rPr lang="en-US" sz="1600" b="1" dirty="0"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rPr>
                      <a:t>Pre-requisite for Selection</a:t>
                    </a:r>
                    <a:endParaRPr lang="en-US" sz="1600" dirty="0">
                      <a:latin typeface="+mj-lt"/>
                      <a:ea typeface="Roboto" panose="02000000000000000000" pitchFamily="2" charset="0"/>
                      <a:cs typeface="Roboto" panose="02000000000000000000" pitchFamily="2" charset="0"/>
                    </a:endParaRPr>
                  </a:p>
                </p:txBody>
              </p:sp>
              <p:sp>
                <p:nvSpPr>
                  <p:cNvPr id="28" name="TextBox 27">
                    <a:extLst>
                      <a:ext uri="{FF2B5EF4-FFF2-40B4-BE49-F238E27FC236}">
                        <a16:creationId xmlns:a16="http://schemas.microsoft.com/office/drawing/2014/main" id="{B7B625A2-46F1-6CBC-4DBA-D3A5970899EF}"/>
                      </a:ext>
                    </a:extLst>
                  </p:cNvPr>
                  <p:cNvSpPr txBox="1"/>
                  <p:nvPr/>
                </p:nvSpPr>
                <p:spPr>
                  <a:xfrm>
                    <a:off x="-24070" y="2001462"/>
                    <a:ext cx="3016910" cy="915941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marL="0" lvl="0" indent="0" algn="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rPr lang="en-US" sz="1400" dirty="0"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rPr>
                      <a:t>T</a:t>
                    </a:r>
                    <a:r>
                      <a:rPr lang="en-US" sz="1400" b="0" i="0" dirty="0"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rPr>
                      <a:t>o have a deep understanding of the market and the profession</a:t>
                    </a:r>
                    <a:endParaRPr lang="en-US" sz="1400" dirty="0">
                      <a:latin typeface="+mj-lt"/>
                      <a:ea typeface="Roboto" panose="02000000000000000000" pitchFamily="2" charset="0"/>
                      <a:cs typeface="Roboto" panose="02000000000000000000" pitchFamily="2" charset="0"/>
                      <a:sym typeface="Roboto"/>
                    </a:endParaRPr>
                  </a:p>
                </p:txBody>
              </p:sp>
            </p:grpSp>
          </p:grp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9CFFE25C-2CD4-8C9C-EF66-3B098F1D19C7}"/>
                </a:ext>
              </a:extLst>
            </p:cNvPr>
            <p:cNvGrpSpPr/>
            <p:nvPr/>
          </p:nvGrpSpPr>
          <p:grpSpPr>
            <a:xfrm>
              <a:off x="-285926" y="5198210"/>
              <a:ext cx="4084821" cy="1613316"/>
              <a:chOff x="-285926" y="5198210"/>
              <a:chExt cx="4084821" cy="1613316"/>
            </a:xfrm>
          </p:grpSpPr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4EF61438-B9C5-548A-FF4A-300B6B103D2C}"/>
                  </a:ext>
                </a:extLst>
              </p:cNvPr>
              <p:cNvSpPr/>
              <p:nvPr/>
            </p:nvSpPr>
            <p:spPr>
              <a:xfrm>
                <a:off x="2884495" y="5378413"/>
                <a:ext cx="914400" cy="9144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b="1" dirty="0">
                    <a:solidFill>
                      <a:schemeClr val="tx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03</a:t>
                </a:r>
              </a:p>
            </p:txBody>
          </p:sp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1DAA93BF-05F3-F93D-AC74-71125FC77D7E}"/>
                  </a:ext>
                </a:extLst>
              </p:cNvPr>
              <p:cNvGrpSpPr/>
              <p:nvPr/>
            </p:nvGrpSpPr>
            <p:grpSpPr>
              <a:xfrm>
                <a:off x="-285926" y="5198210"/>
                <a:ext cx="3016910" cy="1613316"/>
                <a:chOff x="-75857" y="5198210"/>
                <a:chExt cx="3016910" cy="1613316"/>
              </a:xfrm>
            </p:grpSpPr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FBAE480D-8E92-4911-A69C-CA103D304BE2}"/>
                    </a:ext>
                  </a:extLst>
                </p:cNvPr>
                <p:cNvSpPr txBox="1"/>
                <p:nvPr/>
              </p:nvSpPr>
              <p:spPr>
                <a:xfrm>
                  <a:off x="280396" y="5198210"/>
                  <a:ext cx="2655397" cy="41980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/>
                  <a:r>
                    <a:rPr lang="en-US" sz="1600" b="1" i="0" dirty="0">
                      <a:effectLst/>
                      <a:latin typeface="+mj-lt"/>
                      <a:ea typeface="Roboto" panose="02000000000000000000" pitchFamily="2" charset="0"/>
                      <a:cs typeface="Roboto" panose="02000000000000000000" pitchFamily="2" charset="0"/>
                    </a:rPr>
                    <a:t>Remuneration</a:t>
                  </a:r>
                  <a:endParaRPr lang="en-US" sz="1600" dirty="0"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endParaRPr>
                </a:p>
              </p:txBody>
            </p:sp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F7BBA1C0-E8B4-3E9F-5384-AF30389A21A7}"/>
                    </a:ext>
                  </a:extLst>
                </p:cNvPr>
                <p:cNvSpPr txBox="1"/>
                <p:nvPr/>
              </p:nvSpPr>
              <p:spPr>
                <a:xfrm>
                  <a:off x="-75857" y="5628436"/>
                  <a:ext cx="3016910" cy="118309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lvl="0" indent="0" algn="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1400" b="0" i="0" dirty="0">
                      <a:effectLst/>
                      <a:latin typeface="+mj-lt"/>
                      <a:ea typeface="Roboto" panose="02000000000000000000" pitchFamily="2" charset="0"/>
                      <a:cs typeface="Roboto" panose="02000000000000000000" pitchFamily="2" charset="0"/>
                    </a:rPr>
                    <a:t>Non-partner remuneration, including that of INEs, is determined by market conditions</a:t>
                  </a:r>
                  <a:endParaRPr lang="en-US" sz="1400" dirty="0">
                    <a:latin typeface="+mj-lt"/>
                    <a:ea typeface="Roboto" panose="02000000000000000000" pitchFamily="2" charset="0"/>
                    <a:cs typeface="Roboto" panose="02000000000000000000" pitchFamily="2" charset="0"/>
                    <a:sym typeface="Roboto"/>
                  </a:endParaRPr>
                </a:p>
              </p:txBody>
            </p:sp>
          </p:grp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89BFCBA4-CE44-014C-29DF-89F9A614B685}"/>
                </a:ext>
              </a:extLst>
            </p:cNvPr>
            <p:cNvGrpSpPr/>
            <p:nvPr/>
          </p:nvGrpSpPr>
          <p:grpSpPr>
            <a:xfrm>
              <a:off x="7603485" y="5111798"/>
              <a:ext cx="4045479" cy="1190688"/>
              <a:chOff x="7603485" y="5111798"/>
              <a:chExt cx="4045479" cy="1190688"/>
            </a:xfrm>
          </p:grpSpPr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09409C8A-110A-223E-6CA1-709B6E8A84AF}"/>
                  </a:ext>
                </a:extLst>
              </p:cNvPr>
              <p:cNvSpPr/>
              <p:nvPr/>
            </p:nvSpPr>
            <p:spPr>
              <a:xfrm>
                <a:off x="7603485" y="5388086"/>
                <a:ext cx="914400" cy="9144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b="1" dirty="0">
                    <a:solidFill>
                      <a:schemeClr val="tx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02</a:t>
                </a:r>
              </a:p>
            </p:txBody>
          </p: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CE092CB7-101B-2030-13C1-DFE5B2EB7B3B}"/>
                  </a:ext>
                </a:extLst>
              </p:cNvPr>
              <p:cNvGrpSpPr/>
              <p:nvPr/>
            </p:nvGrpSpPr>
            <p:grpSpPr>
              <a:xfrm>
                <a:off x="8591655" y="5111798"/>
                <a:ext cx="3057309" cy="1122092"/>
                <a:chOff x="8591655" y="5189753"/>
                <a:chExt cx="3057309" cy="1122092"/>
              </a:xfrm>
            </p:grpSpPr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5CED7CE2-BEC5-7938-1DA5-FC7A66D8B7D4}"/>
                    </a:ext>
                  </a:extLst>
                </p:cNvPr>
                <p:cNvSpPr txBox="1"/>
                <p:nvPr/>
              </p:nvSpPr>
              <p:spPr>
                <a:xfrm>
                  <a:off x="8591655" y="5189753"/>
                  <a:ext cx="2655397" cy="41980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sz="1600" b="1" i="0" dirty="0">
                      <a:effectLst/>
                      <a:latin typeface="+mj-lt"/>
                      <a:ea typeface="Roboto" panose="02000000000000000000" pitchFamily="2" charset="0"/>
                      <a:cs typeface="Roboto" panose="02000000000000000000" pitchFamily="2" charset="0"/>
                    </a:rPr>
                    <a:t>Diversity</a:t>
                  </a:r>
                  <a:endParaRPr lang="en-US" sz="1600" dirty="0"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endParaRPr>
                </a:p>
              </p:txBody>
            </p:sp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E05433E4-250C-2688-A743-F4F55249BC85}"/>
                    </a:ext>
                  </a:extLst>
                </p:cNvPr>
                <p:cNvSpPr txBox="1"/>
                <p:nvPr/>
              </p:nvSpPr>
              <p:spPr>
                <a:xfrm>
                  <a:off x="8632054" y="5663054"/>
                  <a:ext cx="3016910" cy="64879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lvl="0" indent="0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1400" dirty="0">
                      <a:latin typeface="+mj-lt"/>
                      <a:ea typeface="Roboto" panose="02000000000000000000" pitchFamily="2" charset="0"/>
                      <a:cs typeface="Roboto" panose="02000000000000000000" pitchFamily="2" charset="0"/>
                    </a:rPr>
                    <a:t>A</a:t>
                  </a:r>
                  <a:r>
                    <a:rPr lang="en-US" sz="1400" b="0" i="0" dirty="0">
                      <a:effectLst/>
                      <a:latin typeface="+mj-lt"/>
                      <a:ea typeface="Roboto" panose="02000000000000000000" pitchFamily="2" charset="0"/>
                      <a:cs typeface="Roboto" panose="02000000000000000000" pitchFamily="2" charset="0"/>
                    </a:rPr>
                    <a:t> trend toward greater diversity</a:t>
                  </a:r>
                  <a:endParaRPr lang="en-US" sz="1400" dirty="0">
                    <a:latin typeface="+mj-lt"/>
                    <a:ea typeface="Roboto" panose="02000000000000000000" pitchFamily="2" charset="0"/>
                    <a:cs typeface="Roboto" panose="02000000000000000000" pitchFamily="2" charset="0"/>
                    <a:sym typeface="Roboto"/>
                  </a:endParaRPr>
                </a:p>
              </p:txBody>
            </p:sp>
          </p:grpSp>
        </p:grpSp>
      </p:grpSp>
      <p:sp>
        <p:nvSpPr>
          <p:cNvPr id="206" name="TextBox 205">
            <a:extLst>
              <a:ext uri="{FF2B5EF4-FFF2-40B4-BE49-F238E27FC236}">
                <a16:creationId xmlns:a16="http://schemas.microsoft.com/office/drawing/2014/main" id="{D5F34C5A-E884-177A-EE70-B6D0B3326342}"/>
              </a:ext>
            </a:extLst>
          </p:cNvPr>
          <p:cNvSpPr txBox="1"/>
          <p:nvPr/>
        </p:nvSpPr>
        <p:spPr>
          <a:xfrm>
            <a:off x="8413016" y="2737435"/>
            <a:ext cx="2402658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S</a:t>
            </a:r>
            <a:r>
              <a:rPr lang="en-US" sz="1400" b="0" i="0" dirty="0">
                <a:effectLst/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election typically considers familiarity with the management team, knowledge of the corporate governance code, and expertise in the relevant industry</a:t>
            </a:r>
            <a:endParaRPr lang="en-US" sz="1400" dirty="0">
              <a:latin typeface="+mj-lt"/>
              <a:ea typeface="Roboto" panose="02000000000000000000" pitchFamily="2" charset="0"/>
              <a:cs typeface="Roboto" panose="02000000000000000000" pitchFamily="2" charset="0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41768178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48BA7E-B47F-C95F-7272-26F0525EE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62444B-5A8E-0093-AB53-658E80A5AE5B}"/>
              </a:ext>
            </a:extLst>
          </p:cNvPr>
          <p:cNvSpPr txBox="1">
            <a:spLocks/>
          </p:cNvSpPr>
          <p:nvPr/>
        </p:nvSpPr>
        <p:spPr>
          <a:xfrm>
            <a:off x="300906" y="136525"/>
            <a:ext cx="9735526" cy="7898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08386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hangingPunct="0">
              <a:lnSpc>
                <a:spcPct val="100000"/>
              </a:lnSpc>
            </a:pPr>
            <a:r>
              <a:rPr lang="en-US" b="1" dirty="0">
                <a:solidFill>
                  <a:schemeClr val="bg1"/>
                </a:solidFill>
                <a:latin typeface="+mj-lt"/>
                <a:cs typeface="+mj-cs"/>
              </a:rPr>
              <a:t>Outreaches: Jurisdictional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7E352C5-228A-C594-74BF-BBE5FE6F96CE}"/>
              </a:ext>
            </a:extLst>
          </p:cNvPr>
          <p:cNvSpPr/>
          <p:nvPr/>
        </p:nvSpPr>
        <p:spPr>
          <a:xfrm>
            <a:off x="441786" y="1251771"/>
            <a:ext cx="4263777" cy="531564"/>
          </a:xfrm>
          <a:prstGeom prst="roundRect">
            <a:avLst/>
          </a:prstGeom>
          <a:solidFill>
            <a:schemeClr val="accent6"/>
          </a:solidFill>
          <a:ln w="15875" cap="flat" cmpd="sng" algn="ctr">
            <a:solidFill>
              <a:schemeClr val="accent6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Singapore – Regulators </a:t>
            </a:r>
          </a:p>
        </p:txBody>
      </p:sp>
      <p:pic>
        <p:nvPicPr>
          <p:cNvPr id="3" name="Graphic 2" descr="Police male with solid fill">
            <a:extLst>
              <a:ext uri="{FF2B5EF4-FFF2-40B4-BE49-F238E27FC236}">
                <a16:creationId xmlns:a16="http://schemas.microsoft.com/office/drawing/2014/main" id="{1467FAAB-2FBD-AD95-97E1-4E1F24289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726110" y="1179344"/>
            <a:ext cx="647272" cy="647272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3ED6D8BC-ED6A-4CCB-8505-31A4ABCEDE58}"/>
              </a:ext>
            </a:extLst>
          </p:cNvPr>
          <p:cNvGrpSpPr/>
          <p:nvPr/>
        </p:nvGrpSpPr>
        <p:grpSpPr>
          <a:xfrm>
            <a:off x="1446962" y="1964724"/>
            <a:ext cx="9534058" cy="4534387"/>
            <a:chOff x="1" y="1220908"/>
            <a:chExt cx="11894203" cy="5496416"/>
          </a:xfrm>
        </p:grpSpPr>
        <p:sp>
          <p:nvSpPr>
            <p:cNvPr id="8" name="Rectangle 147">
              <a:extLst>
                <a:ext uri="{FF2B5EF4-FFF2-40B4-BE49-F238E27FC236}">
                  <a16:creationId xmlns:a16="http://schemas.microsoft.com/office/drawing/2014/main" id="{99E38C4C-698C-0C06-3685-7F12320D7389}"/>
                </a:ext>
              </a:extLst>
            </p:cNvPr>
            <p:cNvSpPr/>
            <p:nvPr/>
          </p:nvSpPr>
          <p:spPr>
            <a:xfrm>
              <a:off x="1" y="1220909"/>
              <a:ext cx="5250961" cy="1288767"/>
            </a:xfrm>
            <a:custGeom>
              <a:avLst/>
              <a:gdLst>
                <a:gd name="connsiteX0" fmla="*/ 0 w 4558549"/>
                <a:gd name="connsiteY0" fmla="*/ 0 h 1288355"/>
                <a:gd name="connsiteX1" fmla="*/ 4558549 w 4558549"/>
                <a:gd name="connsiteY1" fmla="*/ 0 h 1288355"/>
                <a:gd name="connsiteX2" fmla="*/ 4558549 w 4558549"/>
                <a:gd name="connsiteY2" fmla="*/ 1288355 h 1288355"/>
                <a:gd name="connsiteX3" fmla="*/ 0 w 4558549"/>
                <a:gd name="connsiteY3" fmla="*/ 1288355 h 1288355"/>
                <a:gd name="connsiteX4" fmla="*/ 0 w 4558549"/>
                <a:gd name="connsiteY4" fmla="*/ 0 h 1288355"/>
                <a:gd name="connsiteX0" fmla="*/ 0 w 4558549"/>
                <a:gd name="connsiteY0" fmla="*/ 0 h 1288355"/>
                <a:gd name="connsiteX1" fmla="*/ 4558549 w 4558549"/>
                <a:gd name="connsiteY1" fmla="*/ 0 h 1288355"/>
                <a:gd name="connsiteX2" fmla="*/ 3447299 w 4558549"/>
                <a:gd name="connsiteY2" fmla="*/ 1288355 h 1288355"/>
                <a:gd name="connsiteX3" fmla="*/ 0 w 4558549"/>
                <a:gd name="connsiteY3" fmla="*/ 1288355 h 1288355"/>
                <a:gd name="connsiteX4" fmla="*/ 0 w 4558549"/>
                <a:gd name="connsiteY4" fmla="*/ 0 h 128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8549" h="1288355">
                  <a:moveTo>
                    <a:pt x="0" y="0"/>
                  </a:moveTo>
                  <a:lnTo>
                    <a:pt x="4558549" y="0"/>
                  </a:lnTo>
                  <a:lnTo>
                    <a:pt x="3447299" y="1288355"/>
                  </a:lnTo>
                  <a:lnTo>
                    <a:pt x="0" y="128835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0" name="Freeform 14">
              <a:extLst>
                <a:ext uri="{FF2B5EF4-FFF2-40B4-BE49-F238E27FC236}">
                  <a16:creationId xmlns:a16="http://schemas.microsoft.com/office/drawing/2014/main" id="{77CDA1B0-C42C-57EE-0B4A-EB2386EDD76A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6104" y="2683823"/>
              <a:ext cx="2137028" cy="2941211"/>
            </a:xfrm>
            <a:custGeom>
              <a:avLst/>
              <a:gdLst>
                <a:gd name="T0" fmla="*/ 4096 w 4121"/>
                <a:gd name="T1" fmla="*/ 2644 h 5673"/>
                <a:gd name="T2" fmla="*/ 4091 w 4121"/>
                <a:gd name="T3" fmla="*/ 2305 h 5673"/>
                <a:gd name="T4" fmla="*/ 2760 w 4121"/>
                <a:gd name="T5" fmla="*/ 0 h 5673"/>
                <a:gd name="T6" fmla="*/ 2198 w 4121"/>
                <a:gd name="T7" fmla="*/ 2098 h 5673"/>
                <a:gd name="T8" fmla="*/ 2142 w 4121"/>
                <a:gd name="T9" fmla="*/ 2307 h 5673"/>
                <a:gd name="T10" fmla="*/ 1933 w 4121"/>
                <a:gd name="T11" fmla="*/ 2251 h 5673"/>
                <a:gd name="T12" fmla="*/ 662 w 4121"/>
                <a:gd name="T13" fmla="*/ 1910 h 5673"/>
                <a:gd name="T14" fmla="*/ 912 w 4121"/>
                <a:gd name="T15" fmla="*/ 2339 h 5673"/>
                <a:gd name="T16" fmla="*/ 912 w 4121"/>
                <a:gd name="T17" fmla="*/ 2625 h 5673"/>
                <a:gd name="T18" fmla="*/ 0 w 4121"/>
                <a:gd name="T19" fmla="*/ 4191 h 5673"/>
                <a:gd name="T20" fmla="*/ 398 w 4121"/>
                <a:gd name="T21" fmla="*/ 5673 h 5673"/>
                <a:gd name="T22" fmla="*/ 2704 w 4121"/>
                <a:gd name="T23" fmla="*/ 5055 h 5673"/>
                <a:gd name="T24" fmla="*/ 4096 w 4121"/>
                <a:gd name="T25" fmla="*/ 2644 h 5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21" h="5673">
                  <a:moveTo>
                    <a:pt x="4096" y="2644"/>
                  </a:moveTo>
                  <a:cubicBezTo>
                    <a:pt x="4121" y="2536"/>
                    <a:pt x="4120" y="2412"/>
                    <a:pt x="4091" y="2305"/>
                  </a:cubicBezTo>
                  <a:cubicBezTo>
                    <a:pt x="2760" y="0"/>
                    <a:pt x="2760" y="0"/>
                    <a:pt x="2760" y="0"/>
                  </a:cubicBezTo>
                  <a:cubicBezTo>
                    <a:pt x="2198" y="2098"/>
                    <a:pt x="2198" y="2098"/>
                    <a:pt x="2198" y="2098"/>
                  </a:cubicBezTo>
                  <a:cubicBezTo>
                    <a:pt x="2142" y="2307"/>
                    <a:pt x="2142" y="2307"/>
                    <a:pt x="2142" y="2307"/>
                  </a:cubicBezTo>
                  <a:cubicBezTo>
                    <a:pt x="1933" y="2251"/>
                    <a:pt x="1933" y="2251"/>
                    <a:pt x="1933" y="2251"/>
                  </a:cubicBezTo>
                  <a:cubicBezTo>
                    <a:pt x="662" y="1910"/>
                    <a:pt x="662" y="1910"/>
                    <a:pt x="662" y="1910"/>
                  </a:cubicBezTo>
                  <a:cubicBezTo>
                    <a:pt x="912" y="2339"/>
                    <a:pt x="912" y="2339"/>
                    <a:pt x="912" y="2339"/>
                  </a:cubicBezTo>
                  <a:cubicBezTo>
                    <a:pt x="957" y="2418"/>
                    <a:pt x="957" y="2546"/>
                    <a:pt x="912" y="2625"/>
                  </a:cubicBezTo>
                  <a:cubicBezTo>
                    <a:pt x="0" y="4191"/>
                    <a:pt x="0" y="4191"/>
                    <a:pt x="0" y="4191"/>
                  </a:cubicBezTo>
                  <a:cubicBezTo>
                    <a:pt x="398" y="5673"/>
                    <a:pt x="398" y="5673"/>
                    <a:pt x="398" y="5673"/>
                  </a:cubicBezTo>
                  <a:cubicBezTo>
                    <a:pt x="2704" y="5055"/>
                    <a:pt x="2704" y="5055"/>
                    <a:pt x="2704" y="5055"/>
                  </a:cubicBezTo>
                  <a:lnTo>
                    <a:pt x="4096" y="264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latin typeface="+mj-lt"/>
              </a:endParaRPr>
            </a:p>
          </p:txBody>
        </p:sp>
        <p:sp>
          <p:nvSpPr>
            <p:cNvPr id="11" name="Freeform 15">
              <a:extLst>
                <a:ext uri="{FF2B5EF4-FFF2-40B4-BE49-F238E27FC236}">
                  <a16:creationId xmlns:a16="http://schemas.microsoft.com/office/drawing/2014/main" id="{0CD110AF-0254-35E1-E4DF-198E82080EA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2412" y="1220910"/>
              <a:ext cx="2244719" cy="2521637"/>
            </a:xfrm>
            <a:custGeom>
              <a:avLst/>
              <a:gdLst>
                <a:gd name="T0" fmla="*/ 2509 w 4330"/>
                <a:gd name="T1" fmla="*/ 0 h 4863"/>
                <a:gd name="T2" fmla="*/ 0 w 4330"/>
                <a:gd name="T3" fmla="*/ 0 h 4863"/>
                <a:gd name="T4" fmla="*/ 1515 w 4330"/>
                <a:gd name="T5" fmla="*/ 1515 h 4863"/>
                <a:gd name="T6" fmla="*/ 1668 w 4330"/>
                <a:gd name="T7" fmla="*/ 1669 h 4863"/>
                <a:gd name="T8" fmla="*/ 1515 w 4330"/>
                <a:gd name="T9" fmla="*/ 1821 h 4863"/>
                <a:gd name="T10" fmla="*/ 569 w 4330"/>
                <a:gd name="T11" fmla="*/ 2768 h 4863"/>
                <a:gd name="T12" fmla="*/ 1079 w 4330"/>
                <a:gd name="T13" fmla="*/ 2768 h 4863"/>
                <a:gd name="T14" fmla="*/ 1327 w 4330"/>
                <a:gd name="T15" fmla="*/ 2911 h 4863"/>
                <a:gd name="T16" fmla="*/ 2231 w 4330"/>
                <a:gd name="T17" fmla="*/ 4466 h 4863"/>
                <a:gd name="T18" fmla="*/ 3712 w 4330"/>
                <a:gd name="T19" fmla="*/ 4863 h 4863"/>
                <a:gd name="T20" fmla="*/ 4330 w 4330"/>
                <a:gd name="T21" fmla="*/ 2556 h 4863"/>
                <a:gd name="T22" fmla="*/ 3011 w 4330"/>
                <a:gd name="T23" fmla="*/ 272 h 4863"/>
                <a:gd name="T24" fmla="*/ 2509 w 4330"/>
                <a:gd name="T25" fmla="*/ 0 h 4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30" h="4863">
                  <a:moveTo>
                    <a:pt x="250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15" y="1515"/>
                    <a:pt x="1515" y="1515"/>
                    <a:pt x="1515" y="1515"/>
                  </a:cubicBezTo>
                  <a:cubicBezTo>
                    <a:pt x="1668" y="1669"/>
                    <a:pt x="1668" y="1669"/>
                    <a:pt x="1668" y="1669"/>
                  </a:cubicBezTo>
                  <a:cubicBezTo>
                    <a:pt x="1515" y="1821"/>
                    <a:pt x="1515" y="1821"/>
                    <a:pt x="1515" y="1821"/>
                  </a:cubicBezTo>
                  <a:cubicBezTo>
                    <a:pt x="569" y="2768"/>
                    <a:pt x="569" y="2768"/>
                    <a:pt x="569" y="2768"/>
                  </a:cubicBezTo>
                  <a:cubicBezTo>
                    <a:pt x="1079" y="2768"/>
                    <a:pt x="1079" y="2768"/>
                    <a:pt x="1079" y="2768"/>
                  </a:cubicBezTo>
                  <a:cubicBezTo>
                    <a:pt x="1170" y="2768"/>
                    <a:pt x="1282" y="2833"/>
                    <a:pt x="1327" y="2911"/>
                  </a:cubicBezTo>
                  <a:cubicBezTo>
                    <a:pt x="2231" y="4466"/>
                    <a:pt x="2231" y="4466"/>
                    <a:pt x="2231" y="4466"/>
                  </a:cubicBezTo>
                  <a:cubicBezTo>
                    <a:pt x="3712" y="4863"/>
                    <a:pt x="3712" y="4863"/>
                    <a:pt x="3712" y="4863"/>
                  </a:cubicBezTo>
                  <a:cubicBezTo>
                    <a:pt x="4330" y="2556"/>
                    <a:pt x="4330" y="2556"/>
                    <a:pt x="4330" y="2556"/>
                  </a:cubicBezTo>
                  <a:cubicBezTo>
                    <a:pt x="3011" y="272"/>
                    <a:pt x="3011" y="272"/>
                    <a:pt x="3011" y="272"/>
                  </a:cubicBezTo>
                  <a:cubicBezTo>
                    <a:pt x="2906" y="120"/>
                    <a:pt x="2688" y="0"/>
                    <a:pt x="2509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latin typeface="+mj-lt"/>
              </a:endParaRPr>
            </a:p>
          </p:txBody>
        </p:sp>
        <p:sp>
          <p:nvSpPr>
            <p:cNvPr id="12" name="Freeform 16">
              <a:extLst>
                <a:ext uri="{FF2B5EF4-FFF2-40B4-BE49-F238E27FC236}">
                  <a16:creationId xmlns:a16="http://schemas.microsoft.com/office/drawing/2014/main" id="{95FAD561-429E-0500-604E-D3702DB8224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9305" y="1220910"/>
              <a:ext cx="3159389" cy="1725846"/>
            </a:xfrm>
            <a:custGeom>
              <a:avLst/>
              <a:gdLst>
                <a:gd name="T0" fmla="*/ 2098 w 6094"/>
                <a:gd name="T1" fmla="*/ 1897 h 3327"/>
                <a:gd name="T2" fmla="*/ 2307 w 6094"/>
                <a:gd name="T3" fmla="*/ 1841 h 3327"/>
                <a:gd name="T4" fmla="*/ 2363 w 6094"/>
                <a:gd name="T5" fmla="*/ 2050 h 3327"/>
                <a:gd name="T6" fmla="*/ 2705 w 6094"/>
                <a:gd name="T7" fmla="*/ 3327 h 3327"/>
                <a:gd name="T8" fmla="*/ 2947 w 6094"/>
                <a:gd name="T9" fmla="*/ 2911 h 3327"/>
                <a:gd name="T10" fmla="*/ 3195 w 6094"/>
                <a:gd name="T11" fmla="*/ 2768 h 3327"/>
                <a:gd name="T12" fmla="*/ 4995 w 6094"/>
                <a:gd name="T13" fmla="*/ 2768 h 3327"/>
                <a:gd name="T14" fmla="*/ 6094 w 6094"/>
                <a:gd name="T15" fmla="*/ 1668 h 3327"/>
                <a:gd name="T16" fmla="*/ 4426 w 6094"/>
                <a:gd name="T17" fmla="*/ 0 h 3327"/>
                <a:gd name="T18" fmla="*/ 1765 w 6094"/>
                <a:gd name="T19" fmla="*/ 0 h 3327"/>
                <a:gd name="T20" fmla="*/ 1265 w 6094"/>
                <a:gd name="T21" fmla="*/ 268 h 3327"/>
                <a:gd name="T22" fmla="*/ 0 w 6094"/>
                <a:gd name="T23" fmla="*/ 2459 h 3327"/>
                <a:gd name="T24" fmla="*/ 2098 w 6094"/>
                <a:gd name="T25" fmla="*/ 1897 h 3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94" h="3327">
                  <a:moveTo>
                    <a:pt x="2098" y="1897"/>
                  </a:moveTo>
                  <a:cubicBezTo>
                    <a:pt x="2307" y="1841"/>
                    <a:pt x="2307" y="1841"/>
                    <a:pt x="2307" y="1841"/>
                  </a:cubicBezTo>
                  <a:cubicBezTo>
                    <a:pt x="2363" y="2050"/>
                    <a:pt x="2363" y="2050"/>
                    <a:pt x="2363" y="2050"/>
                  </a:cubicBezTo>
                  <a:cubicBezTo>
                    <a:pt x="2705" y="3327"/>
                    <a:pt x="2705" y="3327"/>
                    <a:pt x="2705" y="3327"/>
                  </a:cubicBezTo>
                  <a:cubicBezTo>
                    <a:pt x="2947" y="2911"/>
                    <a:pt x="2947" y="2911"/>
                    <a:pt x="2947" y="2911"/>
                  </a:cubicBezTo>
                  <a:cubicBezTo>
                    <a:pt x="2992" y="2833"/>
                    <a:pt x="3104" y="2768"/>
                    <a:pt x="3195" y="2768"/>
                  </a:cubicBezTo>
                  <a:cubicBezTo>
                    <a:pt x="4995" y="2768"/>
                    <a:pt x="4995" y="2768"/>
                    <a:pt x="4995" y="2768"/>
                  </a:cubicBezTo>
                  <a:cubicBezTo>
                    <a:pt x="6094" y="1668"/>
                    <a:pt x="6094" y="1668"/>
                    <a:pt x="6094" y="1668"/>
                  </a:cubicBezTo>
                  <a:cubicBezTo>
                    <a:pt x="4426" y="0"/>
                    <a:pt x="4426" y="0"/>
                    <a:pt x="4426" y="0"/>
                  </a:cubicBezTo>
                  <a:cubicBezTo>
                    <a:pt x="1765" y="0"/>
                    <a:pt x="1765" y="0"/>
                    <a:pt x="1765" y="0"/>
                  </a:cubicBezTo>
                  <a:cubicBezTo>
                    <a:pt x="1587" y="0"/>
                    <a:pt x="1371" y="118"/>
                    <a:pt x="1265" y="268"/>
                  </a:cubicBezTo>
                  <a:cubicBezTo>
                    <a:pt x="0" y="2459"/>
                    <a:pt x="0" y="2459"/>
                    <a:pt x="0" y="2459"/>
                  </a:cubicBezTo>
                  <a:lnTo>
                    <a:pt x="2098" y="189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38100" dist="25400" dir="10800000" algn="r" rotWithShape="0">
                <a:prstClr val="black">
                  <a:alpha val="4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latin typeface="+mj-lt"/>
              </a:endParaRPr>
            </a:p>
          </p:txBody>
        </p:sp>
        <p:sp>
          <p:nvSpPr>
            <p:cNvPr id="13" name="Freeform 17">
              <a:extLst>
                <a:ext uri="{FF2B5EF4-FFF2-40B4-BE49-F238E27FC236}">
                  <a16:creationId xmlns:a16="http://schemas.microsoft.com/office/drawing/2014/main" id="{C6C411D5-B98F-860D-C5EE-6A1018F472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3934" y="2313200"/>
              <a:ext cx="2137028" cy="2941211"/>
            </a:xfrm>
            <a:custGeom>
              <a:avLst/>
              <a:gdLst>
                <a:gd name="T0" fmla="*/ 3210 w 4121"/>
                <a:gd name="T1" fmla="*/ 3339 h 5673"/>
                <a:gd name="T2" fmla="*/ 3210 w 4121"/>
                <a:gd name="T3" fmla="*/ 3054 h 5673"/>
                <a:gd name="T4" fmla="*/ 4121 w 4121"/>
                <a:gd name="T5" fmla="*/ 1485 h 5673"/>
                <a:gd name="T6" fmla="*/ 3724 w 4121"/>
                <a:gd name="T7" fmla="*/ 0 h 5673"/>
                <a:gd name="T8" fmla="*/ 1417 w 4121"/>
                <a:gd name="T9" fmla="*/ 618 h 5673"/>
                <a:gd name="T10" fmla="*/ 30 w 4121"/>
                <a:gd name="T11" fmla="*/ 3021 h 5673"/>
                <a:gd name="T12" fmla="*/ 26 w 4121"/>
                <a:gd name="T13" fmla="*/ 3361 h 5673"/>
                <a:gd name="T14" fmla="*/ 1361 w 4121"/>
                <a:gd name="T15" fmla="*/ 5673 h 5673"/>
                <a:gd name="T16" fmla="*/ 1923 w 4121"/>
                <a:gd name="T17" fmla="*/ 3576 h 5673"/>
                <a:gd name="T18" fmla="*/ 1979 w 4121"/>
                <a:gd name="T19" fmla="*/ 3367 h 5673"/>
                <a:gd name="T20" fmla="*/ 2188 w 4121"/>
                <a:gd name="T21" fmla="*/ 3423 h 5673"/>
                <a:gd name="T22" fmla="*/ 3456 w 4121"/>
                <a:gd name="T23" fmla="*/ 3763 h 5673"/>
                <a:gd name="T24" fmla="*/ 3210 w 4121"/>
                <a:gd name="T25" fmla="*/ 3339 h 5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21" h="5673">
                  <a:moveTo>
                    <a:pt x="3210" y="3339"/>
                  </a:moveTo>
                  <a:cubicBezTo>
                    <a:pt x="3164" y="3260"/>
                    <a:pt x="3164" y="3132"/>
                    <a:pt x="3210" y="3054"/>
                  </a:cubicBezTo>
                  <a:cubicBezTo>
                    <a:pt x="4121" y="1485"/>
                    <a:pt x="4121" y="1485"/>
                    <a:pt x="4121" y="1485"/>
                  </a:cubicBezTo>
                  <a:cubicBezTo>
                    <a:pt x="3724" y="0"/>
                    <a:pt x="3724" y="0"/>
                    <a:pt x="3724" y="0"/>
                  </a:cubicBezTo>
                  <a:cubicBezTo>
                    <a:pt x="1417" y="618"/>
                    <a:pt x="1417" y="618"/>
                    <a:pt x="1417" y="618"/>
                  </a:cubicBezTo>
                  <a:cubicBezTo>
                    <a:pt x="30" y="3021"/>
                    <a:pt x="30" y="3021"/>
                    <a:pt x="30" y="3021"/>
                  </a:cubicBezTo>
                  <a:cubicBezTo>
                    <a:pt x="1" y="3129"/>
                    <a:pt x="0" y="3252"/>
                    <a:pt x="26" y="3361"/>
                  </a:cubicBezTo>
                  <a:cubicBezTo>
                    <a:pt x="1361" y="5673"/>
                    <a:pt x="1361" y="5673"/>
                    <a:pt x="1361" y="5673"/>
                  </a:cubicBezTo>
                  <a:cubicBezTo>
                    <a:pt x="1923" y="3576"/>
                    <a:pt x="1923" y="3576"/>
                    <a:pt x="1923" y="3576"/>
                  </a:cubicBezTo>
                  <a:cubicBezTo>
                    <a:pt x="1979" y="3367"/>
                    <a:pt x="1979" y="3367"/>
                    <a:pt x="1979" y="3367"/>
                  </a:cubicBezTo>
                  <a:cubicBezTo>
                    <a:pt x="2188" y="3423"/>
                    <a:pt x="2188" y="3423"/>
                    <a:pt x="2188" y="3423"/>
                  </a:cubicBezTo>
                  <a:cubicBezTo>
                    <a:pt x="3456" y="3763"/>
                    <a:pt x="3456" y="3763"/>
                    <a:pt x="3456" y="3763"/>
                  </a:cubicBezTo>
                  <a:lnTo>
                    <a:pt x="3210" y="3339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latin typeface="+mj-lt"/>
              </a:endParaRPr>
            </a:p>
          </p:txBody>
        </p:sp>
        <p:sp>
          <p:nvSpPr>
            <p:cNvPr id="14" name="Freeform 18">
              <a:extLst>
                <a:ext uri="{FF2B5EF4-FFF2-40B4-BE49-F238E27FC236}">
                  <a16:creationId xmlns:a16="http://schemas.microsoft.com/office/drawing/2014/main" id="{8B05F38F-CF75-5D10-DDB4-F398C23608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9935" y="4197085"/>
              <a:ext cx="2244719" cy="2520238"/>
            </a:xfrm>
            <a:custGeom>
              <a:avLst/>
              <a:gdLst>
                <a:gd name="T0" fmla="*/ 4330 w 4330"/>
                <a:gd name="T1" fmla="*/ 4862 h 4862"/>
                <a:gd name="T2" fmla="*/ 2815 w 4330"/>
                <a:gd name="T3" fmla="*/ 3347 h 4862"/>
                <a:gd name="T4" fmla="*/ 2662 w 4330"/>
                <a:gd name="T5" fmla="*/ 3194 h 4862"/>
                <a:gd name="T6" fmla="*/ 2815 w 4330"/>
                <a:gd name="T7" fmla="*/ 3041 h 4862"/>
                <a:gd name="T8" fmla="*/ 3761 w 4330"/>
                <a:gd name="T9" fmla="*/ 2094 h 4862"/>
                <a:gd name="T10" fmla="*/ 3251 w 4330"/>
                <a:gd name="T11" fmla="*/ 2094 h 4862"/>
                <a:gd name="T12" fmla="*/ 3003 w 4330"/>
                <a:gd name="T13" fmla="*/ 1954 h 4862"/>
                <a:gd name="T14" fmla="*/ 2096 w 4330"/>
                <a:gd name="T15" fmla="*/ 396 h 4862"/>
                <a:gd name="T16" fmla="*/ 618 w 4330"/>
                <a:gd name="T17" fmla="*/ 0 h 4862"/>
                <a:gd name="T18" fmla="*/ 0 w 4330"/>
                <a:gd name="T19" fmla="*/ 2306 h 4862"/>
                <a:gd name="T20" fmla="*/ 1335 w 4330"/>
                <a:gd name="T21" fmla="*/ 4617 h 4862"/>
                <a:gd name="T22" fmla="*/ 1821 w 4330"/>
                <a:gd name="T23" fmla="*/ 4862 h 4862"/>
                <a:gd name="T24" fmla="*/ 4330 w 4330"/>
                <a:gd name="T25" fmla="*/ 4862 h 4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30" h="4862">
                  <a:moveTo>
                    <a:pt x="4330" y="4862"/>
                  </a:moveTo>
                  <a:cubicBezTo>
                    <a:pt x="2815" y="3347"/>
                    <a:pt x="2815" y="3347"/>
                    <a:pt x="2815" y="3347"/>
                  </a:cubicBezTo>
                  <a:cubicBezTo>
                    <a:pt x="2662" y="3194"/>
                    <a:pt x="2662" y="3194"/>
                    <a:pt x="2662" y="3194"/>
                  </a:cubicBezTo>
                  <a:cubicBezTo>
                    <a:pt x="2815" y="3041"/>
                    <a:pt x="2815" y="3041"/>
                    <a:pt x="2815" y="3041"/>
                  </a:cubicBezTo>
                  <a:cubicBezTo>
                    <a:pt x="3761" y="2094"/>
                    <a:pt x="3761" y="2094"/>
                    <a:pt x="3761" y="2094"/>
                  </a:cubicBezTo>
                  <a:cubicBezTo>
                    <a:pt x="3251" y="2094"/>
                    <a:pt x="3251" y="2094"/>
                    <a:pt x="3251" y="2094"/>
                  </a:cubicBezTo>
                  <a:cubicBezTo>
                    <a:pt x="3160" y="2094"/>
                    <a:pt x="3048" y="2032"/>
                    <a:pt x="3003" y="1954"/>
                  </a:cubicBezTo>
                  <a:cubicBezTo>
                    <a:pt x="2096" y="396"/>
                    <a:pt x="2096" y="396"/>
                    <a:pt x="2096" y="396"/>
                  </a:cubicBezTo>
                  <a:cubicBezTo>
                    <a:pt x="618" y="0"/>
                    <a:pt x="618" y="0"/>
                    <a:pt x="618" y="0"/>
                  </a:cubicBezTo>
                  <a:cubicBezTo>
                    <a:pt x="0" y="2306"/>
                    <a:pt x="0" y="2306"/>
                    <a:pt x="0" y="2306"/>
                  </a:cubicBezTo>
                  <a:cubicBezTo>
                    <a:pt x="1335" y="4617"/>
                    <a:pt x="1335" y="4617"/>
                    <a:pt x="1335" y="4617"/>
                  </a:cubicBezTo>
                  <a:cubicBezTo>
                    <a:pt x="1444" y="4758"/>
                    <a:pt x="1650" y="4862"/>
                    <a:pt x="1821" y="4862"/>
                  </a:cubicBezTo>
                  <a:lnTo>
                    <a:pt x="4330" y="4862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latin typeface="+mj-lt"/>
              </a:endParaRPr>
            </a:p>
          </p:txBody>
        </p:sp>
        <p:sp>
          <p:nvSpPr>
            <p:cNvPr id="15" name="Freeform 19">
              <a:extLst>
                <a:ext uri="{FF2B5EF4-FFF2-40B4-BE49-F238E27FC236}">
                  <a16:creationId xmlns:a16="http://schemas.microsoft.com/office/drawing/2014/main" id="{A37438D8-560F-D5F1-F079-B5EEDC9946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8372" y="4992876"/>
              <a:ext cx="3160788" cy="1724448"/>
            </a:xfrm>
            <a:custGeom>
              <a:avLst/>
              <a:gdLst>
                <a:gd name="T0" fmla="*/ 3997 w 6094"/>
                <a:gd name="T1" fmla="*/ 1428 h 3325"/>
                <a:gd name="T2" fmla="*/ 3788 w 6094"/>
                <a:gd name="T3" fmla="*/ 1484 h 3325"/>
                <a:gd name="T4" fmla="*/ 3732 w 6094"/>
                <a:gd name="T5" fmla="*/ 1275 h 3325"/>
                <a:gd name="T6" fmla="*/ 3390 w 6094"/>
                <a:gd name="T7" fmla="*/ 0 h 3325"/>
                <a:gd name="T8" fmla="*/ 3147 w 6094"/>
                <a:gd name="T9" fmla="*/ 417 h 3325"/>
                <a:gd name="T10" fmla="*/ 2899 w 6094"/>
                <a:gd name="T11" fmla="*/ 557 h 3325"/>
                <a:gd name="T12" fmla="*/ 1099 w 6094"/>
                <a:gd name="T13" fmla="*/ 557 h 3325"/>
                <a:gd name="T14" fmla="*/ 0 w 6094"/>
                <a:gd name="T15" fmla="*/ 1656 h 3325"/>
                <a:gd name="T16" fmla="*/ 1668 w 6094"/>
                <a:gd name="T17" fmla="*/ 3325 h 3325"/>
                <a:gd name="T18" fmla="*/ 4329 w 6094"/>
                <a:gd name="T19" fmla="*/ 3325 h 3325"/>
                <a:gd name="T20" fmla="*/ 4815 w 6094"/>
                <a:gd name="T21" fmla="*/ 3080 h 3325"/>
                <a:gd name="T22" fmla="*/ 6094 w 6094"/>
                <a:gd name="T23" fmla="*/ 866 h 3325"/>
                <a:gd name="T24" fmla="*/ 3997 w 6094"/>
                <a:gd name="T25" fmla="*/ 1428 h 3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94" h="3325">
                  <a:moveTo>
                    <a:pt x="3997" y="1428"/>
                  </a:moveTo>
                  <a:cubicBezTo>
                    <a:pt x="3788" y="1484"/>
                    <a:pt x="3788" y="1484"/>
                    <a:pt x="3788" y="1484"/>
                  </a:cubicBezTo>
                  <a:cubicBezTo>
                    <a:pt x="3732" y="1275"/>
                    <a:pt x="3732" y="1275"/>
                    <a:pt x="3732" y="1275"/>
                  </a:cubicBezTo>
                  <a:cubicBezTo>
                    <a:pt x="3390" y="0"/>
                    <a:pt x="3390" y="0"/>
                    <a:pt x="3390" y="0"/>
                  </a:cubicBezTo>
                  <a:cubicBezTo>
                    <a:pt x="3147" y="417"/>
                    <a:pt x="3147" y="417"/>
                    <a:pt x="3147" y="417"/>
                  </a:cubicBezTo>
                  <a:cubicBezTo>
                    <a:pt x="3102" y="495"/>
                    <a:pt x="2990" y="557"/>
                    <a:pt x="2899" y="557"/>
                  </a:cubicBezTo>
                  <a:cubicBezTo>
                    <a:pt x="1099" y="557"/>
                    <a:pt x="1099" y="557"/>
                    <a:pt x="1099" y="557"/>
                  </a:cubicBezTo>
                  <a:cubicBezTo>
                    <a:pt x="0" y="1656"/>
                    <a:pt x="0" y="1656"/>
                    <a:pt x="0" y="1656"/>
                  </a:cubicBezTo>
                  <a:cubicBezTo>
                    <a:pt x="1668" y="3325"/>
                    <a:pt x="1668" y="3325"/>
                    <a:pt x="1668" y="3325"/>
                  </a:cubicBezTo>
                  <a:cubicBezTo>
                    <a:pt x="4329" y="3325"/>
                    <a:pt x="4329" y="3325"/>
                    <a:pt x="4329" y="3325"/>
                  </a:cubicBezTo>
                  <a:cubicBezTo>
                    <a:pt x="4500" y="3325"/>
                    <a:pt x="4706" y="3221"/>
                    <a:pt x="4815" y="3080"/>
                  </a:cubicBezTo>
                  <a:cubicBezTo>
                    <a:pt x="6094" y="866"/>
                    <a:pt x="6094" y="866"/>
                    <a:pt x="6094" y="866"/>
                  </a:cubicBezTo>
                  <a:lnTo>
                    <a:pt x="3997" y="142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solidFill>
                <a:srgbClr val="647896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latin typeface="+mj-lt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2DAB978-820F-EE50-EAB5-0BAB332564BA}"/>
                </a:ext>
              </a:extLst>
            </p:cNvPr>
            <p:cNvSpPr txBox="1"/>
            <p:nvPr/>
          </p:nvSpPr>
          <p:spPr>
            <a:xfrm>
              <a:off x="1602224" y="1220908"/>
              <a:ext cx="2350417" cy="8580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000" dirty="0">
                  <a:latin typeface="+mj-lt"/>
                  <a:ea typeface="Cambria" panose="02040503050406030204" pitchFamily="18" charset="0"/>
                  <a:cs typeface="Open Sans Extrabold" panose="020B0906030804020204" pitchFamily="34" charset="0"/>
                </a:rPr>
                <a:t>Role of Leadership 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8C22A8A-5B4A-BFAE-3517-E818FCA8BAF6}"/>
                </a:ext>
              </a:extLst>
            </p:cNvPr>
            <p:cNvSpPr txBox="1"/>
            <p:nvPr/>
          </p:nvSpPr>
          <p:spPr>
            <a:xfrm>
              <a:off x="188039" y="3457183"/>
              <a:ext cx="2687653" cy="12311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000" dirty="0">
                  <a:latin typeface="+mj-lt"/>
                  <a:ea typeface="Cambria" panose="02040503050406030204" pitchFamily="18" charset="0"/>
                  <a:cs typeface="Open Sans Extrabold" panose="020B0906030804020204" pitchFamily="34" charset="0"/>
                </a:rPr>
                <a:t>Regulatory Environment and Change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473C680-2BC4-178A-F60F-0A3170A6EE17}"/>
                </a:ext>
              </a:extLst>
            </p:cNvPr>
            <p:cNvSpPr txBox="1"/>
            <p:nvPr/>
          </p:nvSpPr>
          <p:spPr>
            <a:xfrm>
              <a:off x="9537365" y="3581509"/>
              <a:ext cx="2356839" cy="12311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latin typeface="+mj-lt"/>
                  <a:ea typeface="Cambria" panose="02040503050406030204" pitchFamily="18" charset="0"/>
                  <a:cs typeface="Open Sans Extrabold" panose="020B0906030804020204" pitchFamily="34" charset="0"/>
                </a:rPr>
                <a:t>Education and Training </a:t>
              </a:r>
            </a:p>
            <a:p>
              <a:endParaRPr lang="en-IN" sz="2000" dirty="0"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9E8C567-9929-1E5C-9733-17157E268369}"/>
                </a:ext>
              </a:extLst>
            </p:cNvPr>
            <p:cNvSpPr txBox="1"/>
            <p:nvPr/>
          </p:nvSpPr>
          <p:spPr>
            <a:xfrm>
              <a:off x="1489332" y="5637090"/>
              <a:ext cx="2404437" cy="8580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000" dirty="0">
                  <a:latin typeface="+mj-lt"/>
                  <a:ea typeface="Cambria" panose="02040503050406030204" pitchFamily="18" charset="0"/>
                  <a:cs typeface="Open Sans Extrabold" panose="020B0906030804020204" pitchFamily="34" charset="0"/>
                </a:rPr>
                <a:t>Public Interest Responsibility 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5B141BD-1F1F-510F-857C-CA12E524570A}"/>
                </a:ext>
              </a:extLst>
            </p:cNvPr>
            <p:cNvSpPr txBox="1"/>
            <p:nvPr/>
          </p:nvSpPr>
          <p:spPr>
            <a:xfrm>
              <a:off x="8599161" y="5637090"/>
              <a:ext cx="2883643" cy="8580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latin typeface="+mj-lt"/>
                  <a:ea typeface="Cambria" panose="02040503050406030204" pitchFamily="18" charset="0"/>
                  <a:cs typeface="Open Sans Extrabold" panose="020B0906030804020204" pitchFamily="34" charset="0"/>
                </a:rPr>
                <a:t>Speak Up Culture and Transparency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94752B4-9187-D201-CDCF-60009D0AA183}"/>
                </a:ext>
              </a:extLst>
            </p:cNvPr>
            <p:cNvSpPr txBox="1"/>
            <p:nvPr/>
          </p:nvSpPr>
          <p:spPr>
            <a:xfrm>
              <a:off x="8663810" y="1220908"/>
              <a:ext cx="2356839" cy="8580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latin typeface="+mj-lt"/>
                  <a:ea typeface="Cambria" panose="02040503050406030204" pitchFamily="18" charset="0"/>
                  <a:cs typeface="Open Sans Extrabold" panose="020B0906030804020204" pitchFamily="34" charset="0"/>
                </a:rPr>
                <a:t>Accountability and KPIs</a:t>
              </a:r>
            </a:p>
          </p:txBody>
        </p:sp>
        <p:pic>
          <p:nvPicPr>
            <p:cNvPr id="22" name="Graphic 21" descr="Building">
              <a:extLst>
                <a:ext uri="{FF2B5EF4-FFF2-40B4-BE49-F238E27FC236}">
                  <a16:creationId xmlns:a16="http://schemas.microsoft.com/office/drawing/2014/main" id="{C1F27051-38E9-CB55-9E8A-6195578357E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493757" y="3039761"/>
              <a:ext cx="1725846" cy="1725846"/>
            </a:xfrm>
            <a:prstGeom prst="rect">
              <a:avLst/>
            </a:prstGeom>
          </p:spPr>
        </p:pic>
        <p:pic>
          <p:nvPicPr>
            <p:cNvPr id="25" name="Graphic 24" descr="Books">
              <a:extLst>
                <a:ext uri="{FF2B5EF4-FFF2-40B4-BE49-F238E27FC236}">
                  <a16:creationId xmlns:a16="http://schemas.microsoft.com/office/drawing/2014/main" id="{03FC67B0-D669-B8EB-7C90-9A9543A1AA0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943810" y="4197085"/>
              <a:ext cx="720000" cy="720000"/>
            </a:xfrm>
            <a:prstGeom prst="rect">
              <a:avLst/>
            </a:prstGeom>
          </p:spPr>
        </p:pic>
      </p:grpSp>
      <p:sp>
        <p:nvSpPr>
          <p:cNvPr id="29" name="Google Shape;9168;p73">
            <a:extLst>
              <a:ext uri="{FF2B5EF4-FFF2-40B4-BE49-F238E27FC236}">
                <a16:creationId xmlns:a16="http://schemas.microsoft.com/office/drawing/2014/main" id="{2CC01931-6D9A-2D80-7319-A801BDAF0C96}"/>
              </a:ext>
            </a:extLst>
          </p:cNvPr>
          <p:cNvSpPr/>
          <p:nvPr/>
        </p:nvSpPr>
        <p:spPr>
          <a:xfrm>
            <a:off x="4498988" y="3455252"/>
            <a:ext cx="541707" cy="499066"/>
          </a:xfrm>
          <a:custGeom>
            <a:avLst/>
            <a:gdLst/>
            <a:ahLst/>
            <a:cxnLst/>
            <a:rect l="l" t="t" r="r" b="b"/>
            <a:pathLst>
              <a:path w="12005" h="11060" extrusionOk="0">
                <a:moveTo>
                  <a:pt x="2049" y="2049"/>
                </a:moveTo>
                <a:cubicBezTo>
                  <a:pt x="2238" y="2049"/>
                  <a:pt x="2395" y="2206"/>
                  <a:pt x="2395" y="2395"/>
                </a:cubicBezTo>
                <a:cubicBezTo>
                  <a:pt x="2395" y="2584"/>
                  <a:pt x="2238" y="2742"/>
                  <a:pt x="2049" y="2742"/>
                </a:cubicBezTo>
                <a:cubicBezTo>
                  <a:pt x="1860" y="2742"/>
                  <a:pt x="1702" y="2584"/>
                  <a:pt x="1702" y="2395"/>
                </a:cubicBezTo>
                <a:cubicBezTo>
                  <a:pt x="1734" y="2206"/>
                  <a:pt x="1860" y="2049"/>
                  <a:pt x="2049" y="2049"/>
                </a:cubicBezTo>
                <a:close/>
                <a:moveTo>
                  <a:pt x="9736" y="2049"/>
                </a:moveTo>
                <a:cubicBezTo>
                  <a:pt x="9925" y="2049"/>
                  <a:pt x="10082" y="2206"/>
                  <a:pt x="10082" y="2395"/>
                </a:cubicBezTo>
                <a:cubicBezTo>
                  <a:pt x="10082" y="2584"/>
                  <a:pt x="9925" y="2742"/>
                  <a:pt x="9736" y="2742"/>
                </a:cubicBezTo>
                <a:cubicBezTo>
                  <a:pt x="9515" y="2742"/>
                  <a:pt x="9358" y="2584"/>
                  <a:pt x="9358" y="2395"/>
                </a:cubicBezTo>
                <a:cubicBezTo>
                  <a:pt x="9358" y="2206"/>
                  <a:pt x="9515" y="2049"/>
                  <a:pt x="9736" y="2049"/>
                </a:cubicBezTo>
                <a:close/>
                <a:moveTo>
                  <a:pt x="2049" y="3719"/>
                </a:moveTo>
                <a:lnTo>
                  <a:pt x="3151" y="5514"/>
                </a:lnTo>
                <a:lnTo>
                  <a:pt x="946" y="5514"/>
                </a:lnTo>
                <a:lnTo>
                  <a:pt x="2049" y="3719"/>
                </a:lnTo>
                <a:close/>
                <a:moveTo>
                  <a:pt x="9736" y="3719"/>
                </a:moveTo>
                <a:lnTo>
                  <a:pt x="10838" y="5514"/>
                </a:lnTo>
                <a:lnTo>
                  <a:pt x="8633" y="5514"/>
                </a:lnTo>
                <a:lnTo>
                  <a:pt x="9736" y="3719"/>
                </a:lnTo>
                <a:close/>
                <a:moveTo>
                  <a:pt x="3435" y="6207"/>
                </a:moveTo>
                <a:cubicBezTo>
                  <a:pt x="3466" y="6964"/>
                  <a:pt x="2836" y="7594"/>
                  <a:pt x="2049" y="7594"/>
                </a:cubicBezTo>
                <a:cubicBezTo>
                  <a:pt x="1292" y="7594"/>
                  <a:pt x="662" y="6964"/>
                  <a:pt x="662" y="6207"/>
                </a:cubicBezTo>
                <a:close/>
                <a:moveTo>
                  <a:pt x="11090" y="6207"/>
                </a:moveTo>
                <a:cubicBezTo>
                  <a:pt x="11090" y="6964"/>
                  <a:pt x="10460" y="7594"/>
                  <a:pt x="9736" y="7594"/>
                </a:cubicBezTo>
                <a:cubicBezTo>
                  <a:pt x="8980" y="7594"/>
                  <a:pt x="8350" y="6964"/>
                  <a:pt x="8350" y="6207"/>
                </a:cubicBezTo>
                <a:close/>
                <a:moveTo>
                  <a:pt x="5892" y="663"/>
                </a:moveTo>
                <a:cubicBezTo>
                  <a:pt x="6113" y="663"/>
                  <a:pt x="6270" y="820"/>
                  <a:pt x="6270" y="1009"/>
                </a:cubicBezTo>
                <a:lnTo>
                  <a:pt x="6270" y="8980"/>
                </a:lnTo>
                <a:lnTo>
                  <a:pt x="5546" y="8980"/>
                </a:lnTo>
                <a:lnTo>
                  <a:pt x="5546" y="1009"/>
                </a:lnTo>
                <a:cubicBezTo>
                  <a:pt x="5546" y="820"/>
                  <a:pt x="5703" y="663"/>
                  <a:pt x="5892" y="663"/>
                </a:cubicBezTo>
                <a:close/>
                <a:moveTo>
                  <a:pt x="8003" y="9673"/>
                </a:moveTo>
                <a:cubicBezTo>
                  <a:pt x="8192" y="9673"/>
                  <a:pt x="8350" y="9830"/>
                  <a:pt x="8350" y="10020"/>
                </a:cubicBezTo>
                <a:lnTo>
                  <a:pt x="8350" y="10398"/>
                </a:lnTo>
                <a:lnTo>
                  <a:pt x="3466" y="10398"/>
                </a:lnTo>
                <a:lnTo>
                  <a:pt x="3466" y="10020"/>
                </a:lnTo>
                <a:cubicBezTo>
                  <a:pt x="3466" y="9830"/>
                  <a:pt x="3624" y="9673"/>
                  <a:pt x="3813" y="9673"/>
                </a:cubicBezTo>
                <a:close/>
                <a:moveTo>
                  <a:pt x="5955" y="1"/>
                </a:moveTo>
                <a:cubicBezTo>
                  <a:pt x="5357" y="1"/>
                  <a:pt x="4916" y="474"/>
                  <a:pt x="4916" y="1009"/>
                </a:cubicBezTo>
                <a:lnTo>
                  <a:pt x="4916" y="1167"/>
                </a:lnTo>
                <a:cubicBezTo>
                  <a:pt x="3970" y="1671"/>
                  <a:pt x="3655" y="1891"/>
                  <a:pt x="3057" y="1954"/>
                </a:cubicBezTo>
                <a:cubicBezTo>
                  <a:pt x="2899" y="1608"/>
                  <a:pt x="2553" y="1324"/>
                  <a:pt x="2112" y="1324"/>
                </a:cubicBezTo>
                <a:cubicBezTo>
                  <a:pt x="1734" y="1324"/>
                  <a:pt x="1387" y="1576"/>
                  <a:pt x="1166" y="1923"/>
                </a:cubicBezTo>
                <a:cubicBezTo>
                  <a:pt x="946" y="1891"/>
                  <a:pt x="694" y="1797"/>
                  <a:pt x="505" y="1734"/>
                </a:cubicBezTo>
                <a:cubicBezTo>
                  <a:pt x="454" y="1708"/>
                  <a:pt x="404" y="1697"/>
                  <a:pt x="355" y="1697"/>
                </a:cubicBezTo>
                <a:cubicBezTo>
                  <a:pt x="224" y="1697"/>
                  <a:pt x="110" y="1784"/>
                  <a:pt x="64" y="1923"/>
                </a:cubicBezTo>
                <a:cubicBezTo>
                  <a:pt x="1" y="2112"/>
                  <a:pt x="64" y="2301"/>
                  <a:pt x="284" y="2364"/>
                </a:cubicBezTo>
                <a:cubicBezTo>
                  <a:pt x="536" y="2458"/>
                  <a:pt x="820" y="2553"/>
                  <a:pt x="1135" y="2616"/>
                </a:cubicBezTo>
                <a:cubicBezTo>
                  <a:pt x="1229" y="2899"/>
                  <a:pt x="1387" y="3151"/>
                  <a:pt x="1607" y="3277"/>
                </a:cubicBezTo>
                <a:lnTo>
                  <a:pt x="127" y="5703"/>
                </a:lnTo>
                <a:cubicBezTo>
                  <a:pt x="64" y="5735"/>
                  <a:pt x="64" y="5829"/>
                  <a:pt x="64" y="5892"/>
                </a:cubicBezTo>
                <a:lnTo>
                  <a:pt x="64" y="6239"/>
                </a:lnTo>
                <a:cubicBezTo>
                  <a:pt x="64" y="7405"/>
                  <a:pt x="1009" y="8350"/>
                  <a:pt x="2175" y="8350"/>
                </a:cubicBezTo>
                <a:cubicBezTo>
                  <a:pt x="3309" y="8350"/>
                  <a:pt x="4254" y="7405"/>
                  <a:pt x="4254" y="6239"/>
                </a:cubicBezTo>
                <a:lnTo>
                  <a:pt x="4254" y="5892"/>
                </a:lnTo>
                <a:cubicBezTo>
                  <a:pt x="4254" y="5829"/>
                  <a:pt x="4254" y="5766"/>
                  <a:pt x="4222" y="5703"/>
                </a:cubicBezTo>
                <a:lnTo>
                  <a:pt x="2710" y="3277"/>
                </a:lnTo>
                <a:cubicBezTo>
                  <a:pt x="2962" y="3183"/>
                  <a:pt x="3120" y="2931"/>
                  <a:pt x="3183" y="2647"/>
                </a:cubicBezTo>
                <a:cubicBezTo>
                  <a:pt x="3844" y="2553"/>
                  <a:pt x="4222" y="2332"/>
                  <a:pt x="4947" y="1954"/>
                </a:cubicBezTo>
                <a:lnTo>
                  <a:pt x="4947" y="8980"/>
                </a:lnTo>
                <a:lnTo>
                  <a:pt x="3939" y="8980"/>
                </a:lnTo>
                <a:cubicBezTo>
                  <a:pt x="3340" y="8980"/>
                  <a:pt x="2899" y="9421"/>
                  <a:pt x="2899" y="9988"/>
                </a:cubicBezTo>
                <a:lnTo>
                  <a:pt x="2899" y="10713"/>
                </a:lnTo>
                <a:cubicBezTo>
                  <a:pt x="2899" y="10902"/>
                  <a:pt x="3057" y="11059"/>
                  <a:pt x="3246" y="11059"/>
                </a:cubicBezTo>
                <a:lnTo>
                  <a:pt x="8822" y="11059"/>
                </a:lnTo>
                <a:cubicBezTo>
                  <a:pt x="9011" y="11059"/>
                  <a:pt x="9169" y="10902"/>
                  <a:pt x="9169" y="10713"/>
                </a:cubicBezTo>
                <a:lnTo>
                  <a:pt x="9169" y="9988"/>
                </a:lnTo>
                <a:cubicBezTo>
                  <a:pt x="9169" y="9389"/>
                  <a:pt x="8696" y="8980"/>
                  <a:pt x="8129" y="8980"/>
                </a:cubicBezTo>
                <a:lnTo>
                  <a:pt x="7089" y="8980"/>
                </a:lnTo>
                <a:lnTo>
                  <a:pt x="7089" y="1954"/>
                </a:lnTo>
                <a:cubicBezTo>
                  <a:pt x="7814" y="2332"/>
                  <a:pt x="8224" y="2553"/>
                  <a:pt x="8885" y="2647"/>
                </a:cubicBezTo>
                <a:cubicBezTo>
                  <a:pt x="8980" y="2931"/>
                  <a:pt x="9137" y="3120"/>
                  <a:pt x="9358" y="3277"/>
                </a:cubicBezTo>
                <a:lnTo>
                  <a:pt x="7877" y="5703"/>
                </a:lnTo>
                <a:cubicBezTo>
                  <a:pt x="7814" y="5735"/>
                  <a:pt x="7814" y="5829"/>
                  <a:pt x="7814" y="5892"/>
                </a:cubicBezTo>
                <a:lnTo>
                  <a:pt x="7814" y="6239"/>
                </a:lnTo>
                <a:cubicBezTo>
                  <a:pt x="7814" y="7405"/>
                  <a:pt x="8759" y="8350"/>
                  <a:pt x="9925" y="8350"/>
                </a:cubicBezTo>
                <a:cubicBezTo>
                  <a:pt x="11059" y="8350"/>
                  <a:pt x="12004" y="7405"/>
                  <a:pt x="12004" y="6239"/>
                </a:cubicBezTo>
                <a:lnTo>
                  <a:pt x="12004" y="5892"/>
                </a:lnTo>
                <a:cubicBezTo>
                  <a:pt x="12004" y="5829"/>
                  <a:pt x="12004" y="5766"/>
                  <a:pt x="11973" y="5703"/>
                </a:cubicBezTo>
                <a:lnTo>
                  <a:pt x="10460" y="3277"/>
                </a:lnTo>
                <a:cubicBezTo>
                  <a:pt x="10523" y="3151"/>
                  <a:pt x="10681" y="2899"/>
                  <a:pt x="10744" y="2616"/>
                </a:cubicBezTo>
                <a:cubicBezTo>
                  <a:pt x="11027" y="2553"/>
                  <a:pt x="11343" y="2458"/>
                  <a:pt x="11626" y="2364"/>
                </a:cubicBezTo>
                <a:cubicBezTo>
                  <a:pt x="11815" y="2269"/>
                  <a:pt x="11878" y="2080"/>
                  <a:pt x="11815" y="1923"/>
                </a:cubicBezTo>
                <a:cubicBezTo>
                  <a:pt x="11746" y="1784"/>
                  <a:pt x="11626" y="1697"/>
                  <a:pt x="11505" y="1697"/>
                </a:cubicBezTo>
                <a:cubicBezTo>
                  <a:pt x="11461" y="1697"/>
                  <a:pt x="11416" y="1708"/>
                  <a:pt x="11374" y="1734"/>
                </a:cubicBezTo>
                <a:cubicBezTo>
                  <a:pt x="11122" y="1797"/>
                  <a:pt x="10933" y="1891"/>
                  <a:pt x="10712" y="1923"/>
                </a:cubicBezTo>
                <a:cubicBezTo>
                  <a:pt x="10555" y="1576"/>
                  <a:pt x="10208" y="1324"/>
                  <a:pt x="9767" y="1324"/>
                </a:cubicBezTo>
                <a:cubicBezTo>
                  <a:pt x="9326" y="1324"/>
                  <a:pt x="8980" y="1576"/>
                  <a:pt x="8822" y="1954"/>
                </a:cubicBezTo>
                <a:cubicBezTo>
                  <a:pt x="8224" y="1828"/>
                  <a:pt x="7908" y="1639"/>
                  <a:pt x="6963" y="1167"/>
                </a:cubicBezTo>
                <a:lnTo>
                  <a:pt x="6963" y="1009"/>
                </a:lnTo>
                <a:cubicBezTo>
                  <a:pt x="6963" y="411"/>
                  <a:pt x="6491" y="1"/>
                  <a:pt x="5955" y="1"/>
                </a:cubicBezTo>
                <a:close/>
              </a:path>
            </a:pathLst>
          </a:custGeom>
          <a:solidFill>
            <a:srgbClr val="F2F2F2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Google Shape;12528;p89">
            <a:extLst>
              <a:ext uri="{FF2B5EF4-FFF2-40B4-BE49-F238E27FC236}">
                <a16:creationId xmlns:a16="http://schemas.microsoft.com/office/drawing/2014/main" id="{1E162325-D655-CFF1-5C0A-DD77271D9C7E}"/>
              </a:ext>
            </a:extLst>
          </p:cNvPr>
          <p:cNvSpPr/>
          <p:nvPr/>
        </p:nvSpPr>
        <p:spPr>
          <a:xfrm>
            <a:off x="6610178" y="5594233"/>
            <a:ext cx="646458" cy="644753"/>
          </a:xfrm>
          <a:custGeom>
            <a:avLst/>
            <a:gdLst/>
            <a:ahLst/>
            <a:cxnLst/>
            <a:rect l="l" t="t" r="r" b="b"/>
            <a:pathLst>
              <a:path w="11752" h="11721" extrusionOk="0">
                <a:moveTo>
                  <a:pt x="6490" y="662"/>
                </a:moveTo>
                <a:cubicBezTo>
                  <a:pt x="6711" y="662"/>
                  <a:pt x="6868" y="820"/>
                  <a:pt x="6868" y="1009"/>
                </a:cubicBezTo>
                <a:lnTo>
                  <a:pt x="6868" y="1355"/>
                </a:lnTo>
                <a:lnTo>
                  <a:pt x="5167" y="1355"/>
                </a:lnTo>
                <a:cubicBezTo>
                  <a:pt x="4600" y="1355"/>
                  <a:pt x="4127" y="1828"/>
                  <a:pt x="4127" y="2395"/>
                </a:cubicBezTo>
                <a:lnTo>
                  <a:pt x="4127" y="2773"/>
                </a:lnTo>
                <a:lnTo>
                  <a:pt x="3088" y="2773"/>
                </a:lnTo>
                <a:cubicBezTo>
                  <a:pt x="2993" y="2773"/>
                  <a:pt x="2867" y="2836"/>
                  <a:pt x="2836" y="2899"/>
                </a:cubicBezTo>
                <a:lnTo>
                  <a:pt x="2048" y="3687"/>
                </a:lnTo>
                <a:lnTo>
                  <a:pt x="2048" y="3151"/>
                </a:lnTo>
                <a:cubicBezTo>
                  <a:pt x="2048" y="2931"/>
                  <a:pt x="1891" y="2773"/>
                  <a:pt x="1702" y="2773"/>
                </a:cubicBezTo>
                <a:lnTo>
                  <a:pt x="1040" y="2773"/>
                </a:lnTo>
                <a:cubicBezTo>
                  <a:pt x="819" y="2773"/>
                  <a:pt x="662" y="2616"/>
                  <a:pt x="662" y="2427"/>
                </a:cubicBezTo>
                <a:lnTo>
                  <a:pt x="662" y="1009"/>
                </a:lnTo>
                <a:cubicBezTo>
                  <a:pt x="662" y="820"/>
                  <a:pt x="819" y="662"/>
                  <a:pt x="1040" y="662"/>
                </a:cubicBezTo>
                <a:close/>
                <a:moveTo>
                  <a:pt x="10649" y="1986"/>
                </a:moveTo>
                <a:cubicBezTo>
                  <a:pt x="10838" y="1986"/>
                  <a:pt x="10995" y="2143"/>
                  <a:pt x="10995" y="2364"/>
                </a:cubicBezTo>
                <a:lnTo>
                  <a:pt x="10995" y="3781"/>
                </a:lnTo>
                <a:cubicBezTo>
                  <a:pt x="10995" y="3970"/>
                  <a:pt x="10838" y="4128"/>
                  <a:pt x="10649" y="4128"/>
                </a:cubicBezTo>
                <a:lnTo>
                  <a:pt x="8601" y="4128"/>
                </a:lnTo>
                <a:cubicBezTo>
                  <a:pt x="8412" y="4128"/>
                  <a:pt x="8255" y="4285"/>
                  <a:pt x="8255" y="4474"/>
                </a:cubicBezTo>
                <a:lnTo>
                  <a:pt x="8255" y="5041"/>
                </a:lnTo>
                <a:lnTo>
                  <a:pt x="7404" y="4191"/>
                </a:lnTo>
                <a:cubicBezTo>
                  <a:pt x="7372" y="4159"/>
                  <a:pt x="7246" y="4128"/>
                  <a:pt x="7183" y="4128"/>
                </a:cubicBezTo>
                <a:lnTo>
                  <a:pt x="5136" y="4128"/>
                </a:lnTo>
                <a:cubicBezTo>
                  <a:pt x="4947" y="4128"/>
                  <a:pt x="4789" y="3970"/>
                  <a:pt x="4789" y="3781"/>
                </a:cubicBezTo>
                <a:lnTo>
                  <a:pt x="4789" y="2364"/>
                </a:lnTo>
                <a:cubicBezTo>
                  <a:pt x="4789" y="2143"/>
                  <a:pt x="4947" y="1986"/>
                  <a:pt x="5136" y="1986"/>
                </a:cubicBezTo>
                <a:close/>
                <a:moveTo>
                  <a:pt x="3088" y="6207"/>
                </a:moveTo>
                <a:cubicBezTo>
                  <a:pt x="3623" y="6207"/>
                  <a:pt x="4096" y="6680"/>
                  <a:pt x="4096" y="7247"/>
                </a:cubicBezTo>
                <a:cubicBezTo>
                  <a:pt x="4096" y="7782"/>
                  <a:pt x="3623" y="8255"/>
                  <a:pt x="3088" y="8255"/>
                </a:cubicBezTo>
                <a:cubicBezTo>
                  <a:pt x="2521" y="8255"/>
                  <a:pt x="2048" y="7782"/>
                  <a:pt x="2048" y="7247"/>
                </a:cubicBezTo>
                <a:cubicBezTo>
                  <a:pt x="2048" y="6648"/>
                  <a:pt x="2489" y="6207"/>
                  <a:pt x="3088" y="6207"/>
                </a:cubicBezTo>
                <a:close/>
                <a:moveTo>
                  <a:pt x="8601" y="6207"/>
                </a:moveTo>
                <a:cubicBezTo>
                  <a:pt x="9137" y="6207"/>
                  <a:pt x="9609" y="6648"/>
                  <a:pt x="9609" y="7247"/>
                </a:cubicBezTo>
                <a:cubicBezTo>
                  <a:pt x="9609" y="7782"/>
                  <a:pt x="9137" y="8255"/>
                  <a:pt x="8601" y="8255"/>
                </a:cubicBezTo>
                <a:cubicBezTo>
                  <a:pt x="8003" y="8255"/>
                  <a:pt x="7530" y="7782"/>
                  <a:pt x="7530" y="7247"/>
                </a:cubicBezTo>
                <a:cubicBezTo>
                  <a:pt x="7530" y="6680"/>
                  <a:pt x="8003" y="6207"/>
                  <a:pt x="8601" y="6207"/>
                </a:cubicBezTo>
                <a:close/>
                <a:moveTo>
                  <a:pt x="3749" y="8980"/>
                </a:moveTo>
                <a:cubicBezTo>
                  <a:pt x="4695" y="8980"/>
                  <a:pt x="5451" y="9704"/>
                  <a:pt x="5451" y="10649"/>
                </a:cubicBezTo>
                <a:lnTo>
                  <a:pt x="5451" y="11027"/>
                </a:lnTo>
                <a:lnTo>
                  <a:pt x="630" y="11027"/>
                </a:lnTo>
                <a:lnTo>
                  <a:pt x="630" y="10649"/>
                </a:lnTo>
                <a:lnTo>
                  <a:pt x="662" y="10649"/>
                </a:lnTo>
                <a:cubicBezTo>
                  <a:pt x="662" y="9704"/>
                  <a:pt x="1418" y="8980"/>
                  <a:pt x="2363" y="8980"/>
                </a:cubicBezTo>
                <a:close/>
                <a:moveTo>
                  <a:pt x="9369" y="8976"/>
                </a:moveTo>
                <a:cubicBezTo>
                  <a:pt x="10266" y="8976"/>
                  <a:pt x="10995" y="9740"/>
                  <a:pt x="10995" y="10649"/>
                </a:cubicBezTo>
                <a:lnTo>
                  <a:pt x="10995" y="11027"/>
                </a:lnTo>
                <a:lnTo>
                  <a:pt x="6144" y="11027"/>
                </a:lnTo>
                <a:lnTo>
                  <a:pt x="6144" y="10649"/>
                </a:lnTo>
                <a:cubicBezTo>
                  <a:pt x="6144" y="9704"/>
                  <a:pt x="6900" y="8980"/>
                  <a:pt x="7845" y="8980"/>
                </a:cubicBezTo>
                <a:lnTo>
                  <a:pt x="9263" y="8980"/>
                </a:lnTo>
                <a:cubicBezTo>
                  <a:pt x="9298" y="8977"/>
                  <a:pt x="9334" y="8976"/>
                  <a:pt x="9369" y="8976"/>
                </a:cubicBezTo>
                <a:close/>
                <a:moveTo>
                  <a:pt x="1040" y="1"/>
                </a:moveTo>
                <a:cubicBezTo>
                  <a:pt x="473" y="1"/>
                  <a:pt x="0" y="473"/>
                  <a:pt x="0" y="1009"/>
                </a:cubicBezTo>
                <a:lnTo>
                  <a:pt x="0" y="2427"/>
                </a:lnTo>
                <a:cubicBezTo>
                  <a:pt x="0" y="2994"/>
                  <a:pt x="473" y="3466"/>
                  <a:pt x="1040" y="3466"/>
                </a:cubicBezTo>
                <a:lnTo>
                  <a:pt x="1386" y="3466"/>
                </a:lnTo>
                <a:lnTo>
                  <a:pt x="1386" y="4474"/>
                </a:lnTo>
                <a:cubicBezTo>
                  <a:pt x="1386" y="4688"/>
                  <a:pt x="1546" y="4829"/>
                  <a:pt x="1727" y="4829"/>
                </a:cubicBezTo>
                <a:cubicBezTo>
                  <a:pt x="1813" y="4829"/>
                  <a:pt x="1904" y="4797"/>
                  <a:pt x="1985" y="4726"/>
                </a:cubicBezTo>
                <a:lnTo>
                  <a:pt x="3245" y="3466"/>
                </a:lnTo>
                <a:lnTo>
                  <a:pt x="4096" y="3466"/>
                </a:lnTo>
                <a:lnTo>
                  <a:pt x="4096" y="3813"/>
                </a:lnTo>
                <a:cubicBezTo>
                  <a:pt x="4096" y="4348"/>
                  <a:pt x="4568" y="4821"/>
                  <a:pt x="5136" y="4821"/>
                </a:cubicBezTo>
                <a:lnTo>
                  <a:pt x="7057" y="4821"/>
                </a:lnTo>
                <a:lnTo>
                  <a:pt x="7908" y="5672"/>
                </a:lnTo>
                <a:cubicBezTo>
                  <a:pt x="7341" y="5924"/>
                  <a:pt x="6868" y="6522"/>
                  <a:pt x="6868" y="7247"/>
                </a:cubicBezTo>
                <a:cubicBezTo>
                  <a:pt x="6868" y="7625"/>
                  <a:pt x="7026" y="8034"/>
                  <a:pt x="7278" y="8349"/>
                </a:cubicBezTo>
                <a:cubicBezTo>
                  <a:pt x="6648" y="8507"/>
                  <a:pt x="6144" y="8885"/>
                  <a:pt x="5829" y="9452"/>
                </a:cubicBezTo>
                <a:cubicBezTo>
                  <a:pt x="5514" y="8917"/>
                  <a:pt x="5010" y="8539"/>
                  <a:pt x="4411" y="8381"/>
                </a:cubicBezTo>
                <a:cubicBezTo>
                  <a:pt x="4663" y="8066"/>
                  <a:pt x="4821" y="7719"/>
                  <a:pt x="4821" y="7278"/>
                </a:cubicBezTo>
                <a:cubicBezTo>
                  <a:pt x="4821" y="6333"/>
                  <a:pt x="4064" y="5577"/>
                  <a:pt x="3119" y="5577"/>
                </a:cubicBezTo>
                <a:cubicBezTo>
                  <a:pt x="2174" y="5577"/>
                  <a:pt x="1418" y="6333"/>
                  <a:pt x="1418" y="7278"/>
                </a:cubicBezTo>
                <a:cubicBezTo>
                  <a:pt x="1418" y="7719"/>
                  <a:pt x="1576" y="8097"/>
                  <a:pt x="1828" y="8381"/>
                </a:cubicBezTo>
                <a:cubicBezTo>
                  <a:pt x="788" y="8665"/>
                  <a:pt x="32" y="9610"/>
                  <a:pt x="32" y="10712"/>
                </a:cubicBezTo>
                <a:lnTo>
                  <a:pt x="32" y="11374"/>
                </a:lnTo>
                <a:cubicBezTo>
                  <a:pt x="32" y="11563"/>
                  <a:pt x="189" y="11721"/>
                  <a:pt x="410" y="11721"/>
                </a:cubicBezTo>
                <a:lnTo>
                  <a:pt x="11374" y="11721"/>
                </a:lnTo>
                <a:cubicBezTo>
                  <a:pt x="11594" y="11721"/>
                  <a:pt x="11752" y="11563"/>
                  <a:pt x="11752" y="11374"/>
                </a:cubicBezTo>
                <a:lnTo>
                  <a:pt x="11752" y="10712"/>
                </a:lnTo>
                <a:cubicBezTo>
                  <a:pt x="11752" y="9610"/>
                  <a:pt x="10995" y="8665"/>
                  <a:pt x="9956" y="8381"/>
                </a:cubicBezTo>
                <a:cubicBezTo>
                  <a:pt x="10208" y="8066"/>
                  <a:pt x="10365" y="7719"/>
                  <a:pt x="10365" y="7278"/>
                </a:cubicBezTo>
                <a:cubicBezTo>
                  <a:pt x="10365" y="6459"/>
                  <a:pt x="9767" y="5735"/>
                  <a:pt x="8979" y="5577"/>
                </a:cubicBezTo>
                <a:lnTo>
                  <a:pt x="8979" y="4884"/>
                </a:lnTo>
                <a:lnTo>
                  <a:pt x="10649" y="4884"/>
                </a:lnTo>
                <a:lnTo>
                  <a:pt x="10649" y="4821"/>
                </a:lnTo>
                <a:cubicBezTo>
                  <a:pt x="11185" y="4821"/>
                  <a:pt x="11657" y="4348"/>
                  <a:pt x="11657" y="3813"/>
                </a:cubicBezTo>
                <a:lnTo>
                  <a:pt x="11657" y="2395"/>
                </a:lnTo>
                <a:cubicBezTo>
                  <a:pt x="11657" y="1828"/>
                  <a:pt x="11185" y="1355"/>
                  <a:pt x="10649" y="1355"/>
                </a:cubicBezTo>
                <a:lnTo>
                  <a:pt x="7530" y="1355"/>
                </a:lnTo>
                <a:lnTo>
                  <a:pt x="7530" y="1009"/>
                </a:lnTo>
                <a:cubicBezTo>
                  <a:pt x="7530" y="473"/>
                  <a:pt x="7057" y="1"/>
                  <a:pt x="6490" y="1"/>
                </a:cubicBezTo>
                <a:close/>
              </a:path>
            </a:pathLst>
          </a:custGeom>
          <a:solidFill>
            <a:srgbClr val="F2F2F2"/>
          </a:solidFill>
          <a:ln>
            <a:solidFill>
              <a:srgbClr val="F2F2F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Google Shape;12604;p89">
            <a:extLst>
              <a:ext uri="{FF2B5EF4-FFF2-40B4-BE49-F238E27FC236}">
                <a16:creationId xmlns:a16="http://schemas.microsoft.com/office/drawing/2014/main" id="{5BEE9D2F-2B2F-166A-944C-6258F20F93F9}"/>
              </a:ext>
            </a:extLst>
          </p:cNvPr>
          <p:cNvSpPr/>
          <p:nvPr/>
        </p:nvSpPr>
        <p:spPr>
          <a:xfrm flipH="1">
            <a:off x="5738517" y="2206440"/>
            <a:ext cx="624120" cy="625775"/>
          </a:xfrm>
          <a:custGeom>
            <a:avLst/>
            <a:gdLst/>
            <a:ahLst/>
            <a:cxnLst/>
            <a:rect l="l" t="t" r="r" b="b"/>
            <a:pathLst>
              <a:path w="10315" h="10343" extrusionOk="0">
                <a:moveTo>
                  <a:pt x="5102" y="670"/>
                </a:moveTo>
                <a:cubicBezTo>
                  <a:pt x="5604" y="670"/>
                  <a:pt x="6022" y="1088"/>
                  <a:pt x="6022" y="1562"/>
                </a:cubicBezTo>
                <a:cubicBezTo>
                  <a:pt x="6022" y="2063"/>
                  <a:pt x="5604" y="2481"/>
                  <a:pt x="5102" y="2481"/>
                </a:cubicBezTo>
                <a:cubicBezTo>
                  <a:pt x="4600" y="2481"/>
                  <a:pt x="4182" y="2063"/>
                  <a:pt x="4182" y="1562"/>
                </a:cubicBezTo>
                <a:cubicBezTo>
                  <a:pt x="4182" y="1088"/>
                  <a:pt x="4600" y="670"/>
                  <a:pt x="5102" y="670"/>
                </a:cubicBezTo>
                <a:close/>
                <a:moveTo>
                  <a:pt x="1757" y="1896"/>
                </a:moveTo>
                <a:cubicBezTo>
                  <a:pt x="2063" y="1896"/>
                  <a:pt x="2342" y="2175"/>
                  <a:pt x="2342" y="2481"/>
                </a:cubicBezTo>
                <a:cubicBezTo>
                  <a:pt x="2342" y="2788"/>
                  <a:pt x="2063" y="3067"/>
                  <a:pt x="1757" y="3067"/>
                </a:cubicBezTo>
                <a:cubicBezTo>
                  <a:pt x="1422" y="3067"/>
                  <a:pt x="1143" y="2788"/>
                  <a:pt x="1143" y="2481"/>
                </a:cubicBezTo>
                <a:cubicBezTo>
                  <a:pt x="1143" y="2119"/>
                  <a:pt x="1422" y="1896"/>
                  <a:pt x="1757" y="1896"/>
                </a:cubicBezTo>
                <a:close/>
                <a:moveTo>
                  <a:pt x="8447" y="1896"/>
                </a:moveTo>
                <a:cubicBezTo>
                  <a:pt x="8781" y="1896"/>
                  <a:pt x="9032" y="2175"/>
                  <a:pt x="9032" y="2481"/>
                </a:cubicBezTo>
                <a:cubicBezTo>
                  <a:pt x="9032" y="2788"/>
                  <a:pt x="8753" y="3067"/>
                  <a:pt x="8447" y="3067"/>
                </a:cubicBezTo>
                <a:cubicBezTo>
                  <a:pt x="8112" y="3067"/>
                  <a:pt x="7834" y="2788"/>
                  <a:pt x="7834" y="2481"/>
                </a:cubicBezTo>
                <a:cubicBezTo>
                  <a:pt x="7834" y="2119"/>
                  <a:pt x="8112" y="1896"/>
                  <a:pt x="8447" y="1896"/>
                </a:cubicBezTo>
                <a:close/>
                <a:moveTo>
                  <a:pt x="1701" y="3624"/>
                </a:moveTo>
                <a:cubicBezTo>
                  <a:pt x="2370" y="3624"/>
                  <a:pt x="2927" y="4182"/>
                  <a:pt x="2927" y="4851"/>
                </a:cubicBezTo>
                <a:lnTo>
                  <a:pt x="2927" y="6412"/>
                </a:lnTo>
                <a:cubicBezTo>
                  <a:pt x="2955" y="6635"/>
                  <a:pt x="2816" y="6719"/>
                  <a:pt x="2649" y="6719"/>
                </a:cubicBezTo>
                <a:cubicBezTo>
                  <a:pt x="2481" y="6719"/>
                  <a:pt x="2342" y="6858"/>
                  <a:pt x="2342" y="7053"/>
                </a:cubicBezTo>
                <a:lnTo>
                  <a:pt x="2342" y="8865"/>
                </a:lnTo>
                <a:cubicBezTo>
                  <a:pt x="2342" y="9032"/>
                  <a:pt x="2203" y="9172"/>
                  <a:pt x="2035" y="9172"/>
                </a:cubicBezTo>
                <a:lnTo>
                  <a:pt x="1422" y="9172"/>
                </a:lnTo>
                <a:cubicBezTo>
                  <a:pt x="1255" y="9172"/>
                  <a:pt x="1116" y="9032"/>
                  <a:pt x="1116" y="8865"/>
                </a:cubicBezTo>
                <a:lnTo>
                  <a:pt x="1116" y="7053"/>
                </a:lnTo>
                <a:cubicBezTo>
                  <a:pt x="1116" y="6858"/>
                  <a:pt x="976" y="6719"/>
                  <a:pt x="809" y="6719"/>
                </a:cubicBezTo>
                <a:cubicBezTo>
                  <a:pt x="642" y="6719"/>
                  <a:pt x="502" y="6579"/>
                  <a:pt x="502" y="6412"/>
                </a:cubicBezTo>
                <a:lnTo>
                  <a:pt x="502" y="4851"/>
                </a:lnTo>
                <a:cubicBezTo>
                  <a:pt x="502" y="4182"/>
                  <a:pt x="1060" y="3624"/>
                  <a:pt x="1701" y="3624"/>
                </a:cubicBezTo>
                <a:close/>
                <a:moveTo>
                  <a:pt x="8391" y="3624"/>
                </a:moveTo>
                <a:cubicBezTo>
                  <a:pt x="9060" y="3624"/>
                  <a:pt x="9618" y="4182"/>
                  <a:pt x="9618" y="4851"/>
                </a:cubicBezTo>
                <a:lnTo>
                  <a:pt x="9618" y="6440"/>
                </a:lnTo>
                <a:lnTo>
                  <a:pt x="9645" y="6440"/>
                </a:lnTo>
                <a:cubicBezTo>
                  <a:pt x="9645" y="6635"/>
                  <a:pt x="9506" y="6774"/>
                  <a:pt x="9339" y="6774"/>
                </a:cubicBezTo>
                <a:cubicBezTo>
                  <a:pt x="9172" y="6774"/>
                  <a:pt x="9032" y="6914"/>
                  <a:pt x="9032" y="7081"/>
                </a:cubicBezTo>
                <a:lnTo>
                  <a:pt x="9032" y="8893"/>
                </a:lnTo>
                <a:cubicBezTo>
                  <a:pt x="9032" y="9060"/>
                  <a:pt x="8893" y="9199"/>
                  <a:pt x="8726" y="9199"/>
                </a:cubicBezTo>
                <a:lnTo>
                  <a:pt x="8112" y="9199"/>
                </a:lnTo>
                <a:cubicBezTo>
                  <a:pt x="7945" y="9199"/>
                  <a:pt x="7806" y="9060"/>
                  <a:pt x="7806" y="8893"/>
                </a:cubicBezTo>
                <a:lnTo>
                  <a:pt x="7806" y="7053"/>
                </a:lnTo>
                <a:cubicBezTo>
                  <a:pt x="7806" y="6858"/>
                  <a:pt x="7666" y="6719"/>
                  <a:pt x="7499" y="6719"/>
                </a:cubicBezTo>
                <a:cubicBezTo>
                  <a:pt x="7332" y="6719"/>
                  <a:pt x="7192" y="6579"/>
                  <a:pt x="7192" y="6412"/>
                </a:cubicBezTo>
                <a:lnTo>
                  <a:pt x="7192" y="4851"/>
                </a:lnTo>
                <a:cubicBezTo>
                  <a:pt x="7192" y="4182"/>
                  <a:pt x="7750" y="3624"/>
                  <a:pt x="8391" y="3624"/>
                </a:cubicBezTo>
                <a:close/>
                <a:moveTo>
                  <a:pt x="5381" y="3095"/>
                </a:moveTo>
                <a:cubicBezTo>
                  <a:pt x="6077" y="3234"/>
                  <a:pt x="6635" y="3875"/>
                  <a:pt x="6635" y="4600"/>
                </a:cubicBezTo>
                <a:lnTo>
                  <a:pt x="6635" y="6440"/>
                </a:lnTo>
                <a:cubicBezTo>
                  <a:pt x="6663" y="6635"/>
                  <a:pt x="6523" y="6719"/>
                  <a:pt x="6356" y="6719"/>
                </a:cubicBezTo>
                <a:cubicBezTo>
                  <a:pt x="6161" y="6719"/>
                  <a:pt x="6022" y="6858"/>
                  <a:pt x="6022" y="7053"/>
                </a:cubicBezTo>
                <a:lnTo>
                  <a:pt x="6022" y="9478"/>
                </a:lnTo>
                <a:cubicBezTo>
                  <a:pt x="6022" y="9645"/>
                  <a:pt x="5882" y="9785"/>
                  <a:pt x="5715" y="9785"/>
                </a:cubicBezTo>
                <a:lnTo>
                  <a:pt x="4461" y="9785"/>
                </a:lnTo>
                <a:cubicBezTo>
                  <a:pt x="4293" y="9785"/>
                  <a:pt x="4154" y="9645"/>
                  <a:pt x="4154" y="9478"/>
                </a:cubicBezTo>
                <a:lnTo>
                  <a:pt x="4154" y="7053"/>
                </a:lnTo>
                <a:cubicBezTo>
                  <a:pt x="4154" y="6858"/>
                  <a:pt x="4015" y="6719"/>
                  <a:pt x="3847" y="6719"/>
                </a:cubicBezTo>
                <a:cubicBezTo>
                  <a:pt x="3652" y="6719"/>
                  <a:pt x="3513" y="6579"/>
                  <a:pt x="3513" y="6412"/>
                </a:cubicBezTo>
                <a:lnTo>
                  <a:pt x="3513" y="4851"/>
                </a:lnTo>
                <a:lnTo>
                  <a:pt x="3513" y="4600"/>
                </a:lnTo>
                <a:cubicBezTo>
                  <a:pt x="3513" y="3875"/>
                  <a:pt x="4043" y="3234"/>
                  <a:pt x="4739" y="3095"/>
                </a:cubicBezTo>
                <a:lnTo>
                  <a:pt x="4739" y="5185"/>
                </a:lnTo>
                <a:cubicBezTo>
                  <a:pt x="4739" y="5381"/>
                  <a:pt x="4879" y="5520"/>
                  <a:pt x="5046" y="5520"/>
                </a:cubicBezTo>
                <a:cubicBezTo>
                  <a:pt x="5241" y="5520"/>
                  <a:pt x="5381" y="5381"/>
                  <a:pt x="5381" y="5185"/>
                </a:cubicBezTo>
                <a:lnTo>
                  <a:pt x="5381" y="3095"/>
                </a:lnTo>
                <a:close/>
                <a:moveTo>
                  <a:pt x="5130" y="1"/>
                </a:moveTo>
                <a:cubicBezTo>
                  <a:pt x="4293" y="1"/>
                  <a:pt x="3624" y="670"/>
                  <a:pt x="3624" y="1506"/>
                </a:cubicBezTo>
                <a:cubicBezTo>
                  <a:pt x="3624" y="1952"/>
                  <a:pt x="3847" y="2370"/>
                  <a:pt x="4154" y="2649"/>
                </a:cubicBezTo>
                <a:cubicBezTo>
                  <a:pt x="3736" y="2872"/>
                  <a:pt x="3373" y="3234"/>
                  <a:pt x="3206" y="3652"/>
                </a:cubicBezTo>
                <a:cubicBezTo>
                  <a:pt x="3067" y="3485"/>
                  <a:pt x="2900" y="3346"/>
                  <a:pt x="2677" y="3234"/>
                </a:cubicBezTo>
                <a:cubicBezTo>
                  <a:pt x="2900" y="3039"/>
                  <a:pt x="3039" y="2732"/>
                  <a:pt x="3039" y="2398"/>
                </a:cubicBezTo>
                <a:cubicBezTo>
                  <a:pt x="3039" y="1757"/>
                  <a:pt x="2481" y="1199"/>
                  <a:pt x="1812" y="1199"/>
                </a:cubicBezTo>
                <a:cubicBezTo>
                  <a:pt x="1143" y="1199"/>
                  <a:pt x="586" y="1757"/>
                  <a:pt x="586" y="2398"/>
                </a:cubicBezTo>
                <a:cubicBezTo>
                  <a:pt x="586" y="2732"/>
                  <a:pt x="725" y="3039"/>
                  <a:pt x="948" y="3234"/>
                </a:cubicBezTo>
                <a:cubicBezTo>
                  <a:pt x="391" y="3569"/>
                  <a:pt x="1" y="4154"/>
                  <a:pt x="1" y="4851"/>
                </a:cubicBezTo>
                <a:lnTo>
                  <a:pt x="1" y="6412"/>
                </a:lnTo>
                <a:cubicBezTo>
                  <a:pt x="1" y="6802"/>
                  <a:pt x="251" y="7137"/>
                  <a:pt x="586" y="7276"/>
                </a:cubicBezTo>
                <a:lnTo>
                  <a:pt x="586" y="8865"/>
                </a:lnTo>
                <a:cubicBezTo>
                  <a:pt x="586" y="9339"/>
                  <a:pt x="1004" y="9757"/>
                  <a:pt x="1506" y="9757"/>
                </a:cubicBezTo>
                <a:lnTo>
                  <a:pt x="2091" y="9757"/>
                </a:lnTo>
                <a:cubicBezTo>
                  <a:pt x="2593" y="9757"/>
                  <a:pt x="3011" y="9339"/>
                  <a:pt x="3011" y="8865"/>
                </a:cubicBezTo>
                <a:lnTo>
                  <a:pt x="3011" y="7276"/>
                </a:lnTo>
                <a:cubicBezTo>
                  <a:pt x="3095" y="7248"/>
                  <a:pt x="3206" y="7192"/>
                  <a:pt x="3318" y="7109"/>
                </a:cubicBezTo>
                <a:cubicBezTo>
                  <a:pt x="3429" y="7192"/>
                  <a:pt x="3485" y="7248"/>
                  <a:pt x="3624" y="7276"/>
                </a:cubicBezTo>
                <a:lnTo>
                  <a:pt x="3624" y="9450"/>
                </a:lnTo>
                <a:cubicBezTo>
                  <a:pt x="3624" y="9924"/>
                  <a:pt x="4043" y="10342"/>
                  <a:pt x="4544" y="10342"/>
                </a:cubicBezTo>
                <a:lnTo>
                  <a:pt x="5799" y="10342"/>
                </a:lnTo>
                <a:cubicBezTo>
                  <a:pt x="6273" y="10342"/>
                  <a:pt x="6691" y="9924"/>
                  <a:pt x="6691" y="9450"/>
                </a:cubicBezTo>
                <a:lnTo>
                  <a:pt x="6691" y="7276"/>
                </a:lnTo>
                <a:cubicBezTo>
                  <a:pt x="6802" y="7248"/>
                  <a:pt x="6914" y="7192"/>
                  <a:pt x="6997" y="7109"/>
                </a:cubicBezTo>
                <a:cubicBezTo>
                  <a:pt x="7109" y="7192"/>
                  <a:pt x="7192" y="7248"/>
                  <a:pt x="7332" y="7276"/>
                </a:cubicBezTo>
                <a:lnTo>
                  <a:pt x="7332" y="8865"/>
                </a:lnTo>
                <a:cubicBezTo>
                  <a:pt x="7332" y="9339"/>
                  <a:pt x="7750" y="9757"/>
                  <a:pt x="8224" y="9757"/>
                </a:cubicBezTo>
                <a:lnTo>
                  <a:pt x="8809" y="9757"/>
                </a:lnTo>
                <a:cubicBezTo>
                  <a:pt x="9311" y="9757"/>
                  <a:pt x="9729" y="9339"/>
                  <a:pt x="9729" y="8865"/>
                </a:cubicBezTo>
                <a:lnTo>
                  <a:pt x="9729" y="7276"/>
                </a:lnTo>
                <a:cubicBezTo>
                  <a:pt x="10064" y="7137"/>
                  <a:pt x="10314" y="6830"/>
                  <a:pt x="10314" y="6412"/>
                </a:cubicBezTo>
                <a:lnTo>
                  <a:pt x="10314" y="4851"/>
                </a:lnTo>
                <a:cubicBezTo>
                  <a:pt x="10287" y="4210"/>
                  <a:pt x="9896" y="3596"/>
                  <a:pt x="9339" y="3318"/>
                </a:cubicBezTo>
                <a:cubicBezTo>
                  <a:pt x="9562" y="3095"/>
                  <a:pt x="9701" y="2788"/>
                  <a:pt x="9701" y="2481"/>
                </a:cubicBezTo>
                <a:cubicBezTo>
                  <a:pt x="9701" y="1812"/>
                  <a:pt x="9144" y="1255"/>
                  <a:pt x="8475" y="1255"/>
                </a:cubicBezTo>
                <a:cubicBezTo>
                  <a:pt x="7806" y="1255"/>
                  <a:pt x="7248" y="1812"/>
                  <a:pt x="7248" y="2481"/>
                </a:cubicBezTo>
                <a:cubicBezTo>
                  <a:pt x="7248" y="2788"/>
                  <a:pt x="7388" y="3095"/>
                  <a:pt x="7611" y="3318"/>
                </a:cubicBezTo>
                <a:cubicBezTo>
                  <a:pt x="7388" y="3429"/>
                  <a:pt x="7220" y="3569"/>
                  <a:pt x="7081" y="3736"/>
                </a:cubicBezTo>
                <a:cubicBezTo>
                  <a:pt x="6969" y="3485"/>
                  <a:pt x="6802" y="3290"/>
                  <a:pt x="6635" y="3067"/>
                </a:cubicBezTo>
                <a:cubicBezTo>
                  <a:pt x="6496" y="2927"/>
                  <a:pt x="6300" y="2788"/>
                  <a:pt x="6105" y="2677"/>
                </a:cubicBezTo>
                <a:cubicBezTo>
                  <a:pt x="6440" y="2370"/>
                  <a:pt x="6663" y="1952"/>
                  <a:pt x="6663" y="1534"/>
                </a:cubicBezTo>
                <a:cubicBezTo>
                  <a:pt x="6663" y="1116"/>
                  <a:pt x="6496" y="725"/>
                  <a:pt x="6217" y="447"/>
                </a:cubicBezTo>
                <a:cubicBezTo>
                  <a:pt x="5938" y="168"/>
                  <a:pt x="5520" y="1"/>
                  <a:pt x="5130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Google Shape;12590;p89">
            <a:extLst>
              <a:ext uri="{FF2B5EF4-FFF2-40B4-BE49-F238E27FC236}">
                <a16:creationId xmlns:a16="http://schemas.microsoft.com/office/drawing/2014/main" id="{CC0E2A27-6229-B9E4-04E5-A0A79E9E4D52}"/>
              </a:ext>
            </a:extLst>
          </p:cNvPr>
          <p:cNvSpPr/>
          <p:nvPr/>
        </p:nvSpPr>
        <p:spPr>
          <a:xfrm>
            <a:off x="7296159" y="2622137"/>
            <a:ext cx="670717" cy="642168"/>
          </a:xfrm>
          <a:custGeom>
            <a:avLst/>
            <a:gdLst/>
            <a:ahLst/>
            <a:cxnLst/>
            <a:rect l="l" t="t" r="r" b="b"/>
            <a:pathLst>
              <a:path w="12193" h="11674" extrusionOk="0">
                <a:moveTo>
                  <a:pt x="9483" y="1174"/>
                </a:moveTo>
                <a:lnTo>
                  <a:pt x="9483" y="2308"/>
                </a:lnTo>
                <a:cubicBezTo>
                  <a:pt x="9483" y="2497"/>
                  <a:pt x="9641" y="2655"/>
                  <a:pt x="9830" y="2655"/>
                </a:cubicBezTo>
                <a:lnTo>
                  <a:pt x="10901" y="2655"/>
                </a:lnTo>
                <a:lnTo>
                  <a:pt x="9515" y="4041"/>
                </a:lnTo>
                <a:lnTo>
                  <a:pt x="8097" y="4041"/>
                </a:lnTo>
                <a:lnTo>
                  <a:pt x="8097" y="2560"/>
                </a:lnTo>
                <a:lnTo>
                  <a:pt x="9483" y="1174"/>
                </a:lnTo>
                <a:close/>
                <a:moveTo>
                  <a:pt x="4885" y="6181"/>
                </a:moveTo>
                <a:cubicBezTo>
                  <a:pt x="5033" y="6181"/>
                  <a:pt x="5183" y="6212"/>
                  <a:pt x="5325" y="6278"/>
                </a:cubicBezTo>
                <a:lnTo>
                  <a:pt x="4600" y="7003"/>
                </a:lnTo>
                <a:cubicBezTo>
                  <a:pt x="4474" y="7129"/>
                  <a:pt x="4474" y="7349"/>
                  <a:pt x="4600" y="7475"/>
                </a:cubicBezTo>
                <a:cubicBezTo>
                  <a:pt x="4663" y="7538"/>
                  <a:pt x="4750" y="7570"/>
                  <a:pt x="4836" y="7570"/>
                </a:cubicBezTo>
                <a:cubicBezTo>
                  <a:pt x="4923" y="7570"/>
                  <a:pt x="5010" y="7538"/>
                  <a:pt x="5073" y="7475"/>
                </a:cubicBezTo>
                <a:lnTo>
                  <a:pt x="5797" y="6751"/>
                </a:lnTo>
                <a:lnTo>
                  <a:pt x="5797" y="6751"/>
                </a:lnTo>
                <a:cubicBezTo>
                  <a:pt x="5986" y="7160"/>
                  <a:pt x="5892" y="7633"/>
                  <a:pt x="5577" y="7948"/>
                </a:cubicBezTo>
                <a:cubicBezTo>
                  <a:pt x="5388" y="8137"/>
                  <a:pt x="5128" y="8231"/>
                  <a:pt x="4864" y="8231"/>
                </a:cubicBezTo>
                <a:cubicBezTo>
                  <a:pt x="4600" y="8231"/>
                  <a:pt x="4332" y="8137"/>
                  <a:pt x="4127" y="7948"/>
                </a:cubicBezTo>
                <a:cubicBezTo>
                  <a:pt x="3749" y="7538"/>
                  <a:pt x="3749" y="6877"/>
                  <a:pt x="4127" y="6499"/>
                </a:cubicBezTo>
                <a:cubicBezTo>
                  <a:pt x="4333" y="6293"/>
                  <a:pt x="4606" y="6181"/>
                  <a:pt x="4885" y="6181"/>
                </a:cubicBezTo>
                <a:close/>
                <a:moveTo>
                  <a:pt x="4897" y="4831"/>
                </a:moveTo>
                <a:cubicBezTo>
                  <a:pt x="5396" y="4831"/>
                  <a:pt x="5890" y="4990"/>
                  <a:pt x="6301" y="5301"/>
                </a:cubicBezTo>
                <a:lnTo>
                  <a:pt x="5829" y="5774"/>
                </a:lnTo>
                <a:cubicBezTo>
                  <a:pt x="5553" y="5590"/>
                  <a:pt x="5233" y="5499"/>
                  <a:pt x="4911" y="5499"/>
                </a:cubicBezTo>
                <a:cubicBezTo>
                  <a:pt x="4460" y="5499"/>
                  <a:pt x="4004" y="5677"/>
                  <a:pt x="3655" y="6026"/>
                </a:cubicBezTo>
                <a:cubicBezTo>
                  <a:pt x="2993" y="6688"/>
                  <a:pt x="2993" y="7790"/>
                  <a:pt x="3655" y="8420"/>
                </a:cubicBezTo>
                <a:cubicBezTo>
                  <a:pt x="3986" y="8751"/>
                  <a:pt x="4427" y="8917"/>
                  <a:pt x="4864" y="8917"/>
                </a:cubicBezTo>
                <a:cubicBezTo>
                  <a:pt x="5301" y="8917"/>
                  <a:pt x="5734" y="8751"/>
                  <a:pt x="6049" y="8420"/>
                </a:cubicBezTo>
                <a:cubicBezTo>
                  <a:pt x="6648" y="7822"/>
                  <a:pt x="6742" y="6908"/>
                  <a:pt x="6301" y="6246"/>
                </a:cubicBezTo>
                <a:lnTo>
                  <a:pt x="6774" y="5774"/>
                </a:lnTo>
                <a:lnTo>
                  <a:pt x="6774" y="5774"/>
                </a:lnTo>
                <a:cubicBezTo>
                  <a:pt x="7467" y="6719"/>
                  <a:pt x="7404" y="8074"/>
                  <a:pt x="6585" y="8924"/>
                </a:cubicBezTo>
                <a:cubicBezTo>
                  <a:pt x="6112" y="9397"/>
                  <a:pt x="5498" y="9633"/>
                  <a:pt x="4883" y="9633"/>
                </a:cubicBezTo>
                <a:cubicBezTo>
                  <a:pt x="4269" y="9633"/>
                  <a:pt x="3655" y="9397"/>
                  <a:pt x="3182" y="8924"/>
                </a:cubicBezTo>
                <a:cubicBezTo>
                  <a:pt x="2237" y="7979"/>
                  <a:pt x="2237" y="6499"/>
                  <a:pt x="3182" y="5553"/>
                </a:cubicBezTo>
                <a:cubicBezTo>
                  <a:pt x="3667" y="5068"/>
                  <a:pt x="4286" y="4831"/>
                  <a:pt x="4897" y="4831"/>
                </a:cubicBezTo>
                <a:close/>
                <a:moveTo>
                  <a:pt x="4873" y="3463"/>
                </a:moveTo>
                <a:cubicBezTo>
                  <a:pt x="5728" y="3463"/>
                  <a:pt x="6583" y="3748"/>
                  <a:pt x="7278" y="4325"/>
                </a:cubicBezTo>
                <a:lnTo>
                  <a:pt x="6805" y="4797"/>
                </a:lnTo>
                <a:cubicBezTo>
                  <a:pt x="6228" y="4353"/>
                  <a:pt x="5533" y="4125"/>
                  <a:pt x="4844" y="4125"/>
                </a:cubicBezTo>
                <a:cubicBezTo>
                  <a:pt x="4065" y="4125"/>
                  <a:pt x="3294" y="4416"/>
                  <a:pt x="2710" y="5018"/>
                </a:cubicBezTo>
                <a:cubicBezTo>
                  <a:pt x="1481" y="6246"/>
                  <a:pt x="1481" y="8168"/>
                  <a:pt x="2710" y="9397"/>
                </a:cubicBezTo>
                <a:cubicBezTo>
                  <a:pt x="3324" y="10011"/>
                  <a:pt x="4112" y="10318"/>
                  <a:pt x="4899" y="10318"/>
                </a:cubicBezTo>
                <a:cubicBezTo>
                  <a:pt x="5687" y="10318"/>
                  <a:pt x="6474" y="10011"/>
                  <a:pt x="7089" y="9397"/>
                </a:cubicBezTo>
                <a:cubicBezTo>
                  <a:pt x="8223" y="8263"/>
                  <a:pt x="8255" y="6467"/>
                  <a:pt x="7309" y="5301"/>
                </a:cubicBezTo>
                <a:lnTo>
                  <a:pt x="7782" y="4829"/>
                </a:lnTo>
                <a:lnTo>
                  <a:pt x="7782" y="4829"/>
                </a:lnTo>
                <a:cubicBezTo>
                  <a:pt x="8979" y="6278"/>
                  <a:pt x="8885" y="8483"/>
                  <a:pt x="7530" y="9870"/>
                </a:cubicBezTo>
                <a:cubicBezTo>
                  <a:pt x="6790" y="10594"/>
                  <a:pt x="5821" y="10956"/>
                  <a:pt x="4856" y="10956"/>
                </a:cubicBezTo>
                <a:cubicBezTo>
                  <a:pt x="3891" y="10956"/>
                  <a:pt x="2930" y="10594"/>
                  <a:pt x="2206" y="9870"/>
                </a:cubicBezTo>
                <a:cubicBezTo>
                  <a:pt x="756" y="8420"/>
                  <a:pt x="756" y="6026"/>
                  <a:pt x="2206" y="4545"/>
                </a:cubicBezTo>
                <a:cubicBezTo>
                  <a:pt x="2941" y="3827"/>
                  <a:pt x="3907" y="3463"/>
                  <a:pt x="4873" y="3463"/>
                </a:cubicBezTo>
                <a:close/>
                <a:moveTo>
                  <a:pt x="9899" y="0"/>
                </a:moveTo>
                <a:cubicBezTo>
                  <a:pt x="9813" y="0"/>
                  <a:pt x="9722" y="32"/>
                  <a:pt x="9641" y="103"/>
                </a:cubicBezTo>
                <a:lnTo>
                  <a:pt x="7561" y="2182"/>
                </a:lnTo>
                <a:cubicBezTo>
                  <a:pt x="7467" y="2277"/>
                  <a:pt x="7435" y="2340"/>
                  <a:pt x="7435" y="2434"/>
                </a:cubicBezTo>
                <a:lnTo>
                  <a:pt x="7435" y="3600"/>
                </a:lnTo>
                <a:cubicBezTo>
                  <a:pt x="6670" y="3071"/>
                  <a:pt x="5769" y="2807"/>
                  <a:pt x="4868" y="2807"/>
                </a:cubicBezTo>
                <a:cubicBezTo>
                  <a:pt x="3731" y="2807"/>
                  <a:pt x="2595" y="3229"/>
                  <a:pt x="1733" y="4073"/>
                </a:cubicBezTo>
                <a:cubicBezTo>
                  <a:pt x="0" y="5805"/>
                  <a:pt x="0" y="8641"/>
                  <a:pt x="1733" y="10374"/>
                </a:cubicBezTo>
                <a:cubicBezTo>
                  <a:pt x="2599" y="11240"/>
                  <a:pt x="3741" y="11673"/>
                  <a:pt x="4883" y="11673"/>
                </a:cubicBezTo>
                <a:cubicBezTo>
                  <a:pt x="6026" y="11673"/>
                  <a:pt x="7168" y="11240"/>
                  <a:pt x="8034" y="10374"/>
                </a:cubicBezTo>
                <a:cubicBezTo>
                  <a:pt x="9578" y="8861"/>
                  <a:pt x="9735" y="6436"/>
                  <a:pt x="8538" y="4703"/>
                </a:cubicBezTo>
                <a:lnTo>
                  <a:pt x="9672" y="4703"/>
                </a:lnTo>
                <a:cubicBezTo>
                  <a:pt x="9767" y="4703"/>
                  <a:pt x="9893" y="4671"/>
                  <a:pt x="9924" y="4608"/>
                </a:cubicBezTo>
                <a:lnTo>
                  <a:pt x="12004" y="2497"/>
                </a:lnTo>
                <a:cubicBezTo>
                  <a:pt x="12193" y="2308"/>
                  <a:pt x="12035" y="1962"/>
                  <a:pt x="11783" y="1962"/>
                </a:cubicBezTo>
                <a:lnTo>
                  <a:pt x="10239" y="1962"/>
                </a:lnTo>
                <a:lnTo>
                  <a:pt x="10239" y="355"/>
                </a:lnTo>
                <a:cubicBezTo>
                  <a:pt x="10239" y="141"/>
                  <a:pt x="10080" y="0"/>
                  <a:pt x="989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Google Shape;12426;p89">
            <a:extLst>
              <a:ext uri="{FF2B5EF4-FFF2-40B4-BE49-F238E27FC236}">
                <a16:creationId xmlns:a16="http://schemas.microsoft.com/office/drawing/2014/main" id="{BBBD1136-9F01-DC9E-0B0D-4AD264116B17}"/>
              </a:ext>
            </a:extLst>
          </p:cNvPr>
          <p:cNvSpPr/>
          <p:nvPr/>
        </p:nvSpPr>
        <p:spPr>
          <a:xfrm>
            <a:off x="4873143" y="5114005"/>
            <a:ext cx="649979" cy="642992"/>
          </a:xfrm>
          <a:custGeom>
            <a:avLst/>
            <a:gdLst/>
            <a:ahLst/>
            <a:cxnLst/>
            <a:rect l="l" t="t" r="r" b="b"/>
            <a:pathLst>
              <a:path w="11816" h="11689" extrusionOk="0">
                <a:moveTo>
                  <a:pt x="7026" y="757"/>
                </a:moveTo>
                <a:lnTo>
                  <a:pt x="7026" y="2710"/>
                </a:lnTo>
                <a:lnTo>
                  <a:pt x="5829" y="2710"/>
                </a:lnTo>
                <a:cubicBezTo>
                  <a:pt x="5924" y="2332"/>
                  <a:pt x="6081" y="1954"/>
                  <a:pt x="6176" y="1702"/>
                </a:cubicBezTo>
                <a:cubicBezTo>
                  <a:pt x="6428" y="1229"/>
                  <a:pt x="6711" y="914"/>
                  <a:pt x="7026" y="757"/>
                </a:cubicBezTo>
                <a:close/>
                <a:moveTo>
                  <a:pt x="7688" y="757"/>
                </a:moveTo>
                <a:cubicBezTo>
                  <a:pt x="8003" y="914"/>
                  <a:pt x="8287" y="1229"/>
                  <a:pt x="8507" y="1702"/>
                </a:cubicBezTo>
                <a:cubicBezTo>
                  <a:pt x="8665" y="2017"/>
                  <a:pt x="8791" y="2364"/>
                  <a:pt x="8854" y="2710"/>
                </a:cubicBezTo>
                <a:lnTo>
                  <a:pt x="7688" y="2710"/>
                </a:lnTo>
                <a:lnTo>
                  <a:pt x="7688" y="757"/>
                </a:lnTo>
                <a:close/>
                <a:moveTo>
                  <a:pt x="8917" y="977"/>
                </a:moveTo>
                <a:cubicBezTo>
                  <a:pt x="9704" y="1387"/>
                  <a:pt x="10334" y="1954"/>
                  <a:pt x="10712" y="2710"/>
                </a:cubicBezTo>
                <a:lnTo>
                  <a:pt x="9578" y="2710"/>
                </a:lnTo>
                <a:cubicBezTo>
                  <a:pt x="9452" y="2206"/>
                  <a:pt x="9295" y="1765"/>
                  <a:pt x="9106" y="1387"/>
                </a:cubicBezTo>
                <a:cubicBezTo>
                  <a:pt x="9011" y="1261"/>
                  <a:pt x="8948" y="1103"/>
                  <a:pt x="8917" y="977"/>
                </a:cubicBezTo>
                <a:close/>
                <a:moveTo>
                  <a:pt x="5798" y="1009"/>
                </a:moveTo>
                <a:lnTo>
                  <a:pt x="5798" y="1009"/>
                </a:lnTo>
                <a:cubicBezTo>
                  <a:pt x="5703" y="1135"/>
                  <a:pt x="5640" y="1261"/>
                  <a:pt x="5609" y="1418"/>
                </a:cubicBezTo>
                <a:cubicBezTo>
                  <a:pt x="5388" y="1796"/>
                  <a:pt x="5231" y="2269"/>
                  <a:pt x="5136" y="2742"/>
                </a:cubicBezTo>
                <a:lnTo>
                  <a:pt x="3970" y="2742"/>
                </a:lnTo>
                <a:cubicBezTo>
                  <a:pt x="4380" y="1954"/>
                  <a:pt x="5042" y="1387"/>
                  <a:pt x="5798" y="1009"/>
                </a:cubicBezTo>
                <a:close/>
                <a:moveTo>
                  <a:pt x="5010" y="3435"/>
                </a:moveTo>
                <a:cubicBezTo>
                  <a:pt x="4978" y="3750"/>
                  <a:pt x="4915" y="4096"/>
                  <a:pt x="4915" y="4443"/>
                </a:cubicBezTo>
                <a:cubicBezTo>
                  <a:pt x="4978" y="4789"/>
                  <a:pt x="4978" y="5167"/>
                  <a:pt x="5010" y="5482"/>
                </a:cubicBezTo>
                <a:lnTo>
                  <a:pt x="3718" y="5482"/>
                </a:lnTo>
                <a:cubicBezTo>
                  <a:pt x="3624" y="5167"/>
                  <a:pt x="3561" y="4789"/>
                  <a:pt x="3561" y="4443"/>
                </a:cubicBezTo>
                <a:cubicBezTo>
                  <a:pt x="3561" y="4096"/>
                  <a:pt x="3592" y="3750"/>
                  <a:pt x="3718" y="3435"/>
                </a:cubicBezTo>
                <a:close/>
                <a:moveTo>
                  <a:pt x="7026" y="3435"/>
                </a:moveTo>
                <a:lnTo>
                  <a:pt x="7026" y="5482"/>
                </a:lnTo>
                <a:lnTo>
                  <a:pt x="5703" y="5482"/>
                </a:lnTo>
                <a:cubicBezTo>
                  <a:pt x="5672" y="5136"/>
                  <a:pt x="5640" y="4789"/>
                  <a:pt x="5640" y="4443"/>
                </a:cubicBezTo>
                <a:cubicBezTo>
                  <a:pt x="5640" y="4096"/>
                  <a:pt x="5672" y="3718"/>
                  <a:pt x="5703" y="3435"/>
                </a:cubicBezTo>
                <a:close/>
                <a:moveTo>
                  <a:pt x="8980" y="3435"/>
                </a:moveTo>
                <a:cubicBezTo>
                  <a:pt x="9011" y="3750"/>
                  <a:pt x="9074" y="4096"/>
                  <a:pt x="9074" y="4443"/>
                </a:cubicBezTo>
                <a:cubicBezTo>
                  <a:pt x="9074" y="4789"/>
                  <a:pt x="9011" y="5167"/>
                  <a:pt x="8980" y="5482"/>
                </a:cubicBezTo>
                <a:lnTo>
                  <a:pt x="7688" y="5482"/>
                </a:lnTo>
                <a:lnTo>
                  <a:pt x="7688" y="3435"/>
                </a:lnTo>
                <a:close/>
                <a:moveTo>
                  <a:pt x="10996" y="3435"/>
                </a:moveTo>
                <a:cubicBezTo>
                  <a:pt x="11059" y="3750"/>
                  <a:pt x="11153" y="4096"/>
                  <a:pt x="11153" y="4443"/>
                </a:cubicBezTo>
                <a:cubicBezTo>
                  <a:pt x="11153" y="4789"/>
                  <a:pt x="11122" y="5167"/>
                  <a:pt x="10996" y="5482"/>
                </a:cubicBezTo>
                <a:lnTo>
                  <a:pt x="9704" y="5482"/>
                </a:lnTo>
                <a:cubicBezTo>
                  <a:pt x="9736" y="5136"/>
                  <a:pt x="9767" y="4789"/>
                  <a:pt x="9767" y="4443"/>
                </a:cubicBezTo>
                <a:cubicBezTo>
                  <a:pt x="9736" y="4096"/>
                  <a:pt x="9736" y="3750"/>
                  <a:pt x="9704" y="3435"/>
                </a:cubicBezTo>
                <a:close/>
                <a:moveTo>
                  <a:pt x="5136" y="6144"/>
                </a:moveTo>
                <a:cubicBezTo>
                  <a:pt x="5231" y="6648"/>
                  <a:pt x="5388" y="7089"/>
                  <a:pt x="5609" y="7467"/>
                </a:cubicBezTo>
                <a:cubicBezTo>
                  <a:pt x="5672" y="7593"/>
                  <a:pt x="5766" y="7751"/>
                  <a:pt x="5798" y="7877"/>
                </a:cubicBezTo>
                <a:cubicBezTo>
                  <a:pt x="5042" y="7530"/>
                  <a:pt x="4380" y="6932"/>
                  <a:pt x="3970" y="6144"/>
                </a:cubicBezTo>
                <a:close/>
                <a:moveTo>
                  <a:pt x="10712" y="6144"/>
                </a:moveTo>
                <a:cubicBezTo>
                  <a:pt x="10334" y="6932"/>
                  <a:pt x="9704" y="7530"/>
                  <a:pt x="8917" y="7877"/>
                </a:cubicBezTo>
                <a:cubicBezTo>
                  <a:pt x="8980" y="7751"/>
                  <a:pt x="9074" y="7625"/>
                  <a:pt x="9106" y="7467"/>
                </a:cubicBezTo>
                <a:cubicBezTo>
                  <a:pt x="9295" y="7089"/>
                  <a:pt x="9452" y="6617"/>
                  <a:pt x="9578" y="6144"/>
                </a:cubicBezTo>
                <a:close/>
                <a:moveTo>
                  <a:pt x="7026" y="6144"/>
                </a:moveTo>
                <a:lnTo>
                  <a:pt x="7026" y="8097"/>
                </a:lnTo>
                <a:cubicBezTo>
                  <a:pt x="6743" y="7940"/>
                  <a:pt x="6428" y="7625"/>
                  <a:pt x="6239" y="7152"/>
                </a:cubicBezTo>
                <a:cubicBezTo>
                  <a:pt x="6081" y="6837"/>
                  <a:pt x="5955" y="6491"/>
                  <a:pt x="5861" y="6144"/>
                </a:cubicBezTo>
                <a:close/>
                <a:moveTo>
                  <a:pt x="8854" y="6144"/>
                </a:moveTo>
                <a:cubicBezTo>
                  <a:pt x="8791" y="6522"/>
                  <a:pt x="8633" y="6900"/>
                  <a:pt x="8507" y="7152"/>
                </a:cubicBezTo>
                <a:cubicBezTo>
                  <a:pt x="8287" y="7688"/>
                  <a:pt x="8003" y="8003"/>
                  <a:pt x="7688" y="8097"/>
                </a:cubicBezTo>
                <a:lnTo>
                  <a:pt x="7688" y="6144"/>
                </a:lnTo>
                <a:close/>
                <a:moveTo>
                  <a:pt x="2726" y="8759"/>
                </a:moveTo>
                <a:cubicBezTo>
                  <a:pt x="2813" y="8759"/>
                  <a:pt x="2899" y="8790"/>
                  <a:pt x="2962" y="8853"/>
                </a:cubicBezTo>
                <a:cubicBezTo>
                  <a:pt x="3088" y="8980"/>
                  <a:pt x="3088" y="9169"/>
                  <a:pt x="2962" y="9326"/>
                </a:cubicBezTo>
                <a:lnTo>
                  <a:pt x="1387" y="10901"/>
                </a:lnTo>
                <a:cubicBezTo>
                  <a:pt x="1324" y="10964"/>
                  <a:pt x="1237" y="10996"/>
                  <a:pt x="1151" y="10996"/>
                </a:cubicBezTo>
                <a:cubicBezTo>
                  <a:pt x="1064" y="10996"/>
                  <a:pt x="977" y="10964"/>
                  <a:pt x="914" y="10901"/>
                </a:cubicBezTo>
                <a:cubicBezTo>
                  <a:pt x="788" y="10775"/>
                  <a:pt x="788" y="10555"/>
                  <a:pt x="914" y="10429"/>
                </a:cubicBezTo>
                <a:lnTo>
                  <a:pt x="2490" y="8853"/>
                </a:lnTo>
                <a:cubicBezTo>
                  <a:pt x="2553" y="8790"/>
                  <a:pt x="2639" y="8759"/>
                  <a:pt x="2726" y="8759"/>
                </a:cubicBezTo>
                <a:close/>
                <a:moveTo>
                  <a:pt x="7373" y="1"/>
                </a:moveTo>
                <a:cubicBezTo>
                  <a:pt x="4915" y="1"/>
                  <a:pt x="2931" y="1985"/>
                  <a:pt x="2931" y="4443"/>
                </a:cubicBezTo>
                <a:cubicBezTo>
                  <a:pt x="2931" y="5514"/>
                  <a:pt x="3309" y="6522"/>
                  <a:pt x="4002" y="7310"/>
                </a:cubicBezTo>
                <a:lnTo>
                  <a:pt x="3151" y="8160"/>
                </a:lnTo>
                <a:cubicBezTo>
                  <a:pt x="3011" y="8079"/>
                  <a:pt x="2858" y="8040"/>
                  <a:pt x="2705" y="8040"/>
                </a:cubicBezTo>
                <a:cubicBezTo>
                  <a:pt x="2445" y="8040"/>
                  <a:pt x="2184" y="8151"/>
                  <a:pt x="1986" y="8349"/>
                </a:cubicBezTo>
                <a:lnTo>
                  <a:pt x="410" y="9925"/>
                </a:lnTo>
                <a:cubicBezTo>
                  <a:pt x="1" y="10303"/>
                  <a:pt x="1" y="10996"/>
                  <a:pt x="410" y="11374"/>
                </a:cubicBezTo>
                <a:cubicBezTo>
                  <a:pt x="599" y="11563"/>
                  <a:pt x="883" y="11689"/>
                  <a:pt x="1103" y="11689"/>
                </a:cubicBezTo>
                <a:cubicBezTo>
                  <a:pt x="1387" y="11689"/>
                  <a:pt x="1607" y="11563"/>
                  <a:pt x="1828" y="11374"/>
                </a:cubicBezTo>
                <a:lnTo>
                  <a:pt x="3403" y="9799"/>
                </a:lnTo>
                <a:cubicBezTo>
                  <a:pt x="3718" y="9484"/>
                  <a:pt x="3781" y="9011"/>
                  <a:pt x="3592" y="8633"/>
                </a:cubicBezTo>
                <a:lnTo>
                  <a:pt x="4411" y="7782"/>
                </a:lnTo>
                <a:cubicBezTo>
                  <a:pt x="5199" y="8444"/>
                  <a:pt x="6207" y="8853"/>
                  <a:pt x="7278" y="8853"/>
                </a:cubicBezTo>
                <a:cubicBezTo>
                  <a:pt x="7298" y="8854"/>
                  <a:pt x="7318" y="8854"/>
                  <a:pt x="7338" y="8854"/>
                </a:cubicBezTo>
                <a:cubicBezTo>
                  <a:pt x="9830" y="8854"/>
                  <a:pt x="11815" y="6881"/>
                  <a:pt x="11815" y="4443"/>
                </a:cubicBezTo>
                <a:cubicBezTo>
                  <a:pt x="11815" y="2017"/>
                  <a:pt x="9799" y="1"/>
                  <a:pt x="737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97650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6_Custom Design">
  <a:themeElements>
    <a:clrScheme name="IFAC">
      <a:dk1>
        <a:srgbClr val="494949"/>
      </a:dk1>
      <a:lt1>
        <a:srgbClr val="FFFFFF"/>
      </a:lt1>
      <a:dk2>
        <a:srgbClr val="838383"/>
      </a:dk2>
      <a:lt2>
        <a:srgbClr val="C3C8CD"/>
      </a:lt2>
      <a:accent1>
        <a:srgbClr val="00AA55"/>
      </a:accent1>
      <a:accent2>
        <a:srgbClr val="00A3A6"/>
      </a:accent2>
      <a:accent3>
        <a:srgbClr val="7928A1"/>
      </a:accent3>
      <a:accent4>
        <a:srgbClr val="870C24"/>
      </a:accent4>
      <a:accent5>
        <a:srgbClr val="E65722"/>
      </a:accent5>
      <a:accent6>
        <a:srgbClr val="083861"/>
      </a:accent6>
      <a:hlink>
        <a:srgbClr val="7A4679"/>
      </a:hlink>
      <a:folHlink>
        <a:srgbClr val="7030A0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91440" tIns="45720" rIns="91440" bIns="45720" rtlCol="0" anchor="b">
        <a:normAutofit/>
      </a:bodyPr>
      <a:lstStyle>
        <a:defPPr algn="l">
          <a:defRPr sz="2200" dirty="0" smtClean="0">
            <a:solidFill>
              <a:srgbClr val="0B5494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Custom Design">
  <a:themeElements>
    <a:clrScheme name="IFAC Colours">
      <a:dk1>
        <a:srgbClr val="494949"/>
      </a:dk1>
      <a:lt1>
        <a:srgbClr val="FFFFFF"/>
      </a:lt1>
      <a:dk2>
        <a:srgbClr val="838383"/>
      </a:dk2>
      <a:lt2>
        <a:srgbClr val="C3C8CD"/>
      </a:lt2>
      <a:accent1>
        <a:srgbClr val="00AA55"/>
      </a:accent1>
      <a:accent2>
        <a:srgbClr val="00A3A6"/>
      </a:accent2>
      <a:accent3>
        <a:srgbClr val="7928A1"/>
      </a:accent3>
      <a:accent4>
        <a:srgbClr val="870C24"/>
      </a:accent4>
      <a:accent5>
        <a:srgbClr val="E65722"/>
      </a:accent5>
      <a:accent6>
        <a:srgbClr val="083861"/>
      </a:accent6>
      <a:hlink>
        <a:srgbClr val="7A4679"/>
      </a:hlink>
      <a:folHlink>
        <a:srgbClr val="7030A0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91440" tIns="45720" rIns="91440" bIns="45720" rtlCol="0" anchor="b">
        <a:normAutofit/>
      </a:bodyPr>
      <a:lstStyle>
        <a:defPPr algn="l">
          <a:defRPr sz="2200" dirty="0" smtClean="0">
            <a:solidFill>
              <a:srgbClr val="0B5494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5f5a3eb-0a2d-4d6a-9165-21ef9946a014" xsi:nil="true"/>
    <lcf76f155ced4ddcb4097134ff3c332f xmlns="38e2ba9e-27b9-4c48-9a8a-216353f57068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070AA681E7D548B8B494A836FA7E69" ma:contentTypeVersion="19" ma:contentTypeDescription="Create a new document." ma:contentTypeScope="" ma:versionID="d464cd65c375594d67cb4f0494574b6e">
  <xsd:schema xmlns:xsd="http://www.w3.org/2001/XMLSchema" xmlns:xs="http://www.w3.org/2001/XMLSchema" xmlns:p="http://schemas.microsoft.com/office/2006/metadata/properties" xmlns:ns2="38e2ba9e-27b9-4c48-9a8a-216353f57068" xmlns:ns3="a5f5a3eb-0a2d-4d6a-9165-21ef9946a014" targetNamespace="http://schemas.microsoft.com/office/2006/metadata/properties" ma:root="true" ma:fieldsID="14ef489e8370de89dd9afd9a6333c468" ns2:_="" ns3:_="">
    <xsd:import namespace="38e2ba9e-27b9-4c48-9a8a-216353f57068"/>
    <xsd:import namespace="a5f5a3eb-0a2d-4d6a-9165-21ef9946a01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e2ba9e-27b9-4c48-9a8a-216353f5706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0c7e2ae9-edfb-4f0f-b9fa-bdacd0fc226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f5a3eb-0a2d-4d6a-9165-21ef9946a01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f7cc8cff-5d31-4a56-b24b-a9f0825dd0ce}" ma:internalName="TaxCatchAll" ma:showField="CatchAllData" ma:web="a5f5a3eb-0a2d-4d6a-9165-21ef9946a01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3BD8AEA-E333-4174-945A-15B9A03E36D4}">
  <ds:schemaRefs>
    <ds:schemaRef ds:uri="http://schemas.microsoft.com/office/2006/documentManagement/types"/>
    <ds:schemaRef ds:uri="http://schemas.microsoft.com/office/2006/metadata/properties"/>
    <ds:schemaRef ds:uri="http://purl.org/dc/terms/"/>
    <ds:schemaRef ds:uri="http://www.w3.org/XML/1998/namespace"/>
    <ds:schemaRef ds:uri="http://purl.org/dc/elements/1.1/"/>
    <ds:schemaRef ds:uri="http://purl.org/dc/dcmitype/"/>
    <ds:schemaRef ds:uri="ef076e57-b414-46f1-8ab7-b5ac4d81a60e"/>
    <ds:schemaRef ds:uri="8b77bd76-6689-49e4-b938-ecd87df31be1"/>
    <ds:schemaRef ds:uri="http://schemas.openxmlformats.org/package/2006/metadata/core-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3B588DF6-B5AB-4D4D-97BE-71BC9BA761DB}"/>
</file>

<file path=customXml/itemProps3.xml><?xml version="1.0" encoding="utf-8"?>
<ds:datastoreItem xmlns:ds="http://schemas.openxmlformats.org/officeDocument/2006/customXml" ds:itemID="{B6168D67-3C6E-427B-A6FC-77414DAA04E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24412</TotalTime>
  <Words>2020</Words>
  <Application>Microsoft Office PowerPoint</Application>
  <PresentationFormat>Widescreen</PresentationFormat>
  <Paragraphs>361</Paragraphs>
  <Slides>34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34</vt:i4>
      </vt:variant>
    </vt:vector>
  </HeadingPairs>
  <TitlesOfParts>
    <vt:vector size="45" baseType="lpstr">
      <vt:lpstr>Arial</vt:lpstr>
      <vt:lpstr>Calibri</vt:lpstr>
      <vt:lpstr>Courier New</vt:lpstr>
      <vt:lpstr>Product Sans Light</vt:lpstr>
      <vt:lpstr>Product Sans Thin</vt:lpstr>
      <vt:lpstr>System Font Regular</vt:lpstr>
      <vt:lpstr>Times New Roman</vt:lpstr>
      <vt:lpstr>1_Office Theme</vt:lpstr>
      <vt:lpstr>2_Office Theme</vt:lpstr>
      <vt:lpstr>6_Custom Design</vt:lpstr>
      <vt:lpstr>1_Custom Design</vt:lpstr>
      <vt:lpstr>PowerPoint Presentation</vt:lpstr>
      <vt:lpstr>AGENDA</vt:lpstr>
      <vt:lpstr>PowerPoint Presentation</vt:lpstr>
      <vt:lpstr>PowerPoint Presentation</vt:lpstr>
      <vt:lpstr>OUTREACHES (APRIL TO JUNE 2024)</vt:lpstr>
      <vt:lpstr>OUTREACHES (APRIL AND MAY 2024)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Ethics and Professional Accountability: Structural Challenges in the Audit, Assurance and Consultancy Industry – Parliament of Australia (aph.gov.au)   Inquiry into management and assurance of integrity by consulting services – Parliament of Australia (aph.gov.au)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WAY FORWARD AND TIMELINE</vt:lpstr>
      <vt:lpstr>PowerPoint Presentation</vt:lpstr>
    </vt:vector>
  </TitlesOfParts>
  <Manager/>
  <Company>International Public Sector Accounting Board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Megan Hartman</dc:creator>
  <cp:keywords/>
  <dc:description/>
  <cp:lastModifiedBy>Carla Vijian</cp:lastModifiedBy>
  <cp:revision>973</cp:revision>
  <cp:lastPrinted>2020-01-09T14:46:46Z</cp:lastPrinted>
  <dcterms:created xsi:type="dcterms:W3CDTF">2018-10-18T19:25:41Z</dcterms:created>
  <dcterms:modified xsi:type="dcterms:W3CDTF">2024-07-15T22:28:12Z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0x0101000BAD217CEBB23849AF912D4588C65B4E</vt:lpwstr>
  </property>
</Properties>
</file>