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41" r:id="rId4"/>
  </p:sldMasterIdLst>
  <p:notesMasterIdLst>
    <p:notesMasterId r:id="rId19"/>
  </p:notesMasterIdLst>
  <p:handoutMasterIdLst>
    <p:handoutMasterId r:id="rId20"/>
  </p:handoutMasterIdLst>
  <p:sldIdLst>
    <p:sldId id="567" r:id="rId5"/>
    <p:sldId id="516" r:id="rId6"/>
    <p:sldId id="511" r:id="rId7"/>
    <p:sldId id="561" r:id="rId8"/>
    <p:sldId id="578" r:id="rId9"/>
    <p:sldId id="579" r:id="rId10"/>
    <p:sldId id="512" r:id="rId11"/>
    <p:sldId id="573" r:id="rId12"/>
    <p:sldId id="572" r:id="rId13"/>
    <p:sldId id="574" r:id="rId14"/>
    <p:sldId id="577" r:id="rId15"/>
    <p:sldId id="513" r:id="rId16"/>
    <p:sldId id="517" r:id="rId17"/>
    <p:sldId id="545" r:id="rId18"/>
  </p:sldIdLst>
  <p:sldSz cx="9144000" cy="5143500" type="screen16x9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2">
          <p15:clr>
            <a:srgbClr val="A4A3A4"/>
          </p15:clr>
        </p15:guide>
        <p15:guide id="2" orient="horz">
          <p15:clr>
            <a:srgbClr val="A4A3A4"/>
          </p15:clr>
        </p15:guide>
        <p15:guide id="3" orient="horz" pos="795">
          <p15:clr>
            <a:srgbClr val="A4A3A4"/>
          </p15:clr>
        </p15:guide>
        <p15:guide id="4" orient="horz" pos="348" userDrawn="1">
          <p15:clr>
            <a:srgbClr val="A4A3A4"/>
          </p15:clr>
        </p15:guide>
        <p15:guide id="5" pos="5451">
          <p15:clr>
            <a:srgbClr val="A4A3A4"/>
          </p15:clr>
        </p15:guide>
        <p15:guide id="6" pos="317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1D5AD5F-1F4B-15B2-6774-422F25EF47B1}" name="Kelly Mullins" initials="KM" userId="S::kmullins@aicpa.org::c10d1185-5f68-44b1-8b99-e63160c29efe" providerId="AD"/>
  <p188:author id="{371D2F79-07D3-B6CE-0519-4228C3B9F318}" name="Joan Farris" initials="JF" userId="S::JFarris@aicpa.org::e50bddb8-d56c-4db7-ae6a-96ed5fccdd00" providerId="AD"/>
  <p188:author id="{1A1EB2B3-7CF7-B950-B591-BC78FD42B45C}" name="Dourdourekas, Anna" initials="DA" userId="S::Anna.Dourdourekas@us.gt.com::46a872b0-50d8-4c32-9dfa-47e946d0d68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326E"/>
    <a:srgbClr val="96326B"/>
    <a:srgbClr val="672D89"/>
    <a:srgbClr val="63656B"/>
    <a:srgbClr val="BBBCBC"/>
    <a:srgbClr val="00857D"/>
    <a:srgbClr val="3A5DAE"/>
    <a:srgbClr val="642566"/>
    <a:srgbClr val="97999B"/>
    <a:srgbClr val="C60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4822" autoAdjust="0"/>
  </p:normalViewPr>
  <p:slideViewPr>
    <p:cSldViewPr snapToGrid="0">
      <p:cViewPr varScale="1">
        <p:scale>
          <a:sx n="62" d="100"/>
          <a:sy n="62" d="100"/>
        </p:scale>
        <p:origin x="1400" y="48"/>
      </p:cViewPr>
      <p:guideLst>
        <p:guide orient="horz" pos="1582"/>
        <p:guide orient="horz"/>
        <p:guide orient="horz" pos="795"/>
        <p:guide orient="horz" pos="348"/>
        <p:guide pos="5451"/>
        <p:guide pos="3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an Farris" userId="e50bddb8-d56c-4db7-ae6a-96ed5fccdd00" providerId="ADAL" clId="{2FF8D98D-9A61-4618-BB6B-B8804F12B060}"/>
    <pc:docChg chg="custSel modSld">
      <pc:chgData name="Joan Farris" userId="e50bddb8-d56c-4db7-ae6a-96ed5fccdd00" providerId="ADAL" clId="{2FF8D98D-9A61-4618-BB6B-B8804F12B060}" dt="2024-05-24T15:54:07.550" v="13" actId="21"/>
      <pc:docMkLst>
        <pc:docMk/>
      </pc:docMkLst>
      <pc:sldChg chg="modNotesTx">
        <pc:chgData name="Joan Farris" userId="e50bddb8-d56c-4db7-ae6a-96ed5fccdd00" providerId="ADAL" clId="{2FF8D98D-9A61-4618-BB6B-B8804F12B060}" dt="2024-05-24T15:51:42.265" v="3" actId="20577"/>
        <pc:sldMkLst>
          <pc:docMk/>
          <pc:sldMk cId="2502162188" sldId="511"/>
        </pc:sldMkLst>
      </pc:sldChg>
      <pc:sldChg chg="modNotesTx">
        <pc:chgData name="Joan Farris" userId="e50bddb8-d56c-4db7-ae6a-96ed5fccdd00" providerId="ADAL" clId="{2FF8D98D-9A61-4618-BB6B-B8804F12B060}" dt="2024-05-24T15:52:20.385" v="7" actId="6549"/>
        <pc:sldMkLst>
          <pc:docMk/>
          <pc:sldMk cId="2734762504" sldId="512"/>
        </pc:sldMkLst>
      </pc:sldChg>
      <pc:sldChg chg="modNotesTx">
        <pc:chgData name="Joan Farris" userId="e50bddb8-d56c-4db7-ae6a-96ed5fccdd00" providerId="ADAL" clId="{2FF8D98D-9A61-4618-BB6B-B8804F12B060}" dt="2024-05-24T15:52:57.352" v="12" actId="6549"/>
        <pc:sldMkLst>
          <pc:docMk/>
          <pc:sldMk cId="2853181332" sldId="513"/>
        </pc:sldMkLst>
      </pc:sldChg>
      <pc:sldChg chg="modNotesTx">
        <pc:chgData name="Joan Farris" userId="e50bddb8-d56c-4db7-ae6a-96ed5fccdd00" providerId="ADAL" clId="{2FF8D98D-9A61-4618-BB6B-B8804F12B060}" dt="2024-05-24T15:51:35.612" v="1" actId="6549"/>
        <pc:sldMkLst>
          <pc:docMk/>
          <pc:sldMk cId="3045591869" sldId="516"/>
        </pc:sldMkLst>
      </pc:sldChg>
      <pc:sldChg chg="modNotesTx">
        <pc:chgData name="Joan Farris" userId="e50bddb8-d56c-4db7-ae6a-96ed5fccdd00" providerId="ADAL" clId="{2FF8D98D-9A61-4618-BB6B-B8804F12B060}" dt="2024-05-24T15:51:49.687" v="4" actId="6549"/>
        <pc:sldMkLst>
          <pc:docMk/>
          <pc:sldMk cId="2716351777" sldId="561"/>
        </pc:sldMkLst>
      </pc:sldChg>
      <pc:sldChg chg="modNotesTx">
        <pc:chgData name="Joan Farris" userId="e50bddb8-d56c-4db7-ae6a-96ed5fccdd00" providerId="ADAL" clId="{2FF8D98D-9A61-4618-BB6B-B8804F12B060}" dt="2024-05-24T15:51:30.208" v="0" actId="6549"/>
        <pc:sldMkLst>
          <pc:docMk/>
          <pc:sldMk cId="2467845876" sldId="567"/>
        </pc:sldMkLst>
      </pc:sldChg>
      <pc:sldChg chg="modNotesTx">
        <pc:chgData name="Joan Farris" userId="e50bddb8-d56c-4db7-ae6a-96ed5fccdd00" providerId="ADAL" clId="{2FF8D98D-9A61-4618-BB6B-B8804F12B060}" dt="2024-05-24T15:52:33.725" v="9" actId="6549"/>
        <pc:sldMkLst>
          <pc:docMk/>
          <pc:sldMk cId="2866675527" sldId="572"/>
        </pc:sldMkLst>
      </pc:sldChg>
      <pc:sldChg chg="modNotesTx">
        <pc:chgData name="Joan Farris" userId="e50bddb8-d56c-4db7-ae6a-96ed5fccdd00" providerId="ADAL" clId="{2FF8D98D-9A61-4618-BB6B-B8804F12B060}" dt="2024-05-24T15:52:27.421" v="8" actId="6549"/>
        <pc:sldMkLst>
          <pc:docMk/>
          <pc:sldMk cId="2334908148" sldId="573"/>
        </pc:sldMkLst>
      </pc:sldChg>
      <pc:sldChg chg="modNotesTx">
        <pc:chgData name="Joan Farris" userId="e50bddb8-d56c-4db7-ae6a-96ed5fccdd00" providerId="ADAL" clId="{2FF8D98D-9A61-4618-BB6B-B8804F12B060}" dt="2024-05-24T15:52:39.501" v="10" actId="6549"/>
        <pc:sldMkLst>
          <pc:docMk/>
          <pc:sldMk cId="4010489160" sldId="574"/>
        </pc:sldMkLst>
      </pc:sldChg>
      <pc:sldChg chg="delSp mod modNotesTx">
        <pc:chgData name="Joan Farris" userId="e50bddb8-d56c-4db7-ae6a-96ed5fccdd00" providerId="ADAL" clId="{2FF8D98D-9A61-4618-BB6B-B8804F12B060}" dt="2024-05-24T15:54:07.550" v="13" actId="21"/>
        <pc:sldMkLst>
          <pc:docMk/>
          <pc:sldMk cId="1715026815" sldId="577"/>
        </pc:sldMkLst>
        <pc:spChg chg="del">
          <ac:chgData name="Joan Farris" userId="e50bddb8-d56c-4db7-ae6a-96ed5fccdd00" providerId="ADAL" clId="{2FF8D98D-9A61-4618-BB6B-B8804F12B060}" dt="2024-05-24T15:54:07.550" v="13" actId="21"/>
          <ac:spMkLst>
            <pc:docMk/>
            <pc:sldMk cId="1715026815" sldId="577"/>
            <ac:spMk id="3" creationId="{7DABD1E0-2832-25B6-6CF2-E5744F2D1BCA}"/>
          </ac:spMkLst>
        </pc:spChg>
      </pc:sldChg>
      <pc:sldChg chg="modNotesTx">
        <pc:chgData name="Joan Farris" userId="e50bddb8-d56c-4db7-ae6a-96ed5fccdd00" providerId="ADAL" clId="{2FF8D98D-9A61-4618-BB6B-B8804F12B060}" dt="2024-05-24T15:51:56.723" v="5" actId="6549"/>
        <pc:sldMkLst>
          <pc:docMk/>
          <pc:sldMk cId="110599646" sldId="578"/>
        </pc:sldMkLst>
      </pc:sldChg>
      <pc:sldChg chg="modNotesTx">
        <pc:chgData name="Joan Farris" userId="e50bddb8-d56c-4db7-ae6a-96ed5fccdd00" providerId="ADAL" clId="{2FF8D98D-9A61-4618-BB6B-B8804F12B060}" dt="2024-05-24T15:52:10.677" v="6" actId="6549"/>
        <pc:sldMkLst>
          <pc:docMk/>
          <pc:sldMk cId="3335304586" sldId="57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1939D95F-9460-0440-9860-1A57FB5F8A2B}" type="datetimeFigureOut">
              <a:rPr lang="en-US" smtClean="0"/>
              <a:t>5/24/2024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FFBB091-2F95-4A45-9F22-28B9876BB23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9972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D83DAA10-76F1-BB44-9D35-7CFF32032758}" type="datetimeFigureOut">
              <a:rPr lang="en-US" smtClean="0"/>
              <a:t>5/24/2024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3F9647A-3E31-3A41-A4E9-ABE8D6F99CD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2231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8063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8066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6228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4917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DCFA20-BAD0-4434-985B-A024E6E866A0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1772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626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DCFA20-BAD0-4434-985B-A024E6E866A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9599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1851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85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9868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847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3796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7923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F9647A-3E31-3A41-A4E9-ABE8D6F99CD0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76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Assoc, symbol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ssociation_PPT_Supergraphic_Horz_Adjustr2-03.png">
            <a:extLst>
              <a:ext uri="{FF2B5EF4-FFF2-40B4-BE49-F238E27FC236}">
                <a16:creationId xmlns:a16="http://schemas.microsoft.com/office/drawing/2014/main" id="{DFACF3A9-0F68-7B4C-B1C3-4BE1A878EBB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961" b="980"/>
          <a:stretch/>
        </p:blipFill>
        <p:spPr>
          <a:xfrm>
            <a:off x="-5800" y="-8142"/>
            <a:ext cx="9149800" cy="5151641"/>
          </a:xfrm>
          <a:prstGeom prst="rect">
            <a:avLst/>
          </a:prstGeom>
        </p:spPr>
      </p:pic>
      <p:pic>
        <p:nvPicPr>
          <p:cNvPr id="8" name="Picture 7" descr="Association_PPT_Supergraphic_Horz_Adjustr2-03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961" b="980"/>
          <a:stretch/>
        </p:blipFill>
        <p:spPr>
          <a:xfrm>
            <a:off x="-5800" y="-8142"/>
            <a:ext cx="9149800" cy="51516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7450" y="1956912"/>
            <a:ext cx="6015892" cy="1495771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52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7066" y="3520440"/>
            <a:ext cx="6400800" cy="13144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7214617" y="-1"/>
            <a:ext cx="1929383" cy="563231"/>
          </a:xfrm>
        </p:spPr>
        <p:txBody>
          <a:bodyPr wrap="square" lIns="165100" tIns="118872" rIns="328930" bIns="73152">
            <a:spAutoFit/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825A97-F089-2F41-0D3A-A52F65917F4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3204" y="523576"/>
            <a:ext cx="2242311" cy="659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399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68" y="365760"/>
            <a:ext cx="8199664" cy="589837"/>
          </a:xfrm>
        </p:spPr>
        <p:txBody>
          <a:bodyPr lIns="0" tIns="0" rIns="0" bIns="0" anchor="b" anchorCtr="0">
            <a:no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080" y="4804307"/>
            <a:ext cx="213868" cy="2724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lang="en-US" sz="80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0FBB8BA-9C6A-4A48-A369-70FBD2FA98D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967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68" y="365760"/>
            <a:ext cx="8199664" cy="589837"/>
          </a:xfrm>
        </p:spPr>
        <p:txBody>
          <a:bodyPr lIns="0" tIns="0" rIns="0" bIns="0" anchor="b" anchorCtr="0">
            <a:no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080" y="4804307"/>
            <a:ext cx="213868" cy="2724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lang="en-US" sz="80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0FBB8BA-9C6A-4A48-A369-70FBD2FA98D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10">
            <a:extLst>
              <a:ext uri="{FF2B5EF4-FFF2-40B4-BE49-F238E27FC236}">
                <a16:creationId xmlns:a16="http://schemas.microsoft.com/office/drawing/2014/main" id="{F7954407-0F0F-4A4D-9CA3-6832ACB069A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560889" y="1201739"/>
            <a:ext cx="4089400" cy="306491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E2CCCC15-2C98-B047-96FD-2DF6BE0B103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6657" y="1197864"/>
            <a:ext cx="3891607" cy="3333647"/>
          </a:xfrm>
        </p:spPr>
        <p:txBody>
          <a:bodyPr lIns="0" tIns="0" rIns="0" bIns="0" numCol="1" spcCol="374904">
            <a:noAutofit/>
          </a:bodyPr>
          <a:lstStyle>
            <a:lvl1pPr marL="11113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tabLst/>
              <a:defRPr sz="2000" baseline="0">
                <a:solidFill>
                  <a:schemeClr val="bg2"/>
                </a:solidFill>
              </a:defRPr>
            </a:lvl1pPr>
            <a:lvl2pPr marL="228600" indent="-173736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tabLst/>
              <a:defRPr sz="2000">
                <a:solidFill>
                  <a:schemeClr val="bg2"/>
                </a:solidFill>
              </a:defRPr>
            </a:lvl2pPr>
            <a:lvl3pPr marL="457200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Lucida Grande"/>
              <a:buChar char="–"/>
              <a:defRPr sz="1400">
                <a:solidFill>
                  <a:schemeClr val="bg2"/>
                </a:solidFill>
              </a:defRPr>
            </a:lvl3pPr>
            <a:lvl4pPr marL="685800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Lucida Grande"/>
              <a:buChar char="–"/>
              <a:defRPr sz="1400">
                <a:solidFill>
                  <a:schemeClr val="bg2"/>
                </a:solidFill>
              </a:defRPr>
            </a:lvl4pPr>
            <a:lvl5pPr marL="914400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Lucida Grande"/>
              <a:buChar char="–"/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87727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68" y="365760"/>
            <a:ext cx="8199664" cy="589837"/>
          </a:xfrm>
        </p:spPr>
        <p:txBody>
          <a:bodyPr lIns="0" tIns="0" rIns="0" bIns="0" anchor="b" anchorCtr="0">
            <a:no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080" y="4804307"/>
            <a:ext cx="213868" cy="2724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lang="en-US" sz="80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0FBB8BA-9C6A-4A48-A369-70FBD2FA98D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10">
            <a:extLst>
              <a:ext uri="{FF2B5EF4-FFF2-40B4-BE49-F238E27FC236}">
                <a16:creationId xmlns:a16="http://schemas.microsoft.com/office/drawing/2014/main" id="{51818907-0E41-8546-8C19-4704E8E19F1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97841" y="2327015"/>
            <a:ext cx="2041984" cy="1737427"/>
          </a:xfrm>
        </p:spPr>
        <p:txBody>
          <a:bodyPr>
            <a:noAutofit/>
          </a:bodyPr>
          <a:lstStyle>
            <a:lvl1pPr marL="0" indent="0">
              <a:buNone/>
              <a:defRPr sz="1600" b="1">
                <a:solidFill>
                  <a:schemeClr val="accent5"/>
                </a:solidFill>
              </a:defRPr>
            </a:lvl1pPr>
            <a:lvl2pPr marL="231775" indent="-231775">
              <a:buFont typeface="Arial"/>
              <a:buChar char="•"/>
              <a:defRPr/>
            </a:lvl2pPr>
            <a:lvl3pPr marL="457200" indent="-225425">
              <a:tabLst/>
              <a:defRPr/>
            </a:lvl3pPr>
            <a:lvl4pPr marL="688975" indent="-231775">
              <a:defRPr/>
            </a:lvl4pPr>
            <a:lvl5pPr marL="914400" indent="-225425"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E5CFD0A-D716-114A-886F-933EC23135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839" y="4244390"/>
            <a:ext cx="7773729" cy="46324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10">
            <a:extLst>
              <a:ext uri="{FF2B5EF4-FFF2-40B4-BE49-F238E27FC236}">
                <a16:creationId xmlns:a16="http://schemas.microsoft.com/office/drawing/2014/main" id="{A91ADC71-BE6B-9946-870E-6E76A18DE29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62983" y="2327015"/>
            <a:ext cx="2041984" cy="1737427"/>
          </a:xfrm>
        </p:spPr>
        <p:txBody>
          <a:bodyPr>
            <a:noAutofit/>
          </a:bodyPr>
          <a:lstStyle>
            <a:lvl1pPr marL="0" indent="0">
              <a:buNone/>
              <a:defRPr sz="1600" b="1">
                <a:solidFill>
                  <a:schemeClr val="accent6"/>
                </a:solidFill>
              </a:defRPr>
            </a:lvl1pPr>
            <a:lvl2pPr marL="231775" indent="-231775">
              <a:buFont typeface="Arial"/>
              <a:buChar char="•"/>
              <a:defRPr/>
            </a:lvl2pPr>
            <a:lvl3pPr marL="457200" indent="-225425">
              <a:tabLst/>
              <a:defRPr/>
            </a:lvl3pPr>
            <a:lvl4pPr marL="688975" indent="-231775">
              <a:defRPr/>
            </a:lvl4pPr>
            <a:lvl5pPr marL="914400" indent="-225425"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Content Placeholder 10">
            <a:extLst>
              <a:ext uri="{FF2B5EF4-FFF2-40B4-BE49-F238E27FC236}">
                <a16:creationId xmlns:a16="http://schemas.microsoft.com/office/drawing/2014/main" id="{B2BB487F-757A-0942-B4EE-1F02936A0F9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607633" y="2327015"/>
            <a:ext cx="2041984" cy="1737427"/>
          </a:xfrm>
        </p:spPr>
        <p:txBody>
          <a:bodyPr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 marL="231775" indent="-231775">
              <a:buFont typeface="Arial"/>
              <a:buChar char="•"/>
              <a:defRPr/>
            </a:lvl2pPr>
            <a:lvl3pPr marL="457200" indent="-225425">
              <a:tabLst/>
              <a:defRPr/>
            </a:lvl3pPr>
            <a:lvl4pPr marL="688975" indent="-231775">
              <a:defRPr/>
            </a:lvl4pPr>
            <a:lvl5pPr marL="914400" indent="-225425"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15">
            <a:extLst>
              <a:ext uri="{FF2B5EF4-FFF2-40B4-BE49-F238E27FC236}">
                <a16:creationId xmlns:a16="http://schemas.microsoft.com/office/drawing/2014/main" id="{97C4D66D-1D33-D24B-B82A-29786E0B4DB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7840" y="1198574"/>
            <a:ext cx="2041525" cy="1065883"/>
          </a:xfrm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9" name="Picture Placeholder 15">
            <a:extLst>
              <a:ext uri="{FF2B5EF4-FFF2-40B4-BE49-F238E27FC236}">
                <a16:creationId xmlns:a16="http://schemas.microsoft.com/office/drawing/2014/main" id="{D0403E0A-D912-BD45-B290-FFE49B5984C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607633" y="1198574"/>
            <a:ext cx="2041525" cy="1065883"/>
          </a:xfrm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Picture Placeholder 15">
            <a:extLst>
              <a:ext uri="{FF2B5EF4-FFF2-40B4-BE49-F238E27FC236}">
                <a16:creationId xmlns:a16="http://schemas.microsoft.com/office/drawing/2014/main" id="{DF0E45BE-E6AB-C04C-A943-762C808A750F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762983" y="1198574"/>
            <a:ext cx="2041525" cy="1065883"/>
          </a:xfrm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159061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68" y="365760"/>
            <a:ext cx="8199664" cy="589837"/>
          </a:xfrm>
        </p:spPr>
        <p:txBody>
          <a:bodyPr lIns="0" tIns="0" rIns="0" bIns="0" anchor="b" anchorCtr="0">
            <a:no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080" y="4804307"/>
            <a:ext cx="213868" cy="2724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lang="en-US" sz="80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0FBB8BA-9C6A-4A48-A369-70FBD2FA98D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3C377083-A141-8144-9FDC-08E03E4B10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9611" y="1497277"/>
            <a:ext cx="1866794" cy="2310392"/>
          </a:xfrm>
          <a:solidFill>
            <a:schemeClr val="accent5"/>
          </a:solidFill>
        </p:spPr>
        <p:txBody>
          <a:bodyPr lIns="182880" tIns="182880" rIns="91440" bIns="18288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12A8034E-760C-9744-BDFC-EAE6C7B37D1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97471" y="1497277"/>
            <a:ext cx="1866794" cy="2310392"/>
          </a:xfrm>
          <a:solidFill>
            <a:schemeClr val="accent3"/>
          </a:solidFill>
        </p:spPr>
        <p:txBody>
          <a:bodyPr lIns="182880" tIns="182880" rIns="91440" bIns="18288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334A8CC6-D1EE-1B4A-B062-05475BDEA98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675331" y="1497277"/>
            <a:ext cx="1866794" cy="2310392"/>
          </a:xfrm>
          <a:solidFill>
            <a:schemeClr val="accent4"/>
          </a:solidFill>
        </p:spPr>
        <p:txBody>
          <a:bodyPr lIns="182880" tIns="182880" rIns="91440" bIns="18288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E1A4314F-36EA-614E-A59B-FC27C8EA26A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753192" y="1497277"/>
            <a:ext cx="1866794" cy="2310392"/>
          </a:xfrm>
          <a:solidFill>
            <a:schemeClr val="accent6"/>
          </a:solidFill>
        </p:spPr>
        <p:txBody>
          <a:bodyPr lIns="182880" tIns="182880" rIns="91440" bIns="18288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35997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with quote, purpl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ssociation_PPT_Back_Horz_Adjustr2-03.png">
            <a:extLst>
              <a:ext uri="{FF2B5EF4-FFF2-40B4-BE49-F238E27FC236}">
                <a16:creationId xmlns:a16="http://schemas.microsoft.com/office/drawing/2014/main" id="{8D0F1C9A-ED2E-6A49-AEB1-9E70633CD0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00" y="-8142"/>
            <a:ext cx="9149800" cy="5152669"/>
          </a:xfrm>
          <a:prstGeom prst="rect">
            <a:avLst/>
          </a:prstGeom>
        </p:spPr>
      </p:pic>
      <p:pic>
        <p:nvPicPr>
          <p:cNvPr id="6" name="Picture 5" descr="Association_PPT_Back_Horz_Adjustr2-0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00" y="-8142"/>
            <a:ext cx="9149800" cy="5152669"/>
          </a:xfrm>
          <a:prstGeom prst="rect">
            <a:avLst/>
          </a:prstGeom>
        </p:spPr>
      </p:pic>
      <p:pic>
        <p:nvPicPr>
          <p:cNvPr id="7" name="Picture 6" descr="Association_PPT_Back_Horz_Adjustr2-0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00" y="-8142"/>
            <a:ext cx="9149800" cy="51526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252" y="1414896"/>
            <a:ext cx="6861175" cy="1545046"/>
          </a:xfrm>
        </p:spPr>
        <p:txBody>
          <a:bodyPr lIns="0" tIns="0" rIns="0" bIns="0" anchor="t" anchorCtr="0">
            <a:noAutofit/>
          </a:bodyPr>
          <a:lstStyle>
            <a:lvl1pPr marL="90488" indent="-90488" algn="l">
              <a:lnSpc>
                <a:spcPts val="30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96253" y="3657600"/>
            <a:ext cx="6231040" cy="86518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2pPr>
            <a:lvl3pPr marL="914400" indent="0">
              <a:buNone/>
              <a:defRPr sz="1200" b="1">
                <a:solidFill>
                  <a:schemeClr val="bg1"/>
                </a:solidFill>
              </a:defRPr>
            </a:lvl3pPr>
            <a:lvl4pPr marL="1371600" indent="0">
              <a:buNone/>
              <a:defRPr sz="1200" b="1">
                <a:solidFill>
                  <a:schemeClr val="bg1"/>
                </a:solidFill>
              </a:defRPr>
            </a:lvl4pPr>
            <a:lvl5pPr marL="1828800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81A09BC-2FD5-0B44-8AC7-75DF0615E1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1080" y="4804307"/>
            <a:ext cx="213868" cy="2724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lang="en-US" sz="8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0FBB8BA-9C6A-4A48-A369-70FBD2FA98D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1005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ivider with quote, purpl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5-01.png">
            <a:extLst>
              <a:ext uri="{FF2B5EF4-FFF2-40B4-BE49-F238E27FC236}">
                <a16:creationId xmlns:a16="http://schemas.microsoft.com/office/drawing/2014/main" id="{E7170E97-3B88-5D46-8B55-228406E10A9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9144001" cy="5148073"/>
          </a:xfrm>
          <a:prstGeom prst="rect">
            <a:avLst/>
          </a:prstGeom>
        </p:spPr>
      </p:pic>
      <p:pic>
        <p:nvPicPr>
          <p:cNvPr id="6" name="Picture 5" descr="Background5-01.png">
            <a:extLst>
              <a:ext uri="{FF2B5EF4-FFF2-40B4-BE49-F238E27FC236}">
                <a16:creationId xmlns:a16="http://schemas.microsoft.com/office/drawing/2014/main" id="{1FF466D5-2398-4F48-8EE0-034B76B82D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9144001" cy="51480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252" y="1414896"/>
            <a:ext cx="6861175" cy="1545046"/>
          </a:xfrm>
        </p:spPr>
        <p:txBody>
          <a:bodyPr lIns="0" tIns="0" rIns="0" bIns="0" anchor="t" anchorCtr="0">
            <a:noAutofit/>
          </a:bodyPr>
          <a:lstStyle>
            <a:lvl1pPr marL="90488" indent="-90488" algn="l">
              <a:lnSpc>
                <a:spcPts val="30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96253" y="3657600"/>
            <a:ext cx="6231040" cy="86518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2pPr>
            <a:lvl3pPr marL="914400" indent="0">
              <a:buNone/>
              <a:defRPr sz="1200" b="1">
                <a:solidFill>
                  <a:schemeClr val="bg1"/>
                </a:solidFill>
              </a:defRPr>
            </a:lvl3pPr>
            <a:lvl4pPr marL="1371600" indent="0">
              <a:buNone/>
              <a:defRPr sz="1200" b="1">
                <a:solidFill>
                  <a:schemeClr val="bg1"/>
                </a:solidFill>
              </a:defRPr>
            </a:lvl4pPr>
            <a:lvl5pPr marL="1828800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32B603A-B3C8-0048-8EA1-99FE9A1F7A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1080" y="4804307"/>
            <a:ext cx="213868" cy="2724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lang="en-US" sz="8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0FBB8BA-9C6A-4A48-A369-70FBD2FA98D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1044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ivider with quote, purpl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7-01.png">
            <a:extLst>
              <a:ext uri="{FF2B5EF4-FFF2-40B4-BE49-F238E27FC236}">
                <a16:creationId xmlns:a16="http://schemas.microsoft.com/office/drawing/2014/main" id="{40378374-AA26-7F48-9C93-7F61B48362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</p:spPr>
      </p:pic>
      <p:pic>
        <p:nvPicPr>
          <p:cNvPr id="6" name="Picture 5" descr="Background7-01.png">
            <a:extLst>
              <a:ext uri="{FF2B5EF4-FFF2-40B4-BE49-F238E27FC236}">
                <a16:creationId xmlns:a16="http://schemas.microsoft.com/office/drawing/2014/main" id="{4A0B8E60-1176-7D42-AE10-479D1523F7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252" y="1414896"/>
            <a:ext cx="6861175" cy="1545046"/>
          </a:xfrm>
        </p:spPr>
        <p:txBody>
          <a:bodyPr lIns="0" tIns="0" rIns="0" bIns="0" anchor="t" anchorCtr="0">
            <a:noAutofit/>
          </a:bodyPr>
          <a:lstStyle>
            <a:lvl1pPr marL="90488" indent="-90488" algn="l">
              <a:lnSpc>
                <a:spcPts val="30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96253" y="3657600"/>
            <a:ext cx="6231040" cy="86518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2pPr>
            <a:lvl3pPr marL="914400" indent="0">
              <a:buNone/>
              <a:defRPr sz="1200" b="1">
                <a:solidFill>
                  <a:schemeClr val="bg1"/>
                </a:solidFill>
              </a:defRPr>
            </a:lvl3pPr>
            <a:lvl4pPr marL="1371600" indent="0">
              <a:buNone/>
              <a:defRPr sz="1200" b="1">
                <a:solidFill>
                  <a:schemeClr val="bg1"/>
                </a:solidFill>
              </a:defRPr>
            </a:lvl4pPr>
            <a:lvl5pPr marL="1828800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8836120-7A63-974D-8BF1-769D9ABA83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1080" y="4804307"/>
            <a:ext cx="213868" cy="2724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lang="en-US" sz="8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0FBB8BA-9C6A-4A48-A369-70FBD2FA98D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0858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ivider with quote, purpl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ground6-01.png">
            <a:extLst>
              <a:ext uri="{FF2B5EF4-FFF2-40B4-BE49-F238E27FC236}">
                <a16:creationId xmlns:a16="http://schemas.microsoft.com/office/drawing/2014/main" id="{DECE967F-D7F7-AA40-A41C-493CB5243A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44000" cy="5148072"/>
          </a:xfrm>
          <a:prstGeom prst="rect">
            <a:avLst/>
          </a:prstGeom>
        </p:spPr>
      </p:pic>
      <p:pic>
        <p:nvPicPr>
          <p:cNvPr id="6" name="Picture 5" descr="Background6-01.png">
            <a:extLst>
              <a:ext uri="{FF2B5EF4-FFF2-40B4-BE49-F238E27FC236}">
                <a16:creationId xmlns:a16="http://schemas.microsoft.com/office/drawing/2014/main" id="{5BCE7307-1B21-CC4A-AE8D-4FC1394113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44000" cy="51480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252" y="1414896"/>
            <a:ext cx="6861175" cy="1545046"/>
          </a:xfrm>
        </p:spPr>
        <p:txBody>
          <a:bodyPr lIns="0" tIns="0" rIns="0" bIns="0" anchor="t" anchorCtr="0">
            <a:noAutofit/>
          </a:bodyPr>
          <a:lstStyle>
            <a:lvl1pPr marL="90488" indent="-90488" algn="l">
              <a:lnSpc>
                <a:spcPts val="3000"/>
              </a:lnSpc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96253" y="3657600"/>
            <a:ext cx="6231040" cy="86518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2pPr>
            <a:lvl3pPr marL="914400" indent="0">
              <a:buNone/>
              <a:defRPr sz="1200" b="1">
                <a:solidFill>
                  <a:schemeClr val="bg1"/>
                </a:solidFill>
              </a:defRPr>
            </a:lvl3pPr>
            <a:lvl4pPr marL="1371600" indent="0">
              <a:buNone/>
              <a:defRPr sz="1200" b="1">
                <a:solidFill>
                  <a:schemeClr val="bg1"/>
                </a:solidFill>
              </a:defRPr>
            </a:lvl4pPr>
            <a:lvl5pPr marL="1828800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23769AA-5690-3149-A4CA-7BD2F82A59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1080" y="4804307"/>
            <a:ext cx="213868" cy="2724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lang="en-US" sz="8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0FBB8BA-9C6A-4A48-A369-70FBD2FA98D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2649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hank you, CIMA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ssociation_PPT_Back_Horz_Adjustr2-0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00" y="-8142"/>
            <a:ext cx="9149800" cy="51526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96253" y="3374008"/>
            <a:ext cx="5789903" cy="1138773"/>
          </a:xfrm>
          <a:prstGeom prst="rect">
            <a:avLst/>
          </a:prstGeom>
          <a:noFill/>
        </p:spPr>
        <p:txBody>
          <a:bodyPr wrap="square" lIns="0" tIns="0" bIns="0" rtlCol="0">
            <a:noAutofit/>
          </a:bodyPr>
          <a:lstStyle/>
          <a:p>
            <a:r>
              <a:rPr lang="en-US" sz="6800" dirty="0">
                <a:solidFill>
                  <a:srgbClr val="FFFFFF"/>
                </a:solidFill>
              </a:rPr>
              <a:t>Thank you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6872" y="4753008"/>
            <a:ext cx="52409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2018 Association of International Certified Professional Accountants. All rights reserved.</a:t>
            </a:r>
            <a:endParaRPr lang="en-US" sz="800" dirty="0">
              <a:solidFill>
                <a:schemeClr val="bg1"/>
              </a:solidFill>
            </a:endParaRPr>
          </a:p>
        </p:txBody>
      </p:sp>
      <p:pic>
        <p:nvPicPr>
          <p:cNvPr id="6" name="Picture 5" descr="Association_PPT_Back_Horz_Adjustr2-0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00" y="-8142"/>
            <a:ext cx="9149800" cy="515266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814B1D1-55DA-1946-B645-814A9D6D8F42}"/>
              </a:ext>
            </a:extLst>
          </p:cNvPr>
          <p:cNvSpPr txBox="1"/>
          <p:nvPr/>
        </p:nvSpPr>
        <p:spPr>
          <a:xfrm>
            <a:off x="496253" y="2497609"/>
            <a:ext cx="5789903" cy="1138773"/>
          </a:xfrm>
          <a:prstGeom prst="rect">
            <a:avLst/>
          </a:prstGeom>
          <a:noFill/>
        </p:spPr>
        <p:txBody>
          <a:bodyPr wrap="square" lIns="0" tIns="0" bIns="0" rtlCol="0">
            <a:noAutofit/>
          </a:bodyPr>
          <a:lstStyle/>
          <a:p>
            <a:r>
              <a:rPr lang="en-US" sz="6800" dirty="0">
                <a:solidFill>
                  <a:srgbClr val="FFFFFF"/>
                </a:solidFill>
              </a:rPr>
              <a:t>Thank you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B8BF4EF-DC05-3745-8C1B-09225975C9DD}"/>
              </a:ext>
            </a:extLst>
          </p:cNvPr>
          <p:cNvSpPr txBox="1"/>
          <p:nvPr userDrawn="1"/>
        </p:nvSpPr>
        <p:spPr>
          <a:xfrm>
            <a:off x="496253" y="2497609"/>
            <a:ext cx="5789903" cy="1138773"/>
          </a:xfrm>
          <a:prstGeom prst="rect">
            <a:avLst/>
          </a:prstGeom>
          <a:noFill/>
        </p:spPr>
        <p:txBody>
          <a:bodyPr wrap="square" lIns="0" tIns="0" bIns="0" rtlCol="0">
            <a:noAutofit/>
          </a:bodyPr>
          <a:lstStyle/>
          <a:p>
            <a:r>
              <a:rPr lang="en-US" sz="6800" dirty="0">
                <a:solidFill>
                  <a:srgbClr val="FFFFFF"/>
                </a:solidFill>
              </a:rPr>
              <a:t>Thank you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F1BBB8-2AE3-1B26-4B9C-C283A67D352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3204" y="523576"/>
            <a:ext cx="2242311" cy="6597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C7E23AA-F24F-77C6-391B-C7F6ADFC9B1A}"/>
              </a:ext>
            </a:extLst>
          </p:cNvPr>
          <p:cNvSpPr txBox="1"/>
          <p:nvPr userDrawn="1"/>
        </p:nvSpPr>
        <p:spPr>
          <a:xfrm>
            <a:off x="416872" y="4438069"/>
            <a:ext cx="8443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2024 Association of International Certified Professional Accountants. All rights reserved. </a:t>
            </a:r>
            <a:r>
              <a:rPr lang="en-US" sz="800" dirty="0">
                <a:solidFill>
                  <a:schemeClr val="bg1"/>
                </a:solidFill>
              </a:rPr>
              <a:t>This presentation’s images are subject to copyright protection and used under license from third parties. </a:t>
            </a:r>
            <a:r>
              <a:rPr lang="en-US" sz="800" b="1" u="none" dirty="0">
                <a:solidFill>
                  <a:schemeClr val="bg1"/>
                </a:solidFill>
              </a:rPr>
              <a:t>Do not use images from this presentation in other presentations or documents without first consulting with Legal. </a:t>
            </a:r>
            <a:r>
              <a:rPr lang="en-US" sz="800" dirty="0">
                <a:solidFill>
                  <a:schemeClr val="bg1"/>
                </a:solidFill>
              </a:rPr>
              <a:t>The use of copyrighted images outside the licensed scope constitutes copyright infringement and subjects the user to monetary damages and other penalties. 2201-15634-2023</a:t>
            </a:r>
          </a:p>
        </p:txBody>
      </p:sp>
    </p:spTree>
    <p:extLst>
      <p:ext uri="{BB962C8B-B14F-4D97-AF65-F5344CB8AC3E}">
        <p14:creationId xmlns:p14="http://schemas.microsoft.com/office/powerpoint/2010/main" val="817718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hank you, Assoc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ssociation_PPT_Back_Horz_Adjustr2-0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00" y="-9169"/>
            <a:ext cx="9149800" cy="51526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96253" y="3374008"/>
            <a:ext cx="5789903" cy="1138773"/>
          </a:xfrm>
          <a:prstGeom prst="rect">
            <a:avLst/>
          </a:prstGeom>
          <a:noFill/>
        </p:spPr>
        <p:txBody>
          <a:bodyPr wrap="square" lIns="0" tIns="0" bIns="0" rtlCol="0">
            <a:noAutofit/>
          </a:bodyPr>
          <a:lstStyle/>
          <a:p>
            <a:r>
              <a:rPr lang="en-US" sz="6800" dirty="0">
                <a:solidFill>
                  <a:srgbClr val="FFFFFF"/>
                </a:solidFill>
              </a:rPr>
              <a:t>Thank you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6872" y="4753008"/>
            <a:ext cx="46186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2018 Association of International Certified Professional Accountants. All rights reserved.</a:t>
            </a:r>
            <a:endParaRPr lang="en-US" sz="8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450" y="537209"/>
            <a:ext cx="1384977" cy="610948"/>
          </a:xfrm>
          <a:prstGeom prst="rect">
            <a:avLst/>
          </a:prstGeom>
        </p:spPr>
      </p:pic>
      <p:pic>
        <p:nvPicPr>
          <p:cNvPr id="8" name="Picture 7" descr="Association_PPT_Back_Horz_Adjustr2-0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00" y="-9169"/>
            <a:ext cx="9149800" cy="515266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ED4568-0025-BAF7-8D4A-7C61BFC769B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0625" y="537210"/>
            <a:ext cx="1131887" cy="40893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6A325DB-1A51-BEDF-0F4A-94A0A449E32E}"/>
              </a:ext>
            </a:extLst>
          </p:cNvPr>
          <p:cNvSpPr txBox="1"/>
          <p:nvPr userDrawn="1"/>
        </p:nvSpPr>
        <p:spPr>
          <a:xfrm>
            <a:off x="496253" y="2497609"/>
            <a:ext cx="5789903" cy="1138773"/>
          </a:xfrm>
          <a:prstGeom prst="rect">
            <a:avLst/>
          </a:prstGeom>
          <a:noFill/>
        </p:spPr>
        <p:txBody>
          <a:bodyPr wrap="square" lIns="0" tIns="0" bIns="0" rtlCol="0">
            <a:noAutofit/>
          </a:bodyPr>
          <a:lstStyle/>
          <a:p>
            <a:r>
              <a:rPr lang="en-US" sz="6800" dirty="0">
                <a:solidFill>
                  <a:srgbClr val="FFFFFF"/>
                </a:solidFill>
              </a:rPr>
              <a:t>Thank you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7085B6-2E47-C0A8-E23C-BE90B4FD1E0D}"/>
              </a:ext>
            </a:extLst>
          </p:cNvPr>
          <p:cNvSpPr txBox="1"/>
          <p:nvPr userDrawn="1"/>
        </p:nvSpPr>
        <p:spPr>
          <a:xfrm>
            <a:off x="416872" y="4438069"/>
            <a:ext cx="8443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2023 Association of International Certified Professional Accountants. All rights reserved. </a:t>
            </a:r>
            <a:r>
              <a:rPr lang="en-US" sz="800" dirty="0">
                <a:solidFill>
                  <a:schemeClr val="bg1"/>
                </a:solidFill>
              </a:rPr>
              <a:t>This presentation’s images are subject to copyright protection and used under license from third parties. </a:t>
            </a:r>
            <a:r>
              <a:rPr lang="en-US" sz="800" b="1" u="none" dirty="0">
                <a:solidFill>
                  <a:schemeClr val="bg1"/>
                </a:solidFill>
              </a:rPr>
              <a:t>Do not use images from this presentation in other presentations or documents without first consulting with Legal. </a:t>
            </a:r>
            <a:r>
              <a:rPr lang="en-US" sz="800" dirty="0">
                <a:solidFill>
                  <a:schemeClr val="bg1"/>
                </a:solidFill>
              </a:rPr>
              <a:t>The use of copyrighted images outside the licensed scope constitutes copyright infringement and subjects the user to monetary damages and other penalties. 2201-15634-2023</a:t>
            </a:r>
          </a:p>
        </p:txBody>
      </p:sp>
    </p:spTree>
    <p:extLst>
      <p:ext uri="{BB962C8B-B14F-4D97-AF65-F5344CB8AC3E}">
        <p14:creationId xmlns:p14="http://schemas.microsoft.com/office/powerpoint/2010/main" val="1604262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AICPA, symbol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ssociation_PPT_Supergraphic_Horz_Adjustr2-03.png">
            <a:extLst>
              <a:ext uri="{FF2B5EF4-FFF2-40B4-BE49-F238E27FC236}">
                <a16:creationId xmlns:a16="http://schemas.microsoft.com/office/drawing/2014/main" id="{340CB205-526F-B342-8047-8859DFC7E76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961" b="980"/>
          <a:stretch/>
        </p:blipFill>
        <p:spPr>
          <a:xfrm>
            <a:off x="-5800" y="-8141"/>
            <a:ext cx="9149800" cy="5151641"/>
          </a:xfrm>
          <a:prstGeom prst="rect">
            <a:avLst/>
          </a:prstGeom>
        </p:spPr>
      </p:pic>
      <p:pic>
        <p:nvPicPr>
          <p:cNvPr id="7" name="Picture 6" descr="Association_PPT_Supergraphic_Horz_Adjustr2-03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961" b="980"/>
          <a:stretch/>
        </p:blipFill>
        <p:spPr>
          <a:xfrm>
            <a:off x="-5800" y="-8141"/>
            <a:ext cx="9149800" cy="51516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7450" y="1956912"/>
            <a:ext cx="6015892" cy="1495771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52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7066" y="3520440"/>
            <a:ext cx="6400800" cy="13144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7214617" y="-1"/>
            <a:ext cx="1929383" cy="563231"/>
          </a:xfrm>
        </p:spPr>
        <p:txBody>
          <a:bodyPr wrap="square" lIns="165100" tIns="118872" rIns="328930" bIns="73152">
            <a:spAutoFit/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F37585-B7BF-E041-BD0D-16F617D45F8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00625" y="537210"/>
            <a:ext cx="1131887" cy="408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9978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hank you, CIMA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ssociation_PPT_Back_Horz_Adjustr2-0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00" y="-8142"/>
            <a:ext cx="9149800" cy="51526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625" y="537209"/>
            <a:ext cx="1071035" cy="4089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F4BD1A2-F667-96A7-E485-53A05415E551}"/>
              </a:ext>
            </a:extLst>
          </p:cNvPr>
          <p:cNvSpPr txBox="1"/>
          <p:nvPr userDrawn="1"/>
        </p:nvSpPr>
        <p:spPr>
          <a:xfrm>
            <a:off x="496253" y="2497609"/>
            <a:ext cx="5789903" cy="1138773"/>
          </a:xfrm>
          <a:prstGeom prst="rect">
            <a:avLst/>
          </a:prstGeom>
          <a:noFill/>
        </p:spPr>
        <p:txBody>
          <a:bodyPr wrap="square" lIns="0" tIns="0" bIns="0" rtlCol="0">
            <a:noAutofit/>
          </a:bodyPr>
          <a:lstStyle/>
          <a:p>
            <a:r>
              <a:rPr lang="en-US" sz="6800" dirty="0">
                <a:solidFill>
                  <a:srgbClr val="FFFFFF"/>
                </a:solidFill>
              </a:rPr>
              <a:t>Thank you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42EF22-7F20-A374-9748-2C65AD56268D}"/>
              </a:ext>
            </a:extLst>
          </p:cNvPr>
          <p:cNvSpPr txBox="1"/>
          <p:nvPr userDrawn="1"/>
        </p:nvSpPr>
        <p:spPr>
          <a:xfrm>
            <a:off x="416872" y="4438069"/>
            <a:ext cx="8443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2023 Association of International Certified Professional Accountants. All rights reserved. </a:t>
            </a:r>
            <a:r>
              <a:rPr lang="en-US" sz="800" dirty="0">
                <a:solidFill>
                  <a:schemeClr val="bg1"/>
                </a:solidFill>
              </a:rPr>
              <a:t>This presentation’s images are subject to copyright protection and used under license from third parties. </a:t>
            </a:r>
            <a:r>
              <a:rPr lang="en-US" sz="800" b="1" u="none" dirty="0">
                <a:solidFill>
                  <a:schemeClr val="bg1"/>
                </a:solidFill>
              </a:rPr>
              <a:t>Do not use images from this presentation in other presentations or documents without first consulting with Legal. </a:t>
            </a:r>
            <a:r>
              <a:rPr lang="en-US" sz="800" dirty="0">
                <a:solidFill>
                  <a:schemeClr val="bg1"/>
                </a:solidFill>
              </a:rPr>
              <a:t>The use of copyrighted images outside the licensed scope constitutes copyright infringement and subjects the user to monetary damages and other penalties. 2201-15634-2023</a:t>
            </a:r>
          </a:p>
        </p:txBody>
      </p:sp>
    </p:spTree>
    <p:extLst>
      <p:ext uri="{BB962C8B-B14F-4D97-AF65-F5344CB8AC3E}">
        <p14:creationId xmlns:p14="http://schemas.microsoft.com/office/powerpoint/2010/main" val="22462465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purpl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ssociation_PPT_Back_Horz_Adjustr2-03.png">
            <a:extLst>
              <a:ext uri="{FF2B5EF4-FFF2-40B4-BE49-F238E27FC236}">
                <a16:creationId xmlns:a16="http://schemas.microsoft.com/office/drawing/2014/main" id="{07D237D6-A7DF-0640-BCFD-D65D36D2F68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00" y="0"/>
            <a:ext cx="9149800" cy="5152669"/>
          </a:xfrm>
          <a:prstGeom prst="rect">
            <a:avLst/>
          </a:prstGeom>
        </p:spPr>
      </p:pic>
      <p:pic>
        <p:nvPicPr>
          <p:cNvPr id="4" name="Picture 3" descr="Association_PPT_Back_Horz_Adjustr2-0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00" y="0"/>
            <a:ext cx="9149800" cy="5152669"/>
          </a:xfrm>
          <a:prstGeom prst="rect">
            <a:avLst/>
          </a:prstGeom>
        </p:spPr>
      </p:pic>
      <p:pic>
        <p:nvPicPr>
          <p:cNvPr id="5" name="Picture 4" descr="Association_PPT_Back_Horz_Adjustr2-0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00" y="0"/>
            <a:ext cx="9149800" cy="5152669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96252" y="1824205"/>
            <a:ext cx="7363869" cy="289400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6400"/>
              </a:lnSpc>
              <a:spcBef>
                <a:spcPts val="0"/>
              </a:spcBef>
              <a:buNone/>
              <a:defRPr sz="6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D6B7F827-EC0A-0C42-8B8E-5E9E54B922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1080" y="4804307"/>
            <a:ext cx="213868" cy="2724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lang="en-US" sz="8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0FBB8BA-9C6A-4A48-A369-70FBD2FA98D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6678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vider with quote, purpl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5-01.png">
            <a:extLst>
              <a:ext uri="{FF2B5EF4-FFF2-40B4-BE49-F238E27FC236}">
                <a16:creationId xmlns:a16="http://schemas.microsoft.com/office/drawing/2014/main" id="{1FF466D5-2398-4F48-8EE0-034B76B82D5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9144001" cy="5148073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33DA187-5C44-AD48-8C5D-5505EE82018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6252" y="1824205"/>
            <a:ext cx="7363869" cy="289400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6400"/>
              </a:lnSpc>
              <a:spcBef>
                <a:spcPts val="0"/>
              </a:spcBef>
              <a:buNone/>
              <a:defRPr sz="6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7D8F3E5-87CF-D544-90B4-61D346464C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1080" y="4804307"/>
            <a:ext cx="213868" cy="2724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lang="en-US" sz="8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0FBB8BA-9C6A-4A48-A369-70FBD2FA98D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9539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vider with quote, purpl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7-01.png">
            <a:extLst>
              <a:ext uri="{FF2B5EF4-FFF2-40B4-BE49-F238E27FC236}">
                <a16:creationId xmlns:a16="http://schemas.microsoft.com/office/drawing/2014/main" id="{4A0B8E60-1176-7D42-AE10-479D1523F7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BCF0A3B-F1BD-6844-9E10-9FCE4958E1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6252" y="1824205"/>
            <a:ext cx="7363869" cy="289400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6400"/>
              </a:lnSpc>
              <a:spcBef>
                <a:spcPts val="0"/>
              </a:spcBef>
              <a:buNone/>
              <a:defRPr sz="6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69FE813-11FA-D945-887A-CBA3C075A7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1080" y="4804307"/>
            <a:ext cx="213868" cy="2724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lang="en-US" sz="8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0FBB8BA-9C6A-4A48-A369-70FBD2FA98D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982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vider with quote, purple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6-01.png">
            <a:extLst>
              <a:ext uri="{FF2B5EF4-FFF2-40B4-BE49-F238E27FC236}">
                <a16:creationId xmlns:a16="http://schemas.microsoft.com/office/drawing/2014/main" id="{5BCE7307-1B21-CC4A-AE8D-4FC13941130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8072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7DB7D1F-BDD1-1147-AE23-146963180CD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6252" y="1824205"/>
            <a:ext cx="7363869" cy="2894007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ts val="6400"/>
              </a:lnSpc>
              <a:spcBef>
                <a:spcPts val="0"/>
              </a:spcBef>
              <a:buNone/>
              <a:defRPr sz="6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008B6F9-0D73-6045-9012-8A430C11C6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1080" y="4804307"/>
            <a:ext cx="213868" cy="2724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lang="en-US" sz="8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0FBB8BA-9C6A-4A48-A369-70FBD2FA98D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5274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ssociation_PPT_Back_Horz_Adjustr2-03.png">
            <a:extLst>
              <a:ext uri="{FF2B5EF4-FFF2-40B4-BE49-F238E27FC236}">
                <a16:creationId xmlns:a16="http://schemas.microsoft.com/office/drawing/2014/main" id="{B1EBC7F6-4A04-1E4C-B240-A55664D364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00" y="-8142"/>
            <a:ext cx="9149800" cy="5152669"/>
          </a:xfrm>
          <a:prstGeom prst="rect">
            <a:avLst/>
          </a:prstGeom>
        </p:spPr>
      </p:pic>
      <p:pic>
        <p:nvPicPr>
          <p:cNvPr id="4" name="Picture 3" descr="Association_PPT_Back_Horz_Adjustr2-03.png">
            <a:extLst>
              <a:ext uri="{FF2B5EF4-FFF2-40B4-BE49-F238E27FC236}">
                <a16:creationId xmlns:a16="http://schemas.microsoft.com/office/drawing/2014/main" id="{44874502-7C3B-FB4E-B137-927CD771DE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800" y="-8142"/>
            <a:ext cx="9149800" cy="51526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68" y="365760"/>
            <a:ext cx="8199664" cy="589837"/>
          </a:xfrm>
        </p:spPr>
        <p:txBody>
          <a:bodyPr lIns="0" tIns="0" rIns="0" bIns="0" anchor="b" anchorCtr="0">
            <a:noAutofit/>
          </a:bodyPr>
          <a:lstStyle>
            <a:lvl1pPr algn="l"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98C053-9908-A546-9C5E-F9463EC1E3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1080" y="4804307"/>
            <a:ext cx="213868" cy="2724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lang="en-US" sz="80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0FBB8BA-9C6A-4A48-A369-70FBD2FA98D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050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IMA, symbol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ssociation_PPT_Supergraphic_Horz_Adjustr2-03.png">
            <a:extLst>
              <a:ext uri="{FF2B5EF4-FFF2-40B4-BE49-F238E27FC236}">
                <a16:creationId xmlns:a16="http://schemas.microsoft.com/office/drawing/2014/main" id="{126B5F19-E91F-5945-8E3C-98B08A3C4FA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961" b="980"/>
          <a:stretch/>
        </p:blipFill>
        <p:spPr>
          <a:xfrm>
            <a:off x="-5800" y="-8467"/>
            <a:ext cx="9149800" cy="5151641"/>
          </a:xfrm>
          <a:prstGeom prst="rect">
            <a:avLst/>
          </a:prstGeom>
        </p:spPr>
      </p:pic>
      <p:pic>
        <p:nvPicPr>
          <p:cNvPr id="8" name="Picture 7" descr="Association_PPT_Supergraphic_Horz_Adjustr2-03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961" b="980"/>
          <a:stretch/>
        </p:blipFill>
        <p:spPr>
          <a:xfrm>
            <a:off x="-5800" y="-8467"/>
            <a:ext cx="9149800" cy="51516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7450" y="1956912"/>
            <a:ext cx="6015892" cy="1495771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52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7066" y="3520440"/>
            <a:ext cx="6400800" cy="13144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625" y="537963"/>
            <a:ext cx="1071035" cy="407432"/>
          </a:xfrm>
          <a:prstGeom prst="rect">
            <a:avLst/>
          </a:prstGeom>
        </p:spPr>
      </p:pic>
      <p:sp>
        <p:nvSpPr>
          <p:cNvPr id="14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7214617" y="-1"/>
            <a:ext cx="1929383" cy="563231"/>
          </a:xfrm>
        </p:spPr>
        <p:txBody>
          <a:bodyPr wrap="square" lIns="165100" tIns="118872" rIns="328930" bIns="73152">
            <a:spAutoFit/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85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1/2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69" y="365760"/>
            <a:ext cx="3649921" cy="594360"/>
          </a:xfrm>
        </p:spPr>
        <p:txBody>
          <a:bodyPr lIns="0" tIns="0" rIns="0" bIns="0" anchor="b" anchorCtr="0">
            <a:no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169" y="1200151"/>
            <a:ext cx="3651250" cy="3394472"/>
          </a:xfrm>
          <a:prstGeom prst="rect">
            <a:avLst/>
          </a:prstGeom>
        </p:spPr>
        <p:txBody>
          <a:bodyPr lIns="0" tIns="0" r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bg2"/>
                </a:solidFill>
              </a:defRPr>
            </a:lvl1pPr>
            <a:lvl2pPr marL="230188" indent="-173736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2000">
                <a:solidFill>
                  <a:schemeClr val="bg2"/>
                </a:solidFill>
              </a:defRPr>
            </a:lvl2pPr>
            <a:lvl3pPr marL="455613" indent="-22542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Lucida Grande"/>
              <a:buChar char="–"/>
              <a:defRPr sz="1400">
                <a:solidFill>
                  <a:schemeClr val="bg2"/>
                </a:solidFill>
              </a:defRPr>
            </a:lvl3pPr>
            <a:lvl4pPr marL="687388" indent="-23177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Lucida Grande"/>
              <a:buChar char="–"/>
              <a:defRPr sz="1400">
                <a:solidFill>
                  <a:schemeClr val="bg2"/>
                </a:solidFill>
              </a:defRPr>
            </a:lvl4pPr>
            <a:lvl5pPr marL="911225" indent="-223838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Lucida Grande"/>
              <a:buChar char="–"/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080" y="4804307"/>
            <a:ext cx="213868" cy="2724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lang="en-US" sz="80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0FBB8BA-9C6A-4A48-A369-70FBD2FA98D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Background Half Spher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0"/>
            <a:ext cx="4572000" cy="5143500"/>
          </a:xfrm>
          <a:prstGeom prst="rect">
            <a:avLst/>
          </a:prstGeom>
        </p:spPr>
      </p:pic>
      <p:pic>
        <p:nvPicPr>
          <p:cNvPr id="6" name="Picture 5" descr="Background Half Spher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0"/>
            <a:ext cx="4572000" cy="5143500"/>
          </a:xfrm>
          <a:prstGeom prst="rect">
            <a:avLst/>
          </a:prstGeom>
        </p:spPr>
      </p:pic>
      <p:pic>
        <p:nvPicPr>
          <p:cNvPr id="9" name="Picture 8" descr="Background Half Sphere.ai">
            <a:extLst>
              <a:ext uri="{FF2B5EF4-FFF2-40B4-BE49-F238E27FC236}">
                <a16:creationId xmlns:a16="http://schemas.microsoft.com/office/drawing/2014/main" id="{182A68CC-0FDE-9C46-9D0F-F015771081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0"/>
            <a:ext cx="4572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208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1/3 graphic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ckground Half Sphere-01.png"/>
          <p:cNvPicPr>
            <a:picLocks noChangeAspect="1"/>
          </p:cNvPicPr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154" r="3880"/>
          <a:stretch/>
        </p:blipFill>
        <p:spPr>
          <a:xfrm>
            <a:off x="6872482" y="0"/>
            <a:ext cx="228397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69" y="365760"/>
            <a:ext cx="6080384" cy="594360"/>
          </a:xfrm>
        </p:spPr>
        <p:txBody>
          <a:bodyPr lIns="0" tIns="0" rIns="0" bIns="0" anchor="b" anchorCtr="0">
            <a:no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99169" y="1201738"/>
            <a:ext cx="6080384" cy="334962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FontTx/>
              <a:buNone/>
              <a:defRPr sz="2000">
                <a:solidFill>
                  <a:schemeClr val="bg2"/>
                </a:solidFill>
              </a:defRPr>
            </a:lvl1pPr>
            <a:lvl2pPr marL="230188" indent="-173736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2000">
                <a:solidFill>
                  <a:schemeClr val="bg2"/>
                </a:solidFill>
              </a:defRPr>
            </a:lvl2pPr>
            <a:lvl3pPr marL="455613" indent="-22542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Lucida Grande"/>
              <a:buChar char="–"/>
              <a:defRPr sz="1400">
                <a:solidFill>
                  <a:schemeClr val="bg2"/>
                </a:solidFill>
              </a:defRPr>
            </a:lvl3pPr>
            <a:lvl4pPr marL="687388" indent="-23177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Lucida Grande"/>
              <a:buChar char="–"/>
              <a:defRPr sz="1400">
                <a:solidFill>
                  <a:schemeClr val="bg2"/>
                </a:solidFill>
              </a:defRPr>
            </a:lvl4pPr>
            <a:lvl5pPr marL="911225" indent="-223838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Lucida Grande"/>
              <a:buChar char="–"/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7134449" y="1201738"/>
            <a:ext cx="1737360" cy="329247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080" y="4804307"/>
            <a:ext cx="213868" cy="2724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lang="en-US" sz="80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0FBB8BA-9C6A-4A48-A369-70FBD2FA98D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Background Half Sphere-01.png"/>
          <p:cNvPicPr>
            <a:picLocks noChangeAspect="1"/>
          </p:cNvPicPr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154" r="3880"/>
          <a:stretch/>
        </p:blipFill>
        <p:spPr>
          <a:xfrm>
            <a:off x="6872482" y="0"/>
            <a:ext cx="2283970" cy="5143500"/>
          </a:xfrm>
          <a:prstGeom prst="rect">
            <a:avLst/>
          </a:prstGeom>
        </p:spPr>
      </p:pic>
      <p:pic>
        <p:nvPicPr>
          <p:cNvPr id="8" name="Picture 7" descr="Background Half Sphere-01.png">
            <a:extLst>
              <a:ext uri="{FF2B5EF4-FFF2-40B4-BE49-F238E27FC236}">
                <a16:creationId xmlns:a16="http://schemas.microsoft.com/office/drawing/2014/main" id="{9F150360-0AB7-B74C-A6FB-D3C91839FB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154" r="3880"/>
          <a:stretch/>
        </p:blipFill>
        <p:spPr>
          <a:xfrm>
            <a:off x="6872482" y="0"/>
            <a:ext cx="228397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396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1/4 gradient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ckground Half gradient-0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338" y="0"/>
            <a:ext cx="2285662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69" y="365760"/>
            <a:ext cx="6080384" cy="589837"/>
          </a:xfrm>
        </p:spPr>
        <p:txBody>
          <a:bodyPr lIns="0" tIns="0" rIns="0" bIns="0" anchor="b" anchorCtr="0">
            <a:no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4"/>
          </p:nvPr>
        </p:nvSpPr>
        <p:spPr>
          <a:xfrm>
            <a:off x="497840" y="1197864"/>
            <a:ext cx="6081713" cy="306484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2000"/>
            </a:lvl1pPr>
          </a:lstStyle>
          <a:p>
            <a:r>
              <a:rPr lang="en-US" dirty="0"/>
              <a:t>Click icon to add table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/>
          </p:nvPr>
        </p:nvSpPr>
        <p:spPr>
          <a:xfrm>
            <a:off x="7132320" y="1197864"/>
            <a:ext cx="1737360" cy="306484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>
              <a:defRPr sz="12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080" y="4804307"/>
            <a:ext cx="213868" cy="2724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lang="en-US" sz="80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0FBB8BA-9C6A-4A48-A369-70FBD2FA98D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Background Half gradient-0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338" y="0"/>
            <a:ext cx="2285662" cy="5143500"/>
          </a:xfrm>
          <a:prstGeom prst="rect">
            <a:avLst/>
          </a:prstGeom>
        </p:spPr>
      </p:pic>
      <p:pic>
        <p:nvPicPr>
          <p:cNvPr id="10" name="Picture 9" descr="Background Half gradient-03.png">
            <a:extLst>
              <a:ext uri="{FF2B5EF4-FFF2-40B4-BE49-F238E27FC236}">
                <a16:creationId xmlns:a16="http://schemas.microsoft.com/office/drawing/2014/main" id="{26B35CF6-A61C-A14E-9201-84A96FC1009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338" y="0"/>
            <a:ext cx="228566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051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1/2 graphic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69" y="365760"/>
            <a:ext cx="3649921" cy="594360"/>
          </a:xfrm>
        </p:spPr>
        <p:txBody>
          <a:bodyPr lIns="0" tIns="0" rIns="0" bIns="0" anchor="b" anchorCtr="0">
            <a:no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169" y="1200151"/>
            <a:ext cx="3651250" cy="3394472"/>
          </a:xfrm>
          <a:prstGeom prst="rect">
            <a:avLst/>
          </a:prstGeom>
        </p:spPr>
        <p:txBody>
          <a:bodyPr lIns="0" tIns="0" r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bg2"/>
                </a:solidFill>
              </a:defRPr>
            </a:lvl1pPr>
            <a:lvl2pPr marL="230188" indent="-173736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/>
              <a:buChar char="•"/>
              <a:defRPr sz="2000">
                <a:solidFill>
                  <a:schemeClr val="bg2"/>
                </a:solidFill>
              </a:defRPr>
            </a:lvl2pPr>
            <a:lvl3pPr marL="455613" indent="-22542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Lucida Grande"/>
              <a:buChar char="–"/>
              <a:defRPr sz="1400">
                <a:solidFill>
                  <a:schemeClr val="bg2"/>
                </a:solidFill>
              </a:defRPr>
            </a:lvl3pPr>
            <a:lvl4pPr marL="687388" indent="-23177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Lucida Grande"/>
              <a:buChar char="–"/>
              <a:defRPr sz="1400">
                <a:solidFill>
                  <a:schemeClr val="bg2"/>
                </a:solidFill>
              </a:defRPr>
            </a:lvl4pPr>
            <a:lvl5pPr marL="911225" indent="-223838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Lucida Grande"/>
              <a:buChar char="–"/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080" y="4804307"/>
            <a:ext cx="213868" cy="2724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lang="en-US" sz="80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0FBB8BA-9C6A-4A48-A369-70FBD2FA98D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4576061" y="0"/>
            <a:ext cx="4567940" cy="5143500"/>
          </a:xfrm>
          <a:solidFill>
            <a:schemeClr val="tx2"/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654176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69" y="365760"/>
            <a:ext cx="7772400" cy="591353"/>
          </a:xfrm>
        </p:spPr>
        <p:txBody>
          <a:bodyPr lIns="0" tIns="0" rIns="0" bIns="0" anchor="b" anchorCtr="0">
            <a:no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080" y="4804307"/>
            <a:ext cx="213868" cy="2724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lang="en-US" sz="80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0FBB8BA-9C6A-4A48-A369-70FBD2FA98D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99168" y="1201737"/>
            <a:ext cx="7772399" cy="3349625"/>
          </a:xfrm>
        </p:spPr>
        <p:txBody>
          <a:bodyPr>
            <a:noAutofit/>
          </a:bodyPr>
          <a:lstStyle>
            <a:lvl1pPr>
              <a:spcAft>
                <a:spcPts val="1200"/>
              </a:spcAft>
              <a:defRPr/>
            </a:lvl1pPr>
            <a:lvl2pPr>
              <a:spcAft>
                <a:spcPts val="1200"/>
              </a:spcAft>
              <a:defRPr/>
            </a:lvl2pPr>
            <a:lvl3pPr indent="-228600">
              <a:spcAft>
                <a:spcPts val="1200"/>
              </a:spcAft>
              <a:defRPr/>
            </a:lvl3pPr>
            <a:lvl4pPr>
              <a:spcAft>
                <a:spcPts val="1200"/>
              </a:spcAft>
              <a:defRPr/>
            </a:lvl4pPr>
            <a:lvl5pPr>
              <a:spcAft>
                <a:spcPts val="12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04394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67" y="365760"/>
            <a:ext cx="8235761" cy="589837"/>
          </a:xfrm>
        </p:spPr>
        <p:txBody>
          <a:bodyPr lIns="0" tIns="0" rIns="0" bIns="0" anchor="b" anchorCtr="0">
            <a:noAutofit/>
          </a:bodyPr>
          <a:lstStyle>
            <a:lvl1pPr algn="l">
              <a:defRPr sz="2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080" y="4804307"/>
            <a:ext cx="213868" cy="2724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lang="en-US" sz="800" kern="1200" smtClean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0FBB8BA-9C6A-4A48-A369-70FBD2FA98D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506657" y="1197864"/>
            <a:ext cx="4069080" cy="3333647"/>
          </a:xfrm>
        </p:spPr>
        <p:txBody>
          <a:bodyPr lIns="0" tIns="0" rIns="0" bIns="0" numCol="1" spcCol="374904">
            <a:noAutofit/>
          </a:bodyPr>
          <a:lstStyle>
            <a:lvl1pPr marL="11113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tabLst/>
              <a:defRPr sz="2000" baseline="0">
                <a:solidFill>
                  <a:schemeClr val="bg2"/>
                </a:solidFill>
              </a:defRPr>
            </a:lvl1pPr>
            <a:lvl2pPr marL="228600" indent="-173736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tabLst/>
              <a:defRPr sz="2000">
                <a:solidFill>
                  <a:schemeClr val="bg2"/>
                </a:solidFill>
              </a:defRPr>
            </a:lvl2pPr>
            <a:lvl3pPr marL="457200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Lucida Grande"/>
              <a:buChar char="–"/>
              <a:defRPr sz="1400">
                <a:solidFill>
                  <a:schemeClr val="bg2"/>
                </a:solidFill>
              </a:defRPr>
            </a:lvl3pPr>
            <a:lvl4pPr marL="685800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Lucida Grande"/>
              <a:buChar char="–"/>
              <a:defRPr sz="1400">
                <a:solidFill>
                  <a:schemeClr val="bg2"/>
                </a:solidFill>
              </a:defRPr>
            </a:lvl4pPr>
            <a:lvl5pPr marL="914400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Lucida Grande"/>
              <a:buChar char="–"/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665849" y="1197864"/>
            <a:ext cx="4069080" cy="3333647"/>
          </a:xfrm>
        </p:spPr>
        <p:txBody>
          <a:bodyPr lIns="0" tIns="0" rIns="0" bIns="0" numCol="1" spcCol="374904">
            <a:noAutofit/>
          </a:bodyPr>
          <a:lstStyle>
            <a:lvl1pPr marL="11113" indent="0">
              <a:lnSpc>
                <a:spcPct val="100000"/>
              </a:lnSpc>
              <a:spcBef>
                <a:spcPts val="1200"/>
              </a:spcBef>
              <a:spcAft>
                <a:spcPts val="800"/>
              </a:spcAft>
              <a:buClrTx/>
              <a:tabLst/>
              <a:defRPr sz="2000" baseline="0">
                <a:solidFill>
                  <a:schemeClr val="bg2"/>
                </a:solidFill>
              </a:defRPr>
            </a:lvl1pPr>
            <a:lvl2pPr marL="228600" indent="-173736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  <a:tabLst/>
              <a:defRPr sz="2000">
                <a:solidFill>
                  <a:schemeClr val="bg2"/>
                </a:solidFill>
              </a:defRPr>
            </a:lvl2pPr>
            <a:lvl3pPr marL="457200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Lucida Grande"/>
              <a:buChar char="–"/>
              <a:tabLst/>
              <a:defRPr sz="1400">
                <a:solidFill>
                  <a:schemeClr val="bg2"/>
                </a:solidFill>
              </a:defRPr>
            </a:lvl3pPr>
            <a:lvl4pPr marL="685800" indent="-2286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Lucida Grande"/>
              <a:buChar char="–"/>
              <a:defRPr sz="1400">
                <a:solidFill>
                  <a:schemeClr val="bg2"/>
                </a:solidFill>
              </a:defRPr>
            </a:lvl4pPr>
            <a:lvl5pPr marL="914400" indent="-219456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Lucida Grande"/>
              <a:buChar char="–"/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36433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7840" y="365760"/>
            <a:ext cx="7772400" cy="59436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497840" y="1200150"/>
            <a:ext cx="7772400" cy="33940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16582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7" r:id="rId1"/>
    <p:sldLayoutId id="2147484043" r:id="rId2"/>
    <p:sldLayoutId id="2147484044" r:id="rId3"/>
    <p:sldLayoutId id="2147484047" r:id="rId4"/>
    <p:sldLayoutId id="2147484050" r:id="rId5"/>
    <p:sldLayoutId id="2147484051" r:id="rId6"/>
    <p:sldLayoutId id="2147484052" r:id="rId7"/>
    <p:sldLayoutId id="2147484053" r:id="rId8"/>
    <p:sldLayoutId id="2147484054" r:id="rId9"/>
    <p:sldLayoutId id="2147484055" r:id="rId10"/>
    <p:sldLayoutId id="2147484056" r:id="rId11"/>
    <p:sldLayoutId id="2147484057" r:id="rId12"/>
    <p:sldLayoutId id="2147484058" r:id="rId13"/>
    <p:sldLayoutId id="2147484060" r:id="rId14"/>
    <p:sldLayoutId id="2147484062" r:id="rId15"/>
    <p:sldLayoutId id="2147484061" r:id="rId16"/>
    <p:sldLayoutId id="2147484063" r:id="rId17"/>
    <p:sldLayoutId id="2147484083" r:id="rId18"/>
    <p:sldLayoutId id="2147484068" r:id="rId19"/>
    <p:sldLayoutId id="2147484070" r:id="rId20"/>
    <p:sldLayoutId id="2147484064" r:id="rId21"/>
    <p:sldLayoutId id="2147484037" r:id="rId22"/>
    <p:sldLayoutId id="2147484035" r:id="rId23"/>
    <p:sldLayoutId id="2147484039" r:id="rId24"/>
    <p:sldLayoutId id="2147484076" r:id="rId25"/>
  </p:sldLayoutIdLst>
  <p:hf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457200" rtl="0" eaLnBrk="1" fontAlgn="auto" latinLnBrk="0" hangingPunct="1">
        <a:lnSpc>
          <a:spcPct val="100000"/>
        </a:lnSpc>
        <a:spcBef>
          <a:spcPts val="600"/>
        </a:spcBef>
        <a:spcAft>
          <a:spcPts val="900"/>
        </a:spcAft>
        <a:buClrTx/>
        <a:buSzTx/>
        <a:buFont typeface="Arial"/>
        <a:buNone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30188" marR="0" indent="-174625" algn="l" defTabSz="457200" rtl="0" eaLnBrk="1" fontAlgn="auto" latinLnBrk="0" hangingPunct="1">
        <a:lnSpc>
          <a:spcPct val="100000"/>
        </a:lnSpc>
        <a:spcBef>
          <a:spcPts val="0"/>
        </a:spcBef>
        <a:spcAft>
          <a:spcPts val="900"/>
        </a:spcAft>
        <a:buClr>
          <a:schemeClr val="tx2"/>
        </a:buClr>
        <a:buSzTx/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454025" marR="0" indent="-223838" algn="l" defTabSz="457200" rtl="0" eaLnBrk="1" fontAlgn="auto" latinLnBrk="0" hangingPunct="1">
        <a:lnSpc>
          <a:spcPct val="100000"/>
        </a:lnSpc>
        <a:spcBef>
          <a:spcPts val="0"/>
        </a:spcBef>
        <a:spcAft>
          <a:spcPts val="900"/>
        </a:spcAft>
        <a:buClrTx/>
        <a:buSzTx/>
        <a:buFont typeface="Lucida Grande"/>
        <a:buChar char="–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684213" marR="0" indent="-230188" algn="l" defTabSz="457200" rtl="0" eaLnBrk="1" fontAlgn="auto" latinLnBrk="0" hangingPunct="1">
        <a:lnSpc>
          <a:spcPct val="100000"/>
        </a:lnSpc>
        <a:spcBef>
          <a:spcPts val="0"/>
        </a:spcBef>
        <a:spcAft>
          <a:spcPts val="900"/>
        </a:spcAft>
        <a:buClrTx/>
        <a:buSzTx/>
        <a:buFont typeface="Lucida Grande"/>
        <a:buChar char="–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marR="0" indent="-230188" algn="l" defTabSz="457200" rtl="0" eaLnBrk="1" fontAlgn="auto" latinLnBrk="0" hangingPunct="1">
        <a:lnSpc>
          <a:spcPct val="100000"/>
        </a:lnSpc>
        <a:spcBef>
          <a:spcPts val="0"/>
        </a:spcBef>
        <a:spcAft>
          <a:spcPts val="900"/>
        </a:spcAft>
        <a:buClrTx/>
        <a:buSzTx/>
        <a:buFont typeface="Lucida Grande"/>
        <a:buChar char="–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Anna.Dourdourekas@US.GT.com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.xml"/><Relationship Id="rId4" Type="http://schemas.openxmlformats.org/officeDocument/2006/relationships/hyperlink" Target="mailto:Toni.leeandrews@aicpa-cima.com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ub.aicpa.org/codeofconduct/ethics.aspx?targetdoc=et-cod&amp;targetptr=et-cod1.220.02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pub.aicpa.org/codeofconduct/ethics.aspx?targetdoc=et-cod&amp;targetptr=et-cod1.810.05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ec.gov/news/statement/munter-statement-auditor-independence-and-ethical-responsibilities-082922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6">
            <a:extLst>
              <a:ext uri="{FF2B5EF4-FFF2-40B4-BE49-F238E27FC236}">
                <a16:creationId xmlns:a16="http://schemas.microsoft.com/office/drawing/2014/main" id="{3CF0C00E-7A59-8543-A834-6C4AB9041F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8404" y="1823864"/>
            <a:ext cx="8194374" cy="1495771"/>
          </a:xfrm>
        </p:spPr>
        <p:txBody>
          <a:bodyPr/>
          <a:lstStyle/>
          <a:p>
            <a:r>
              <a:rPr lang="en-US" dirty="0"/>
              <a:t>Update on AICPA          private equity and independence/ethics taskforce</a:t>
            </a:r>
          </a:p>
        </p:txBody>
      </p:sp>
    </p:spTree>
    <p:extLst>
      <p:ext uri="{BB962C8B-B14F-4D97-AF65-F5344CB8AC3E}">
        <p14:creationId xmlns:p14="http://schemas.microsoft.com/office/powerpoint/2010/main" val="24678458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7A3CA-CF19-0BAE-C903-90981C111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026F54-9C8C-B0CF-BA9A-E0F14AEDDFF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Can attest services be provided to other entities within or associated with the PE structure?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124775-99AA-FFB3-D9F4-E1E0F16DC8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0FBB8BA-9C6A-4A48-A369-70FBD2FA98DA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6203A1-D009-C77F-718D-ACF98BE9F7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991" y="0"/>
            <a:ext cx="646873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4891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7A3CA-CF19-0BAE-C903-90981C111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N;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8D0177-64A5-FD9A-6DE0-D33E5D89E5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791" y="0"/>
            <a:ext cx="6698751" cy="5099872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026F54-9C8C-B0CF-BA9A-E0F14AEDDFF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124775-99AA-FFB3-D9F4-E1E0F16DC8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0FBB8BA-9C6A-4A48-A369-70FBD2FA98D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75983248-7A90-ACA5-4CE4-773B0A9F3B3F}"/>
              </a:ext>
            </a:extLst>
          </p:cNvPr>
          <p:cNvSpPr txBox="1">
            <a:spLocks/>
          </p:cNvSpPr>
          <p:nvPr/>
        </p:nvSpPr>
        <p:spPr>
          <a:xfrm>
            <a:off x="7069015" y="1354138"/>
            <a:ext cx="1955194" cy="32924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230188" marR="0" indent="-174625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>
                <a:schemeClr val="tx2"/>
              </a:buClr>
              <a:buSzTx/>
              <a:buFont typeface="Arial"/>
              <a:buChar char="•"/>
              <a:tabLst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454025" marR="0" indent="-22383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Lucida Grande"/>
              <a:buChar char="–"/>
              <a:tabLst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684213" marR="0" indent="-23018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Lucida Grande"/>
              <a:buChar char="–"/>
              <a:tabLst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914400" marR="0" indent="-230188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Lucida Grande"/>
              <a:buChar char="–"/>
              <a:tabLst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Can portfolio companies provide prohibited nonattest services to attest clients in both noncontrolling and controlling investment scenarios?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026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99168" y="66794"/>
            <a:ext cx="8146067" cy="890320"/>
          </a:xfrm>
        </p:spPr>
        <p:txBody>
          <a:bodyPr anchor="ctr"/>
          <a:lstStyle/>
          <a:p>
            <a:r>
              <a:rPr lang="en-US" dirty="0"/>
              <a:t>Global network example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90625F-6CAE-4167-8244-54D8B72A1EE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sz="quarter" idx="14"/>
          </p:nvPr>
        </p:nvSpPr>
        <p:spPr>
          <a:xfrm>
            <a:off x="499169" y="750013"/>
            <a:ext cx="7822796" cy="3801349"/>
          </a:xfrm>
        </p:spPr>
        <p:txBody>
          <a:bodyPr/>
          <a:lstStyle/>
          <a:p>
            <a:r>
              <a:rPr lang="en-US" sz="1800" dirty="0"/>
              <a:t>Can a global network firm audit a controlled portfolio company in the same fund as the nonattest entity in a noncontrolling investment scenario?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PE firm not part of the network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Legal structures/ management/ governance separate between PC and nonattest entity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Network firm is not party to the transaction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Significant influence, not control over nonattest entity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PE firm’s investment in the portfolio company and materiality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Independence based on global firm’s jurisdiction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Board crossover 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Partner crossover between the U.S. firm and the network firm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Whether nonattest entity provides prohibited nonattest services to the portfolio company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1813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96252" y="528811"/>
            <a:ext cx="7363869" cy="4189402"/>
          </a:xfrm>
        </p:spPr>
        <p:txBody>
          <a:bodyPr/>
          <a:lstStyle/>
          <a:p>
            <a:r>
              <a:rPr lang="en-US" sz="2800" dirty="0">
                <a:solidFill>
                  <a:schemeClr val="bg1"/>
                </a:solidFill>
                <a:latin typeface="+mj-lt"/>
              </a:rPr>
              <a:t>Questions</a:t>
            </a:r>
          </a:p>
          <a:p>
            <a:r>
              <a:rPr lang="en-US" sz="20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Anna.Dourdourekas@US.GT.com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Toni.leeandrews@aicpa-cima.com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u="sng" dirty="0">
                <a:solidFill>
                  <a:schemeClr val="bg1"/>
                </a:solidFill>
              </a:rPr>
              <a:t>Joan.farris@aicpa-cima.com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  <a:p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4989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2351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effectLst/>
                <a:latin typeface="Arial" panose="020B0604020202020204" pitchFamily="34" charset="0"/>
              </a:rPr>
              <a:t>The public interest principle. </a:t>
            </a:r>
            <a:r>
              <a:rPr lang="en-US" dirty="0">
                <a:effectLst/>
                <a:latin typeface="Arial" panose="020B0604020202020204" pitchFamily="34" charset="0"/>
              </a:rPr>
              <a:t>Members</a:t>
            </a:r>
            <a:r>
              <a:rPr lang="en-US" b="0" dirty="0">
                <a:effectLst/>
                <a:latin typeface="Arial" panose="020B0604020202020204" pitchFamily="34" charset="0"/>
              </a:rPr>
              <a:t> </a:t>
            </a:r>
            <a:r>
              <a:rPr lang="en-US" b="0" i="0" dirty="0">
                <a:effectLst/>
                <a:latin typeface="Arial" panose="020B0604020202020204" pitchFamily="34" charset="0"/>
              </a:rPr>
              <a:t>should accept the obligation to act in a way that will serve the public interest, honor the public trust, and demonstrate a commitment to professionalism.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622088" y="3691156"/>
            <a:ext cx="6231040" cy="865185"/>
          </a:xfrm>
        </p:spPr>
        <p:txBody>
          <a:bodyPr/>
          <a:lstStyle/>
          <a:p>
            <a:r>
              <a:rPr lang="en-US" sz="1600" b="0" dirty="0">
                <a:latin typeface="Arial" charset="0"/>
                <a:ea typeface="Arial" charset="0"/>
                <a:cs typeface="Arial" charset="0"/>
              </a:rPr>
              <a:t>ET sec 0.300.030</a:t>
            </a:r>
            <a:endParaRPr lang="en-US" sz="1600" b="0" dirty="0"/>
          </a:p>
        </p:txBody>
      </p:sp>
    </p:spTree>
    <p:extLst>
      <p:ext uri="{BB962C8B-B14F-4D97-AF65-F5344CB8AC3E}">
        <p14:creationId xmlns:p14="http://schemas.microsoft.com/office/powerpoint/2010/main" val="3045591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dirty="0"/>
              <a:t>PEEC approved charge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99168" y="1201738"/>
            <a:ext cx="6238061" cy="3349625"/>
          </a:xfrm>
        </p:spPr>
        <p:txBody>
          <a:bodyPr/>
          <a:lstStyle/>
          <a:p>
            <a:r>
              <a:rPr lang="en-US" dirty="0"/>
              <a:t>To determine whether the increase in private equity investments in public accounting firms creates a need to revise the code or issue nonauthoritative guidance.</a:t>
            </a:r>
          </a:p>
          <a:p>
            <a:pPr lvl="1"/>
            <a:r>
              <a:rPr lang="en-US" sz="200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“Alternative Practice Structures” interpretation (ET sec</a:t>
            </a:r>
            <a:r>
              <a:rPr lang="en-US" sz="20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dirty="0">
                <a:hlinkClick r:id="rId3"/>
              </a:rPr>
              <a:t>1.220.020</a:t>
            </a:r>
            <a:endParaRPr lang="en-US" dirty="0"/>
          </a:p>
          <a:p>
            <a:pPr lvl="1"/>
            <a:r>
              <a:rPr lang="en-US" dirty="0"/>
              <a:t>“Alternative Practice Structures” interpretation (ET sec </a:t>
            </a:r>
            <a:r>
              <a:rPr lang="en-US" dirty="0">
                <a:hlinkClick r:id="rId4"/>
              </a:rPr>
              <a:t>1.810.050</a:t>
            </a:r>
            <a:r>
              <a:rPr lang="en-US" dirty="0"/>
              <a:t>)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The task force has determined revision to the code is necessary. </a:t>
            </a:r>
          </a:p>
          <a:p>
            <a:endParaRPr lang="en-US" dirty="0"/>
          </a:p>
          <a:p>
            <a:r>
              <a:rPr lang="en-US" dirty="0"/>
              <a:t>Nonauthoritative guidance will address unique situations created by a private equity environment.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90625F-6CAE-4167-8244-54D8B72A1EE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162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2A496-0228-47B4-A5AB-7B6182A15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force activities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DA62A7-3698-49D8-A9F6-BA87453EC4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Discussed ownership and governance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Discussed SEC guidance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Discussed state guidance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Analyzed the current APS interpretation under the Independence Rule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Developed key assumptions in noncontrolling and controlling investment scenarios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Performed exercise and developed preliminary conclusions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EED2CB-B64A-4430-8C52-98DB818819C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Auditor Independence and Ethical Responsibilities: Critical Points to Consider When Contemplating an Audit Firm Restructuring </a:t>
            </a:r>
            <a:endParaRPr lang="en-US" dirty="0"/>
          </a:p>
          <a:p>
            <a:endParaRPr lang="en-US" dirty="0"/>
          </a:p>
          <a:p>
            <a:r>
              <a:rPr lang="en-US" dirty="0"/>
              <a:t>OCA statement August 29, 2022</a:t>
            </a:r>
          </a:p>
          <a:p>
            <a:endParaRPr lang="en-US" i="1" dirty="0"/>
          </a:p>
          <a:p>
            <a:r>
              <a:rPr lang="en-US" i="1" dirty="0"/>
              <a:t>Paul Munter, Chief Accountant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6B700B-14DF-4A7E-8A1D-85083CC67C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0FBB8BA-9C6A-4A48-A369-70FBD2FA98D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351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2A496-0228-47B4-A5AB-7B6182A15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DA62A7-3698-49D8-A9F6-BA87453EC4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169" y="1201738"/>
            <a:ext cx="4740550" cy="247084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6B700B-14DF-4A7E-8A1D-85083CC67C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0FBB8BA-9C6A-4A48-A369-70FBD2FA98D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A8939C1-6CC2-D19B-645C-504460B815C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z="1800" i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 PE firm has significant influence over the nonattest entity (significant influence is as defined in FASB ASC 323-10-15).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D23397-9216-C3BC-E985-30F1B7C27A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626" y="-13950"/>
            <a:ext cx="6602881" cy="509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99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2A496-0228-47B4-A5AB-7B6182A15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DA62A7-3698-49D8-A9F6-BA87453EC4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169" y="1201738"/>
            <a:ext cx="4740550" cy="247084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6B700B-14DF-4A7E-8A1D-85083CC67C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0FBB8BA-9C6A-4A48-A369-70FBD2FA98D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A8939C1-6CC2-D19B-645C-504460B815C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z="1800" i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A PE firm has a controlling interest in the nonattest entity (control is as used in FASB ASC 810).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4A89AE-0019-AD2F-5EBC-6CE64423A7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1" y="31252"/>
            <a:ext cx="6615724" cy="5080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304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 dirty="0"/>
              <a:t>Relationships affecting independence in the noncontrolling investment scenario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In practice, firms are monitoring quarterly for material relationships of individuals and entities such as general partners, independent investors, PE controlling persons and 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90625F-6CAE-4167-8244-54D8B72A1EE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17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7375097"/>
              </p:ext>
            </p:extLst>
          </p:nvPr>
        </p:nvGraphicFramePr>
        <p:xfrm>
          <a:off x="499169" y="1051970"/>
          <a:ext cx="6080383" cy="336763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564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7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072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3539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bg1"/>
                          </a:solidFill>
                        </a:rPr>
                        <a:t>Covered member  evaluation</a:t>
                      </a:r>
                    </a:p>
                  </a:txBody>
                  <a:tcPr marL="86896" marR="86896" marT="0" marB="0" anchor="ctr"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Not covered members but may create threats</a:t>
                      </a:r>
                    </a:p>
                  </a:txBody>
                  <a:tcPr marL="86896" marR="86896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Generally, do not create threats</a:t>
                      </a:r>
                    </a:p>
                  </a:txBody>
                  <a:tcPr marL="86896" marR="86896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089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2"/>
                          </a:solidFill>
                        </a:rPr>
                        <a:t>Nonattest entity partners</a:t>
                      </a:r>
                    </a:p>
                  </a:txBody>
                  <a:tcPr marL="86896" marR="86896" marT="0" marB="0" anchor="ctr"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Nonattest entity board members</a:t>
                      </a:r>
                    </a:p>
                  </a:txBody>
                  <a:tcPr marL="86896" marR="86896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General partners of different funds than nonattest entity</a:t>
                      </a:r>
                      <a:r>
                        <a:rPr lang="en-US" sz="1600" b="1" dirty="0"/>
                        <a:t>*</a:t>
                      </a:r>
                    </a:p>
                  </a:txBody>
                  <a:tcPr marL="86896" marR="86896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1543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2"/>
                          </a:solidFill>
                        </a:rPr>
                        <a:t>Nonattest entity professional employees</a:t>
                      </a:r>
                    </a:p>
                  </a:txBody>
                  <a:tcPr marL="86896" marR="86896" marT="0" marB="0" anchor="ctr"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General partner of fund of nonattest entity</a:t>
                      </a:r>
                    </a:p>
                  </a:txBody>
                  <a:tcPr marL="86896" marR="86896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Limited partners</a:t>
                      </a:r>
                    </a:p>
                  </a:txBody>
                  <a:tcPr marL="86896" marR="86896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1543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2"/>
                          </a:solidFill>
                        </a:rPr>
                        <a:t>Nonattest entity CEO</a:t>
                      </a:r>
                    </a:p>
                  </a:txBody>
                  <a:tcPr marL="86896" marR="86896" marT="0" marB="0" anchor="ctr"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RIA, investment manager</a:t>
                      </a:r>
                    </a:p>
                  </a:txBody>
                  <a:tcPr marL="86896" marR="86896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Investees of independent investors</a:t>
                      </a:r>
                    </a:p>
                  </a:txBody>
                  <a:tcPr marL="86896" marR="86896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1543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2"/>
                          </a:solidFill>
                        </a:rPr>
                        <a:t>Nonattest entity senior leadership </a:t>
                      </a:r>
                    </a:p>
                  </a:txBody>
                  <a:tcPr marL="86896" marR="86896" marT="0" marB="0" anchor="ctr"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PE firm controlling persons</a:t>
                      </a:r>
                    </a:p>
                  </a:txBody>
                  <a:tcPr marL="86896" marR="86896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Portfolio companies</a:t>
                      </a:r>
                    </a:p>
                  </a:txBody>
                  <a:tcPr marL="86896" marR="86896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1543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tx2"/>
                          </a:solidFill>
                        </a:rPr>
                        <a:t>Nonattest entity board members</a:t>
                      </a:r>
                    </a:p>
                  </a:txBody>
                  <a:tcPr marL="86896" marR="86896" marT="0" marB="0" anchor="ctr"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Independent Investor(s)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 marL="86896" marR="86896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86896" marR="86896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6831">
                <a:tc>
                  <a:txBody>
                    <a:bodyPr/>
                    <a:lstStyle/>
                    <a:p>
                      <a:endParaRPr lang="en-US" sz="1200" b="0" dirty="0">
                        <a:solidFill>
                          <a:schemeClr val="tx2"/>
                        </a:solidFill>
                      </a:endParaRPr>
                    </a:p>
                  </a:txBody>
                  <a:tcPr marL="86896" marR="86896" marT="0" marB="0" anchor="ctr"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Portfolio companies</a:t>
                      </a:r>
                      <a:r>
                        <a:rPr lang="en-US" sz="1600" b="1" dirty="0"/>
                        <a:t>*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 marL="86896" marR="86896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 marL="86896" marR="86896" marT="0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>
                          <a:lumMod val="8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2246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B39881F3-74DD-60CF-13C2-CBC9860126A3}"/>
              </a:ext>
            </a:extLst>
          </p:cNvPr>
          <p:cNvSpPr txBox="1"/>
          <p:nvPr/>
        </p:nvSpPr>
        <p:spPr>
          <a:xfrm>
            <a:off x="511080" y="4494882"/>
            <a:ext cx="6506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* </a:t>
            </a:r>
            <a:r>
              <a:rPr lang="en-US" sz="1600" b="1" dirty="0"/>
              <a:t>Indicates a difference in the controlling investment scenario</a:t>
            </a:r>
          </a:p>
        </p:txBody>
      </p:sp>
    </p:spTree>
    <p:extLst>
      <p:ext uri="{BB962C8B-B14F-4D97-AF65-F5344CB8AC3E}">
        <p14:creationId xmlns:p14="http://schemas.microsoft.com/office/powerpoint/2010/main" val="2734762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D84C6-1A09-7CAC-C41F-326BBB004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Noncontrolling investment scenario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E6DEC7-4C8C-06CA-94D2-93C1864BE4B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169" y="2211759"/>
            <a:ext cx="1859964" cy="136911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146023-B35A-B296-136D-9BEAF452F22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In a controlling investment scenario, can attest services be provided to portfolio companies?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FEAFF7-1F84-8BFF-5993-1458130EFA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0FBB8BA-9C6A-4A48-A369-70FBD2FA98DA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D90B33-3E33-2FBD-361F-C294B5329F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4918"/>
            <a:ext cx="6833265" cy="460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908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7A3CA-CF19-0BAE-C903-90981C111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026F54-9C8C-B0CF-BA9A-E0F14AEDDFF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In a noncontrolling investment scenario, can attest services be provided to portfolio companies?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124775-99AA-FFB3-D9F4-E1E0F16DC8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0FBB8BA-9C6A-4A48-A369-70FBD2FA98DA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75D376-72F4-B6F0-5796-57A9F5A80E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6200"/>
            <a:ext cx="6763605" cy="480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675527"/>
      </p:ext>
    </p:extLst>
  </p:cSld>
  <p:clrMapOvr>
    <a:masterClrMapping/>
  </p:clrMapOvr>
</p:sld>
</file>

<file path=ppt/theme/theme1.xml><?xml version="1.0" encoding="utf-8"?>
<a:theme xmlns:a="http://schemas.openxmlformats.org/drawingml/2006/main" name="Brand 0119">
  <a:themeElements>
    <a:clrScheme name="Brand 1">
      <a:dk1>
        <a:srgbClr val="000000"/>
      </a:dk1>
      <a:lt1>
        <a:srgbClr val="FFFFFF"/>
      </a:lt1>
      <a:dk2>
        <a:srgbClr val="72246C"/>
      </a:dk2>
      <a:lt2>
        <a:srgbClr val="1D1D1D"/>
      </a:lt2>
      <a:accent1>
        <a:srgbClr val="96146E"/>
      </a:accent1>
      <a:accent2>
        <a:srgbClr val="DC6A2F"/>
      </a:accent2>
      <a:accent3>
        <a:srgbClr val="3EA3E6"/>
      </a:accent3>
      <a:accent4>
        <a:srgbClr val="48A23F"/>
      </a:accent4>
      <a:accent5>
        <a:srgbClr val="72246C"/>
      </a:accent5>
      <a:accent6>
        <a:srgbClr val="3A5CAE"/>
      </a:accent6>
      <a:hlink>
        <a:srgbClr val="3A5DAE"/>
      </a:hlink>
      <a:folHlink>
        <a:srgbClr val="96146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Brand 0119" id="{BEEE68CB-B214-8546-AD37-C7EAE252A734}" vid="{EF992E0D-4F9E-444D-92D1-77EB5D588F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5f5a3eb-0a2d-4d6a-9165-21ef9946a014" xsi:nil="true"/>
    <lcf76f155ced4ddcb4097134ff3c332f xmlns="38e2ba9e-27b9-4c48-9a8a-216353f57068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070AA681E7D548B8B494A836FA7E69" ma:contentTypeVersion="19" ma:contentTypeDescription="Create a new document." ma:contentTypeScope="" ma:versionID="d464cd65c375594d67cb4f0494574b6e">
  <xsd:schema xmlns:xsd="http://www.w3.org/2001/XMLSchema" xmlns:xs="http://www.w3.org/2001/XMLSchema" xmlns:p="http://schemas.microsoft.com/office/2006/metadata/properties" xmlns:ns2="38e2ba9e-27b9-4c48-9a8a-216353f57068" xmlns:ns3="a5f5a3eb-0a2d-4d6a-9165-21ef9946a014" targetNamespace="http://schemas.microsoft.com/office/2006/metadata/properties" ma:root="true" ma:fieldsID="14ef489e8370de89dd9afd9a6333c468" ns2:_="" ns3:_="">
    <xsd:import namespace="38e2ba9e-27b9-4c48-9a8a-216353f57068"/>
    <xsd:import namespace="a5f5a3eb-0a2d-4d6a-9165-21ef9946a0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e2ba9e-27b9-4c48-9a8a-216353f570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0c7e2ae9-edfb-4f0f-b9fa-bdacd0fc226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f5a3eb-0a2d-4d6a-9165-21ef9946a014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7cc8cff-5d31-4a56-b24b-a9f0825dd0ce}" ma:internalName="TaxCatchAll" ma:showField="CatchAllData" ma:web="a5f5a3eb-0a2d-4d6a-9165-21ef9946a01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37A79E-604E-4F30-9FBE-EF0248844FC7}">
  <ds:schemaRefs>
    <ds:schemaRef ds:uri="fb664cea-09d5-4879-8f5f-6bd265cb74ff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252C31A-64C2-4BC7-996F-0E7CA6EDF1E6}"/>
</file>

<file path=customXml/itemProps3.xml><?xml version="1.0" encoding="utf-8"?>
<ds:datastoreItem xmlns:ds="http://schemas.openxmlformats.org/officeDocument/2006/customXml" ds:itemID="{DC0FBE05-FFE6-4773-AB99-F72F19C5384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5661</TotalTime>
  <Words>572</Words>
  <Application>Microsoft Office PowerPoint</Application>
  <PresentationFormat>On-screen Show (16:9)</PresentationFormat>
  <Paragraphs>105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Lucida Grande</vt:lpstr>
      <vt:lpstr>Brand 0119</vt:lpstr>
      <vt:lpstr>Update on AICPA          private equity and independence/ethics taskforce</vt:lpstr>
      <vt:lpstr>The public interest principle. Members should accept the obligation to act in a way that will serve the public interest, honor the public trust, and demonstrate a commitment to professionalism.</vt:lpstr>
      <vt:lpstr>PEEC approved charge</vt:lpstr>
      <vt:lpstr>Task force activities</vt:lpstr>
      <vt:lpstr>PowerPoint Presentation</vt:lpstr>
      <vt:lpstr>PowerPoint Presentation</vt:lpstr>
      <vt:lpstr>Relationships affecting independence in the noncontrolling investment scenario</vt:lpstr>
      <vt:lpstr>Noncontrolling investment scenario</vt:lpstr>
      <vt:lpstr>PowerPoint Presentation</vt:lpstr>
      <vt:lpstr>PowerPoint Presentation</vt:lpstr>
      <vt:lpstr>N;</vt:lpstr>
      <vt:lpstr>Global network example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Headline, Arial, 48 pt, sentence case</dc:title>
  <dc:subject/>
  <dc:creator>Darrell Miles</dc:creator>
  <cp:keywords/>
  <dc:description/>
  <cp:lastModifiedBy>Joan Farris</cp:lastModifiedBy>
  <cp:revision>7</cp:revision>
  <cp:lastPrinted>2018-12-19T19:20:29Z</cp:lastPrinted>
  <dcterms:created xsi:type="dcterms:W3CDTF">2018-03-21T22:45:51Z</dcterms:created>
  <dcterms:modified xsi:type="dcterms:W3CDTF">2024-05-24T15:54:17Z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0x010100B5070AA681E7D548B8B494A836FA7E69</vt:lpwstr>
  </property>
</Properties>
</file>