
<file path=[Content_Types].xml><?xml version="1.0" encoding="utf-8"?>
<Types xmlns="http://schemas.openxmlformats.org/package/2006/content-types">
  <Default Extension="jfif" ContentType="image/jpeg"/>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4.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5.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6.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4" r:id="rId4"/>
    <p:sldMasterId id="2147483928" r:id="rId5"/>
    <p:sldMasterId id="2147483943" r:id="rId6"/>
    <p:sldMasterId id="2147483964" r:id="rId7"/>
    <p:sldMasterId id="2147483992" r:id="rId8"/>
    <p:sldMasterId id="2147484006" r:id="rId9"/>
    <p:sldMasterId id="2147484019" r:id="rId10"/>
  </p:sldMasterIdLst>
  <p:notesMasterIdLst>
    <p:notesMasterId r:id="rId88"/>
  </p:notesMasterIdLst>
  <p:sldIdLst>
    <p:sldId id="256" r:id="rId11"/>
    <p:sldId id="1289" r:id="rId12"/>
    <p:sldId id="994" r:id="rId13"/>
    <p:sldId id="1233" r:id="rId14"/>
    <p:sldId id="293" r:id="rId15"/>
    <p:sldId id="269" r:id="rId16"/>
    <p:sldId id="270" r:id="rId17"/>
    <p:sldId id="299" r:id="rId18"/>
    <p:sldId id="271" r:id="rId19"/>
    <p:sldId id="272" r:id="rId20"/>
    <p:sldId id="273" r:id="rId21"/>
    <p:sldId id="274" r:id="rId22"/>
    <p:sldId id="275" r:id="rId23"/>
    <p:sldId id="276" r:id="rId24"/>
    <p:sldId id="277" r:id="rId25"/>
    <p:sldId id="278" r:id="rId26"/>
    <p:sldId id="291" r:id="rId27"/>
    <p:sldId id="280" r:id="rId28"/>
    <p:sldId id="296" r:id="rId29"/>
    <p:sldId id="288" r:id="rId30"/>
    <p:sldId id="283" r:id="rId31"/>
    <p:sldId id="284" r:id="rId32"/>
    <p:sldId id="1298" r:id="rId33"/>
    <p:sldId id="300" r:id="rId34"/>
    <p:sldId id="286" r:id="rId35"/>
    <p:sldId id="287" r:id="rId36"/>
    <p:sldId id="298" r:id="rId37"/>
    <p:sldId id="1299" r:id="rId38"/>
    <p:sldId id="292" r:id="rId39"/>
    <p:sldId id="297" r:id="rId40"/>
    <p:sldId id="1278" r:id="rId41"/>
    <p:sldId id="407" r:id="rId42"/>
    <p:sldId id="411" r:id="rId43"/>
    <p:sldId id="418" r:id="rId44"/>
    <p:sldId id="420" r:id="rId45"/>
    <p:sldId id="405" r:id="rId46"/>
    <p:sldId id="406" r:id="rId47"/>
    <p:sldId id="417" r:id="rId48"/>
    <p:sldId id="422" r:id="rId49"/>
    <p:sldId id="336" r:id="rId50"/>
    <p:sldId id="412" r:id="rId51"/>
    <p:sldId id="415" r:id="rId52"/>
    <p:sldId id="309" r:id="rId53"/>
    <p:sldId id="318" r:id="rId54"/>
    <p:sldId id="285" r:id="rId55"/>
    <p:sldId id="1266" r:id="rId56"/>
    <p:sldId id="1300" r:id="rId57"/>
    <p:sldId id="261" r:id="rId58"/>
    <p:sldId id="264" r:id="rId59"/>
    <p:sldId id="262" r:id="rId60"/>
    <p:sldId id="263" r:id="rId61"/>
    <p:sldId id="265" r:id="rId62"/>
    <p:sldId id="266" r:id="rId63"/>
    <p:sldId id="259" r:id="rId64"/>
    <p:sldId id="267" r:id="rId65"/>
    <p:sldId id="258" r:id="rId66"/>
    <p:sldId id="1280" r:id="rId67"/>
    <p:sldId id="1270" r:id="rId68"/>
    <p:sldId id="1285" r:id="rId69"/>
    <p:sldId id="1286" r:id="rId70"/>
    <p:sldId id="1287" r:id="rId71"/>
    <p:sldId id="1293" r:id="rId72"/>
    <p:sldId id="1292" r:id="rId73"/>
    <p:sldId id="1281" r:id="rId74"/>
    <p:sldId id="1296" r:id="rId75"/>
    <p:sldId id="1284" r:id="rId76"/>
    <p:sldId id="1297" r:id="rId77"/>
    <p:sldId id="1295" r:id="rId78"/>
    <p:sldId id="1294" r:id="rId79"/>
    <p:sldId id="1282" r:id="rId80"/>
    <p:sldId id="1290" r:id="rId81"/>
    <p:sldId id="1268" r:id="rId82"/>
    <p:sldId id="1261" r:id="rId83"/>
    <p:sldId id="1291" r:id="rId84"/>
    <p:sldId id="1283" r:id="rId85"/>
    <p:sldId id="1271" r:id="rId86"/>
    <p:sldId id="940" r:id="rId87"/>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001C23-F64D-B2FB-1C48-C910E17C1A85}" name="Lee, Caroline (SG/PTR)" initials="L(" userId="S::carolinelee_kpmg.com.sg#ext#@ifac529.onmicrosoft.com::03d679ae-f3be-468e-bb70-c1f18f78cd49" providerId="AD"/>
  <p188:author id="{59D56763-F546-198D-DA1B-C51B1935E895}" name="Lee, Caroline (SG/PTR)" initials="LC(" userId="S::carolinelee@kpmg.com.sg::ddd28157-1df4-4766-957b-38432ce17313" providerId="AD"/>
  <p188:author id="{FE8B5C9F-7B18-B143-6551-47BF86F7ED3A}" name="Geoff Kwan" initials="GK" userId="S::GeoffKwan@ethicsboard.org::c3a5c4b8-7020-4697-b49e-ebe9f60812c0" providerId="AD"/>
  <p188:author id="{553772B1-180A-4959-D377-E121E197E9D3}" name="Carla Vijian" initials="CV" userId="S::CarlaVijian@ethicsboard.org::c8cf1b78-ca9a-4696-87d3-45e7c13ef4bf" providerId="AD"/>
  <p188:author id="{F3FC2BD2-C5D2-FF0B-E50A-B49F56FF0898}" name="Carla Vijian" initials="CV" userId="0685818c105fcfa6" providerId="Windows Live"/>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Carla Vijian" initials="CV" lastIdx="34" clrIdx="6">
    <p:extLst>
      <p:ext uri="{19B8F6BF-5375-455C-9EA6-DF929625EA0E}">
        <p15:presenceInfo xmlns:p15="http://schemas.microsoft.com/office/powerpoint/2012/main" userId="0685818c105fcfa6" providerId="Windows Live"/>
      </p:ext>
    </p:extLst>
  </p:cmAuthor>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B5494"/>
    <a:srgbClr val="00AA55"/>
    <a:srgbClr val="838383"/>
    <a:srgbClr val="289DD8"/>
    <a:srgbClr val="C3C8CD"/>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710ABA-B659-45A9-A091-28CC51A25D2C}" v="1" dt="2024-03-18T12:57:25.365"/>
    <p1510:client id="{9CF922B9-AF96-4CD5-947F-B720A7873F03}" v="7" dt="2024-03-18T11:55:19.5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35" autoAdjust="0"/>
    <p:restoredTop sz="76392" autoAdjust="0"/>
  </p:normalViewPr>
  <p:slideViewPr>
    <p:cSldViewPr snapToGrid="0">
      <p:cViewPr varScale="1">
        <p:scale>
          <a:sx n="71" d="100"/>
          <a:sy n="71" d="100"/>
        </p:scale>
        <p:origin x="33" y="45"/>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commentAuthors" Target="commentAuthors.xml"/><Relationship Id="rId16" Type="http://schemas.openxmlformats.org/officeDocument/2006/relationships/slide" Target="slides/slide6.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5" Type="http://schemas.openxmlformats.org/officeDocument/2006/relationships/slideMaster" Target="slideMasters/slideMaster2.xml"/><Relationship Id="rId90" Type="http://schemas.openxmlformats.org/officeDocument/2006/relationships/presProps" Target="presProps.xml"/><Relationship Id="rId95" Type="http://schemas.microsoft.com/office/2015/10/relationships/revisionInfo" Target="revisionInfo.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slide" Target="slides/slide75.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notesMaster" Target="notesMasters/notesMaster1.xml"/><Relationship Id="rId91" Type="http://schemas.openxmlformats.org/officeDocument/2006/relationships/viewProps" Target="viewProps.xml"/><Relationship Id="rId9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7" Type="http://schemas.openxmlformats.org/officeDocument/2006/relationships/slideMaster" Target="slideMasters/slideMaster4.xml"/><Relationship Id="rId71" Type="http://schemas.openxmlformats.org/officeDocument/2006/relationships/slide" Target="slides/slide61.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a Vijian" userId="c8cf1b78-ca9a-4696-87d3-45e7c13ef4bf" providerId="ADAL" clId="{9CF922B9-AF96-4CD5-947F-B720A7873F03}"/>
    <pc:docChg chg="custSel modSld">
      <pc:chgData name="Carla Vijian" userId="c8cf1b78-ca9a-4696-87d3-45e7c13ef4bf" providerId="ADAL" clId="{9CF922B9-AF96-4CD5-947F-B720A7873F03}" dt="2024-03-18T11:59:54.028" v="45" actId="255"/>
      <pc:docMkLst>
        <pc:docMk/>
      </pc:docMkLst>
      <pc:sldChg chg="modSp">
        <pc:chgData name="Carla Vijian" userId="c8cf1b78-ca9a-4696-87d3-45e7c13ef4bf" providerId="ADAL" clId="{9CF922B9-AF96-4CD5-947F-B720A7873F03}" dt="2024-03-18T11:55:19.531" v="40" actId="20577"/>
        <pc:sldMkLst>
          <pc:docMk/>
          <pc:sldMk cId="2200677087" sldId="259"/>
        </pc:sldMkLst>
        <pc:graphicFrameChg chg="mod">
          <ac:chgData name="Carla Vijian" userId="c8cf1b78-ca9a-4696-87d3-45e7c13ef4bf" providerId="ADAL" clId="{9CF922B9-AF96-4CD5-947F-B720A7873F03}" dt="2024-03-18T11:55:19.531" v="40" actId="20577"/>
          <ac:graphicFrameMkLst>
            <pc:docMk/>
            <pc:sldMk cId="2200677087" sldId="259"/>
            <ac:graphicFrameMk id="14" creationId="{4124607B-8C71-74E1-1343-682C85C8A0B1}"/>
          </ac:graphicFrameMkLst>
        </pc:graphicFrameChg>
      </pc:sldChg>
      <pc:sldChg chg="modSp mod">
        <pc:chgData name="Carla Vijian" userId="c8cf1b78-ca9a-4696-87d3-45e7c13ef4bf" providerId="ADAL" clId="{9CF922B9-AF96-4CD5-947F-B720A7873F03}" dt="2024-03-18T11:50:51.506" v="31"/>
        <pc:sldMkLst>
          <pc:docMk/>
          <pc:sldMk cId="268038034" sldId="994"/>
        </pc:sldMkLst>
        <pc:spChg chg="mod">
          <ac:chgData name="Carla Vijian" userId="c8cf1b78-ca9a-4696-87d3-45e7c13ef4bf" providerId="ADAL" clId="{9CF922B9-AF96-4CD5-947F-B720A7873F03}" dt="2024-03-18T11:50:51.506" v="31"/>
          <ac:spMkLst>
            <pc:docMk/>
            <pc:sldMk cId="268038034" sldId="994"/>
            <ac:spMk id="53" creationId="{F355AA1D-8560-EA13-5D0B-DD99C7906E59}"/>
          </ac:spMkLst>
        </pc:spChg>
      </pc:sldChg>
      <pc:sldChg chg="modSp mod">
        <pc:chgData name="Carla Vijian" userId="c8cf1b78-ca9a-4696-87d3-45e7c13ef4bf" providerId="ADAL" clId="{9CF922B9-AF96-4CD5-947F-B720A7873F03}" dt="2024-03-18T11:52:15.887" v="33" actId="313"/>
        <pc:sldMkLst>
          <pc:docMk/>
          <pc:sldMk cId="2313718826" sldId="1266"/>
        </pc:sldMkLst>
        <pc:spChg chg="mod">
          <ac:chgData name="Carla Vijian" userId="c8cf1b78-ca9a-4696-87d3-45e7c13ef4bf" providerId="ADAL" clId="{9CF922B9-AF96-4CD5-947F-B720A7873F03}" dt="2024-03-18T11:52:15.887" v="33" actId="313"/>
          <ac:spMkLst>
            <pc:docMk/>
            <pc:sldMk cId="2313718826" sldId="1266"/>
            <ac:spMk id="2" creationId="{D6C65366-A8E6-D53F-4C58-7C0076CCF6F2}"/>
          </ac:spMkLst>
        </pc:spChg>
      </pc:sldChg>
      <pc:sldChg chg="modSp mod">
        <pc:chgData name="Carla Vijian" userId="c8cf1b78-ca9a-4696-87d3-45e7c13ef4bf" providerId="ADAL" clId="{9CF922B9-AF96-4CD5-947F-B720A7873F03}" dt="2024-03-18T11:59:54.028" v="45" actId="255"/>
        <pc:sldMkLst>
          <pc:docMk/>
          <pc:sldMk cId="0" sldId="1291"/>
        </pc:sldMkLst>
        <pc:spChg chg="mod">
          <ac:chgData name="Carla Vijian" userId="c8cf1b78-ca9a-4696-87d3-45e7c13ef4bf" providerId="ADAL" clId="{9CF922B9-AF96-4CD5-947F-B720A7873F03}" dt="2024-03-18T11:59:54.028" v="45" actId="255"/>
          <ac:spMkLst>
            <pc:docMk/>
            <pc:sldMk cId="0" sldId="1291"/>
            <ac:spMk id="1047" creationId="{00000000-0000-0000-0000-000000000000}"/>
          </ac:spMkLst>
        </pc:spChg>
        <pc:spChg chg="mod">
          <ac:chgData name="Carla Vijian" userId="c8cf1b78-ca9a-4696-87d3-45e7c13ef4bf" providerId="ADAL" clId="{9CF922B9-AF96-4CD5-947F-B720A7873F03}" dt="2024-03-18T11:59:32.469" v="42" actId="255"/>
          <ac:spMkLst>
            <pc:docMk/>
            <pc:sldMk cId="0" sldId="1291"/>
            <ac:spMk id="1067" creationId="{00000000-0000-0000-0000-000000000000}"/>
          </ac:spMkLst>
        </pc:spChg>
        <pc:spChg chg="mod">
          <ac:chgData name="Carla Vijian" userId="c8cf1b78-ca9a-4696-87d3-45e7c13ef4bf" providerId="ADAL" clId="{9CF922B9-AF96-4CD5-947F-B720A7873F03}" dt="2024-03-18T11:59:39.449" v="44" actId="14100"/>
          <ac:spMkLst>
            <pc:docMk/>
            <pc:sldMk cId="0" sldId="1291"/>
            <ac:spMk id="1071" creationId="{00000000-0000-0000-0000-000000000000}"/>
          </ac:spMkLst>
        </pc:spChg>
      </pc:sldChg>
      <pc:sldChg chg="modSp mod">
        <pc:chgData name="Carla Vijian" userId="c8cf1b78-ca9a-4696-87d3-45e7c13ef4bf" providerId="ADAL" clId="{9CF922B9-AF96-4CD5-947F-B720A7873F03}" dt="2024-03-18T11:58:45.987" v="41" actId="1076"/>
        <pc:sldMkLst>
          <pc:docMk/>
          <pc:sldMk cId="698918889" sldId="1296"/>
        </pc:sldMkLst>
        <pc:spChg chg="mod">
          <ac:chgData name="Carla Vijian" userId="c8cf1b78-ca9a-4696-87d3-45e7c13ef4bf" providerId="ADAL" clId="{9CF922B9-AF96-4CD5-947F-B720A7873F03}" dt="2024-03-18T11:58:45.987" v="41" actId="1076"/>
          <ac:spMkLst>
            <pc:docMk/>
            <pc:sldMk cId="698918889" sldId="1296"/>
            <ac:spMk id="2" creationId="{D6C65366-A8E6-D53F-4C58-7C0076CCF6F2}"/>
          </ac:spMkLst>
        </pc:spChg>
      </pc:sldChg>
    </pc:docChg>
  </pc:docChgLst>
  <pc:docChgLst>
    <pc:chgData name="Carla Vijian" userId="0685818c105fcfa6" providerId="LiveId" clId="{3C30B719-3B88-4EF9-84BB-572CDB1E608F}"/>
    <pc:docChg chg="modSld">
      <pc:chgData name="Carla Vijian" userId="0685818c105fcfa6" providerId="LiveId" clId="{3C30B719-3B88-4EF9-84BB-572CDB1E608F}" dt="2024-03-18T11:12:43.173" v="5" actId="6549"/>
      <pc:docMkLst>
        <pc:docMk/>
      </pc:docMkLst>
      <pc:sldChg chg="modNotesTx">
        <pc:chgData name="Carla Vijian" userId="0685818c105fcfa6" providerId="LiveId" clId="{3C30B719-3B88-4EF9-84BB-572CDB1E608F}" dt="2024-03-18T11:11:32.185" v="2" actId="5793"/>
        <pc:sldMkLst>
          <pc:docMk/>
          <pc:sldMk cId="0" sldId="407"/>
        </pc:sldMkLst>
      </pc:sldChg>
      <pc:sldChg chg="modNotesTx">
        <pc:chgData name="Carla Vijian" userId="0685818c105fcfa6" providerId="LiveId" clId="{3C30B719-3B88-4EF9-84BB-572CDB1E608F}" dt="2024-03-18T11:10:57.274" v="0" actId="6549"/>
        <pc:sldMkLst>
          <pc:docMk/>
          <pc:sldMk cId="3562213445" sldId="1233"/>
        </pc:sldMkLst>
      </pc:sldChg>
      <pc:sldChg chg="modNotesTx">
        <pc:chgData name="Carla Vijian" userId="0685818c105fcfa6" providerId="LiveId" clId="{3C30B719-3B88-4EF9-84BB-572CDB1E608F}" dt="2024-03-18T11:12:04.925" v="3" actId="6549"/>
        <pc:sldMkLst>
          <pc:docMk/>
          <pc:sldMk cId="2313718826" sldId="1266"/>
        </pc:sldMkLst>
      </pc:sldChg>
      <pc:sldChg chg="modNotesTx">
        <pc:chgData name="Carla Vijian" userId="0685818c105fcfa6" providerId="LiveId" clId="{3C30B719-3B88-4EF9-84BB-572CDB1E608F}" dt="2024-03-18T11:12:19.810" v="4" actId="6549"/>
        <pc:sldMkLst>
          <pc:docMk/>
          <pc:sldMk cId="2071440799" sldId="1270"/>
        </pc:sldMkLst>
      </pc:sldChg>
      <pc:sldChg chg="modNotesTx">
        <pc:chgData name="Carla Vijian" userId="0685818c105fcfa6" providerId="LiveId" clId="{3C30B719-3B88-4EF9-84BB-572CDB1E608F}" dt="2024-03-18T11:12:43.173" v="5" actId="6549"/>
        <pc:sldMkLst>
          <pc:docMk/>
          <pc:sldMk cId="1748223875" sldId="1271"/>
        </pc:sldMkLst>
      </pc:sldChg>
      <pc:sldChg chg="modNotesTx">
        <pc:chgData name="Carla Vijian" userId="0685818c105fcfa6" providerId="LiveId" clId="{3C30B719-3B88-4EF9-84BB-572CDB1E608F}" dt="2024-03-18T11:11:26.736" v="1" actId="6549"/>
        <pc:sldMkLst>
          <pc:docMk/>
          <pc:sldMk cId="2645183403" sldId="1278"/>
        </pc:sldMkLst>
      </pc:sldChg>
    </pc:docChg>
  </pc:docChgLst>
  <pc:docChgLst>
    <pc:chgData name="Carla Vijian" userId="0685818c105fcfa6" providerId="LiveId" clId="{2C710ABA-B659-45A9-A091-28CC51A25D2C}"/>
    <pc:docChg chg="custSel addSld modSld">
      <pc:chgData name="Carla Vijian" userId="0685818c105fcfa6" providerId="LiveId" clId="{2C710ABA-B659-45A9-A091-28CC51A25D2C}" dt="2024-03-18T13:47:17.871" v="1" actId="478"/>
      <pc:docMkLst>
        <pc:docMk/>
      </pc:docMkLst>
      <pc:sldChg chg="delSp mod delAnim">
        <pc:chgData name="Carla Vijian" userId="0685818c105fcfa6" providerId="LiveId" clId="{2C710ABA-B659-45A9-A091-28CC51A25D2C}" dt="2024-03-18T13:47:17.871" v="1" actId="478"/>
        <pc:sldMkLst>
          <pc:docMk/>
          <pc:sldMk cId="268038034" sldId="994"/>
        </pc:sldMkLst>
        <pc:picChg chg="del">
          <ac:chgData name="Carla Vijian" userId="0685818c105fcfa6" providerId="LiveId" clId="{2C710ABA-B659-45A9-A091-28CC51A25D2C}" dt="2024-03-18T13:47:17.871" v="1" actId="478"/>
          <ac:picMkLst>
            <pc:docMk/>
            <pc:sldMk cId="268038034" sldId="994"/>
            <ac:picMk id="2" creationId="{1BF26BEF-79F5-2E28-4974-7AC83708A3C6}"/>
          </ac:picMkLst>
        </pc:picChg>
      </pc:sldChg>
      <pc:sldChg chg="add setBg">
        <pc:chgData name="Carla Vijian" userId="0685818c105fcfa6" providerId="LiveId" clId="{2C710ABA-B659-45A9-A091-28CC51A25D2C}" dt="2024-03-18T12:57:25.365" v="0"/>
        <pc:sldMkLst>
          <pc:docMk/>
          <pc:sldMk cId="1684275305" sldId="1300"/>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sz="1800" dirty="0">
                <a:latin typeface="Arial Nova" panose="020B0504020202020204" pitchFamily="34" charset="0"/>
              </a:rPr>
              <a:t>Percentage of PIEs that have already applied the MAFR Rule</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doughnutChart>
        <c:varyColors val="1"/>
        <c:ser>
          <c:idx val="0"/>
          <c:order val="0"/>
          <c:tx>
            <c:strRef>
              <c:f>Sheet1!$B$1</c:f>
              <c:strCache>
                <c:ptCount val="1"/>
                <c:pt idx="0">
                  <c:v>Sales</c:v>
                </c:pt>
              </c:strCache>
            </c:strRef>
          </c:tx>
          <c:dPt>
            <c:idx val="0"/>
            <c:bubble3D val="0"/>
            <c:spPr>
              <a:solidFill>
                <a:srgbClr val="00B050"/>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48F-4EA3-BEB8-723881B7C95D}"/>
              </c:ext>
            </c:extLst>
          </c:dPt>
          <c:dPt>
            <c:idx val="1"/>
            <c:bubble3D val="0"/>
            <c:spPr>
              <a:solidFill>
                <a:srgbClr val="FF0000"/>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2-D48F-4EA3-BEB8-723881B7C95D}"/>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Arial Nova" panose="020B0504020202020204" pitchFamily="34" charset="0"/>
                    <a:ea typeface="+mn-ea"/>
                    <a:cs typeface="+mn-cs"/>
                  </a:defRPr>
                </a:pPr>
                <a:endParaRPr lang="en-US"/>
              </a:p>
            </c:txP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Sheet1!$A$2:$A$3</c:f>
              <c:strCache>
                <c:ptCount val="2"/>
                <c:pt idx="0">
                  <c:v>Applied MAFR</c:v>
                </c:pt>
                <c:pt idx="1">
                  <c:v>Not Applied MAFR</c:v>
                </c:pt>
              </c:strCache>
            </c:strRef>
          </c:cat>
          <c:val>
            <c:numRef>
              <c:f>Sheet1!$B$2:$B$3</c:f>
              <c:numCache>
                <c:formatCode>General</c:formatCode>
                <c:ptCount val="2"/>
                <c:pt idx="0">
                  <c:v>538</c:v>
                </c:pt>
                <c:pt idx="1">
                  <c:v>115</c:v>
                </c:pt>
              </c:numCache>
            </c:numRef>
          </c:val>
          <c:extLst>
            <c:ext xmlns:c16="http://schemas.microsoft.com/office/drawing/2014/chart" uri="{C3380CC4-5D6E-409C-BE32-E72D297353CC}">
              <c16:uniqueId val="{00000000-D48F-4EA3-BEB8-723881B7C95D}"/>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Arial Nova"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diagrams/_rels/data12.xml.rels><?xml version="1.0" encoding="UTF-8" standalone="yes"?>
<Relationships xmlns="http://schemas.openxmlformats.org/package/2006/relationships"><Relationship Id="rId8" Type="http://schemas.openxmlformats.org/officeDocument/2006/relationships/image" Target="../media/image107.svg"/><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101.svg"/><Relationship Id="rId1" Type="http://schemas.openxmlformats.org/officeDocument/2006/relationships/image" Target="../media/image100.png"/><Relationship Id="rId6" Type="http://schemas.openxmlformats.org/officeDocument/2006/relationships/image" Target="../media/image105.svg"/><Relationship Id="rId5" Type="http://schemas.openxmlformats.org/officeDocument/2006/relationships/image" Target="../media/image104.png"/><Relationship Id="rId4" Type="http://schemas.openxmlformats.org/officeDocument/2006/relationships/image" Target="../media/image103.svg"/></Relationships>
</file>

<file path=ppt/diagrams/_rels/data6.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svg"/><Relationship Id="rId1" Type="http://schemas.openxmlformats.org/officeDocument/2006/relationships/image" Target="../media/image75.png"/><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image" Target="../media/image78.svg"/></Relationships>
</file>

<file path=ppt/diagrams/_rels/data7.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image" Target="../media/image84.svg"/><Relationship Id="rId1" Type="http://schemas.openxmlformats.org/officeDocument/2006/relationships/image" Target="../media/image83.png"/><Relationship Id="rId6" Type="http://schemas.openxmlformats.org/officeDocument/2006/relationships/image" Target="../media/image88.svg"/><Relationship Id="rId5" Type="http://schemas.openxmlformats.org/officeDocument/2006/relationships/image" Target="../media/image87.png"/><Relationship Id="rId10" Type="http://schemas.openxmlformats.org/officeDocument/2006/relationships/image" Target="../media/image92.svg"/><Relationship Id="rId4" Type="http://schemas.openxmlformats.org/officeDocument/2006/relationships/image" Target="../media/image86.svg"/><Relationship Id="rId9" Type="http://schemas.openxmlformats.org/officeDocument/2006/relationships/image" Target="../media/image91.png"/></Relationships>
</file>

<file path=ppt/diagrams/_rels/data8.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95.png"/><Relationship Id="rId7" Type="http://schemas.openxmlformats.org/officeDocument/2006/relationships/image" Target="../media/image89.png"/><Relationship Id="rId12" Type="http://schemas.openxmlformats.org/officeDocument/2006/relationships/image" Target="../media/image98.svg"/><Relationship Id="rId2" Type="http://schemas.openxmlformats.org/officeDocument/2006/relationships/image" Target="../media/image94.svg"/><Relationship Id="rId1" Type="http://schemas.openxmlformats.org/officeDocument/2006/relationships/image" Target="../media/image93.png"/><Relationship Id="rId6" Type="http://schemas.openxmlformats.org/officeDocument/2006/relationships/image" Target="../media/image76.svg"/><Relationship Id="rId11" Type="http://schemas.openxmlformats.org/officeDocument/2006/relationships/image" Target="../media/image97.png"/><Relationship Id="rId5" Type="http://schemas.openxmlformats.org/officeDocument/2006/relationships/image" Target="../media/image75.png"/><Relationship Id="rId10" Type="http://schemas.openxmlformats.org/officeDocument/2006/relationships/image" Target="../media/image84.svg"/><Relationship Id="rId4" Type="http://schemas.openxmlformats.org/officeDocument/2006/relationships/image" Target="../media/image96.svg"/><Relationship Id="rId9" Type="http://schemas.openxmlformats.org/officeDocument/2006/relationships/image" Target="../media/image8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diagrams/_rels/drawing12.xml.rels><?xml version="1.0" encoding="UTF-8" standalone="yes"?>
<Relationships xmlns="http://schemas.openxmlformats.org/package/2006/relationships"><Relationship Id="rId8" Type="http://schemas.openxmlformats.org/officeDocument/2006/relationships/image" Target="../media/image107.svg"/><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101.svg"/><Relationship Id="rId1" Type="http://schemas.openxmlformats.org/officeDocument/2006/relationships/image" Target="../media/image100.png"/><Relationship Id="rId6" Type="http://schemas.openxmlformats.org/officeDocument/2006/relationships/image" Target="../media/image105.svg"/><Relationship Id="rId5" Type="http://schemas.openxmlformats.org/officeDocument/2006/relationships/image" Target="../media/image104.png"/><Relationship Id="rId4" Type="http://schemas.openxmlformats.org/officeDocument/2006/relationships/image" Target="../media/image103.svg"/></Relationships>
</file>

<file path=ppt/diagrams/_rels/drawing6.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svg"/><Relationship Id="rId1" Type="http://schemas.openxmlformats.org/officeDocument/2006/relationships/image" Target="../media/image75.png"/><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image" Target="../media/image78.svg"/></Relationships>
</file>

<file path=ppt/diagrams/_rels/drawing7.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image" Target="../media/image84.svg"/><Relationship Id="rId1" Type="http://schemas.openxmlformats.org/officeDocument/2006/relationships/image" Target="../media/image83.png"/><Relationship Id="rId6" Type="http://schemas.openxmlformats.org/officeDocument/2006/relationships/image" Target="../media/image88.svg"/><Relationship Id="rId5" Type="http://schemas.openxmlformats.org/officeDocument/2006/relationships/image" Target="../media/image87.png"/><Relationship Id="rId10" Type="http://schemas.openxmlformats.org/officeDocument/2006/relationships/image" Target="../media/image92.svg"/><Relationship Id="rId4" Type="http://schemas.openxmlformats.org/officeDocument/2006/relationships/image" Target="../media/image86.svg"/><Relationship Id="rId9" Type="http://schemas.openxmlformats.org/officeDocument/2006/relationships/image" Target="../media/image91.png"/></Relationships>
</file>

<file path=ppt/diagrams/_rels/drawing8.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95.png"/><Relationship Id="rId7" Type="http://schemas.openxmlformats.org/officeDocument/2006/relationships/image" Target="../media/image89.png"/><Relationship Id="rId12" Type="http://schemas.openxmlformats.org/officeDocument/2006/relationships/image" Target="../media/image98.svg"/><Relationship Id="rId2" Type="http://schemas.openxmlformats.org/officeDocument/2006/relationships/image" Target="../media/image94.svg"/><Relationship Id="rId1" Type="http://schemas.openxmlformats.org/officeDocument/2006/relationships/image" Target="../media/image93.png"/><Relationship Id="rId6" Type="http://schemas.openxmlformats.org/officeDocument/2006/relationships/image" Target="../media/image76.svg"/><Relationship Id="rId11" Type="http://schemas.openxmlformats.org/officeDocument/2006/relationships/image" Target="../media/image97.png"/><Relationship Id="rId5" Type="http://schemas.openxmlformats.org/officeDocument/2006/relationships/image" Target="../media/image75.png"/><Relationship Id="rId10" Type="http://schemas.openxmlformats.org/officeDocument/2006/relationships/image" Target="../media/image84.svg"/><Relationship Id="rId4" Type="http://schemas.openxmlformats.org/officeDocument/2006/relationships/image" Target="../media/image96.svg"/><Relationship Id="rId9" Type="http://schemas.openxmlformats.org/officeDocument/2006/relationships/image" Target="../media/image83.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8D1653-E2E5-4A9A-9522-E271F0E22781}" type="doc">
      <dgm:prSet loTypeId="urn:microsoft.com/office/officeart/2005/8/layout/hList7" loCatId="list" qsTypeId="urn:microsoft.com/office/officeart/2005/8/quickstyle/simple1" qsCatId="simple" csTypeId="urn:microsoft.com/office/officeart/2005/8/colors/colorful1" csCatId="colorful" phldr="1"/>
      <dgm:spPr/>
    </dgm:pt>
    <dgm:pt modelId="{C79BBDBF-1312-4185-8C90-785E96555480}">
      <dgm:prSet phldrT="[Text]"/>
      <dgm:spPr/>
      <dgm:t>
        <a:bodyPr/>
        <a:lstStyle/>
        <a:p>
          <a:r>
            <a:rPr lang="en-ZA">
              <a:latin typeface="Arial" panose="020B0604020202020204" pitchFamily="34" charset="0"/>
              <a:cs typeface="Arial" panose="020B0604020202020204" pitchFamily="34" charset="0"/>
            </a:rPr>
            <a:t>ABIL </a:t>
          </a:r>
        </a:p>
      </dgm:t>
    </dgm:pt>
    <dgm:pt modelId="{3AE060CA-1B18-48D1-BCFF-1CA0C352D78C}" type="parTrans" cxnId="{3F4098B1-FC78-479E-BC15-EAE53F893945}">
      <dgm:prSet/>
      <dgm:spPr/>
      <dgm:t>
        <a:bodyPr/>
        <a:lstStyle/>
        <a:p>
          <a:endParaRPr lang="en-ZA"/>
        </a:p>
      </dgm:t>
    </dgm:pt>
    <dgm:pt modelId="{9547EEFE-5B32-4000-9BF2-98DCACDA291C}" type="sibTrans" cxnId="{3F4098B1-FC78-479E-BC15-EAE53F893945}">
      <dgm:prSet/>
      <dgm:spPr/>
      <dgm:t>
        <a:bodyPr/>
        <a:lstStyle/>
        <a:p>
          <a:endParaRPr lang="en-ZA"/>
        </a:p>
      </dgm:t>
    </dgm:pt>
    <dgm:pt modelId="{C0FE71E0-7B86-497F-9584-2C9E4F080A41}">
      <dgm:prSet phldrT="[Text]"/>
      <dgm:spPr/>
      <dgm:t>
        <a:bodyPr/>
        <a:lstStyle/>
        <a:p>
          <a:r>
            <a:rPr lang="en-ZA">
              <a:latin typeface="Arial" panose="020B0604020202020204" pitchFamily="34" charset="0"/>
              <a:cs typeface="Arial" panose="020B0604020202020204" pitchFamily="34" charset="0"/>
            </a:rPr>
            <a:t>SAICA Trainees</a:t>
          </a:r>
        </a:p>
      </dgm:t>
    </dgm:pt>
    <dgm:pt modelId="{90002280-FB0E-406C-882F-F43BC03C0EAA}" type="parTrans" cxnId="{D0390FE4-E2C6-44AC-81EB-6D8B55989E1F}">
      <dgm:prSet/>
      <dgm:spPr/>
      <dgm:t>
        <a:bodyPr/>
        <a:lstStyle/>
        <a:p>
          <a:endParaRPr lang="en-ZA"/>
        </a:p>
      </dgm:t>
    </dgm:pt>
    <dgm:pt modelId="{801AC692-5D5C-44F7-B68D-C4146AC6C7BB}" type="sibTrans" cxnId="{D0390FE4-E2C6-44AC-81EB-6D8B55989E1F}">
      <dgm:prSet/>
      <dgm:spPr/>
      <dgm:t>
        <a:bodyPr/>
        <a:lstStyle/>
        <a:p>
          <a:endParaRPr lang="en-ZA"/>
        </a:p>
      </dgm:t>
    </dgm:pt>
    <dgm:pt modelId="{CCE651EA-DD16-45D2-9D77-A2B53A7FC917}">
      <dgm:prSet phldrT="[Text]"/>
      <dgm:spPr/>
      <dgm:t>
        <a:bodyPr/>
        <a:lstStyle/>
        <a:p>
          <a:endParaRPr lang="en-ZA" dirty="0">
            <a:latin typeface="Arial" panose="020B0604020202020204" pitchFamily="34" charset="0"/>
            <a:cs typeface="Arial" panose="020B0604020202020204" pitchFamily="34" charset="0"/>
          </a:endParaRPr>
        </a:p>
        <a:p>
          <a:r>
            <a:rPr lang="en-ZA" dirty="0">
              <a:latin typeface="Arial" panose="020B0604020202020204" pitchFamily="34" charset="0"/>
              <a:cs typeface="Arial" panose="020B0604020202020204" pitchFamily="34" charset="0"/>
            </a:rPr>
            <a:t>Gupta Landing</a:t>
          </a:r>
        </a:p>
        <a:p>
          <a:endParaRPr lang="en-ZA" dirty="0"/>
        </a:p>
      </dgm:t>
    </dgm:pt>
    <dgm:pt modelId="{11D41C2C-0AE6-4455-91C0-6D6A3A8D35E0}" type="parTrans" cxnId="{B6BD05DB-5C88-4091-8B3D-B7E70BC63E82}">
      <dgm:prSet/>
      <dgm:spPr/>
      <dgm:t>
        <a:bodyPr/>
        <a:lstStyle/>
        <a:p>
          <a:endParaRPr lang="en-ZA"/>
        </a:p>
      </dgm:t>
    </dgm:pt>
    <dgm:pt modelId="{258801EA-148E-42E6-85EE-55C1F65F00E4}" type="sibTrans" cxnId="{B6BD05DB-5C88-4091-8B3D-B7E70BC63E82}">
      <dgm:prSet/>
      <dgm:spPr/>
      <dgm:t>
        <a:bodyPr/>
        <a:lstStyle/>
        <a:p>
          <a:endParaRPr lang="en-ZA"/>
        </a:p>
      </dgm:t>
    </dgm:pt>
    <dgm:pt modelId="{BFFE52D1-FE0C-4634-B9C1-638CDC68AD4A}">
      <dgm:prSet phldrT="[Text]"/>
      <dgm:spPr/>
      <dgm:t>
        <a:bodyPr/>
        <a:lstStyle/>
        <a:p>
          <a:r>
            <a:rPr lang="en-ZA" dirty="0">
              <a:latin typeface="Arial" panose="020B0604020202020204" pitchFamily="34" charset="0"/>
              <a:cs typeface="Arial" panose="020B0604020202020204" pitchFamily="34" charset="0"/>
            </a:rPr>
            <a:t>Linkway Trading</a:t>
          </a:r>
        </a:p>
      </dgm:t>
    </dgm:pt>
    <dgm:pt modelId="{C68C7172-C40B-49D5-9AC8-2CBA35956794}" type="parTrans" cxnId="{88155FA1-B4FE-43ED-A731-0621A17DCFF6}">
      <dgm:prSet/>
      <dgm:spPr/>
      <dgm:t>
        <a:bodyPr/>
        <a:lstStyle/>
        <a:p>
          <a:endParaRPr lang="en-ZA"/>
        </a:p>
      </dgm:t>
    </dgm:pt>
    <dgm:pt modelId="{2B177E0B-6378-4B33-B326-92EE40D80E2E}" type="sibTrans" cxnId="{88155FA1-B4FE-43ED-A731-0621A17DCFF6}">
      <dgm:prSet/>
      <dgm:spPr/>
      <dgm:t>
        <a:bodyPr/>
        <a:lstStyle/>
        <a:p>
          <a:endParaRPr lang="en-ZA"/>
        </a:p>
      </dgm:t>
    </dgm:pt>
    <dgm:pt modelId="{4340500B-7745-4DB3-8C08-6DEDA2BEB057}">
      <dgm:prSet phldrT="[Text]"/>
      <dgm:spPr/>
      <dgm:t>
        <a:bodyPr/>
        <a:lstStyle/>
        <a:p>
          <a:r>
            <a:rPr lang="en-ZA">
              <a:latin typeface="Arial" panose="020B0604020202020204" pitchFamily="34" charset="0"/>
              <a:cs typeface="Arial" panose="020B0604020202020204" pitchFamily="34" charset="0"/>
            </a:rPr>
            <a:t>SARS</a:t>
          </a:r>
        </a:p>
      </dgm:t>
    </dgm:pt>
    <dgm:pt modelId="{05588039-2602-445E-9F73-AEAEACFAB958}" type="parTrans" cxnId="{510E3E13-CC46-443C-A512-8E953827C369}">
      <dgm:prSet/>
      <dgm:spPr/>
      <dgm:t>
        <a:bodyPr/>
        <a:lstStyle/>
        <a:p>
          <a:endParaRPr lang="en-ZA"/>
        </a:p>
      </dgm:t>
    </dgm:pt>
    <dgm:pt modelId="{6CD373EA-3683-4BC5-A521-3B8D5A37010B}" type="sibTrans" cxnId="{510E3E13-CC46-443C-A512-8E953827C369}">
      <dgm:prSet/>
      <dgm:spPr/>
      <dgm:t>
        <a:bodyPr/>
        <a:lstStyle/>
        <a:p>
          <a:endParaRPr lang="en-ZA"/>
        </a:p>
      </dgm:t>
    </dgm:pt>
    <dgm:pt modelId="{5828D68B-F691-4B3A-9245-77648D83EA17}">
      <dgm:prSet phldrT="[Text]"/>
      <dgm:spPr/>
      <dgm:t>
        <a:bodyPr/>
        <a:lstStyle/>
        <a:p>
          <a:r>
            <a:rPr lang="en-ZA" dirty="0">
              <a:latin typeface="Arial" panose="020B0604020202020204" pitchFamily="34" charset="0"/>
              <a:cs typeface="Arial" panose="020B0604020202020204" pitchFamily="34" charset="0"/>
            </a:rPr>
            <a:t>Nkonki</a:t>
          </a:r>
        </a:p>
      </dgm:t>
    </dgm:pt>
    <dgm:pt modelId="{DEB12E39-2836-48E8-9BF9-9640A80108FA}" type="parTrans" cxnId="{FEEF863A-2511-44D8-9102-647866D25D7A}">
      <dgm:prSet/>
      <dgm:spPr/>
      <dgm:t>
        <a:bodyPr/>
        <a:lstStyle/>
        <a:p>
          <a:endParaRPr lang="en-ZA"/>
        </a:p>
      </dgm:t>
    </dgm:pt>
    <dgm:pt modelId="{ED7B0EE3-7E37-46A0-8CD0-06D3A68817CC}" type="sibTrans" cxnId="{FEEF863A-2511-44D8-9102-647866D25D7A}">
      <dgm:prSet/>
      <dgm:spPr/>
      <dgm:t>
        <a:bodyPr/>
        <a:lstStyle/>
        <a:p>
          <a:endParaRPr lang="en-ZA"/>
        </a:p>
      </dgm:t>
    </dgm:pt>
    <dgm:pt modelId="{D3E095BA-822E-406B-8AB0-054FCDF3405D}" type="pres">
      <dgm:prSet presAssocID="{AD8D1653-E2E5-4A9A-9522-E271F0E22781}" presName="Name0" presStyleCnt="0">
        <dgm:presLayoutVars>
          <dgm:dir/>
          <dgm:resizeHandles val="exact"/>
        </dgm:presLayoutVars>
      </dgm:prSet>
      <dgm:spPr/>
    </dgm:pt>
    <dgm:pt modelId="{F051485E-9D8D-48A3-A9F9-2A645EBF733A}" type="pres">
      <dgm:prSet presAssocID="{AD8D1653-E2E5-4A9A-9522-E271F0E22781}" presName="fgShape" presStyleLbl="fgShp" presStyleIdx="0" presStyleCnt="1" custLinFactNeighborX="1635" custLinFactNeighborY="11556"/>
      <dgm:spPr>
        <a:prstGeom prst="notchedRightArrow">
          <a:avLst/>
        </a:prstGeom>
      </dgm:spPr>
    </dgm:pt>
    <dgm:pt modelId="{88538D4A-355B-47EF-ACC3-F6CA3D345A56}" type="pres">
      <dgm:prSet presAssocID="{AD8D1653-E2E5-4A9A-9522-E271F0E22781}" presName="linComp" presStyleCnt="0"/>
      <dgm:spPr/>
    </dgm:pt>
    <dgm:pt modelId="{9F3E16C8-4A43-43E7-9730-2CB15FC6F01F}" type="pres">
      <dgm:prSet presAssocID="{CCE651EA-DD16-45D2-9D77-A2B53A7FC917}" presName="compNode" presStyleCnt="0"/>
      <dgm:spPr/>
    </dgm:pt>
    <dgm:pt modelId="{1C1FF0BD-144C-4A98-B438-63EF4D3FB9F8}" type="pres">
      <dgm:prSet presAssocID="{CCE651EA-DD16-45D2-9D77-A2B53A7FC917}" presName="bkgdShape" presStyleLbl="node1" presStyleIdx="0" presStyleCnt="6"/>
      <dgm:spPr/>
    </dgm:pt>
    <dgm:pt modelId="{568871CE-1877-492F-A180-7B0A4A1B27FB}" type="pres">
      <dgm:prSet presAssocID="{CCE651EA-DD16-45D2-9D77-A2B53A7FC917}" presName="nodeTx" presStyleLbl="node1" presStyleIdx="0" presStyleCnt="6">
        <dgm:presLayoutVars>
          <dgm:bulletEnabled val="1"/>
        </dgm:presLayoutVars>
      </dgm:prSet>
      <dgm:spPr/>
    </dgm:pt>
    <dgm:pt modelId="{2E2AC45E-20E5-4C58-8C09-9474C66F80DA}" type="pres">
      <dgm:prSet presAssocID="{CCE651EA-DD16-45D2-9D77-A2B53A7FC917}" presName="invisiNode" presStyleLbl="node1" presStyleIdx="0" presStyleCnt="6"/>
      <dgm:spPr/>
    </dgm:pt>
    <dgm:pt modelId="{8D0528F4-9215-4F72-864E-023E39AC0D82}" type="pres">
      <dgm:prSet presAssocID="{CCE651EA-DD16-45D2-9D77-A2B53A7FC917}" presName="imagNode" presStyleLbl="fgImgPlace1" presStyleIdx="0" presStyleCnt="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pt>
    <dgm:pt modelId="{05267A94-66DC-4593-B1C1-B48773D81EAA}" type="pres">
      <dgm:prSet presAssocID="{258801EA-148E-42E6-85EE-55C1F65F00E4}" presName="sibTrans" presStyleLbl="sibTrans2D1" presStyleIdx="0" presStyleCnt="0"/>
      <dgm:spPr/>
    </dgm:pt>
    <dgm:pt modelId="{D1C58236-9420-483A-8327-8609656EBA50}" type="pres">
      <dgm:prSet presAssocID="{BFFE52D1-FE0C-4634-B9C1-638CDC68AD4A}" presName="compNode" presStyleCnt="0"/>
      <dgm:spPr/>
    </dgm:pt>
    <dgm:pt modelId="{722CEB0B-6ADB-4CB9-BF91-237800623494}" type="pres">
      <dgm:prSet presAssocID="{BFFE52D1-FE0C-4634-B9C1-638CDC68AD4A}" presName="bkgdShape" presStyleLbl="node1" presStyleIdx="1" presStyleCnt="6"/>
      <dgm:spPr/>
    </dgm:pt>
    <dgm:pt modelId="{2E6C7EA5-3AAF-48C0-8621-4C287A11A797}" type="pres">
      <dgm:prSet presAssocID="{BFFE52D1-FE0C-4634-B9C1-638CDC68AD4A}" presName="nodeTx" presStyleLbl="node1" presStyleIdx="1" presStyleCnt="6">
        <dgm:presLayoutVars>
          <dgm:bulletEnabled val="1"/>
        </dgm:presLayoutVars>
      </dgm:prSet>
      <dgm:spPr/>
    </dgm:pt>
    <dgm:pt modelId="{F8E611A7-A407-478E-A508-7AE97572D3B8}" type="pres">
      <dgm:prSet presAssocID="{BFFE52D1-FE0C-4634-B9C1-638CDC68AD4A}" presName="invisiNode" presStyleLbl="node1" presStyleIdx="1" presStyleCnt="6"/>
      <dgm:spPr/>
    </dgm:pt>
    <dgm:pt modelId="{D4261299-670C-428D-89D5-A8B46CECD8E2}" type="pres">
      <dgm:prSet presAssocID="{BFFE52D1-FE0C-4634-B9C1-638CDC68AD4A}" presName="imagNode" presStyleLbl="fgImgPlace1" presStyleIdx="1" presStyleCnt="6"/>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pt>
    <dgm:pt modelId="{525F04B7-B9DA-4930-8A69-916B1D6662D3}" type="pres">
      <dgm:prSet presAssocID="{2B177E0B-6378-4B33-B326-92EE40D80E2E}" presName="sibTrans" presStyleLbl="sibTrans2D1" presStyleIdx="0" presStyleCnt="0"/>
      <dgm:spPr/>
    </dgm:pt>
    <dgm:pt modelId="{F3A08ADD-239F-44C3-959C-74858BFFAD87}" type="pres">
      <dgm:prSet presAssocID="{4340500B-7745-4DB3-8C08-6DEDA2BEB057}" presName="compNode" presStyleCnt="0"/>
      <dgm:spPr/>
    </dgm:pt>
    <dgm:pt modelId="{65305CF0-ED3C-43FA-BEA1-B583BF53A4BF}" type="pres">
      <dgm:prSet presAssocID="{4340500B-7745-4DB3-8C08-6DEDA2BEB057}" presName="bkgdShape" presStyleLbl="node1" presStyleIdx="2" presStyleCnt="6" custLinFactNeighborX="-855" custLinFactNeighborY="457"/>
      <dgm:spPr/>
    </dgm:pt>
    <dgm:pt modelId="{12BFAADA-8120-4873-B31A-857C1002CCFD}" type="pres">
      <dgm:prSet presAssocID="{4340500B-7745-4DB3-8C08-6DEDA2BEB057}" presName="nodeTx" presStyleLbl="node1" presStyleIdx="2" presStyleCnt="6">
        <dgm:presLayoutVars>
          <dgm:bulletEnabled val="1"/>
        </dgm:presLayoutVars>
      </dgm:prSet>
      <dgm:spPr/>
    </dgm:pt>
    <dgm:pt modelId="{1FF9BAC8-2411-4B64-8954-8256E5D24A94}" type="pres">
      <dgm:prSet presAssocID="{4340500B-7745-4DB3-8C08-6DEDA2BEB057}" presName="invisiNode" presStyleLbl="node1" presStyleIdx="2" presStyleCnt="6"/>
      <dgm:spPr/>
    </dgm:pt>
    <dgm:pt modelId="{592102D4-BB0E-49C9-B2F7-8C24D304F5C6}" type="pres">
      <dgm:prSet presAssocID="{4340500B-7745-4DB3-8C08-6DEDA2BEB057}" presName="imagNode" presStyleLbl="fgImgPlace1" presStyleIdx="2" presStyleCnt="6"/>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dgm:spPr>
    </dgm:pt>
    <dgm:pt modelId="{F79CDD29-FE9F-4280-8A43-F0A4AA29A232}" type="pres">
      <dgm:prSet presAssocID="{6CD373EA-3683-4BC5-A521-3B8D5A37010B}" presName="sibTrans" presStyleLbl="sibTrans2D1" presStyleIdx="0" presStyleCnt="0"/>
      <dgm:spPr/>
    </dgm:pt>
    <dgm:pt modelId="{30EB1BC4-CBF9-4600-8072-86043F861525}" type="pres">
      <dgm:prSet presAssocID="{C79BBDBF-1312-4185-8C90-785E96555480}" presName="compNode" presStyleCnt="0"/>
      <dgm:spPr/>
    </dgm:pt>
    <dgm:pt modelId="{12F17104-9612-43F9-9F35-2747E3AD4B46}" type="pres">
      <dgm:prSet presAssocID="{C79BBDBF-1312-4185-8C90-785E96555480}" presName="bkgdShape" presStyleLbl="node1" presStyleIdx="3" presStyleCnt="6" custLinFactNeighborX="1000" custLinFactNeighborY="-1241"/>
      <dgm:spPr/>
    </dgm:pt>
    <dgm:pt modelId="{B85744A3-0F19-4F1D-B659-522616094FE9}" type="pres">
      <dgm:prSet presAssocID="{C79BBDBF-1312-4185-8C90-785E96555480}" presName="nodeTx" presStyleLbl="node1" presStyleIdx="3" presStyleCnt="6">
        <dgm:presLayoutVars>
          <dgm:bulletEnabled val="1"/>
        </dgm:presLayoutVars>
      </dgm:prSet>
      <dgm:spPr/>
    </dgm:pt>
    <dgm:pt modelId="{85C97046-D58A-40C8-93C9-0D6CF9CA6B5F}" type="pres">
      <dgm:prSet presAssocID="{C79BBDBF-1312-4185-8C90-785E96555480}" presName="invisiNode" presStyleLbl="node1" presStyleIdx="3" presStyleCnt="6"/>
      <dgm:spPr/>
    </dgm:pt>
    <dgm:pt modelId="{74E42F90-A4B9-4CDE-A22D-EB0F2E0B86C2}" type="pres">
      <dgm:prSet presAssocID="{C79BBDBF-1312-4185-8C90-785E96555480}" presName="imagNode" presStyleLbl="fgImgPlace1" presStyleIdx="3" presStyleCnt="6"/>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BB86D640-7D56-4E8F-81C9-E80BB6D6975D}" type="pres">
      <dgm:prSet presAssocID="{9547EEFE-5B32-4000-9BF2-98DCACDA291C}" presName="sibTrans" presStyleLbl="sibTrans2D1" presStyleIdx="0" presStyleCnt="0"/>
      <dgm:spPr/>
    </dgm:pt>
    <dgm:pt modelId="{74ED379B-FC91-4676-A7B6-887D01E404B5}" type="pres">
      <dgm:prSet presAssocID="{5828D68B-F691-4B3A-9245-77648D83EA17}" presName="compNode" presStyleCnt="0"/>
      <dgm:spPr/>
    </dgm:pt>
    <dgm:pt modelId="{FF98A5E2-F3DB-41C7-AB9A-CBC95DFE2F52}" type="pres">
      <dgm:prSet presAssocID="{5828D68B-F691-4B3A-9245-77648D83EA17}" presName="bkgdShape" presStyleLbl="node1" presStyleIdx="4" presStyleCnt="6" custLinFactNeighborX="1754" custLinFactNeighborY="-1241"/>
      <dgm:spPr/>
    </dgm:pt>
    <dgm:pt modelId="{342714B0-9EA7-4DC7-BCB7-A8F4DA65231C}" type="pres">
      <dgm:prSet presAssocID="{5828D68B-F691-4B3A-9245-77648D83EA17}" presName="nodeTx" presStyleLbl="node1" presStyleIdx="4" presStyleCnt="6">
        <dgm:presLayoutVars>
          <dgm:bulletEnabled val="1"/>
        </dgm:presLayoutVars>
      </dgm:prSet>
      <dgm:spPr/>
    </dgm:pt>
    <dgm:pt modelId="{AEE3ECF5-437C-4532-AB85-FE3CC840E8C5}" type="pres">
      <dgm:prSet presAssocID="{5828D68B-F691-4B3A-9245-77648D83EA17}" presName="invisiNode" presStyleLbl="node1" presStyleIdx="4" presStyleCnt="6"/>
      <dgm:spPr/>
    </dgm:pt>
    <dgm:pt modelId="{BFE91D3C-1128-49EC-90DD-DC6347726A16}" type="pres">
      <dgm:prSet presAssocID="{5828D68B-F691-4B3A-9245-77648D83EA17}" presName="imagNode" presStyleLbl="fgImgPlace1" presStyleIdx="4" presStyleCnt="6"/>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a:stretch>
        </a:blipFill>
      </dgm:spPr>
    </dgm:pt>
    <dgm:pt modelId="{77AFF028-104C-4A46-991E-7AB39EA91BF7}" type="pres">
      <dgm:prSet presAssocID="{ED7B0EE3-7E37-46A0-8CD0-06D3A68817CC}" presName="sibTrans" presStyleLbl="sibTrans2D1" presStyleIdx="0" presStyleCnt="0"/>
      <dgm:spPr/>
    </dgm:pt>
    <dgm:pt modelId="{592429D9-FBD9-4B54-8A6A-36B8E11F3245}" type="pres">
      <dgm:prSet presAssocID="{C0FE71E0-7B86-497F-9584-2C9E4F080A41}" presName="compNode" presStyleCnt="0"/>
      <dgm:spPr/>
    </dgm:pt>
    <dgm:pt modelId="{7EDDB341-249B-4766-829A-E0E1ECCA4655}" type="pres">
      <dgm:prSet presAssocID="{C0FE71E0-7B86-497F-9584-2C9E4F080A41}" presName="bkgdShape" presStyleLbl="node1" presStyleIdx="5" presStyleCnt="6" custLinFactNeighborX="-2169" custLinFactNeighborY="-1241"/>
      <dgm:spPr/>
    </dgm:pt>
    <dgm:pt modelId="{72BC85E4-0B77-4143-92E8-E500FE65DEAE}" type="pres">
      <dgm:prSet presAssocID="{C0FE71E0-7B86-497F-9584-2C9E4F080A41}" presName="nodeTx" presStyleLbl="node1" presStyleIdx="5" presStyleCnt="6">
        <dgm:presLayoutVars>
          <dgm:bulletEnabled val="1"/>
        </dgm:presLayoutVars>
      </dgm:prSet>
      <dgm:spPr/>
    </dgm:pt>
    <dgm:pt modelId="{C1C8A701-DF20-49AF-BB98-C36958D4FD38}" type="pres">
      <dgm:prSet presAssocID="{C0FE71E0-7B86-497F-9584-2C9E4F080A41}" presName="invisiNode" presStyleLbl="node1" presStyleIdx="5" presStyleCnt="6"/>
      <dgm:spPr/>
    </dgm:pt>
    <dgm:pt modelId="{3D91F650-7925-49C1-85CC-1B20459FD409}" type="pres">
      <dgm:prSet presAssocID="{C0FE71E0-7B86-497F-9584-2C9E4F080A41}" presName="imagNode" presStyleLbl="fgImgPlace1" presStyleIdx="5" presStyleCnt="6" custLinFactNeighborX="-8815" custLinFactNeighborY="-1965"/>
      <dgm:spPr>
        <a:blipFill>
          <a:blip xmlns:r="http://schemas.openxmlformats.org/officeDocument/2006/relationships" r:embed="rId6">
            <a:extLst>
              <a:ext uri="{28A0092B-C50C-407E-A947-70E740481C1C}">
                <a14:useLocalDpi xmlns:a14="http://schemas.microsoft.com/office/drawing/2010/main" val="0"/>
              </a:ext>
            </a:extLst>
          </a:blip>
          <a:srcRect/>
          <a:stretch>
            <a:fillRect/>
          </a:stretch>
        </a:blipFill>
      </dgm:spPr>
    </dgm:pt>
  </dgm:ptLst>
  <dgm:cxnLst>
    <dgm:cxn modelId="{33A7D703-92C5-487F-A95C-7EE8CD851BAC}" type="presOf" srcId="{5828D68B-F691-4B3A-9245-77648D83EA17}" destId="{FF98A5E2-F3DB-41C7-AB9A-CBC95DFE2F52}" srcOrd="0" destOrd="0" presId="urn:microsoft.com/office/officeart/2005/8/layout/hList7"/>
    <dgm:cxn modelId="{510E3E13-CC46-443C-A512-8E953827C369}" srcId="{AD8D1653-E2E5-4A9A-9522-E271F0E22781}" destId="{4340500B-7745-4DB3-8C08-6DEDA2BEB057}" srcOrd="2" destOrd="0" parTransId="{05588039-2602-445E-9F73-AEAEACFAB958}" sibTransId="{6CD373EA-3683-4BC5-A521-3B8D5A37010B}"/>
    <dgm:cxn modelId="{0979D613-37DA-4F44-BB80-F2724D7D6BAF}" type="presOf" srcId="{CCE651EA-DD16-45D2-9D77-A2B53A7FC917}" destId="{568871CE-1877-492F-A180-7B0A4A1B27FB}" srcOrd="1" destOrd="0" presId="urn:microsoft.com/office/officeart/2005/8/layout/hList7"/>
    <dgm:cxn modelId="{FEEF863A-2511-44D8-9102-647866D25D7A}" srcId="{AD8D1653-E2E5-4A9A-9522-E271F0E22781}" destId="{5828D68B-F691-4B3A-9245-77648D83EA17}" srcOrd="4" destOrd="0" parTransId="{DEB12E39-2836-48E8-9BF9-9640A80108FA}" sibTransId="{ED7B0EE3-7E37-46A0-8CD0-06D3A68817CC}"/>
    <dgm:cxn modelId="{8DAFAB40-BE1D-4C3E-9119-ADAC42767F99}" type="presOf" srcId="{C0FE71E0-7B86-497F-9584-2C9E4F080A41}" destId="{7EDDB341-249B-4766-829A-E0E1ECCA4655}" srcOrd="0" destOrd="0" presId="urn:microsoft.com/office/officeart/2005/8/layout/hList7"/>
    <dgm:cxn modelId="{0B04FE66-9859-4F35-B14A-79911C942FBE}" type="presOf" srcId="{C0FE71E0-7B86-497F-9584-2C9E4F080A41}" destId="{72BC85E4-0B77-4143-92E8-E500FE65DEAE}" srcOrd="1" destOrd="0" presId="urn:microsoft.com/office/officeart/2005/8/layout/hList7"/>
    <dgm:cxn modelId="{94325567-16F9-4354-91FF-F5A946C9C1D5}" type="presOf" srcId="{2B177E0B-6378-4B33-B326-92EE40D80E2E}" destId="{525F04B7-B9DA-4930-8A69-916B1D6662D3}" srcOrd="0" destOrd="0" presId="urn:microsoft.com/office/officeart/2005/8/layout/hList7"/>
    <dgm:cxn modelId="{3B983D4A-73E7-4070-AF84-4BD826208609}" type="presOf" srcId="{AD8D1653-E2E5-4A9A-9522-E271F0E22781}" destId="{D3E095BA-822E-406B-8AB0-054FCDF3405D}" srcOrd="0" destOrd="0" presId="urn:microsoft.com/office/officeart/2005/8/layout/hList7"/>
    <dgm:cxn modelId="{F1BAED6E-95AC-407A-B768-5C39F9CC677C}" type="presOf" srcId="{C79BBDBF-1312-4185-8C90-785E96555480}" destId="{12F17104-9612-43F9-9F35-2747E3AD4B46}" srcOrd="0" destOrd="0" presId="urn:microsoft.com/office/officeart/2005/8/layout/hList7"/>
    <dgm:cxn modelId="{182EA96F-865E-45D6-9129-92B83663D345}" type="presOf" srcId="{BFFE52D1-FE0C-4634-B9C1-638CDC68AD4A}" destId="{722CEB0B-6ADB-4CB9-BF91-237800623494}" srcOrd="0" destOrd="0" presId="urn:microsoft.com/office/officeart/2005/8/layout/hList7"/>
    <dgm:cxn modelId="{CF3E2B90-5D85-412D-B58D-1A4B7E6C652D}" type="presOf" srcId="{9547EEFE-5B32-4000-9BF2-98DCACDA291C}" destId="{BB86D640-7D56-4E8F-81C9-E80BB6D6975D}" srcOrd="0" destOrd="0" presId="urn:microsoft.com/office/officeart/2005/8/layout/hList7"/>
    <dgm:cxn modelId="{88155FA1-B4FE-43ED-A731-0621A17DCFF6}" srcId="{AD8D1653-E2E5-4A9A-9522-E271F0E22781}" destId="{BFFE52D1-FE0C-4634-B9C1-638CDC68AD4A}" srcOrd="1" destOrd="0" parTransId="{C68C7172-C40B-49D5-9AC8-2CBA35956794}" sibTransId="{2B177E0B-6378-4B33-B326-92EE40D80E2E}"/>
    <dgm:cxn modelId="{3F4098B1-FC78-479E-BC15-EAE53F893945}" srcId="{AD8D1653-E2E5-4A9A-9522-E271F0E22781}" destId="{C79BBDBF-1312-4185-8C90-785E96555480}" srcOrd="3" destOrd="0" parTransId="{3AE060CA-1B18-48D1-BCFF-1CA0C352D78C}" sibTransId="{9547EEFE-5B32-4000-9BF2-98DCACDA291C}"/>
    <dgm:cxn modelId="{BDB787B8-FF05-44C2-8E5E-7FBDC157C8C9}" type="presOf" srcId="{5828D68B-F691-4B3A-9245-77648D83EA17}" destId="{342714B0-9EA7-4DC7-BCB7-A8F4DA65231C}" srcOrd="1" destOrd="0" presId="urn:microsoft.com/office/officeart/2005/8/layout/hList7"/>
    <dgm:cxn modelId="{AE447EB9-4FAB-446F-A704-F7F5BD78C3B9}" type="presOf" srcId="{258801EA-148E-42E6-85EE-55C1F65F00E4}" destId="{05267A94-66DC-4593-B1C1-B48773D81EAA}" srcOrd="0" destOrd="0" presId="urn:microsoft.com/office/officeart/2005/8/layout/hList7"/>
    <dgm:cxn modelId="{C54F32BB-9E61-49D3-8D8F-47964F82361C}" type="presOf" srcId="{6CD373EA-3683-4BC5-A521-3B8D5A37010B}" destId="{F79CDD29-FE9F-4280-8A43-F0A4AA29A232}" srcOrd="0" destOrd="0" presId="urn:microsoft.com/office/officeart/2005/8/layout/hList7"/>
    <dgm:cxn modelId="{7E7037BD-08AE-4604-AFC2-93F6B4FB2D47}" type="presOf" srcId="{4340500B-7745-4DB3-8C08-6DEDA2BEB057}" destId="{12BFAADA-8120-4873-B31A-857C1002CCFD}" srcOrd="1" destOrd="0" presId="urn:microsoft.com/office/officeart/2005/8/layout/hList7"/>
    <dgm:cxn modelId="{CFE3A8C3-B53C-41C5-BA87-1ED3F5943375}" type="presOf" srcId="{CCE651EA-DD16-45D2-9D77-A2B53A7FC917}" destId="{1C1FF0BD-144C-4A98-B438-63EF4D3FB9F8}" srcOrd="0" destOrd="0" presId="urn:microsoft.com/office/officeart/2005/8/layout/hList7"/>
    <dgm:cxn modelId="{5D9FBCD3-0187-4387-A6C2-66E8ADB9F003}" type="presOf" srcId="{BFFE52D1-FE0C-4634-B9C1-638CDC68AD4A}" destId="{2E6C7EA5-3AAF-48C0-8621-4C287A11A797}" srcOrd="1" destOrd="0" presId="urn:microsoft.com/office/officeart/2005/8/layout/hList7"/>
    <dgm:cxn modelId="{975AACD8-D3CA-49A3-89BA-F11BDF8BEB10}" type="presOf" srcId="{4340500B-7745-4DB3-8C08-6DEDA2BEB057}" destId="{65305CF0-ED3C-43FA-BEA1-B583BF53A4BF}" srcOrd="0" destOrd="0" presId="urn:microsoft.com/office/officeart/2005/8/layout/hList7"/>
    <dgm:cxn modelId="{B6BD05DB-5C88-4091-8B3D-B7E70BC63E82}" srcId="{AD8D1653-E2E5-4A9A-9522-E271F0E22781}" destId="{CCE651EA-DD16-45D2-9D77-A2B53A7FC917}" srcOrd="0" destOrd="0" parTransId="{11D41C2C-0AE6-4455-91C0-6D6A3A8D35E0}" sibTransId="{258801EA-148E-42E6-85EE-55C1F65F00E4}"/>
    <dgm:cxn modelId="{D0390FE4-E2C6-44AC-81EB-6D8B55989E1F}" srcId="{AD8D1653-E2E5-4A9A-9522-E271F0E22781}" destId="{C0FE71E0-7B86-497F-9584-2C9E4F080A41}" srcOrd="5" destOrd="0" parTransId="{90002280-FB0E-406C-882F-F43BC03C0EAA}" sibTransId="{801AC692-5D5C-44F7-B68D-C4146AC6C7BB}"/>
    <dgm:cxn modelId="{0284C1F7-F872-43F3-8730-BFAB5D7E273F}" type="presOf" srcId="{ED7B0EE3-7E37-46A0-8CD0-06D3A68817CC}" destId="{77AFF028-104C-4A46-991E-7AB39EA91BF7}" srcOrd="0" destOrd="0" presId="urn:microsoft.com/office/officeart/2005/8/layout/hList7"/>
    <dgm:cxn modelId="{37829DFD-8FCC-4E72-83A7-2BDE1085959C}" type="presOf" srcId="{C79BBDBF-1312-4185-8C90-785E96555480}" destId="{B85744A3-0F19-4F1D-B659-522616094FE9}" srcOrd="1" destOrd="0" presId="urn:microsoft.com/office/officeart/2005/8/layout/hList7"/>
    <dgm:cxn modelId="{2D9AAE1E-9319-4A0D-B9FE-D04C95F2A689}" type="presParOf" srcId="{D3E095BA-822E-406B-8AB0-054FCDF3405D}" destId="{F051485E-9D8D-48A3-A9F9-2A645EBF733A}" srcOrd="0" destOrd="0" presId="urn:microsoft.com/office/officeart/2005/8/layout/hList7"/>
    <dgm:cxn modelId="{5AE4E410-996F-4C47-B6EB-EA7DCF25B371}" type="presParOf" srcId="{D3E095BA-822E-406B-8AB0-054FCDF3405D}" destId="{88538D4A-355B-47EF-ACC3-F6CA3D345A56}" srcOrd="1" destOrd="0" presId="urn:microsoft.com/office/officeart/2005/8/layout/hList7"/>
    <dgm:cxn modelId="{79D79296-D204-40D1-AE8D-5D3CE4251E1E}" type="presParOf" srcId="{88538D4A-355B-47EF-ACC3-F6CA3D345A56}" destId="{9F3E16C8-4A43-43E7-9730-2CB15FC6F01F}" srcOrd="0" destOrd="0" presId="urn:microsoft.com/office/officeart/2005/8/layout/hList7"/>
    <dgm:cxn modelId="{4FC08510-6CFF-44A9-94BF-1509132C089B}" type="presParOf" srcId="{9F3E16C8-4A43-43E7-9730-2CB15FC6F01F}" destId="{1C1FF0BD-144C-4A98-B438-63EF4D3FB9F8}" srcOrd="0" destOrd="0" presId="urn:microsoft.com/office/officeart/2005/8/layout/hList7"/>
    <dgm:cxn modelId="{6DC2808C-3122-4144-BCB2-5DC6A36B352B}" type="presParOf" srcId="{9F3E16C8-4A43-43E7-9730-2CB15FC6F01F}" destId="{568871CE-1877-492F-A180-7B0A4A1B27FB}" srcOrd="1" destOrd="0" presId="urn:microsoft.com/office/officeart/2005/8/layout/hList7"/>
    <dgm:cxn modelId="{CB2E0F9A-E1A7-45B2-A695-4DB35D23AB7D}" type="presParOf" srcId="{9F3E16C8-4A43-43E7-9730-2CB15FC6F01F}" destId="{2E2AC45E-20E5-4C58-8C09-9474C66F80DA}" srcOrd="2" destOrd="0" presId="urn:microsoft.com/office/officeart/2005/8/layout/hList7"/>
    <dgm:cxn modelId="{21CE890C-E419-4317-B7EA-754C1ADDB209}" type="presParOf" srcId="{9F3E16C8-4A43-43E7-9730-2CB15FC6F01F}" destId="{8D0528F4-9215-4F72-864E-023E39AC0D82}" srcOrd="3" destOrd="0" presId="urn:microsoft.com/office/officeart/2005/8/layout/hList7"/>
    <dgm:cxn modelId="{369526F9-DA0F-430F-A68C-E228B4F4985A}" type="presParOf" srcId="{88538D4A-355B-47EF-ACC3-F6CA3D345A56}" destId="{05267A94-66DC-4593-B1C1-B48773D81EAA}" srcOrd="1" destOrd="0" presId="urn:microsoft.com/office/officeart/2005/8/layout/hList7"/>
    <dgm:cxn modelId="{A437F9BC-9A25-4BC4-8F87-1A3D9BE61F26}" type="presParOf" srcId="{88538D4A-355B-47EF-ACC3-F6CA3D345A56}" destId="{D1C58236-9420-483A-8327-8609656EBA50}" srcOrd="2" destOrd="0" presId="urn:microsoft.com/office/officeart/2005/8/layout/hList7"/>
    <dgm:cxn modelId="{480618C6-F800-484D-8D70-D9D7AE040DBC}" type="presParOf" srcId="{D1C58236-9420-483A-8327-8609656EBA50}" destId="{722CEB0B-6ADB-4CB9-BF91-237800623494}" srcOrd="0" destOrd="0" presId="urn:microsoft.com/office/officeart/2005/8/layout/hList7"/>
    <dgm:cxn modelId="{A8BF7F0D-4C91-4FF8-9F32-4425AB8BA565}" type="presParOf" srcId="{D1C58236-9420-483A-8327-8609656EBA50}" destId="{2E6C7EA5-3AAF-48C0-8621-4C287A11A797}" srcOrd="1" destOrd="0" presId="urn:microsoft.com/office/officeart/2005/8/layout/hList7"/>
    <dgm:cxn modelId="{0027BF81-400A-4DB5-A105-81AEA47A281A}" type="presParOf" srcId="{D1C58236-9420-483A-8327-8609656EBA50}" destId="{F8E611A7-A407-478E-A508-7AE97572D3B8}" srcOrd="2" destOrd="0" presId="urn:microsoft.com/office/officeart/2005/8/layout/hList7"/>
    <dgm:cxn modelId="{F1A6891B-00FD-46E3-9739-08711207F357}" type="presParOf" srcId="{D1C58236-9420-483A-8327-8609656EBA50}" destId="{D4261299-670C-428D-89D5-A8B46CECD8E2}" srcOrd="3" destOrd="0" presId="urn:microsoft.com/office/officeart/2005/8/layout/hList7"/>
    <dgm:cxn modelId="{2C7D5F18-CC32-42BD-9074-0632AC208432}" type="presParOf" srcId="{88538D4A-355B-47EF-ACC3-F6CA3D345A56}" destId="{525F04B7-B9DA-4930-8A69-916B1D6662D3}" srcOrd="3" destOrd="0" presId="urn:microsoft.com/office/officeart/2005/8/layout/hList7"/>
    <dgm:cxn modelId="{775FF7A1-4804-4D16-A718-6D85BCA2614F}" type="presParOf" srcId="{88538D4A-355B-47EF-ACC3-F6CA3D345A56}" destId="{F3A08ADD-239F-44C3-959C-74858BFFAD87}" srcOrd="4" destOrd="0" presId="urn:microsoft.com/office/officeart/2005/8/layout/hList7"/>
    <dgm:cxn modelId="{8DC2A7C4-A41E-4FC2-904A-43A6447F22D4}" type="presParOf" srcId="{F3A08ADD-239F-44C3-959C-74858BFFAD87}" destId="{65305CF0-ED3C-43FA-BEA1-B583BF53A4BF}" srcOrd="0" destOrd="0" presId="urn:microsoft.com/office/officeart/2005/8/layout/hList7"/>
    <dgm:cxn modelId="{45269476-30AE-49E4-AFA2-438F24C38C51}" type="presParOf" srcId="{F3A08ADD-239F-44C3-959C-74858BFFAD87}" destId="{12BFAADA-8120-4873-B31A-857C1002CCFD}" srcOrd="1" destOrd="0" presId="urn:microsoft.com/office/officeart/2005/8/layout/hList7"/>
    <dgm:cxn modelId="{0A8BAA95-6442-4473-8861-051F351B1AF8}" type="presParOf" srcId="{F3A08ADD-239F-44C3-959C-74858BFFAD87}" destId="{1FF9BAC8-2411-4B64-8954-8256E5D24A94}" srcOrd="2" destOrd="0" presId="urn:microsoft.com/office/officeart/2005/8/layout/hList7"/>
    <dgm:cxn modelId="{1A091D93-4B8F-4344-8A60-B67FF18CA4EF}" type="presParOf" srcId="{F3A08ADD-239F-44C3-959C-74858BFFAD87}" destId="{592102D4-BB0E-49C9-B2F7-8C24D304F5C6}" srcOrd="3" destOrd="0" presId="urn:microsoft.com/office/officeart/2005/8/layout/hList7"/>
    <dgm:cxn modelId="{1CB587A1-17CD-430C-893A-249545A74B1D}" type="presParOf" srcId="{88538D4A-355B-47EF-ACC3-F6CA3D345A56}" destId="{F79CDD29-FE9F-4280-8A43-F0A4AA29A232}" srcOrd="5" destOrd="0" presId="urn:microsoft.com/office/officeart/2005/8/layout/hList7"/>
    <dgm:cxn modelId="{9B629A1D-3CB9-4780-AF6F-479557BD9C68}" type="presParOf" srcId="{88538D4A-355B-47EF-ACC3-F6CA3D345A56}" destId="{30EB1BC4-CBF9-4600-8072-86043F861525}" srcOrd="6" destOrd="0" presId="urn:microsoft.com/office/officeart/2005/8/layout/hList7"/>
    <dgm:cxn modelId="{3B932DB1-7C1B-4EC6-A562-F4CC82E613F8}" type="presParOf" srcId="{30EB1BC4-CBF9-4600-8072-86043F861525}" destId="{12F17104-9612-43F9-9F35-2747E3AD4B46}" srcOrd="0" destOrd="0" presId="urn:microsoft.com/office/officeart/2005/8/layout/hList7"/>
    <dgm:cxn modelId="{56631696-5D1B-4FCE-9875-6F330A941C1B}" type="presParOf" srcId="{30EB1BC4-CBF9-4600-8072-86043F861525}" destId="{B85744A3-0F19-4F1D-B659-522616094FE9}" srcOrd="1" destOrd="0" presId="urn:microsoft.com/office/officeart/2005/8/layout/hList7"/>
    <dgm:cxn modelId="{28D543F9-900E-434C-9D45-97DAB757BF2B}" type="presParOf" srcId="{30EB1BC4-CBF9-4600-8072-86043F861525}" destId="{85C97046-D58A-40C8-93C9-0D6CF9CA6B5F}" srcOrd="2" destOrd="0" presId="urn:microsoft.com/office/officeart/2005/8/layout/hList7"/>
    <dgm:cxn modelId="{5E1264EA-1F20-4B2D-94BC-169ACF052176}" type="presParOf" srcId="{30EB1BC4-CBF9-4600-8072-86043F861525}" destId="{74E42F90-A4B9-4CDE-A22D-EB0F2E0B86C2}" srcOrd="3" destOrd="0" presId="urn:microsoft.com/office/officeart/2005/8/layout/hList7"/>
    <dgm:cxn modelId="{3020F4AA-9269-47E7-8E6A-BA5AAC99867D}" type="presParOf" srcId="{88538D4A-355B-47EF-ACC3-F6CA3D345A56}" destId="{BB86D640-7D56-4E8F-81C9-E80BB6D6975D}" srcOrd="7" destOrd="0" presId="urn:microsoft.com/office/officeart/2005/8/layout/hList7"/>
    <dgm:cxn modelId="{BDE34A15-93B9-440F-A6EF-4DBCB7A4E4DE}" type="presParOf" srcId="{88538D4A-355B-47EF-ACC3-F6CA3D345A56}" destId="{74ED379B-FC91-4676-A7B6-887D01E404B5}" srcOrd="8" destOrd="0" presId="urn:microsoft.com/office/officeart/2005/8/layout/hList7"/>
    <dgm:cxn modelId="{9922D9B3-11F4-4EF1-9596-28B8D87DC010}" type="presParOf" srcId="{74ED379B-FC91-4676-A7B6-887D01E404B5}" destId="{FF98A5E2-F3DB-41C7-AB9A-CBC95DFE2F52}" srcOrd="0" destOrd="0" presId="urn:microsoft.com/office/officeart/2005/8/layout/hList7"/>
    <dgm:cxn modelId="{4D618933-86E2-49A6-8D67-97F09F75780E}" type="presParOf" srcId="{74ED379B-FC91-4676-A7B6-887D01E404B5}" destId="{342714B0-9EA7-4DC7-BCB7-A8F4DA65231C}" srcOrd="1" destOrd="0" presId="urn:microsoft.com/office/officeart/2005/8/layout/hList7"/>
    <dgm:cxn modelId="{663221C6-1EB2-4DE4-AAD0-8FB6BAA6B17A}" type="presParOf" srcId="{74ED379B-FC91-4676-A7B6-887D01E404B5}" destId="{AEE3ECF5-437C-4532-AB85-FE3CC840E8C5}" srcOrd="2" destOrd="0" presId="urn:microsoft.com/office/officeart/2005/8/layout/hList7"/>
    <dgm:cxn modelId="{CDE89880-86EE-424B-89B2-13FFA91163B9}" type="presParOf" srcId="{74ED379B-FC91-4676-A7B6-887D01E404B5}" destId="{BFE91D3C-1128-49EC-90DD-DC6347726A16}" srcOrd="3" destOrd="0" presId="urn:microsoft.com/office/officeart/2005/8/layout/hList7"/>
    <dgm:cxn modelId="{89E5CE48-5B4E-4ED1-9CCD-A4532D7F9551}" type="presParOf" srcId="{88538D4A-355B-47EF-ACC3-F6CA3D345A56}" destId="{77AFF028-104C-4A46-991E-7AB39EA91BF7}" srcOrd="9" destOrd="0" presId="urn:microsoft.com/office/officeart/2005/8/layout/hList7"/>
    <dgm:cxn modelId="{2DD327D3-BD89-4B80-815E-38F6E6DB50E3}" type="presParOf" srcId="{88538D4A-355B-47EF-ACC3-F6CA3D345A56}" destId="{592429D9-FBD9-4B54-8A6A-36B8E11F3245}" srcOrd="10" destOrd="0" presId="urn:microsoft.com/office/officeart/2005/8/layout/hList7"/>
    <dgm:cxn modelId="{1AAE5D03-9823-4521-B270-50BF9CB00878}" type="presParOf" srcId="{592429D9-FBD9-4B54-8A6A-36B8E11F3245}" destId="{7EDDB341-249B-4766-829A-E0E1ECCA4655}" srcOrd="0" destOrd="0" presId="urn:microsoft.com/office/officeart/2005/8/layout/hList7"/>
    <dgm:cxn modelId="{6B3752F8-883C-42C2-8694-B75BEC336E99}" type="presParOf" srcId="{592429D9-FBD9-4B54-8A6A-36B8E11F3245}" destId="{72BC85E4-0B77-4143-92E8-E500FE65DEAE}" srcOrd="1" destOrd="0" presId="urn:microsoft.com/office/officeart/2005/8/layout/hList7"/>
    <dgm:cxn modelId="{CA7445AC-347B-4D60-BBCE-4FF77D7411FF}" type="presParOf" srcId="{592429D9-FBD9-4B54-8A6A-36B8E11F3245}" destId="{C1C8A701-DF20-49AF-BB98-C36958D4FD38}" srcOrd="2" destOrd="0" presId="urn:microsoft.com/office/officeart/2005/8/layout/hList7"/>
    <dgm:cxn modelId="{625956FA-F57A-4FCC-B4EA-D0A2EA06A503}" type="presParOf" srcId="{592429D9-FBD9-4B54-8A6A-36B8E11F3245}" destId="{3D91F650-7925-49C1-85CC-1B20459FD409}"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42A95FF-391D-4310-91EF-66172F2FABD1}" type="doc">
      <dgm:prSet loTypeId="urn:microsoft.com/office/officeart/2005/8/layout/vProcess5" loCatId="process" qsTypeId="urn:microsoft.com/office/officeart/2005/8/quickstyle/simple4" qsCatId="simple" csTypeId="urn:microsoft.com/office/officeart/2005/8/colors/colorful1" csCatId="colorful" phldr="1"/>
      <dgm:spPr/>
      <dgm:t>
        <a:bodyPr/>
        <a:lstStyle/>
        <a:p>
          <a:endParaRPr lang="en-US"/>
        </a:p>
      </dgm:t>
    </dgm:pt>
    <dgm:pt modelId="{6FA2FD77-5989-468E-8FAE-2A440BE52F6F}">
      <dgm:prSet custT="1"/>
      <dgm:spPr/>
      <dgm:t>
        <a:bodyPr/>
        <a:lstStyle/>
        <a:p>
          <a:pPr>
            <a:defRPr cap="all"/>
          </a:pPr>
          <a:r>
            <a:rPr lang="en-US" sz="1700" cap="none" dirty="0">
              <a:latin typeface="Product Sans Thin" panose="020B0203030502040203"/>
            </a:rPr>
            <a:t>All audit failures – particularly if involving a PIE – have the potential to impact the public interest</a:t>
          </a:r>
        </a:p>
      </dgm:t>
    </dgm:pt>
    <dgm:pt modelId="{82072994-4290-49EC-B7D2-4EFD5C26428B}" type="parTrans" cxnId="{B1A1E6E9-669B-4917-9D2C-AA44A83B42BE}">
      <dgm:prSet/>
      <dgm:spPr/>
      <dgm:t>
        <a:bodyPr/>
        <a:lstStyle/>
        <a:p>
          <a:endParaRPr lang="en-US" sz="1700" dirty="0">
            <a:latin typeface="Product Sans Thin" panose="020B0203030502040203"/>
          </a:endParaRPr>
        </a:p>
      </dgm:t>
    </dgm:pt>
    <dgm:pt modelId="{B3375B29-F1AA-4937-ACDC-8299694F88DF}" type="sibTrans" cxnId="{B1A1E6E9-669B-4917-9D2C-AA44A83B42BE}">
      <dgm:prSet custT="1"/>
      <dgm:spPr/>
      <dgm:t>
        <a:bodyPr/>
        <a:lstStyle/>
        <a:p>
          <a:endParaRPr lang="en-US" sz="1700" dirty="0">
            <a:latin typeface="Product Sans Thin" panose="020B0203030502040203"/>
          </a:endParaRPr>
        </a:p>
      </dgm:t>
    </dgm:pt>
    <dgm:pt modelId="{82B9ED52-488A-47EC-A5D2-B86CEFD2E4F2}">
      <dgm:prSet custT="1"/>
      <dgm:spPr/>
      <dgm:t>
        <a:bodyPr/>
        <a:lstStyle/>
        <a:p>
          <a:pPr>
            <a:defRPr cap="all"/>
          </a:pPr>
          <a:r>
            <a:rPr lang="en-US" sz="1700" cap="none" dirty="0">
              <a:latin typeface="Product Sans Thin" panose="020B0203030502040203"/>
            </a:rPr>
            <a:t>But not all audit failures are due to deficiencies in the culture or leadership of the organization</a:t>
          </a:r>
        </a:p>
      </dgm:t>
    </dgm:pt>
    <dgm:pt modelId="{CA1D2B53-96BE-4504-8AFB-18AE31ABC709}" type="parTrans" cxnId="{D8C8224C-8312-458D-ABA9-ADD3F8D77C2D}">
      <dgm:prSet/>
      <dgm:spPr/>
      <dgm:t>
        <a:bodyPr/>
        <a:lstStyle/>
        <a:p>
          <a:endParaRPr lang="en-US" sz="1700" dirty="0">
            <a:latin typeface="Product Sans Thin" panose="020B0203030502040203"/>
          </a:endParaRPr>
        </a:p>
      </dgm:t>
    </dgm:pt>
    <dgm:pt modelId="{AC2F4972-47FC-488C-A79F-8456FF7C86F1}" type="sibTrans" cxnId="{D8C8224C-8312-458D-ABA9-ADD3F8D77C2D}">
      <dgm:prSet custT="1"/>
      <dgm:spPr/>
      <dgm:t>
        <a:bodyPr/>
        <a:lstStyle/>
        <a:p>
          <a:endParaRPr lang="en-US" sz="1700" dirty="0">
            <a:latin typeface="Product Sans Thin" panose="020B0203030502040203"/>
          </a:endParaRPr>
        </a:p>
      </dgm:t>
    </dgm:pt>
    <dgm:pt modelId="{2927EC28-F697-4BCB-B986-4BEB0377EEF8}">
      <dgm:prSet custT="1"/>
      <dgm:spPr/>
      <dgm:t>
        <a:bodyPr/>
        <a:lstStyle/>
        <a:p>
          <a:pPr>
            <a:defRPr cap="all"/>
          </a:pPr>
          <a:r>
            <a:rPr lang="en-US" sz="1700" cap="none">
              <a:latin typeface="Product Sans Thin" panose="020B0203030502040203"/>
            </a:rPr>
            <a:t>Audit failures may arise, for example, from client misinformation, estimating errors, failure to understand the implications of the entity’s business model, or incorrect application of an accounting standard</a:t>
          </a:r>
        </a:p>
      </dgm:t>
    </dgm:pt>
    <dgm:pt modelId="{0A200611-E238-4405-8CC2-ED0645374B52}" type="parTrans" cxnId="{AD4AC588-E376-4B74-8CA0-CCA014FBA90F}">
      <dgm:prSet/>
      <dgm:spPr/>
      <dgm:t>
        <a:bodyPr/>
        <a:lstStyle/>
        <a:p>
          <a:endParaRPr lang="en-US" sz="1700" dirty="0">
            <a:latin typeface="Product Sans Thin" panose="020B0203030502040203"/>
          </a:endParaRPr>
        </a:p>
      </dgm:t>
    </dgm:pt>
    <dgm:pt modelId="{A83E5268-A92B-416D-B0E3-DAAD8CC3AFA7}" type="sibTrans" cxnId="{AD4AC588-E376-4B74-8CA0-CCA014FBA90F}">
      <dgm:prSet custT="1"/>
      <dgm:spPr/>
      <dgm:t>
        <a:bodyPr/>
        <a:lstStyle/>
        <a:p>
          <a:endParaRPr lang="en-US" sz="1700" dirty="0">
            <a:latin typeface="Product Sans Thin" panose="020B0203030502040203"/>
          </a:endParaRPr>
        </a:p>
      </dgm:t>
    </dgm:pt>
    <dgm:pt modelId="{5233477F-7B13-4904-BCDA-DDF8BCCCCCE0}">
      <dgm:prSet custT="1"/>
      <dgm:spPr/>
      <dgm:t>
        <a:bodyPr/>
        <a:lstStyle/>
        <a:p>
          <a:pPr>
            <a:defRPr cap="all"/>
          </a:pPr>
          <a:r>
            <a:rPr lang="en-US" sz="1700" cap="none" dirty="0">
              <a:latin typeface="Product Sans Thin" panose="020B0203030502040203"/>
            </a:rPr>
            <a:t>Audit failures may also arise because of a failure to adhere to applicable ethical standards, for example, by incorrect identification of related parties or reliance on non-assurance services provided by the firm.</a:t>
          </a:r>
        </a:p>
      </dgm:t>
    </dgm:pt>
    <dgm:pt modelId="{82823FF5-957E-4B9D-947D-FA3B367FACE5}" type="parTrans" cxnId="{5709F080-77E6-467A-9CC1-A2B035F6C95F}">
      <dgm:prSet/>
      <dgm:spPr/>
      <dgm:t>
        <a:bodyPr/>
        <a:lstStyle/>
        <a:p>
          <a:endParaRPr lang="en-US" sz="1700" dirty="0">
            <a:latin typeface="Product Sans Thin" panose="020B0203030502040203"/>
          </a:endParaRPr>
        </a:p>
      </dgm:t>
    </dgm:pt>
    <dgm:pt modelId="{3C9FED5E-CF05-4CB5-8865-6CE3B2ABA3CA}" type="sibTrans" cxnId="{5709F080-77E6-467A-9CC1-A2B035F6C95F}">
      <dgm:prSet custT="1"/>
      <dgm:spPr/>
      <dgm:t>
        <a:bodyPr/>
        <a:lstStyle/>
        <a:p>
          <a:endParaRPr lang="en-US" sz="1700" dirty="0">
            <a:latin typeface="Product Sans Thin" panose="020B0203030502040203"/>
          </a:endParaRPr>
        </a:p>
      </dgm:t>
    </dgm:pt>
    <dgm:pt modelId="{CD2DA4B7-D6F9-4967-AD39-0DCF13E17C16}">
      <dgm:prSet custT="1"/>
      <dgm:spPr/>
      <dgm:t>
        <a:bodyPr/>
        <a:lstStyle/>
        <a:p>
          <a:pPr>
            <a:defRPr cap="all"/>
          </a:pPr>
          <a:r>
            <a:rPr lang="en-US" sz="1700" b="1" cap="none">
              <a:latin typeface="Product Sans Thin" panose="020B0203030502040203"/>
            </a:rPr>
            <a:t>But</a:t>
          </a:r>
          <a:r>
            <a:rPr lang="en-US" sz="1700" cap="none">
              <a:latin typeface="Product Sans Thin" panose="020B0203030502040203"/>
            </a:rPr>
            <a:t> these failures are not necessarily attributable to the firm’s culture or deficiencies in the firm’s leadership</a:t>
          </a:r>
        </a:p>
      </dgm:t>
    </dgm:pt>
    <dgm:pt modelId="{40DBAAEA-966F-4B93-ADCE-7B319AE27008}" type="parTrans" cxnId="{D2FA9A2C-2177-4023-ACE3-1120D9FE8462}">
      <dgm:prSet/>
      <dgm:spPr/>
      <dgm:t>
        <a:bodyPr/>
        <a:lstStyle/>
        <a:p>
          <a:endParaRPr lang="en-US" sz="1700" dirty="0">
            <a:latin typeface="Product Sans Thin" panose="020B0203030502040203"/>
          </a:endParaRPr>
        </a:p>
      </dgm:t>
    </dgm:pt>
    <dgm:pt modelId="{04CCE91E-EB67-4891-B048-10F2AE1191F4}" type="sibTrans" cxnId="{D2FA9A2C-2177-4023-ACE3-1120D9FE8462}">
      <dgm:prSet/>
      <dgm:spPr/>
      <dgm:t>
        <a:bodyPr/>
        <a:lstStyle/>
        <a:p>
          <a:endParaRPr lang="en-US" sz="1700" dirty="0">
            <a:latin typeface="Product Sans Thin" panose="020B0203030502040203"/>
          </a:endParaRPr>
        </a:p>
      </dgm:t>
    </dgm:pt>
    <dgm:pt modelId="{2DC8D4C3-1F10-4744-B54A-CD26795CFD4D}" type="pres">
      <dgm:prSet presAssocID="{042A95FF-391D-4310-91EF-66172F2FABD1}" presName="outerComposite" presStyleCnt="0">
        <dgm:presLayoutVars>
          <dgm:chMax val="5"/>
          <dgm:dir/>
          <dgm:resizeHandles val="exact"/>
        </dgm:presLayoutVars>
      </dgm:prSet>
      <dgm:spPr/>
    </dgm:pt>
    <dgm:pt modelId="{729DDA28-FF8B-4813-A4B6-6433F04ECD1D}" type="pres">
      <dgm:prSet presAssocID="{042A95FF-391D-4310-91EF-66172F2FABD1}" presName="dummyMaxCanvas" presStyleCnt="0">
        <dgm:presLayoutVars/>
      </dgm:prSet>
      <dgm:spPr/>
    </dgm:pt>
    <dgm:pt modelId="{E5B8165E-40B7-47FD-A0CD-55B28857CD1A}" type="pres">
      <dgm:prSet presAssocID="{042A95FF-391D-4310-91EF-66172F2FABD1}" presName="FiveNodes_1" presStyleLbl="node1" presStyleIdx="0" presStyleCnt="5">
        <dgm:presLayoutVars>
          <dgm:bulletEnabled val="1"/>
        </dgm:presLayoutVars>
      </dgm:prSet>
      <dgm:spPr/>
    </dgm:pt>
    <dgm:pt modelId="{E9AD27DD-CA2D-4ECA-A418-990D0DA540CB}" type="pres">
      <dgm:prSet presAssocID="{042A95FF-391D-4310-91EF-66172F2FABD1}" presName="FiveNodes_2" presStyleLbl="node1" presStyleIdx="1" presStyleCnt="5">
        <dgm:presLayoutVars>
          <dgm:bulletEnabled val="1"/>
        </dgm:presLayoutVars>
      </dgm:prSet>
      <dgm:spPr/>
    </dgm:pt>
    <dgm:pt modelId="{66AAE998-22A5-4630-BC77-232278A00047}" type="pres">
      <dgm:prSet presAssocID="{042A95FF-391D-4310-91EF-66172F2FABD1}" presName="FiveNodes_3" presStyleLbl="node1" presStyleIdx="2" presStyleCnt="5">
        <dgm:presLayoutVars>
          <dgm:bulletEnabled val="1"/>
        </dgm:presLayoutVars>
      </dgm:prSet>
      <dgm:spPr/>
    </dgm:pt>
    <dgm:pt modelId="{D50DC318-1896-45FB-90A4-FCB2CAAB1FF7}" type="pres">
      <dgm:prSet presAssocID="{042A95FF-391D-4310-91EF-66172F2FABD1}" presName="FiveNodes_4" presStyleLbl="node1" presStyleIdx="3" presStyleCnt="5">
        <dgm:presLayoutVars>
          <dgm:bulletEnabled val="1"/>
        </dgm:presLayoutVars>
      </dgm:prSet>
      <dgm:spPr/>
    </dgm:pt>
    <dgm:pt modelId="{FE3F2BB0-33F7-48C2-84BF-9F3602063AA7}" type="pres">
      <dgm:prSet presAssocID="{042A95FF-391D-4310-91EF-66172F2FABD1}" presName="FiveNodes_5" presStyleLbl="node1" presStyleIdx="4" presStyleCnt="5">
        <dgm:presLayoutVars>
          <dgm:bulletEnabled val="1"/>
        </dgm:presLayoutVars>
      </dgm:prSet>
      <dgm:spPr/>
    </dgm:pt>
    <dgm:pt modelId="{FCBAFAAF-9D81-459C-BCF1-7A2F41AC81CF}" type="pres">
      <dgm:prSet presAssocID="{042A95FF-391D-4310-91EF-66172F2FABD1}" presName="FiveConn_1-2" presStyleLbl="fgAccFollowNode1" presStyleIdx="0" presStyleCnt="4">
        <dgm:presLayoutVars>
          <dgm:bulletEnabled val="1"/>
        </dgm:presLayoutVars>
      </dgm:prSet>
      <dgm:spPr/>
    </dgm:pt>
    <dgm:pt modelId="{6A1F2E52-8500-486B-A743-890A9BED02A1}" type="pres">
      <dgm:prSet presAssocID="{042A95FF-391D-4310-91EF-66172F2FABD1}" presName="FiveConn_2-3" presStyleLbl="fgAccFollowNode1" presStyleIdx="1" presStyleCnt="4">
        <dgm:presLayoutVars>
          <dgm:bulletEnabled val="1"/>
        </dgm:presLayoutVars>
      </dgm:prSet>
      <dgm:spPr/>
    </dgm:pt>
    <dgm:pt modelId="{5D67D3F6-9D0A-4260-BA27-BAD68DFB831D}" type="pres">
      <dgm:prSet presAssocID="{042A95FF-391D-4310-91EF-66172F2FABD1}" presName="FiveConn_3-4" presStyleLbl="fgAccFollowNode1" presStyleIdx="2" presStyleCnt="4">
        <dgm:presLayoutVars>
          <dgm:bulletEnabled val="1"/>
        </dgm:presLayoutVars>
      </dgm:prSet>
      <dgm:spPr/>
    </dgm:pt>
    <dgm:pt modelId="{923B3C7E-C80F-4710-8303-E54896671F1F}" type="pres">
      <dgm:prSet presAssocID="{042A95FF-391D-4310-91EF-66172F2FABD1}" presName="FiveConn_4-5" presStyleLbl="fgAccFollowNode1" presStyleIdx="3" presStyleCnt="4">
        <dgm:presLayoutVars>
          <dgm:bulletEnabled val="1"/>
        </dgm:presLayoutVars>
      </dgm:prSet>
      <dgm:spPr/>
    </dgm:pt>
    <dgm:pt modelId="{B40CDDCC-7FE7-487F-9240-5C1993FEA81B}" type="pres">
      <dgm:prSet presAssocID="{042A95FF-391D-4310-91EF-66172F2FABD1}" presName="FiveNodes_1_text" presStyleLbl="node1" presStyleIdx="4" presStyleCnt="5">
        <dgm:presLayoutVars>
          <dgm:bulletEnabled val="1"/>
        </dgm:presLayoutVars>
      </dgm:prSet>
      <dgm:spPr/>
    </dgm:pt>
    <dgm:pt modelId="{26D2F2CB-7C4D-4229-8A01-C606B5ABE08E}" type="pres">
      <dgm:prSet presAssocID="{042A95FF-391D-4310-91EF-66172F2FABD1}" presName="FiveNodes_2_text" presStyleLbl="node1" presStyleIdx="4" presStyleCnt="5">
        <dgm:presLayoutVars>
          <dgm:bulletEnabled val="1"/>
        </dgm:presLayoutVars>
      </dgm:prSet>
      <dgm:spPr/>
    </dgm:pt>
    <dgm:pt modelId="{C6BF37A9-6516-4B0B-8DB7-14BB9414BFF0}" type="pres">
      <dgm:prSet presAssocID="{042A95FF-391D-4310-91EF-66172F2FABD1}" presName="FiveNodes_3_text" presStyleLbl="node1" presStyleIdx="4" presStyleCnt="5">
        <dgm:presLayoutVars>
          <dgm:bulletEnabled val="1"/>
        </dgm:presLayoutVars>
      </dgm:prSet>
      <dgm:spPr/>
    </dgm:pt>
    <dgm:pt modelId="{C6D0DEE2-C648-435D-8A63-F2DFD41A6492}" type="pres">
      <dgm:prSet presAssocID="{042A95FF-391D-4310-91EF-66172F2FABD1}" presName="FiveNodes_4_text" presStyleLbl="node1" presStyleIdx="4" presStyleCnt="5">
        <dgm:presLayoutVars>
          <dgm:bulletEnabled val="1"/>
        </dgm:presLayoutVars>
      </dgm:prSet>
      <dgm:spPr/>
    </dgm:pt>
    <dgm:pt modelId="{033D12D2-3605-4356-88A9-92C50EDA936D}" type="pres">
      <dgm:prSet presAssocID="{042A95FF-391D-4310-91EF-66172F2FABD1}" presName="FiveNodes_5_text" presStyleLbl="node1" presStyleIdx="4" presStyleCnt="5">
        <dgm:presLayoutVars>
          <dgm:bulletEnabled val="1"/>
        </dgm:presLayoutVars>
      </dgm:prSet>
      <dgm:spPr/>
    </dgm:pt>
  </dgm:ptLst>
  <dgm:cxnLst>
    <dgm:cxn modelId="{3E99CF02-E24F-42C0-865E-D7D49F019F38}" type="presOf" srcId="{042A95FF-391D-4310-91EF-66172F2FABD1}" destId="{2DC8D4C3-1F10-4744-B54A-CD26795CFD4D}" srcOrd="0" destOrd="0" presId="urn:microsoft.com/office/officeart/2005/8/layout/vProcess5"/>
    <dgm:cxn modelId="{2F6D220B-09D6-47FA-83C3-09CFBAC84CDE}" type="presOf" srcId="{CD2DA4B7-D6F9-4967-AD39-0DCF13E17C16}" destId="{033D12D2-3605-4356-88A9-92C50EDA936D}" srcOrd="1" destOrd="0" presId="urn:microsoft.com/office/officeart/2005/8/layout/vProcess5"/>
    <dgm:cxn modelId="{D2FA9A2C-2177-4023-ACE3-1120D9FE8462}" srcId="{042A95FF-391D-4310-91EF-66172F2FABD1}" destId="{CD2DA4B7-D6F9-4967-AD39-0DCF13E17C16}" srcOrd="4" destOrd="0" parTransId="{40DBAAEA-966F-4B93-ADCE-7B319AE27008}" sibTransId="{04CCE91E-EB67-4891-B048-10F2AE1191F4}"/>
    <dgm:cxn modelId="{00B6073D-C469-42FC-BC31-070C157FA3A8}" type="presOf" srcId="{5233477F-7B13-4904-BCDA-DDF8BCCCCCE0}" destId="{D50DC318-1896-45FB-90A4-FCB2CAAB1FF7}" srcOrd="0" destOrd="0" presId="urn:microsoft.com/office/officeart/2005/8/layout/vProcess5"/>
    <dgm:cxn modelId="{6AA2F55F-387B-4E5D-AEDF-7DF18EB40DC3}" type="presOf" srcId="{6FA2FD77-5989-468E-8FAE-2A440BE52F6F}" destId="{E5B8165E-40B7-47FD-A0CD-55B28857CD1A}" srcOrd="0" destOrd="0" presId="urn:microsoft.com/office/officeart/2005/8/layout/vProcess5"/>
    <dgm:cxn modelId="{FB19B162-9806-45CE-8F5A-346344610537}" type="presOf" srcId="{A83E5268-A92B-416D-B0E3-DAAD8CC3AFA7}" destId="{5D67D3F6-9D0A-4260-BA27-BAD68DFB831D}" srcOrd="0" destOrd="0" presId="urn:microsoft.com/office/officeart/2005/8/layout/vProcess5"/>
    <dgm:cxn modelId="{DCE05345-19CE-4E08-9D25-674AB5C02662}" type="presOf" srcId="{6FA2FD77-5989-468E-8FAE-2A440BE52F6F}" destId="{B40CDDCC-7FE7-487F-9240-5C1993FEA81B}" srcOrd="1" destOrd="0" presId="urn:microsoft.com/office/officeart/2005/8/layout/vProcess5"/>
    <dgm:cxn modelId="{D8C8224C-8312-458D-ABA9-ADD3F8D77C2D}" srcId="{042A95FF-391D-4310-91EF-66172F2FABD1}" destId="{82B9ED52-488A-47EC-A5D2-B86CEFD2E4F2}" srcOrd="1" destOrd="0" parTransId="{CA1D2B53-96BE-4504-8AFB-18AE31ABC709}" sibTransId="{AC2F4972-47FC-488C-A79F-8456FF7C86F1}"/>
    <dgm:cxn modelId="{25EFB64E-7614-4CA8-BE85-B78BBB56081C}" type="presOf" srcId="{3C9FED5E-CF05-4CB5-8865-6CE3B2ABA3CA}" destId="{923B3C7E-C80F-4710-8303-E54896671F1F}" srcOrd="0" destOrd="0" presId="urn:microsoft.com/office/officeart/2005/8/layout/vProcess5"/>
    <dgm:cxn modelId="{BF67F34F-70B3-41B6-84F2-7485891A8F31}" type="presOf" srcId="{82B9ED52-488A-47EC-A5D2-B86CEFD2E4F2}" destId="{26D2F2CB-7C4D-4229-8A01-C606B5ABE08E}" srcOrd="1" destOrd="0" presId="urn:microsoft.com/office/officeart/2005/8/layout/vProcess5"/>
    <dgm:cxn modelId="{42E74657-CD1C-42F5-8567-C9DB1B73DF9A}" type="presOf" srcId="{5233477F-7B13-4904-BCDA-DDF8BCCCCCE0}" destId="{C6D0DEE2-C648-435D-8A63-F2DFD41A6492}" srcOrd="1" destOrd="0" presId="urn:microsoft.com/office/officeart/2005/8/layout/vProcess5"/>
    <dgm:cxn modelId="{D8F42059-1CA2-42FA-BA9A-079A6E137A38}" type="presOf" srcId="{B3375B29-F1AA-4937-ACDC-8299694F88DF}" destId="{FCBAFAAF-9D81-459C-BCF1-7A2F41AC81CF}" srcOrd="0" destOrd="0" presId="urn:microsoft.com/office/officeart/2005/8/layout/vProcess5"/>
    <dgm:cxn modelId="{FC272A7E-DB9F-4D2E-B606-E916BA3E3EBF}" type="presOf" srcId="{2927EC28-F697-4BCB-B986-4BEB0377EEF8}" destId="{66AAE998-22A5-4630-BC77-232278A00047}" srcOrd="0" destOrd="0" presId="urn:microsoft.com/office/officeart/2005/8/layout/vProcess5"/>
    <dgm:cxn modelId="{5709F080-77E6-467A-9CC1-A2B035F6C95F}" srcId="{042A95FF-391D-4310-91EF-66172F2FABD1}" destId="{5233477F-7B13-4904-BCDA-DDF8BCCCCCE0}" srcOrd="3" destOrd="0" parTransId="{82823FF5-957E-4B9D-947D-FA3B367FACE5}" sibTransId="{3C9FED5E-CF05-4CB5-8865-6CE3B2ABA3CA}"/>
    <dgm:cxn modelId="{AD4AC588-E376-4B74-8CA0-CCA014FBA90F}" srcId="{042A95FF-391D-4310-91EF-66172F2FABD1}" destId="{2927EC28-F697-4BCB-B986-4BEB0377EEF8}" srcOrd="2" destOrd="0" parTransId="{0A200611-E238-4405-8CC2-ED0645374B52}" sibTransId="{A83E5268-A92B-416D-B0E3-DAAD8CC3AFA7}"/>
    <dgm:cxn modelId="{578E7198-181D-4FC0-B233-DBB1A0A5D6CA}" type="presOf" srcId="{CD2DA4B7-D6F9-4967-AD39-0DCF13E17C16}" destId="{FE3F2BB0-33F7-48C2-84BF-9F3602063AA7}" srcOrd="0" destOrd="0" presId="urn:microsoft.com/office/officeart/2005/8/layout/vProcess5"/>
    <dgm:cxn modelId="{207C86BE-214F-415C-9485-EFA0B464BFC9}" type="presOf" srcId="{2927EC28-F697-4BCB-B986-4BEB0377EEF8}" destId="{C6BF37A9-6516-4B0B-8DB7-14BB9414BFF0}" srcOrd="1" destOrd="0" presId="urn:microsoft.com/office/officeart/2005/8/layout/vProcess5"/>
    <dgm:cxn modelId="{27A94FCB-B7FF-4512-9A94-F89749F82D27}" type="presOf" srcId="{AC2F4972-47FC-488C-A79F-8456FF7C86F1}" destId="{6A1F2E52-8500-486B-A743-890A9BED02A1}" srcOrd="0" destOrd="0" presId="urn:microsoft.com/office/officeart/2005/8/layout/vProcess5"/>
    <dgm:cxn modelId="{B1A1E6E9-669B-4917-9D2C-AA44A83B42BE}" srcId="{042A95FF-391D-4310-91EF-66172F2FABD1}" destId="{6FA2FD77-5989-468E-8FAE-2A440BE52F6F}" srcOrd="0" destOrd="0" parTransId="{82072994-4290-49EC-B7D2-4EFD5C26428B}" sibTransId="{B3375B29-F1AA-4937-ACDC-8299694F88DF}"/>
    <dgm:cxn modelId="{09A033EC-F1B3-49B3-9753-FBD85FD5ACFD}" type="presOf" srcId="{82B9ED52-488A-47EC-A5D2-B86CEFD2E4F2}" destId="{E9AD27DD-CA2D-4ECA-A418-990D0DA540CB}" srcOrd="0" destOrd="0" presId="urn:microsoft.com/office/officeart/2005/8/layout/vProcess5"/>
    <dgm:cxn modelId="{E0ADC2C8-06BC-4D2D-B0E8-4FB6693F858F}" type="presParOf" srcId="{2DC8D4C3-1F10-4744-B54A-CD26795CFD4D}" destId="{729DDA28-FF8B-4813-A4B6-6433F04ECD1D}" srcOrd="0" destOrd="0" presId="urn:microsoft.com/office/officeart/2005/8/layout/vProcess5"/>
    <dgm:cxn modelId="{80C72A95-D579-47FA-9726-CB48A2062BF8}" type="presParOf" srcId="{2DC8D4C3-1F10-4744-B54A-CD26795CFD4D}" destId="{E5B8165E-40B7-47FD-A0CD-55B28857CD1A}" srcOrd="1" destOrd="0" presId="urn:microsoft.com/office/officeart/2005/8/layout/vProcess5"/>
    <dgm:cxn modelId="{7A42D8FD-462D-4494-A88A-0C72D7924842}" type="presParOf" srcId="{2DC8D4C3-1F10-4744-B54A-CD26795CFD4D}" destId="{E9AD27DD-CA2D-4ECA-A418-990D0DA540CB}" srcOrd="2" destOrd="0" presId="urn:microsoft.com/office/officeart/2005/8/layout/vProcess5"/>
    <dgm:cxn modelId="{2523622F-DC11-4E67-A945-DF143FD848F6}" type="presParOf" srcId="{2DC8D4C3-1F10-4744-B54A-CD26795CFD4D}" destId="{66AAE998-22A5-4630-BC77-232278A00047}" srcOrd="3" destOrd="0" presId="urn:microsoft.com/office/officeart/2005/8/layout/vProcess5"/>
    <dgm:cxn modelId="{865D1718-C261-4BD5-83D2-7E1657FBB02D}" type="presParOf" srcId="{2DC8D4C3-1F10-4744-B54A-CD26795CFD4D}" destId="{D50DC318-1896-45FB-90A4-FCB2CAAB1FF7}" srcOrd="4" destOrd="0" presId="urn:microsoft.com/office/officeart/2005/8/layout/vProcess5"/>
    <dgm:cxn modelId="{D7286D38-83B0-4B6E-BB25-47A4C4A9F569}" type="presParOf" srcId="{2DC8D4C3-1F10-4744-B54A-CD26795CFD4D}" destId="{FE3F2BB0-33F7-48C2-84BF-9F3602063AA7}" srcOrd="5" destOrd="0" presId="urn:microsoft.com/office/officeart/2005/8/layout/vProcess5"/>
    <dgm:cxn modelId="{6AB6C4B9-8BB0-41D9-872E-5DF1D00A2821}" type="presParOf" srcId="{2DC8D4C3-1F10-4744-B54A-CD26795CFD4D}" destId="{FCBAFAAF-9D81-459C-BCF1-7A2F41AC81CF}" srcOrd="6" destOrd="0" presId="urn:microsoft.com/office/officeart/2005/8/layout/vProcess5"/>
    <dgm:cxn modelId="{04575BD2-150A-4EA8-BBF0-9FCA74840C35}" type="presParOf" srcId="{2DC8D4C3-1F10-4744-B54A-CD26795CFD4D}" destId="{6A1F2E52-8500-486B-A743-890A9BED02A1}" srcOrd="7" destOrd="0" presId="urn:microsoft.com/office/officeart/2005/8/layout/vProcess5"/>
    <dgm:cxn modelId="{AC998DBD-F9AE-40EB-B065-3233FACA4EA8}" type="presParOf" srcId="{2DC8D4C3-1F10-4744-B54A-CD26795CFD4D}" destId="{5D67D3F6-9D0A-4260-BA27-BAD68DFB831D}" srcOrd="8" destOrd="0" presId="urn:microsoft.com/office/officeart/2005/8/layout/vProcess5"/>
    <dgm:cxn modelId="{A5C0EFAB-A839-4960-8792-838C3F18DFF2}" type="presParOf" srcId="{2DC8D4C3-1F10-4744-B54A-CD26795CFD4D}" destId="{923B3C7E-C80F-4710-8303-E54896671F1F}" srcOrd="9" destOrd="0" presId="urn:microsoft.com/office/officeart/2005/8/layout/vProcess5"/>
    <dgm:cxn modelId="{512F32F6-F42D-43D5-A8E6-5240CA94D29F}" type="presParOf" srcId="{2DC8D4C3-1F10-4744-B54A-CD26795CFD4D}" destId="{B40CDDCC-7FE7-487F-9240-5C1993FEA81B}" srcOrd="10" destOrd="0" presId="urn:microsoft.com/office/officeart/2005/8/layout/vProcess5"/>
    <dgm:cxn modelId="{96B6694C-EA57-4CD5-B3DA-550FB70CC6AD}" type="presParOf" srcId="{2DC8D4C3-1F10-4744-B54A-CD26795CFD4D}" destId="{26D2F2CB-7C4D-4229-8A01-C606B5ABE08E}" srcOrd="11" destOrd="0" presId="urn:microsoft.com/office/officeart/2005/8/layout/vProcess5"/>
    <dgm:cxn modelId="{699C3C7E-B034-4AC0-BE87-EF9235C1F70A}" type="presParOf" srcId="{2DC8D4C3-1F10-4744-B54A-CD26795CFD4D}" destId="{C6BF37A9-6516-4B0B-8DB7-14BB9414BFF0}" srcOrd="12" destOrd="0" presId="urn:microsoft.com/office/officeart/2005/8/layout/vProcess5"/>
    <dgm:cxn modelId="{D53FD051-6511-4585-83B9-492503915DB4}" type="presParOf" srcId="{2DC8D4C3-1F10-4744-B54A-CD26795CFD4D}" destId="{C6D0DEE2-C648-435D-8A63-F2DFD41A6492}" srcOrd="13" destOrd="0" presId="urn:microsoft.com/office/officeart/2005/8/layout/vProcess5"/>
    <dgm:cxn modelId="{CF407023-64FA-4E6A-AEBF-93F15309F960}" type="presParOf" srcId="{2DC8D4C3-1F10-4744-B54A-CD26795CFD4D}" destId="{033D12D2-3605-4356-88A9-92C50EDA936D}" srcOrd="14"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7065C75-BA6D-4564-AA06-4EADC00070BF}" type="doc">
      <dgm:prSet loTypeId="urn:microsoft.com/office/officeart/2005/8/layout/list1" loCatId="list" qsTypeId="urn:microsoft.com/office/officeart/2005/8/quickstyle/simple4" qsCatId="simple" csTypeId="urn:microsoft.com/office/officeart/2005/8/colors/colorful5" csCatId="colorful" phldr="1"/>
      <dgm:spPr/>
      <dgm:t>
        <a:bodyPr/>
        <a:lstStyle/>
        <a:p>
          <a:endParaRPr lang="en-US"/>
        </a:p>
      </dgm:t>
    </dgm:pt>
    <dgm:pt modelId="{70E6B6BF-D615-4E36-A9A1-58F148D22E5E}">
      <dgm:prSet custT="1"/>
      <dgm:spPr/>
      <dgm:t>
        <a:bodyPr/>
        <a:lstStyle/>
        <a:p>
          <a:r>
            <a:rPr lang="en-US" sz="2000" dirty="0">
              <a:latin typeface="Product Sans Thin" panose="020B0203030502040203"/>
            </a:rPr>
            <a:t>These case studies demonstrate that:</a:t>
          </a:r>
        </a:p>
      </dgm:t>
    </dgm:pt>
    <dgm:pt modelId="{EC1652B3-FB12-4CF7-B2C6-1B6773B7544C}" type="parTrans" cxnId="{EB8C2B08-082C-4FD0-8AA7-3BA141648133}">
      <dgm:prSet/>
      <dgm:spPr/>
      <dgm:t>
        <a:bodyPr/>
        <a:lstStyle/>
        <a:p>
          <a:endParaRPr lang="en-US" sz="2000">
            <a:latin typeface="Product Sans Thin" panose="020B0203030502040203"/>
          </a:endParaRPr>
        </a:p>
      </dgm:t>
    </dgm:pt>
    <dgm:pt modelId="{3645798C-C4FD-4BBA-B3A1-DB41BA8644AF}" type="sibTrans" cxnId="{EB8C2B08-082C-4FD0-8AA7-3BA141648133}">
      <dgm:prSet/>
      <dgm:spPr/>
      <dgm:t>
        <a:bodyPr/>
        <a:lstStyle/>
        <a:p>
          <a:endParaRPr lang="en-US" sz="2000">
            <a:latin typeface="Product Sans Thin" panose="020B0203030502040203"/>
          </a:endParaRPr>
        </a:p>
      </dgm:t>
    </dgm:pt>
    <dgm:pt modelId="{CB47097D-6CA9-4893-B9B9-9E42390CD6FA}">
      <dgm:prSet custT="1"/>
      <dgm:spPr/>
      <dgm:t>
        <a:bodyPr/>
        <a:lstStyle/>
        <a:p>
          <a:r>
            <a:rPr lang="en-US" sz="2000" dirty="0">
              <a:latin typeface="Product Sans Thin" panose="020B0203030502040203"/>
            </a:rPr>
            <a:t>An excessive focus on financial performance and individual reward/advancement can lead to unethical or illegal </a:t>
          </a:r>
          <a:r>
            <a:rPr lang="en-US" sz="2000" dirty="0" err="1">
              <a:latin typeface="Product Sans Thin" panose="020B0203030502040203"/>
            </a:rPr>
            <a:t>behaviour</a:t>
          </a:r>
          <a:r>
            <a:rPr lang="en-US" sz="2000" dirty="0">
              <a:latin typeface="Product Sans Thin" panose="020B0203030502040203"/>
            </a:rPr>
            <a:t>; and</a:t>
          </a:r>
        </a:p>
      </dgm:t>
    </dgm:pt>
    <dgm:pt modelId="{C8B890BF-436D-4C86-B0B0-1B2ED8F5776D}" type="parTrans" cxnId="{C1DEAE20-1714-4568-B57B-FEEF1A87199B}">
      <dgm:prSet/>
      <dgm:spPr/>
      <dgm:t>
        <a:bodyPr/>
        <a:lstStyle/>
        <a:p>
          <a:endParaRPr lang="en-US" sz="2000">
            <a:latin typeface="Product Sans Thin" panose="020B0203030502040203"/>
          </a:endParaRPr>
        </a:p>
      </dgm:t>
    </dgm:pt>
    <dgm:pt modelId="{279B1B74-80C2-4FE1-AC89-62BF934ECA91}" type="sibTrans" cxnId="{C1DEAE20-1714-4568-B57B-FEEF1A87199B}">
      <dgm:prSet/>
      <dgm:spPr/>
      <dgm:t>
        <a:bodyPr/>
        <a:lstStyle/>
        <a:p>
          <a:endParaRPr lang="en-US" sz="2000">
            <a:latin typeface="Product Sans Thin" panose="020B0203030502040203"/>
          </a:endParaRPr>
        </a:p>
      </dgm:t>
    </dgm:pt>
    <dgm:pt modelId="{911E372D-2299-4904-8FA6-FAA95B201232}">
      <dgm:prSet custT="1"/>
      <dgm:spPr/>
      <dgm:t>
        <a:bodyPr/>
        <a:lstStyle/>
        <a:p>
          <a:r>
            <a:rPr lang="en-US" sz="2000" dirty="0">
              <a:latin typeface="Product Sans Thin" panose="020B0203030502040203"/>
            </a:rPr>
            <a:t>The leadership of a firm or company determines the values of a firm or company – including what is and what is not acceptable </a:t>
          </a:r>
          <a:r>
            <a:rPr lang="en-US" sz="2000" dirty="0" err="1">
              <a:latin typeface="Product Sans Thin" panose="020B0203030502040203"/>
            </a:rPr>
            <a:t>behaviour</a:t>
          </a:r>
          <a:endParaRPr lang="en-US" sz="2000" dirty="0">
            <a:latin typeface="Product Sans Thin" panose="020B0203030502040203"/>
          </a:endParaRPr>
        </a:p>
      </dgm:t>
    </dgm:pt>
    <dgm:pt modelId="{A118C7B9-BB76-4D5E-B9FE-946DDD668784}" type="parTrans" cxnId="{E6AE25D8-BA3F-4BDB-884B-79745C41B2CD}">
      <dgm:prSet/>
      <dgm:spPr/>
      <dgm:t>
        <a:bodyPr/>
        <a:lstStyle/>
        <a:p>
          <a:endParaRPr lang="en-US" sz="2000">
            <a:latin typeface="Product Sans Thin" panose="020B0203030502040203"/>
          </a:endParaRPr>
        </a:p>
      </dgm:t>
    </dgm:pt>
    <dgm:pt modelId="{E3140567-6880-4F66-8F16-B5F063B9B1D7}" type="sibTrans" cxnId="{E6AE25D8-BA3F-4BDB-884B-79745C41B2CD}">
      <dgm:prSet/>
      <dgm:spPr/>
      <dgm:t>
        <a:bodyPr/>
        <a:lstStyle/>
        <a:p>
          <a:endParaRPr lang="en-US" sz="2000">
            <a:latin typeface="Product Sans Thin" panose="020B0203030502040203"/>
          </a:endParaRPr>
        </a:p>
      </dgm:t>
    </dgm:pt>
    <dgm:pt modelId="{77E685A3-1913-491C-AEA6-BAFB5321C630}">
      <dgm:prSet custT="1"/>
      <dgm:spPr/>
      <dgm:t>
        <a:bodyPr/>
        <a:lstStyle/>
        <a:p>
          <a:r>
            <a:rPr lang="en-US" sz="2000">
              <a:latin typeface="Product Sans Thin" panose="020B0203030502040203"/>
            </a:rPr>
            <a:t>That, in turn, highlights a need to look at the criteria that determine the leadership of firms or companies.</a:t>
          </a:r>
        </a:p>
      </dgm:t>
    </dgm:pt>
    <dgm:pt modelId="{C25FF7A6-AD66-44FF-885D-940154BCE262}" type="parTrans" cxnId="{0CF31E81-4F06-4921-99A6-AD99844D4820}">
      <dgm:prSet/>
      <dgm:spPr/>
      <dgm:t>
        <a:bodyPr/>
        <a:lstStyle/>
        <a:p>
          <a:endParaRPr lang="en-US" sz="2000">
            <a:latin typeface="Product Sans Thin" panose="020B0203030502040203"/>
          </a:endParaRPr>
        </a:p>
      </dgm:t>
    </dgm:pt>
    <dgm:pt modelId="{3AA65B83-0F93-4433-9972-1F83068AF40F}" type="sibTrans" cxnId="{0CF31E81-4F06-4921-99A6-AD99844D4820}">
      <dgm:prSet/>
      <dgm:spPr/>
      <dgm:t>
        <a:bodyPr/>
        <a:lstStyle/>
        <a:p>
          <a:endParaRPr lang="en-US" sz="2000">
            <a:latin typeface="Product Sans Thin" panose="020B0203030502040203"/>
          </a:endParaRPr>
        </a:p>
      </dgm:t>
    </dgm:pt>
    <dgm:pt modelId="{4030FC41-9BCA-4E1A-8E55-42A47EFC0507}">
      <dgm:prSet custT="1"/>
      <dgm:spPr/>
      <dgm:t>
        <a:bodyPr/>
        <a:lstStyle/>
        <a:p>
          <a:r>
            <a:rPr lang="en-US" sz="2000" dirty="0">
              <a:latin typeface="Product Sans Thin" panose="020B0203030502040203"/>
            </a:rPr>
            <a:t>The SEC’s approach to Arthur Andersen survival was driven, not by repeated audit failures, but by a lack of confidence in its leadership – leading to a view that its culture and values were beyond recovery</a:t>
          </a:r>
        </a:p>
      </dgm:t>
    </dgm:pt>
    <dgm:pt modelId="{5A600D6F-2A0C-408C-B6B0-276D1F8A1F38}" type="parTrans" cxnId="{67D83BBB-8747-4DE0-BFE7-917161CD9E86}">
      <dgm:prSet/>
      <dgm:spPr/>
      <dgm:t>
        <a:bodyPr/>
        <a:lstStyle/>
        <a:p>
          <a:endParaRPr lang="en-US" sz="2000">
            <a:latin typeface="Product Sans Thin" panose="020B0203030502040203"/>
          </a:endParaRPr>
        </a:p>
      </dgm:t>
    </dgm:pt>
    <dgm:pt modelId="{DCDF6BDA-A2F1-41D2-8D8E-FE4F09988D68}" type="sibTrans" cxnId="{67D83BBB-8747-4DE0-BFE7-917161CD9E86}">
      <dgm:prSet/>
      <dgm:spPr/>
      <dgm:t>
        <a:bodyPr/>
        <a:lstStyle/>
        <a:p>
          <a:endParaRPr lang="en-US" sz="2000">
            <a:latin typeface="Product Sans Thin" panose="020B0203030502040203"/>
          </a:endParaRPr>
        </a:p>
      </dgm:t>
    </dgm:pt>
    <dgm:pt modelId="{175C0008-AFB9-45D5-B60E-90F912FBA96E}">
      <dgm:prSet custT="1"/>
      <dgm:spPr/>
      <dgm:t>
        <a:bodyPr/>
        <a:lstStyle/>
        <a:p>
          <a:r>
            <a:rPr lang="en-US" sz="2000" dirty="0">
              <a:latin typeface="Product Sans Thin" panose="020B0203030502040203"/>
            </a:rPr>
            <a:t>Leadership is product of governance of organizations</a:t>
          </a:r>
        </a:p>
      </dgm:t>
    </dgm:pt>
    <dgm:pt modelId="{9A098B83-55FA-4BC2-BEF2-1687540A152B}" type="parTrans" cxnId="{65108E7A-58A7-4237-A74A-106E54BEF04D}">
      <dgm:prSet/>
      <dgm:spPr/>
      <dgm:t>
        <a:bodyPr/>
        <a:lstStyle/>
        <a:p>
          <a:endParaRPr lang="en-US"/>
        </a:p>
      </dgm:t>
    </dgm:pt>
    <dgm:pt modelId="{86B14ACE-ED2F-4B56-9E92-299CC8F595C0}" type="sibTrans" cxnId="{65108E7A-58A7-4237-A74A-106E54BEF04D}">
      <dgm:prSet/>
      <dgm:spPr/>
      <dgm:t>
        <a:bodyPr/>
        <a:lstStyle/>
        <a:p>
          <a:endParaRPr lang="en-US"/>
        </a:p>
      </dgm:t>
    </dgm:pt>
    <dgm:pt modelId="{7B9A791C-E63E-41A5-AE4A-C232FEF53DF7}" type="pres">
      <dgm:prSet presAssocID="{C7065C75-BA6D-4564-AA06-4EADC00070BF}" presName="linear" presStyleCnt="0">
        <dgm:presLayoutVars>
          <dgm:dir/>
          <dgm:animLvl val="lvl"/>
          <dgm:resizeHandles val="exact"/>
        </dgm:presLayoutVars>
      </dgm:prSet>
      <dgm:spPr/>
    </dgm:pt>
    <dgm:pt modelId="{52D0BBBD-5765-49A7-891D-4C0C4610D347}" type="pres">
      <dgm:prSet presAssocID="{70E6B6BF-D615-4E36-A9A1-58F148D22E5E}" presName="parentLin" presStyleCnt="0"/>
      <dgm:spPr/>
    </dgm:pt>
    <dgm:pt modelId="{F359A6E1-D94E-4F68-8EA4-1F39E93DA109}" type="pres">
      <dgm:prSet presAssocID="{70E6B6BF-D615-4E36-A9A1-58F148D22E5E}" presName="parentLeftMargin" presStyleLbl="node1" presStyleIdx="0" presStyleCnt="2"/>
      <dgm:spPr/>
    </dgm:pt>
    <dgm:pt modelId="{2447EC2D-F5F8-46FB-9D71-F6A34C8D088F}" type="pres">
      <dgm:prSet presAssocID="{70E6B6BF-D615-4E36-A9A1-58F148D22E5E}" presName="parentText" presStyleLbl="node1" presStyleIdx="0" presStyleCnt="2">
        <dgm:presLayoutVars>
          <dgm:chMax val="0"/>
          <dgm:bulletEnabled val="1"/>
        </dgm:presLayoutVars>
      </dgm:prSet>
      <dgm:spPr/>
    </dgm:pt>
    <dgm:pt modelId="{1DC51235-1603-451C-BC6D-37DF4D45D5CF}" type="pres">
      <dgm:prSet presAssocID="{70E6B6BF-D615-4E36-A9A1-58F148D22E5E}" presName="negativeSpace" presStyleCnt="0"/>
      <dgm:spPr/>
    </dgm:pt>
    <dgm:pt modelId="{C8FE69FE-2C08-4121-A00F-DDB9081C1CD9}" type="pres">
      <dgm:prSet presAssocID="{70E6B6BF-D615-4E36-A9A1-58F148D22E5E}" presName="childText" presStyleLbl="conFgAcc1" presStyleIdx="0" presStyleCnt="2" custLinFactNeighborX="-417" custLinFactNeighborY="-10817">
        <dgm:presLayoutVars>
          <dgm:bulletEnabled val="1"/>
        </dgm:presLayoutVars>
      </dgm:prSet>
      <dgm:spPr/>
    </dgm:pt>
    <dgm:pt modelId="{F6143474-252B-48C5-A61A-A0716E27BFA0}" type="pres">
      <dgm:prSet presAssocID="{3645798C-C4FD-4BBA-B3A1-DB41BA8644AF}" presName="spaceBetweenRectangles" presStyleCnt="0"/>
      <dgm:spPr/>
    </dgm:pt>
    <dgm:pt modelId="{C1F2422D-4AC9-481E-A435-3CB44581E307}" type="pres">
      <dgm:prSet presAssocID="{77E685A3-1913-491C-AEA6-BAFB5321C630}" presName="parentLin" presStyleCnt="0"/>
      <dgm:spPr/>
    </dgm:pt>
    <dgm:pt modelId="{8FAFCFF1-1573-4E59-BB64-06F5D9345E05}" type="pres">
      <dgm:prSet presAssocID="{77E685A3-1913-491C-AEA6-BAFB5321C630}" presName="parentLeftMargin" presStyleLbl="node1" presStyleIdx="0" presStyleCnt="2"/>
      <dgm:spPr/>
    </dgm:pt>
    <dgm:pt modelId="{DE43DC8D-9B5B-429F-B610-EF3BF177FB3A}" type="pres">
      <dgm:prSet presAssocID="{77E685A3-1913-491C-AEA6-BAFB5321C630}" presName="parentText" presStyleLbl="node1" presStyleIdx="1" presStyleCnt="2">
        <dgm:presLayoutVars>
          <dgm:chMax val="0"/>
          <dgm:bulletEnabled val="1"/>
        </dgm:presLayoutVars>
      </dgm:prSet>
      <dgm:spPr/>
    </dgm:pt>
    <dgm:pt modelId="{D115937E-9515-476A-A85A-8FD5D719472C}" type="pres">
      <dgm:prSet presAssocID="{77E685A3-1913-491C-AEA6-BAFB5321C630}" presName="negativeSpace" presStyleCnt="0"/>
      <dgm:spPr/>
    </dgm:pt>
    <dgm:pt modelId="{B5AC12C2-F66F-4D95-93DF-F86A89236FA7}" type="pres">
      <dgm:prSet presAssocID="{77E685A3-1913-491C-AEA6-BAFB5321C630}" presName="childText" presStyleLbl="conFgAcc1" presStyleIdx="1" presStyleCnt="2">
        <dgm:presLayoutVars>
          <dgm:bulletEnabled val="1"/>
        </dgm:presLayoutVars>
      </dgm:prSet>
      <dgm:spPr/>
    </dgm:pt>
  </dgm:ptLst>
  <dgm:cxnLst>
    <dgm:cxn modelId="{EB8C2B08-082C-4FD0-8AA7-3BA141648133}" srcId="{C7065C75-BA6D-4564-AA06-4EADC00070BF}" destId="{70E6B6BF-D615-4E36-A9A1-58F148D22E5E}" srcOrd="0" destOrd="0" parTransId="{EC1652B3-FB12-4CF7-B2C6-1B6773B7544C}" sibTransId="{3645798C-C4FD-4BBA-B3A1-DB41BA8644AF}"/>
    <dgm:cxn modelId="{607CE609-FB45-410C-9FB0-46674005789B}" type="presOf" srcId="{175C0008-AFB9-45D5-B60E-90F912FBA96E}" destId="{C8FE69FE-2C08-4121-A00F-DDB9081C1CD9}" srcOrd="0" destOrd="2" presId="urn:microsoft.com/office/officeart/2005/8/layout/list1"/>
    <dgm:cxn modelId="{C1DEAE20-1714-4568-B57B-FEEF1A87199B}" srcId="{70E6B6BF-D615-4E36-A9A1-58F148D22E5E}" destId="{CB47097D-6CA9-4893-B9B9-9E42390CD6FA}" srcOrd="0" destOrd="0" parTransId="{C8B890BF-436D-4C86-B0B0-1B2ED8F5776D}" sibTransId="{279B1B74-80C2-4FE1-AC89-62BF934ECA91}"/>
    <dgm:cxn modelId="{91D0EF30-B222-42C8-A678-5FEDE18DB88B}" type="presOf" srcId="{911E372D-2299-4904-8FA6-FAA95B201232}" destId="{C8FE69FE-2C08-4121-A00F-DDB9081C1CD9}" srcOrd="0" destOrd="1" presId="urn:microsoft.com/office/officeart/2005/8/layout/list1"/>
    <dgm:cxn modelId="{EA40A13A-3DF4-4CC4-AEA9-C0FE79AC38D2}" type="presOf" srcId="{70E6B6BF-D615-4E36-A9A1-58F148D22E5E}" destId="{F359A6E1-D94E-4F68-8EA4-1F39E93DA109}" srcOrd="0" destOrd="0" presId="urn:microsoft.com/office/officeart/2005/8/layout/list1"/>
    <dgm:cxn modelId="{CA6A4060-3B78-4069-BC55-406544FF1D28}" type="presOf" srcId="{77E685A3-1913-491C-AEA6-BAFB5321C630}" destId="{8FAFCFF1-1573-4E59-BB64-06F5D9345E05}" srcOrd="0" destOrd="0" presId="urn:microsoft.com/office/officeart/2005/8/layout/list1"/>
    <dgm:cxn modelId="{EF302867-56C1-4A27-ACBC-314112F7C2A6}" type="presOf" srcId="{C7065C75-BA6D-4564-AA06-4EADC00070BF}" destId="{7B9A791C-E63E-41A5-AE4A-C232FEF53DF7}" srcOrd="0" destOrd="0" presId="urn:microsoft.com/office/officeart/2005/8/layout/list1"/>
    <dgm:cxn modelId="{65108E7A-58A7-4237-A74A-106E54BEF04D}" srcId="{70E6B6BF-D615-4E36-A9A1-58F148D22E5E}" destId="{175C0008-AFB9-45D5-B60E-90F912FBA96E}" srcOrd="2" destOrd="0" parTransId="{9A098B83-55FA-4BC2-BEF2-1687540A152B}" sibTransId="{86B14ACE-ED2F-4B56-9E92-299CC8F595C0}"/>
    <dgm:cxn modelId="{2B320C7C-3555-428D-A605-63E18889E084}" type="presOf" srcId="{77E685A3-1913-491C-AEA6-BAFB5321C630}" destId="{DE43DC8D-9B5B-429F-B610-EF3BF177FB3A}" srcOrd="1" destOrd="0" presId="urn:microsoft.com/office/officeart/2005/8/layout/list1"/>
    <dgm:cxn modelId="{0CF31E81-4F06-4921-99A6-AD99844D4820}" srcId="{C7065C75-BA6D-4564-AA06-4EADC00070BF}" destId="{77E685A3-1913-491C-AEA6-BAFB5321C630}" srcOrd="1" destOrd="0" parTransId="{C25FF7A6-AD66-44FF-885D-940154BCE262}" sibTransId="{3AA65B83-0F93-4433-9972-1F83068AF40F}"/>
    <dgm:cxn modelId="{4A661082-7BB5-4488-854C-835619A56B13}" type="presOf" srcId="{4030FC41-9BCA-4E1A-8E55-42A47EFC0507}" destId="{B5AC12C2-F66F-4D95-93DF-F86A89236FA7}" srcOrd="0" destOrd="0" presId="urn:microsoft.com/office/officeart/2005/8/layout/list1"/>
    <dgm:cxn modelId="{961C8292-73A9-47FA-B127-1AFDF264894A}" type="presOf" srcId="{CB47097D-6CA9-4893-B9B9-9E42390CD6FA}" destId="{C8FE69FE-2C08-4121-A00F-DDB9081C1CD9}" srcOrd="0" destOrd="0" presId="urn:microsoft.com/office/officeart/2005/8/layout/list1"/>
    <dgm:cxn modelId="{2F748DB7-5A51-49B8-9727-15DAE0B37F1D}" type="presOf" srcId="{70E6B6BF-D615-4E36-A9A1-58F148D22E5E}" destId="{2447EC2D-F5F8-46FB-9D71-F6A34C8D088F}" srcOrd="1" destOrd="0" presId="urn:microsoft.com/office/officeart/2005/8/layout/list1"/>
    <dgm:cxn modelId="{67D83BBB-8747-4DE0-BFE7-917161CD9E86}" srcId="{77E685A3-1913-491C-AEA6-BAFB5321C630}" destId="{4030FC41-9BCA-4E1A-8E55-42A47EFC0507}" srcOrd="0" destOrd="0" parTransId="{5A600D6F-2A0C-408C-B6B0-276D1F8A1F38}" sibTransId="{DCDF6BDA-A2F1-41D2-8D8E-FE4F09988D68}"/>
    <dgm:cxn modelId="{E6AE25D8-BA3F-4BDB-884B-79745C41B2CD}" srcId="{70E6B6BF-D615-4E36-A9A1-58F148D22E5E}" destId="{911E372D-2299-4904-8FA6-FAA95B201232}" srcOrd="1" destOrd="0" parTransId="{A118C7B9-BB76-4D5E-B9FE-946DDD668784}" sibTransId="{E3140567-6880-4F66-8F16-B5F063B9B1D7}"/>
    <dgm:cxn modelId="{284524E1-B98D-4B9A-9A1D-502B342C74CF}" type="presParOf" srcId="{7B9A791C-E63E-41A5-AE4A-C232FEF53DF7}" destId="{52D0BBBD-5765-49A7-891D-4C0C4610D347}" srcOrd="0" destOrd="0" presId="urn:microsoft.com/office/officeart/2005/8/layout/list1"/>
    <dgm:cxn modelId="{5C1FD480-2421-47C9-BF70-A9BD0CBA62EA}" type="presParOf" srcId="{52D0BBBD-5765-49A7-891D-4C0C4610D347}" destId="{F359A6E1-D94E-4F68-8EA4-1F39E93DA109}" srcOrd="0" destOrd="0" presId="urn:microsoft.com/office/officeart/2005/8/layout/list1"/>
    <dgm:cxn modelId="{B54CC667-457B-4A7E-A3E6-5C0BB2DEFD0F}" type="presParOf" srcId="{52D0BBBD-5765-49A7-891D-4C0C4610D347}" destId="{2447EC2D-F5F8-46FB-9D71-F6A34C8D088F}" srcOrd="1" destOrd="0" presId="urn:microsoft.com/office/officeart/2005/8/layout/list1"/>
    <dgm:cxn modelId="{5E635EAF-6A31-4E37-8DB9-3B00B8E8D996}" type="presParOf" srcId="{7B9A791C-E63E-41A5-AE4A-C232FEF53DF7}" destId="{1DC51235-1603-451C-BC6D-37DF4D45D5CF}" srcOrd="1" destOrd="0" presId="urn:microsoft.com/office/officeart/2005/8/layout/list1"/>
    <dgm:cxn modelId="{E9D05370-BD64-40B5-8AC2-83B8A9B12432}" type="presParOf" srcId="{7B9A791C-E63E-41A5-AE4A-C232FEF53DF7}" destId="{C8FE69FE-2C08-4121-A00F-DDB9081C1CD9}" srcOrd="2" destOrd="0" presId="urn:microsoft.com/office/officeart/2005/8/layout/list1"/>
    <dgm:cxn modelId="{FEC34D35-8498-4C2A-A7BC-CC0299F11572}" type="presParOf" srcId="{7B9A791C-E63E-41A5-AE4A-C232FEF53DF7}" destId="{F6143474-252B-48C5-A61A-A0716E27BFA0}" srcOrd="3" destOrd="0" presId="urn:microsoft.com/office/officeart/2005/8/layout/list1"/>
    <dgm:cxn modelId="{5E996216-651B-4966-8B3A-AC723506F0EC}" type="presParOf" srcId="{7B9A791C-E63E-41A5-AE4A-C232FEF53DF7}" destId="{C1F2422D-4AC9-481E-A435-3CB44581E307}" srcOrd="4" destOrd="0" presId="urn:microsoft.com/office/officeart/2005/8/layout/list1"/>
    <dgm:cxn modelId="{164379BD-0AFA-4E72-AE81-9AB31F0B2DFF}" type="presParOf" srcId="{C1F2422D-4AC9-481E-A435-3CB44581E307}" destId="{8FAFCFF1-1573-4E59-BB64-06F5D9345E05}" srcOrd="0" destOrd="0" presId="urn:microsoft.com/office/officeart/2005/8/layout/list1"/>
    <dgm:cxn modelId="{30E4CEB1-D34E-402D-9327-789E02190616}" type="presParOf" srcId="{C1F2422D-4AC9-481E-A435-3CB44581E307}" destId="{DE43DC8D-9B5B-429F-B610-EF3BF177FB3A}" srcOrd="1" destOrd="0" presId="urn:microsoft.com/office/officeart/2005/8/layout/list1"/>
    <dgm:cxn modelId="{338F8D59-E4C1-42AE-8C71-185F771D6A2F}" type="presParOf" srcId="{7B9A791C-E63E-41A5-AE4A-C232FEF53DF7}" destId="{D115937E-9515-476A-A85A-8FD5D719472C}" srcOrd="5" destOrd="0" presId="urn:microsoft.com/office/officeart/2005/8/layout/list1"/>
    <dgm:cxn modelId="{A50DC832-231A-4B07-9449-4DDA53281637}" type="presParOf" srcId="{7B9A791C-E63E-41A5-AE4A-C232FEF53DF7}" destId="{B5AC12C2-F66F-4D95-93DF-F86A89236FA7}"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3F8EC18-00D8-4D9D-ACC2-F093BA326E0B}"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A423E23D-370A-43AA-9443-43E272FFDCAE}">
      <dgm:prSet custT="1"/>
      <dgm:spPr/>
      <dgm:t>
        <a:bodyPr/>
        <a:lstStyle/>
        <a:p>
          <a:pPr>
            <a:lnSpc>
              <a:spcPct val="100000"/>
            </a:lnSpc>
          </a:pPr>
          <a:r>
            <a:rPr lang="en-US" sz="1800" dirty="0">
              <a:latin typeface="Product Sans Thin" panose="020B0203030502040203"/>
            </a:rPr>
            <a:t>What is the issue to be addressed?</a:t>
          </a:r>
        </a:p>
      </dgm:t>
    </dgm:pt>
    <dgm:pt modelId="{9FA62F83-DEC9-4C4D-AE00-FC8783B9E214}" type="parTrans" cxnId="{2D2310E8-A04D-4E62-8740-47A628697785}">
      <dgm:prSet/>
      <dgm:spPr/>
      <dgm:t>
        <a:bodyPr/>
        <a:lstStyle/>
        <a:p>
          <a:endParaRPr lang="en-US" sz="1800">
            <a:latin typeface="Product Sans Thin" panose="020B0203030502040203"/>
          </a:endParaRPr>
        </a:p>
      </dgm:t>
    </dgm:pt>
    <dgm:pt modelId="{2BC2E46E-0F3B-44DD-AAB3-2EAB59EE5C2A}" type="sibTrans" cxnId="{2D2310E8-A04D-4E62-8740-47A628697785}">
      <dgm:prSet/>
      <dgm:spPr/>
      <dgm:t>
        <a:bodyPr/>
        <a:lstStyle/>
        <a:p>
          <a:endParaRPr lang="en-US" sz="1800">
            <a:latin typeface="Product Sans Thin" panose="020B0203030502040203"/>
          </a:endParaRPr>
        </a:p>
      </dgm:t>
    </dgm:pt>
    <dgm:pt modelId="{46F99489-D50E-48A0-B29B-64BEE7B5AB90}">
      <dgm:prSet custT="1"/>
      <dgm:spPr/>
      <dgm:t>
        <a:bodyPr/>
        <a:lstStyle/>
        <a:p>
          <a:pPr>
            <a:lnSpc>
              <a:spcPct val="100000"/>
            </a:lnSpc>
          </a:pPr>
          <a:r>
            <a:rPr lang="en-US" sz="1800" dirty="0">
              <a:latin typeface="Product Sans Thin" panose="020B0203030502040203"/>
            </a:rPr>
            <a:t>Importance to distinguish between an audit (or other professional service) failure and a cultural failure</a:t>
          </a:r>
        </a:p>
      </dgm:t>
    </dgm:pt>
    <dgm:pt modelId="{0DDCB418-BA6B-4EA5-8987-1276CE25B3D0}" type="parTrans" cxnId="{CC181718-58A7-4AC9-8CE0-973E140B0C71}">
      <dgm:prSet/>
      <dgm:spPr/>
      <dgm:t>
        <a:bodyPr/>
        <a:lstStyle/>
        <a:p>
          <a:endParaRPr lang="en-US" sz="1800">
            <a:latin typeface="Product Sans Thin" panose="020B0203030502040203"/>
          </a:endParaRPr>
        </a:p>
      </dgm:t>
    </dgm:pt>
    <dgm:pt modelId="{F6FF0F30-D5F4-4C1B-AB34-F141836E8379}" type="sibTrans" cxnId="{CC181718-58A7-4AC9-8CE0-973E140B0C71}">
      <dgm:prSet/>
      <dgm:spPr/>
      <dgm:t>
        <a:bodyPr/>
        <a:lstStyle/>
        <a:p>
          <a:endParaRPr lang="en-US" sz="1800">
            <a:latin typeface="Product Sans Thin" panose="020B0203030502040203"/>
          </a:endParaRPr>
        </a:p>
      </dgm:t>
    </dgm:pt>
    <dgm:pt modelId="{308363B1-4F06-426A-9274-7D41E8856193}">
      <dgm:prSet custT="1"/>
      <dgm:spPr/>
      <dgm:t>
        <a:bodyPr/>
        <a:lstStyle/>
        <a:p>
          <a:pPr>
            <a:lnSpc>
              <a:spcPct val="100000"/>
            </a:lnSpc>
          </a:pPr>
          <a:r>
            <a:rPr lang="en-US" sz="1800">
              <a:latin typeface="Product Sans Thin" panose="020B0203030502040203"/>
            </a:rPr>
            <a:t>Five case studies</a:t>
          </a:r>
        </a:p>
      </dgm:t>
    </dgm:pt>
    <dgm:pt modelId="{35740793-3685-44E7-A928-DB4FE5F53320}" type="parTrans" cxnId="{A5BBD34A-3B0C-4B70-B220-BA252F1414B9}">
      <dgm:prSet/>
      <dgm:spPr/>
      <dgm:t>
        <a:bodyPr/>
        <a:lstStyle/>
        <a:p>
          <a:endParaRPr lang="en-US" sz="1800">
            <a:latin typeface="Product Sans Thin" panose="020B0203030502040203"/>
          </a:endParaRPr>
        </a:p>
      </dgm:t>
    </dgm:pt>
    <dgm:pt modelId="{CB21220A-2E13-4CA7-9CA1-5668BC460942}" type="sibTrans" cxnId="{A5BBD34A-3B0C-4B70-B220-BA252F1414B9}">
      <dgm:prSet/>
      <dgm:spPr/>
      <dgm:t>
        <a:bodyPr/>
        <a:lstStyle/>
        <a:p>
          <a:endParaRPr lang="en-US" sz="1800">
            <a:latin typeface="Product Sans Thin" panose="020B0203030502040203"/>
          </a:endParaRPr>
        </a:p>
      </dgm:t>
    </dgm:pt>
    <dgm:pt modelId="{D7F432FA-8841-4ED4-8399-6678C5255E2E}">
      <dgm:prSet custT="1"/>
      <dgm:spPr/>
      <dgm:t>
        <a:bodyPr/>
        <a:lstStyle/>
        <a:p>
          <a:pPr>
            <a:lnSpc>
              <a:spcPct val="100000"/>
            </a:lnSpc>
          </a:pPr>
          <a:r>
            <a:rPr lang="en-US" sz="1800" dirty="0">
              <a:latin typeface="Product Sans Thin" panose="020B0203030502040203"/>
            </a:rPr>
            <a:t>What drives firm culture?</a:t>
          </a:r>
        </a:p>
      </dgm:t>
    </dgm:pt>
    <dgm:pt modelId="{61C38CA0-A451-40B8-B231-F77F68DA531D}" type="parTrans" cxnId="{21418DFA-8C79-408A-8C41-0120512728A0}">
      <dgm:prSet/>
      <dgm:spPr/>
      <dgm:t>
        <a:bodyPr/>
        <a:lstStyle/>
        <a:p>
          <a:endParaRPr lang="en-US" sz="1800">
            <a:latin typeface="Product Sans Thin" panose="020B0203030502040203"/>
          </a:endParaRPr>
        </a:p>
      </dgm:t>
    </dgm:pt>
    <dgm:pt modelId="{EB6A6F6B-C98C-48C2-8787-2F5BB526FCBE}" type="sibTrans" cxnId="{21418DFA-8C79-408A-8C41-0120512728A0}">
      <dgm:prSet/>
      <dgm:spPr/>
      <dgm:t>
        <a:bodyPr/>
        <a:lstStyle/>
        <a:p>
          <a:endParaRPr lang="en-US" sz="1800">
            <a:latin typeface="Product Sans Thin" panose="020B0203030502040203"/>
          </a:endParaRPr>
        </a:p>
      </dgm:t>
    </dgm:pt>
    <dgm:pt modelId="{C11FB3F8-BF7F-4B12-A95C-EEA119E8E925}">
      <dgm:prSet custT="1"/>
      <dgm:spPr/>
      <dgm:t>
        <a:bodyPr/>
        <a:lstStyle/>
        <a:p>
          <a:pPr>
            <a:lnSpc>
              <a:spcPct val="100000"/>
            </a:lnSpc>
          </a:pPr>
          <a:r>
            <a:rPr lang="en-US" sz="1800" dirty="0">
              <a:latin typeface="Product Sans Thin" panose="020B0203030502040203"/>
            </a:rPr>
            <a:t>“Tone at the Top”</a:t>
          </a:r>
        </a:p>
      </dgm:t>
    </dgm:pt>
    <dgm:pt modelId="{ECB1FE8E-C46A-47F7-BB14-CB607E8292DE}" type="parTrans" cxnId="{63401EDF-3569-4A1D-9E61-246826F31CC4}">
      <dgm:prSet/>
      <dgm:spPr/>
      <dgm:t>
        <a:bodyPr/>
        <a:lstStyle/>
        <a:p>
          <a:endParaRPr lang="en-US" sz="1800">
            <a:latin typeface="Product Sans Thin" panose="020B0203030502040203"/>
          </a:endParaRPr>
        </a:p>
      </dgm:t>
    </dgm:pt>
    <dgm:pt modelId="{08BF8AC1-D0DA-4B42-AD17-F39EF9E8D7F7}" type="sibTrans" cxnId="{63401EDF-3569-4A1D-9E61-246826F31CC4}">
      <dgm:prSet/>
      <dgm:spPr/>
      <dgm:t>
        <a:bodyPr/>
        <a:lstStyle/>
        <a:p>
          <a:endParaRPr lang="en-US" sz="1800">
            <a:latin typeface="Product Sans Thin" panose="020B0203030502040203"/>
          </a:endParaRPr>
        </a:p>
      </dgm:t>
    </dgm:pt>
    <dgm:pt modelId="{FE8CF98C-3F0C-444F-AD25-65632A3B3A2E}">
      <dgm:prSet custT="1"/>
      <dgm:spPr/>
      <dgm:t>
        <a:bodyPr/>
        <a:lstStyle/>
        <a:p>
          <a:pPr>
            <a:lnSpc>
              <a:spcPct val="100000"/>
            </a:lnSpc>
          </a:pPr>
          <a:r>
            <a:rPr lang="en-US" sz="1800" dirty="0">
              <a:latin typeface="Product Sans Thin" panose="020B0203030502040203"/>
            </a:rPr>
            <a:t>Governance structure</a:t>
          </a:r>
        </a:p>
        <a:p>
          <a:pPr>
            <a:lnSpc>
              <a:spcPct val="100000"/>
            </a:lnSpc>
          </a:pPr>
          <a:r>
            <a:rPr lang="en-US" sz="1800" dirty="0">
              <a:latin typeface="Product Sans Thin" panose="020B0203030502040203"/>
            </a:rPr>
            <a:t>Incentivization, including remuneration </a:t>
          </a:r>
        </a:p>
      </dgm:t>
    </dgm:pt>
    <dgm:pt modelId="{C9F303FF-023A-44AA-908F-CE62467395AE}" type="parTrans" cxnId="{465F3F5A-E90C-4134-848C-6977A0D2F5D0}">
      <dgm:prSet/>
      <dgm:spPr/>
      <dgm:t>
        <a:bodyPr/>
        <a:lstStyle/>
        <a:p>
          <a:endParaRPr lang="en-US" sz="1800">
            <a:latin typeface="Product Sans Thin" panose="020B0203030502040203"/>
          </a:endParaRPr>
        </a:p>
      </dgm:t>
    </dgm:pt>
    <dgm:pt modelId="{F131CFD9-3B10-40E8-B392-50715624FB81}" type="sibTrans" cxnId="{465F3F5A-E90C-4134-848C-6977A0D2F5D0}">
      <dgm:prSet/>
      <dgm:spPr/>
      <dgm:t>
        <a:bodyPr/>
        <a:lstStyle/>
        <a:p>
          <a:endParaRPr lang="en-US" sz="1800">
            <a:latin typeface="Product Sans Thin" panose="020B0203030502040203"/>
          </a:endParaRPr>
        </a:p>
      </dgm:t>
    </dgm:pt>
    <dgm:pt modelId="{C6D1A445-1FCF-4EE1-9559-E13BF728662C}">
      <dgm:prSet custT="1"/>
      <dgm:spPr/>
      <dgm:t>
        <a:bodyPr/>
        <a:lstStyle/>
        <a:p>
          <a:pPr>
            <a:lnSpc>
              <a:spcPct val="100000"/>
            </a:lnSpc>
          </a:pPr>
          <a:r>
            <a:rPr lang="en-US" sz="1800" dirty="0">
              <a:latin typeface="Product Sans Thin" panose="020B0203030502040203"/>
            </a:rPr>
            <a:t>How does this relate to the IESBA Code of Ethics?</a:t>
          </a:r>
        </a:p>
      </dgm:t>
    </dgm:pt>
    <dgm:pt modelId="{556C2368-D3C6-48DD-B504-E8CBD5BBC59F}" type="parTrans" cxnId="{0A415E81-4ECB-4FE9-80BA-20A40B3A78CD}">
      <dgm:prSet/>
      <dgm:spPr/>
      <dgm:t>
        <a:bodyPr/>
        <a:lstStyle/>
        <a:p>
          <a:endParaRPr lang="en-US" sz="1800">
            <a:latin typeface="Product Sans Thin" panose="020B0203030502040203"/>
          </a:endParaRPr>
        </a:p>
      </dgm:t>
    </dgm:pt>
    <dgm:pt modelId="{2B5AABE0-5EF8-4734-9866-B2F0B3C8BE51}" type="sibTrans" cxnId="{0A415E81-4ECB-4FE9-80BA-20A40B3A78CD}">
      <dgm:prSet/>
      <dgm:spPr/>
      <dgm:t>
        <a:bodyPr/>
        <a:lstStyle/>
        <a:p>
          <a:endParaRPr lang="en-US" sz="1800">
            <a:latin typeface="Product Sans Thin" panose="020B0203030502040203"/>
          </a:endParaRPr>
        </a:p>
      </dgm:t>
    </dgm:pt>
    <dgm:pt modelId="{2900A150-C4B8-4DC2-9F63-1746D57EDB7E}">
      <dgm:prSet custT="1"/>
      <dgm:spPr/>
      <dgm:t>
        <a:bodyPr/>
        <a:lstStyle/>
        <a:p>
          <a:pPr>
            <a:lnSpc>
              <a:spcPct val="100000"/>
            </a:lnSpc>
          </a:pPr>
          <a:r>
            <a:rPr lang="en-US" sz="1800">
              <a:latin typeface="Product Sans Thin" panose="020B0203030502040203"/>
            </a:rPr>
            <a:t>Implications for future outreach </a:t>
          </a:r>
        </a:p>
      </dgm:t>
    </dgm:pt>
    <dgm:pt modelId="{9EFCFAD9-D897-43F4-8AA2-89ABA2FC57E8}" type="parTrans" cxnId="{BBCD042E-7A34-4390-84B0-4170733AD875}">
      <dgm:prSet/>
      <dgm:spPr/>
      <dgm:t>
        <a:bodyPr/>
        <a:lstStyle/>
        <a:p>
          <a:endParaRPr lang="en-US" sz="1800">
            <a:latin typeface="Product Sans Thin" panose="020B0203030502040203"/>
          </a:endParaRPr>
        </a:p>
      </dgm:t>
    </dgm:pt>
    <dgm:pt modelId="{B9B7B3E0-C09D-438C-8D76-5E5EF1A07321}" type="sibTrans" cxnId="{BBCD042E-7A34-4390-84B0-4170733AD875}">
      <dgm:prSet/>
      <dgm:spPr/>
      <dgm:t>
        <a:bodyPr/>
        <a:lstStyle/>
        <a:p>
          <a:endParaRPr lang="en-US" sz="1800">
            <a:latin typeface="Product Sans Thin" panose="020B0203030502040203"/>
          </a:endParaRPr>
        </a:p>
      </dgm:t>
    </dgm:pt>
    <dgm:pt modelId="{28A5D276-F3A8-45B0-BF80-8C6BE7761B97}" type="pres">
      <dgm:prSet presAssocID="{33F8EC18-00D8-4D9D-ACC2-F093BA326E0B}" presName="root" presStyleCnt="0">
        <dgm:presLayoutVars>
          <dgm:dir/>
          <dgm:resizeHandles val="exact"/>
        </dgm:presLayoutVars>
      </dgm:prSet>
      <dgm:spPr/>
    </dgm:pt>
    <dgm:pt modelId="{21525D6B-F2C6-45B2-A441-A7B7C93DEE01}" type="pres">
      <dgm:prSet presAssocID="{A423E23D-370A-43AA-9443-43E272FFDCAE}" presName="compNode" presStyleCnt="0"/>
      <dgm:spPr/>
    </dgm:pt>
    <dgm:pt modelId="{1BD7D408-2EF0-45C1-A107-7E9C988721C2}" type="pres">
      <dgm:prSet presAssocID="{A423E23D-370A-43AA-9443-43E272FFDCAE}" presName="bgRect" presStyleLbl="bgShp" presStyleIdx="0" presStyleCnt="4"/>
      <dgm:spPr/>
    </dgm:pt>
    <dgm:pt modelId="{F41E7ED3-ECED-4F0E-8787-88CDDE8FC350}" type="pres">
      <dgm:prSet presAssocID="{A423E23D-370A-43AA-9443-43E272FFDCAE}"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tor"/>
        </a:ext>
      </dgm:extLst>
    </dgm:pt>
    <dgm:pt modelId="{527D547E-DD46-4B92-976A-88DEC011925B}" type="pres">
      <dgm:prSet presAssocID="{A423E23D-370A-43AA-9443-43E272FFDCAE}" presName="spaceRect" presStyleCnt="0"/>
      <dgm:spPr/>
    </dgm:pt>
    <dgm:pt modelId="{609A3C83-857D-4F52-8502-82EA783F0ADB}" type="pres">
      <dgm:prSet presAssocID="{A423E23D-370A-43AA-9443-43E272FFDCAE}" presName="parTx" presStyleLbl="revTx" presStyleIdx="0" presStyleCnt="6">
        <dgm:presLayoutVars>
          <dgm:chMax val="0"/>
          <dgm:chPref val="0"/>
        </dgm:presLayoutVars>
      </dgm:prSet>
      <dgm:spPr/>
    </dgm:pt>
    <dgm:pt modelId="{8E7836AE-FDE3-439B-B232-23EFAA200CC4}" type="pres">
      <dgm:prSet presAssocID="{A423E23D-370A-43AA-9443-43E272FFDCAE}" presName="desTx" presStyleLbl="revTx" presStyleIdx="1" presStyleCnt="6" custScaleX="117727">
        <dgm:presLayoutVars/>
      </dgm:prSet>
      <dgm:spPr/>
    </dgm:pt>
    <dgm:pt modelId="{A9FE4A40-58C9-4E9F-B2FE-CC3962AC127C}" type="pres">
      <dgm:prSet presAssocID="{2BC2E46E-0F3B-44DD-AAB3-2EAB59EE5C2A}" presName="sibTrans" presStyleCnt="0"/>
      <dgm:spPr/>
    </dgm:pt>
    <dgm:pt modelId="{EF985E50-BD11-4681-95C6-D9305EF20F6E}" type="pres">
      <dgm:prSet presAssocID="{D7F432FA-8841-4ED4-8399-6678C5255E2E}" presName="compNode" presStyleCnt="0"/>
      <dgm:spPr/>
    </dgm:pt>
    <dgm:pt modelId="{CF9609B0-8983-4646-8E63-3C2C224A58FE}" type="pres">
      <dgm:prSet presAssocID="{D7F432FA-8841-4ED4-8399-6678C5255E2E}" presName="bgRect" presStyleLbl="bgShp" presStyleIdx="1" presStyleCnt="4"/>
      <dgm:spPr/>
    </dgm:pt>
    <dgm:pt modelId="{80673E7E-EA37-4F06-A020-C25F45A1B9B4}" type="pres">
      <dgm:prSet presAssocID="{D7F432FA-8841-4ED4-8399-6678C5255E2E}"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ierarchy"/>
        </a:ext>
      </dgm:extLst>
    </dgm:pt>
    <dgm:pt modelId="{41143547-3C09-49B1-B8EF-0F5B7BFA4171}" type="pres">
      <dgm:prSet presAssocID="{D7F432FA-8841-4ED4-8399-6678C5255E2E}" presName="spaceRect" presStyleCnt="0"/>
      <dgm:spPr/>
    </dgm:pt>
    <dgm:pt modelId="{8DD990E0-F7CF-4A72-8050-6FAE00A902D9}" type="pres">
      <dgm:prSet presAssocID="{D7F432FA-8841-4ED4-8399-6678C5255E2E}" presName="parTx" presStyleLbl="revTx" presStyleIdx="2" presStyleCnt="6">
        <dgm:presLayoutVars>
          <dgm:chMax val="0"/>
          <dgm:chPref val="0"/>
        </dgm:presLayoutVars>
      </dgm:prSet>
      <dgm:spPr/>
    </dgm:pt>
    <dgm:pt modelId="{D897398D-FB3B-44C1-A7C7-DD7535F8234D}" type="pres">
      <dgm:prSet presAssocID="{D7F432FA-8841-4ED4-8399-6678C5255E2E}" presName="desTx" presStyleLbl="revTx" presStyleIdx="3" presStyleCnt="6" custLinFactNeighborX="-7054" custLinFactNeighborY="1700">
        <dgm:presLayoutVars/>
      </dgm:prSet>
      <dgm:spPr/>
    </dgm:pt>
    <dgm:pt modelId="{AE96BAAA-FCBD-47F4-8A31-3E048B86D89B}" type="pres">
      <dgm:prSet presAssocID="{EB6A6F6B-C98C-48C2-8787-2F5BB526FCBE}" presName="sibTrans" presStyleCnt="0"/>
      <dgm:spPr/>
    </dgm:pt>
    <dgm:pt modelId="{88D771F2-411F-4C7D-AEB8-AEC7909C1CE4}" type="pres">
      <dgm:prSet presAssocID="{C6D1A445-1FCF-4EE1-9559-E13BF728662C}" presName="compNode" presStyleCnt="0"/>
      <dgm:spPr/>
    </dgm:pt>
    <dgm:pt modelId="{19653F79-FD37-489A-AFF6-D340E941CC4F}" type="pres">
      <dgm:prSet presAssocID="{C6D1A445-1FCF-4EE1-9559-E13BF728662C}" presName="bgRect" presStyleLbl="bgShp" presStyleIdx="2" presStyleCnt="4"/>
      <dgm:spPr/>
    </dgm:pt>
    <dgm:pt modelId="{AACF8F1D-8056-42D2-BF1F-0429D871C239}" type="pres">
      <dgm:prSet presAssocID="{C6D1A445-1FCF-4EE1-9559-E13BF728662C}"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cales of Justice"/>
        </a:ext>
      </dgm:extLst>
    </dgm:pt>
    <dgm:pt modelId="{103AE7B9-A138-4507-B167-83E1B5307C75}" type="pres">
      <dgm:prSet presAssocID="{C6D1A445-1FCF-4EE1-9559-E13BF728662C}" presName="spaceRect" presStyleCnt="0"/>
      <dgm:spPr/>
    </dgm:pt>
    <dgm:pt modelId="{4E07EC62-5087-4DAF-8271-9161BAB80196}" type="pres">
      <dgm:prSet presAssocID="{C6D1A445-1FCF-4EE1-9559-E13BF728662C}" presName="parTx" presStyleLbl="revTx" presStyleIdx="4" presStyleCnt="6">
        <dgm:presLayoutVars>
          <dgm:chMax val="0"/>
          <dgm:chPref val="0"/>
        </dgm:presLayoutVars>
      </dgm:prSet>
      <dgm:spPr/>
    </dgm:pt>
    <dgm:pt modelId="{F106861A-9186-4574-A0AB-94CFA2276F64}" type="pres">
      <dgm:prSet presAssocID="{2B5AABE0-5EF8-4734-9866-B2F0B3C8BE51}" presName="sibTrans" presStyleCnt="0"/>
      <dgm:spPr/>
    </dgm:pt>
    <dgm:pt modelId="{1F6AA5B3-B5C3-444D-B1A5-4D2E5555B419}" type="pres">
      <dgm:prSet presAssocID="{2900A150-C4B8-4DC2-9F63-1746D57EDB7E}" presName="compNode" presStyleCnt="0"/>
      <dgm:spPr/>
    </dgm:pt>
    <dgm:pt modelId="{0917FBFF-95FC-4195-B308-A5D2E3939E27}" type="pres">
      <dgm:prSet presAssocID="{2900A150-C4B8-4DC2-9F63-1746D57EDB7E}" presName="bgRect" presStyleLbl="bgShp" presStyleIdx="3" presStyleCnt="4" custLinFactNeighborY="12815"/>
      <dgm:spPr/>
    </dgm:pt>
    <dgm:pt modelId="{4714DAE7-5623-4682-A1A2-2825C8421AF5}" type="pres">
      <dgm:prSet presAssocID="{2900A150-C4B8-4DC2-9F63-1746D57EDB7E}"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andshake"/>
        </a:ext>
      </dgm:extLst>
    </dgm:pt>
    <dgm:pt modelId="{E206F90A-8287-43EB-8B02-DBA2AC461C84}" type="pres">
      <dgm:prSet presAssocID="{2900A150-C4B8-4DC2-9F63-1746D57EDB7E}" presName="spaceRect" presStyleCnt="0"/>
      <dgm:spPr/>
    </dgm:pt>
    <dgm:pt modelId="{9E3B8E95-E9D3-45B2-94BA-3C49BE734B5A}" type="pres">
      <dgm:prSet presAssocID="{2900A150-C4B8-4DC2-9F63-1746D57EDB7E}" presName="parTx" presStyleLbl="revTx" presStyleIdx="5" presStyleCnt="6">
        <dgm:presLayoutVars>
          <dgm:chMax val="0"/>
          <dgm:chPref val="0"/>
        </dgm:presLayoutVars>
      </dgm:prSet>
      <dgm:spPr/>
    </dgm:pt>
  </dgm:ptLst>
  <dgm:cxnLst>
    <dgm:cxn modelId="{CC181718-58A7-4AC9-8CE0-973E140B0C71}" srcId="{A423E23D-370A-43AA-9443-43E272FFDCAE}" destId="{46F99489-D50E-48A0-B29B-64BEE7B5AB90}" srcOrd="0" destOrd="0" parTransId="{0DDCB418-BA6B-4EA5-8987-1276CE25B3D0}" sibTransId="{F6FF0F30-D5F4-4C1B-AB34-F141836E8379}"/>
    <dgm:cxn modelId="{BBCD042E-7A34-4390-84B0-4170733AD875}" srcId="{33F8EC18-00D8-4D9D-ACC2-F093BA326E0B}" destId="{2900A150-C4B8-4DC2-9F63-1746D57EDB7E}" srcOrd="3" destOrd="0" parTransId="{9EFCFAD9-D897-43F4-8AA2-89ABA2FC57E8}" sibTransId="{B9B7B3E0-C09D-438C-8D76-5E5EF1A07321}"/>
    <dgm:cxn modelId="{B3C3B330-4BF6-43C3-8FE3-11F5E7426C71}" type="presOf" srcId="{C6D1A445-1FCF-4EE1-9559-E13BF728662C}" destId="{4E07EC62-5087-4DAF-8271-9161BAB80196}" srcOrd="0" destOrd="0" presId="urn:microsoft.com/office/officeart/2018/2/layout/IconVerticalSolidList"/>
    <dgm:cxn modelId="{B530605C-92BB-4DB8-8C02-AEBAC9AEE25E}" type="presOf" srcId="{D7F432FA-8841-4ED4-8399-6678C5255E2E}" destId="{8DD990E0-F7CF-4A72-8050-6FAE00A902D9}" srcOrd="0" destOrd="0" presId="urn:microsoft.com/office/officeart/2018/2/layout/IconVerticalSolidList"/>
    <dgm:cxn modelId="{AB4D7545-2E57-4213-B2CE-6F2F144F9ED4}" type="presOf" srcId="{C11FB3F8-BF7F-4B12-A95C-EEA119E8E925}" destId="{D897398D-FB3B-44C1-A7C7-DD7535F8234D}" srcOrd="0" destOrd="0" presId="urn:microsoft.com/office/officeart/2018/2/layout/IconVerticalSolidList"/>
    <dgm:cxn modelId="{A5BBD34A-3B0C-4B70-B220-BA252F1414B9}" srcId="{A423E23D-370A-43AA-9443-43E272FFDCAE}" destId="{308363B1-4F06-426A-9274-7D41E8856193}" srcOrd="1" destOrd="0" parTransId="{35740793-3685-44E7-A928-DB4FE5F53320}" sibTransId="{CB21220A-2E13-4CA7-9CA1-5668BC460942}"/>
    <dgm:cxn modelId="{32302B6E-77E9-4978-9990-5E356092A5C8}" type="presOf" srcId="{A423E23D-370A-43AA-9443-43E272FFDCAE}" destId="{609A3C83-857D-4F52-8502-82EA783F0ADB}" srcOrd="0" destOrd="0" presId="urn:microsoft.com/office/officeart/2018/2/layout/IconVerticalSolidList"/>
    <dgm:cxn modelId="{465F3F5A-E90C-4134-848C-6977A0D2F5D0}" srcId="{D7F432FA-8841-4ED4-8399-6678C5255E2E}" destId="{FE8CF98C-3F0C-444F-AD25-65632A3B3A2E}" srcOrd="1" destOrd="0" parTransId="{C9F303FF-023A-44AA-908F-CE62467395AE}" sibTransId="{F131CFD9-3B10-40E8-B392-50715624FB81}"/>
    <dgm:cxn modelId="{0A415E81-4ECB-4FE9-80BA-20A40B3A78CD}" srcId="{33F8EC18-00D8-4D9D-ACC2-F093BA326E0B}" destId="{C6D1A445-1FCF-4EE1-9559-E13BF728662C}" srcOrd="2" destOrd="0" parTransId="{556C2368-D3C6-48DD-B504-E8CBD5BBC59F}" sibTransId="{2B5AABE0-5EF8-4734-9866-B2F0B3C8BE51}"/>
    <dgm:cxn modelId="{F27908A0-1107-4F70-BF68-EA3C9AF26D4B}" type="presOf" srcId="{FE8CF98C-3F0C-444F-AD25-65632A3B3A2E}" destId="{D897398D-FB3B-44C1-A7C7-DD7535F8234D}" srcOrd="0" destOrd="1" presId="urn:microsoft.com/office/officeart/2018/2/layout/IconVerticalSolidList"/>
    <dgm:cxn modelId="{F24321A5-1D17-43DC-A85D-4B12F5D64949}" type="presOf" srcId="{46F99489-D50E-48A0-B29B-64BEE7B5AB90}" destId="{8E7836AE-FDE3-439B-B232-23EFAA200CC4}" srcOrd="0" destOrd="0" presId="urn:microsoft.com/office/officeart/2018/2/layout/IconVerticalSolidList"/>
    <dgm:cxn modelId="{BDDA53D6-2A37-450B-BA78-6DC6EA2F466C}" type="presOf" srcId="{33F8EC18-00D8-4D9D-ACC2-F093BA326E0B}" destId="{28A5D276-F3A8-45B0-BF80-8C6BE7761B97}" srcOrd="0" destOrd="0" presId="urn:microsoft.com/office/officeart/2018/2/layout/IconVerticalSolidList"/>
    <dgm:cxn modelId="{1CBA91DD-4AE0-4472-B1E2-C689F617D0D2}" type="presOf" srcId="{308363B1-4F06-426A-9274-7D41E8856193}" destId="{8E7836AE-FDE3-439B-B232-23EFAA200CC4}" srcOrd="0" destOrd="1" presId="urn:microsoft.com/office/officeart/2018/2/layout/IconVerticalSolidList"/>
    <dgm:cxn modelId="{63401EDF-3569-4A1D-9E61-246826F31CC4}" srcId="{D7F432FA-8841-4ED4-8399-6678C5255E2E}" destId="{C11FB3F8-BF7F-4B12-A95C-EEA119E8E925}" srcOrd="0" destOrd="0" parTransId="{ECB1FE8E-C46A-47F7-BB14-CB607E8292DE}" sibTransId="{08BF8AC1-D0DA-4B42-AD17-F39EF9E8D7F7}"/>
    <dgm:cxn modelId="{2D2310E8-A04D-4E62-8740-47A628697785}" srcId="{33F8EC18-00D8-4D9D-ACC2-F093BA326E0B}" destId="{A423E23D-370A-43AA-9443-43E272FFDCAE}" srcOrd="0" destOrd="0" parTransId="{9FA62F83-DEC9-4C4D-AE00-FC8783B9E214}" sibTransId="{2BC2E46E-0F3B-44DD-AAB3-2EAB59EE5C2A}"/>
    <dgm:cxn modelId="{21418DFA-8C79-408A-8C41-0120512728A0}" srcId="{33F8EC18-00D8-4D9D-ACC2-F093BA326E0B}" destId="{D7F432FA-8841-4ED4-8399-6678C5255E2E}" srcOrd="1" destOrd="0" parTransId="{61C38CA0-A451-40B8-B231-F77F68DA531D}" sibTransId="{EB6A6F6B-C98C-48C2-8787-2F5BB526FCBE}"/>
    <dgm:cxn modelId="{AA3862FD-903F-4D91-9D76-832E8D4CF127}" type="presOf" srcId="{2900A150-C4B8-4DC2-9F63-1746D57EDB7E}" destId="{9E3B8E95-E9D3-45B2-94BA-3C49BE734B5A}" srcOrd="0" destOrd="0" presId="urn:microsoft.com/office/officeart/2018/2/layout/IconVerticalSolidList"/>
    <dgm:cxn modelId="{2CE7318F-4E17-4E71-A9E6-314A1163EFBE}" type="presParOf" srcId="{28A5D276-F3A8-45B0-BF80-8C6BE7761B97}" destId="{21525D6B-F2C6-45B2-A441-A7B7C93DEE01}" srcOrd="0" destOrd="0" presId="urn:microsoft.com/office/officeart/2018/2/layout/IconVerticalSolidList"/>
    <dgm:cxn modelId="{4B2740F3-E3DF-4B27-9AD0-F3E8C00B5774}" type="presParOf" srcId="{21525D6B-F2C6-45B2-A441-A7B7C93DEE01}" destId="{1BD7D408-2EF0-45C1-A107-7E9C988721C2}" srcOrd="0" destOrd="0" presId="urn:microsoft.com/office/officeart/2018/2/layout/IconVerticalSolidList"/>
    <dgm:cxn modelId="{FCA1708A-8B4C-4C5D-B123-094336FAFCAB}" type="presParOf" srcId="{21525D6B-F2C6-45B2-A441-A7B7C93DEE01}" destId="{F41E7ED3-ECED-4F0E-8787-88CDDE8FC350}" srcOrd="1" destOrd="0" presId="urn:microsoft.com/office/officeart/2018/2/layout/IconVerticalSolidList"/>
    <dgm:cxn modelId="{BC5DABFE-1E1A-480E-AF43-890D88B68FB8}" type="presParOf" srcId="{21525D6B-F2C6-45B2-A441-A7B7C93DEE01}" destId="{527D547E-DD46-4B92-976A-88DEC011925B}" srcOrd="2" destOrd="0" presId="urn:microsoft.com/office/officeart/2018/2/layout/IconVerticalSolidList"/>
    <dgm:cxn modelId="{BD92281B-A97E-451B-BDC9-8008B034C91C}" type="presParOf" srcId="{21525D6B-F2C6-45B2-A441-A7B7C93DEE01}" destId="{609A3C83-857D-4F52-8502-82EA783F0ADB}" srcOrd="3" destOrd="0" presId="urn:microsoft.com/office/officeart/2018/2/layout/IconVerticalSolidList"/>
    <dgm:cxn modelId="{C1E2B755-D20D-43AB-931E-69E801764BE6}" type="presParOf" srcId="{21525D6B-F2C6-45B2-A441-A7B7C93DEE01}" destId="{8E7836AE-FDE3-439B-B232-23EFAA200CC4}" srcOrd="4" destOrd="0" presId="urn:microsoft.com/office/officeart/2018/2/layout/IconVerticalSolidList"/>
    <dgm:cxn modelId="{956C0490-230C-4EDE-8B96-E4D8E729F366}" type="presParOf" srcId="{28A5D276-F3A8-45B0-BF80-8C6BE7761B97}" destId="{A9FE4A40-58C9-4E9F-B2FE-CC3962AC127C}" srcOrd="1" destOrd="0" presId="urn:microsoft.com/office/officeart/2018/2/layout/IconVerticalSolidList"/>
    <dgm:cxn modelId="{871D6851-DF2E-427D-9567-275C7EBFCE5D}" type="presParOf" srcId="{28A5D276-F3A8-45B0-BF80-8C6BE7761B97}" destId="{EF985E50-BD11-4681-95C6-D9305EF20F6E}" srcOrd="2" destOrd="0" presId="urn:microsoft.com/office/officeart/2018/2/layout/IconVerticalSolidList"/>
    <dgm:cxn modelId="{526029D4-70CE-45B4-8DAC-958B5FAED909}" type="presParOf" srcId="{EF985E50-BD11-4681-95C6-D9305EF20F6E}" destId="{CF9609B0-8983-4646-8E63-3C2C224A58FE}" srcOrd="0" destOrd="0" presId="urn:microsoft.com/office/officeart/2018/2/layout/IconVerticalSolidList"/>
    <dgm:cxn modelId="{2778E8C7-6FDC-411B-BC20-41F20D025AB0}" type="presParOf" srcId="{EF985E50-BD11-4681-95C6-D9305EF20F6E}" destId="{80673E7E-EA37-4F06-A020-C25F45A1B9B4}" srcOrd="1" destOrd="0" presId="urn:microsoft.com/office/officeart/2018/2/layout/IconVerticalSolidList"/>
    <dgm:cxn modelId="{BE965EAB-FCD1-4E2A-9E0D-791250725635}" type="presParOf" srcId="{EF985E50-BD11-4681-95C6-D9305EF20F6E}" destId="{41143547-3C09-49B1-B8EF-0F5B7BFA4171}" srcOrd="2" destOrd="0" presId="urn:microsoft.com/office/officeart/2018/2/layout/IconVerticalSolidList"/>
    <dgm:cxn modelId="{AA5DA385-17E9-4AD4-925B-75300277CA09}" type="presParOf" srcId="{EF985E50-BD11-4681-95C6-D9305EF20F6E}" destId="{8DD990E0-F7CF-4A72-8050-6FAE00A902D9}" srcOrd="3" destOrd="0" presId="urn:microsoft.com/office/officeart/2018/2/layout/IconVerticalSolidList"/>
    <dgm:cxn modelId="{DD60DFD6-FACA-4415-9A78-8B6A0016201E}" type="presParOf" srcId="{EF985E50-BD11-4681-95C6-D9305EF20F6E}" destId="{D897398D-FB3B-44C1-A7C7-DD7535F8234D}" srcOrd="4" destOrd="0" presId="urn:microsoft.com/office/officeart/2018/2/layout/IconVerticalSolidList"/>
    <dgm:cxn modelId="{D934595B-C204-47DC-BA29-32241863DD2B}" type="presParOf" srcId="{28A5D276-F3A8-45B0-BF80-8C6BE7761B97}" destId="{AE96BAAA-FCBD-47F4-8A31-3E048B86D89B}" srcOrd="3" destOrd="0" presId="urn:microsoft.com/office/officeart/2018/2/layout/IconVerticalSolidList"/>
    <dgm:cxn modelId="{F568B16F-845F-43A3-9CE9-1160F78B329D}" type="presParOf" srcId="{28A5D276-F3A8-45B0-BF80-8C6BE7761B97}" destId="{88D771F2-411F-4C7D-AEB8-AEC7909C1CE4}" srcOrd="4" destOrd="0" presId="urn:microsoft.com/office/officeart/2018/2/layout/IconVerticalSolidList"/>
    <dgm:cxn modelId="{9733D1EC-F97D-4647-9A80-1D35766806BF}" type="presParOf" srcId="{88D771F2-411F-4C7D-AEB8-AEC7909C1CE4}" destId="{19653F79-FD37-489A-AFF6-D340E941CC4F}" srcOrd="0" destOrd="0" presId="urn:microsoft.com/office/officeart/2018/2/layout/IconVerticalSolidList"/>
    <dgm:cxn modelId="{7F589E3B-3AAC-4F36-8703-805BBD10EE95}" type="presParOf" srcId="{88D771F2-411F-4C7D-AEB8-AEC7909C1CE4}" destId="{AACF8F1D-8056-42D2-BF1F-0429D871C239}" srcOrd="1" destOrd="0" presId="urn:microsoft.com/office/officeart/2018/2/layout/IconVerticalSolidList"/>
    <dgm:cxn modelId="{A0FC7897-4FD8-4468-9B02-45F8483F4E7F}" type="presParOf" srcId="{88D771F2-411F-4C7D-AEB8-AEC7909C1CE4}" destId="{103AE7B9-A138-4507-B167-83E1B5307C75}" srcOrd="2" destOrd="0" presId="urn:microsoft.com/office/officeart/2018/2/layout/IconVerticalSolidList"/>
    <dgm:cxn modelId="{1664C04E-A731-4046-AE9D-7ADE3840C493}" type="presParOf" srcId="{88D771F2-411F-4C7D-AEB8-AEC7909C1CE4}" destId="{4E07EC62-5087-4DAF-8271-9161BAB80196}" srcOrd="3" destOrd="0" presId="urn:microsoft.com/office/officeart/2018/2/layout/IconVerticalSolidList"/>
    <dgm:cxn modelId="{50FE4B21-5B70-4708-81DC-08AF4E503B0C}" type="presParOf" srcId="{28A5D276-F3A8-45B0-BF80-8C6BE7761B97}" destId="{F106861A-9186-4574-A0AB-94CFA2276F64}" srcOrd="5" destOrd="0" presId="urn:microsoft.com/office/officeart/2018/2/layout/IconVerticalSolidList"/>
    <dgm:cxn modelId="{72C9EBC7-36DD-43B9-9931-065FC0E6D459}" type="presParOf" srcId="{28A5D276-F3A8-45B0-BF80-8C6BE7761B97}" destId="{1F6AA5B3-B5C3-444D-B1A5-4D2E5555B419}" srcOrd="6" destOrd="0" presId="urn:microsoft.com/office/officeart/2018/2/layout/IconVerticalSolidList"/>
    <dgm:cxn modelId="{7A306D9D-1EC7-4CF0-A9DE-E2B16566ED04}" type="presParOf" srcId="{1F6AA5B3-B5C3-444D-B1A5-4D2E5555B419}" destId="{0917FBFF-95FC-4195-B308-A5D2E3939E27}" srcOrd="0" destOrd="0" presId="urn:microsoft.com/office/officeart/2018/2/layout/IconVerticalSolidList"/>
    <dgm:cxn modelId="{0B0381C1-CE01-4698-8F66-6B2AA8A748CB}" type="presParOf" srcId="{1F6AA5B3-B5C3-444D-B1A5-4D2E5555B419}" destId="{4714DAE7-5623-4682-A1A2-2825C8421AF5}" srcOrd="1" destOrd="0" presId="urn:microsoft.com/office/officeart/2018/2/layout/IconVerticalSolidList"/>
    <dgm:cxn modelId="{E4AC5A3E-5528-41FF-BA8E-79F7E8018B6A}" type="presParOf" srcId="{1F6AA5B3-B5C3-444D-B1A5-4D2E5555B419}" destId="{E206F90A-8287-43EB-8B02-DBA2AC461C84}" srcOrd="2" destOrd="0" presId="urn:microsoft.com/office/officeart/2018/2/layout/IconVerticalSolidList"/>
    <dgm:cxn modelId="{E2A9FD25-1B11-4D27-8878-9E0D161E2CB6}" type="presParOf" srcId="{1F6AA5B3-B5C3-444D-B1A5-4D2E5555B419}" destId="{9E3B8E95-E9D3-45B2-94BA-3C49BE734B5A}"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FB88EEA-FB51-4840-A399-88D72F91A096}"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9BAD72A5-398A-4C5C-B280-9F294B3AD111}">
      <dgm:prSet custT="1"/>
      <dgm:spPr/>
      <dgm:t>
        <a:bodyPr/>
        <a:lstStyle/>
        <a:p>
          <a:r>
            <a:rPr lang="en-US" sz="1600" dirty="0">
              <a:latin typeface="Product Sans Thin" panose="020B0203030502040203"/>
            </a:rPr>
            <a:t>Global reach of the IESBA Code</a:t>
          </a:r>
        </a:p>
      </dgm:t>
    </dgm:pt>
    <dgm:pt modelId="{AAE80749-35F5-44E5-8172-838093E9D2F0}" type="parTrans" cxnId="{1FAFF932-15C9-4609-87EF-97F81CE3F857}">
      <dgm:prSet/>
      <dgm:spPr/>
      <dgm:t>
        <a:bodyPr/>
        <a:lstStyle/>
        <a:p>
          <a:endParaRPr lang="en-US" sz="1600">
            <a:latin typeface="Product Sans Thin" panose="020B0203030502040203"/>
          </a:endParaRPr>
        </a:p>
      </dgm:t>
    </dgm:pt>
    <dgm:pt modelId="{E7535643-0175-4E15-8DEE-BC2A0111BBB8}" type="sibTrans" cxnId="{1FAFF932-15C9-4609-87EF-97F81CE3F857}">
      <dgm:prSet/>
      <dgm:spPr/>
      <dgm:t>
        <a:bodyPr/>
        <a:lstStyle/>
        <a:p>
          <a:endParaRPr lang="en-US" sz="1600">
            <a:latin typeface="Product Sans Thin" panose="020B0203030502040203"/>
          </a:endParaRPr>
        </a:p>
      </dgm:t>
    </dgm:pt>
    <dgm:pt modelId="{43423B8D-11C3-4212-8BE8-D20F8E9976F8}">
      <dgm:prSet custT="1"/>
      <dgm:spPr/>
      <dgm:t>
        <a:bodyPr/>
        <a:lstStyle/>
        <a:p>
          <a:r>
            <a:rPr lang="en-US" sz="1600" dirty="0">
              <a:latin typeface="Product Sans Thin" panose="020B0203030502040203"/>
            </a:rPr>
            <a:t>Supported transparency and accountability of large firms, including remuneration disclosures</a:t>
          </a:r>
        </a:p>
      </dgm:t>
    </dgm:pt>
    <dgm:pt modelId="{FFA9A098-F662-4D6F-8C65-B2340BB562B3}" type="parTrans" cxnId="{E93C3EC2-B73C-44DE-A9A2-734BF14F49AB}">
      <dgm:prSet/>
      <dgm:spPr/>
      <dgm:t>
        <a:bodyPr/>
        <a:lstStyle/>
        <a:p>
          <a:endParaRPr lang="en-US" sz="1600">
            <a:latin typeface="Product Sans Thin" panose="020B0203030502040203"/>
          </a:endParaRPr>
        </a:p>
      </dgm:t>
    </dgm:pt>
    <dgm:pt modelId="{6444FC06-4752-46B7-B53F-727EEE57AAF5}" type="sibTrans" cxnId="{E93C3EC2-B73C-44DE-A9A2-734BF14F49AB}">
      <dgm:prSet/>
      <dgm:spPr/>
      <dgm:t>
        <a:bodyPr/>
        <a:lstStyle/>
        <a:p>
          <a:endParaRPr lang="en-US" sz="1600">
            <a:latin typeface="Product Sans Thin" panose="020B0203030502040203"/>
          </a:endParaRPr>
        </a:p>
      </dgm:t>
    </dgm:pt>
    <dgm:pt modelId="{D71A2752-C7F7-4536-96C3-9C47F554F7CB}">
      <dgm:prSet custT="1"/>
      <dgm:spPr/>
      <dgm:t>
        <a:bodyPr/>
        <a:lstStyle/>
        <a:p>
          <a:r>
            <a:rPr lang="en-US" sz="1600" dirty="0">
              <a:latin typeface="Product Sans Thin" panose="020B0203030502040203"/>
            </a:rPr>
            <a:t>Legislative backing for the Code for non-audit services</a:t>
          </a:r>
        </a:p>
      </dgm:t>
    </dgm:pt>
    <dgm:pt modelId="{67137D7D-3F1D-464F-9E40-D54CB5028492}" type="parTrans" cxnId="{72C7FD4D-2A7C-49D4-889C-AC094841A45F}">
      <dgm:prSet/>
      <dgm:spPr/>
      <dgm:t>
        <a:bodyPr/>
        <a:lstStyle/>
        <a:p>
          <a:endParaRPr lang="en-US" sz="1600">
            <a:latin typeface="Product Sans Thin" panose="020B0203030502040203"/>
          </a:endParaRPr>
        </a:p>
      </dgm:t>
    </dgm:pt>
    <dgm:pt modelId="{C4D3F7B0-F819-41AB-9301-BBED99ACFD8F}" type="sibTrans" cxnId="{72C7FD4D-2A7C-49D4-889C-AC094841A45F}">
      <dgm:prSet/>
      <dgm:spPr/>
      <dgm:t>
        <a:bodyPr/>
        <a:lstStyle/>
        <a:p>
          <a:endParaRPr lang="en-US" sz="1600">
            <a:latin typeface="Product Sans Thin" panose="020B0203030502040203"/>
          </a:endParaRPr>
        </a:p>
      </dgm:t>
    </dgm:pt>
    <dgm:pt modelId="{0159324D-D179-46A2-B6E9-1E8921CBEC8F}">
      <dgm:prSet custT="1"/>
      <dgm:spPr/>
      <dgm:t>
        <a:bodyPr/>
        <a:lstStyle/>
        <a:p>
          <a:r>
            <a:rPr lang="en-US" sz="1600">
              <a:latin typeface="Product Sans Thin" panose="020B0203030502040203"/>
            </a:rPr>
            <a:t>Acknowledgement that breaches have occurred</a:t>
          </a:r>
        </a:p>
      </dgm:t>
    </dgm:pt>
    <dgm:pt modelId="{4C667898-8F77-4692-A535-50831B42434F}" type="parTrans" cxnId="{BE2FAEA1-5650-40B7-A1EB-03AF312EAA80}">
      <dgm:prSet/>
      <dgm:spPr/>
      <dgm:t>
        <a:bodyPr/>
        <a:lstStyle/>
        <a:p>
          <a:endParaRPr lang="en-US" sz="1600">
            <a:latin typeface="Product Sans Thin" panose="020B0203030502040203"/>
          </a:endParaRPr>
        </a:p>
      </dgm:t>
    </dgm:pt>
    <dgm:pt modelId="{19AF4F3B-B9AF-4CC9-98B5-6C1517C44175}" type="sibTrans" cxnId="{BE2FAEA1-5650-40B7-A1EB-03AF312EAA80}">
      <dgm:prSet/>
      <dgm:spPr/>
      <dgm:t>
        <a:bodyPr/>
        <a:lstStyle/>
        <a:p>
          <a:endParaRPr lang="en-US" sz="1600">
            <a:latin typeface="Product Sans Thin" panose="020B0203030502040203"/>
          </a:endParaRPr>
        </a:p>
      </dgm:t>
    </dgm:pt>
    <dgm:pt modelId="{7F2D8BED-8E86-4D19-AF36-46A0DD97F76C}">
      <dgm:prSet custT="1"/>
      <dgm:spPr/>
      <dgm:t>
        <a:bodyPr/>
        <a:lstStyle/>
        <a:p>
          <a:r>
            <a:rPr lang="en-US" sz="1600">
              <a:latin typeface="Product Sans Thin" panose="020B0203030502040203"/>
            </a:rPr>
            <a:t>Not a failure of standards</a:t>
          </a:r>
        </a:p>
      </dgm:t>
    </dgm:pt>
    <dgm:pt modelId="{5FBD3C04-AA58-42B6-B88A-59C42086A49F}" type="parTrans" cxnId="{955D66A7-BBEC-4092-B9AC-0AFE4F5EFFEA}">
      <dgm:prSet/>
      <dgm:spPr/>
      <dgm:t>
        <a:bodyPr/>
        <a:lstStyle/>
        <a:p>
          <a:endParaRPr lang="en-US" sz="1600">
            <a:latin typeface="Product Sans Thin" panose="020B0203030502040203"/>
          </a:endParaRPr>
        </a:p>
      </dgm:t>
    </dgm:pt>
    <dgm:pt modelId="{E46EBFF0-EF1D-4747-AC97-C23B65DD504E}" type="sibTrans" cxnId="{955D66A7-BBEC-4092-B9AC-0AFE4F5EFFEA}">
      <dgm:prSet/>
      <dgm:spPr/>
      <dgm:t>
        <a:bodyPr/>
        <a:lstStyle/>
        <a:p>
          <a:endParaRPr lang="en-US" sz="1600">
            <a:latin typeface="Product Sans Thin" panose="020B0203030502040203"/>
          </a:endParaRPr>
        </a:p>
      </dgm:t>
    </dgm:pt>
    <dgm:pt modelId="{D25EEC4A-A1BB-4D85-9FD8-1510EBC5EE0C}">
      <dgm:prSet custT="1"/>
      <dgm:spPr/>
      <dgm:t>
        <a:bodyPr/>
        <a:lstStyle/>
        <a:p>
          <a:r>
            <a:rPr lang="en-US" sz="1600">
              <a:latin typeface="Product Sans Thin" panose="020B0203030502040203"/>
            </a:rPr>
            <a:t>IESBA’s Firm Culture and Governance project</a:t>
          </a:r>
        </a:p>
      </dgm:t>
    </dgm:pt>
    <dgm:pt modelId="{68AA2DD8-F2C9-48A2-B8EC-F1D633E85BFA}" type="parTrans" cxnId="{8C3ECE8B-F44D-4534-A101-FDCA0837691D}">
      <dgm:prSet/>
      <dgm:spPr/>
      <dgm:t>
        <a:bodyPr/>
        <a:lstStyle/>
        <a:p>
          <a:endParaRPr lang="en-US" sz="1600">
            <a:latin typeface="Product Sans Thin" panose="020B0203030502040203"/>
          </a:endParaRPr>
        </a:p>
      </dgm:t>
    </dgm:pt>
    <dgm:pt modelId="{7F120E6D-F933-45C3-94CF-0771C1354DAD}" type="sibTrans" cxnId="{8C3ECE8B-F44D-4534-A101-FDCA0837691D}">
      <dgm:prSet/>
      <dgm:spPr/>
      <dgm:t>
        <a:bodyPr/>
        <a:lstStyle/>
        <a:p>
          <a:endParaRPr lang="en-US" sz="1600">
            <a:latin typeface="Product Sans Thin" panose="020B0203030502040203"/>
          </a:endParaRPr>
        </a:p>
      </dgm:t>
    </dgm:pt>
    <dgm:pt modelId="{EE23E37D-BADD-4B30-8300-965FDB9AB93B}">
      <dgm:prSet custT="1"/>
      <dgm:spPr/>
      <dgm:t>
        <a:bodyPr/>
        <a:lstStyle/>
        <a:p>
          <a:r>
            <a:rPr lang="en-US" sz="1600">
              <a:latin typeface="Product Sans Thin" panose="020B0203030502040203"/>
            </a:rPr>
            <a:t>Audit and Non-audit services and operational separation</a:t>
          </a:r>
        </a:p>
      </dgm:t>
    </dgm:pt>
    <dgm:pt modelId="{924B8B0B-6EAD-4398-A93A-818F954FE031}" type="parTrans" cxnId="{D20123B0-A538-416E-BE55-DA5D4A4A6716}">
      <dgm:prSet/>
      <dgm:spPr/>
      <dgm:t>
        <a:bodyPr/>
        <a:lstStyle/>
        <a:p>
          <a:endParaRPr lang="en-US" sz="1600">
            <a:latin typeface="Product Sans Thin" panose="020B0203030502040203"/>
          </a:endParaRPr>
        </a:p>
      </dgm:t>
    </dgm:pt>
    <dgm:pt modelId="{294FAFA5-F9AE-4817-9907-28596CAFE5AE}" type="sibTrans" cxnId="{D20123B0-A538-416E-BE55-DA5D4A4A6716}">
      <dgm:prSet/>
      <dgm:spPr/>
      <dgm:t>
        <a:bodyPr/>
        <a:lstStyle/>
        <a:p>
          <a:endParaRPr lang="en-US" sz="1600">
            <a:latin typeface="Product Sans Thin" panose="020B0203030502040203"/>
          </a:endParaRPr>
        </a:p>
      </dgm:t>
    </dgm:pt>
    <dgm:pt modelId="{957D734A-67C0-4617-BEC6-23FBDBCE66F2}">
      <dgm:prSet custT="1"/>
      <dgm:spPr/>
      <dgm:t>
        <a:bodyPr/>
        <a:lstStyle/>
        <a:p>
          <a:r>
            <a:rPr lang="en-US" sz="1600">
              <a:latin typeface="Product Sans Thin" panose="020B0203030502040203"/>
            </a:rPr>
            <a:t>Establishment of an independent monitoring and enforcement body</a:t>
          </a:r>
        </a:p>
      </dgm:t>
    </dgm:pt>
    <dgm:pt modelId="{81D09492-A746-4A1B-B947-609E2BA7321F}" type="parTrans" cxnId="{51CBBA52-3FFD-4C76-9CE7-5BFB1926B8CB}">
      <dgm:prSet/>
      <dgm:spPr/>
      <dgm:t>
        <a:bodyPr/>
        <a:lstStyle/>
        <a:p>
          <a:endParaRPr lang="en-US" sz="1600">
            <a:latin typeface="Product Sans Thin" panose="020B0203030502040203"/>
          </a:endParaRPr>
        </a:p>
      </dgm:t>
    </dgm:pt>
    <dgm:pt modelId="{D58BB7A3-AAD5-4DEB-BDEE-74CF074525BA}" type="sibTrans" cxnId="{51CBBA52-3FFD-4C76-9CE7-5BFB1926B8CB}">
      <dgm:prSet/>
      <dgm:spPr/>
      <dgm:t>
        <a:bodyPr/>
        <a:lstStyle/>
        <a:p>
          <a:endParaRPr lang="en-US" sz="1600">
            <a:latin typeface="Product Sans Thin" panose="020B0203030502040203"/>
          </a:endParaRPr>
        </a:p>
      </dgm:t>
    </dgm:pt>
    <dgm:pt modelId="{22B557B7-44A3-42F6-A50E-B5776A576E89}">
      <dgm:prSet custT="1"/>
      <dgm:spPr/>
      <dgm:t>
        <a:bodyPr/>
        <a:lstStyle/>
        <a:p>
          <a:r>
            <a:rPr lang="en-US" sz="1600" dirty="0">
              <a:latin typeface="Product Sans Thin" panose="020B0203030502040203"/>
            </a:rPr>
            <a:t>IESBA’s development of professionally agnostic standards</a:t>
          </a:r>
        </a:p>
      </dgm:t>
    </dgm:pt>
    <dgm:pt modelId="{EB7450CE-E09C-4C4B-AA43-EC8FF3005590}" type="parTrans" cxnId="{7F97FF63-893C-44B3-B220-3ECCC28FF0F5}">
      <dgm:prSet/>
      <dgm:spPr/>
      <dgm:t>
        <a:bodyPr/>
        <a:lstStyle/>
        <a:p>
          <a:endParaRPr lang="en-US" sz="1600">
            <a:latin typeface="Product Sans Thin" panose="020B0203030502040203"/>
          </a:endParaRPr>
        </a:p>
      </dgm:t>
    </dgm:pt>
    <dgm:pt modelId="{8860224D-6CAE-4DC2-A1C4-BC8ADEDEB85C}" type="sibTrans" cxnId="{7F97FF63-893C-44B3-B220-3ECCC28FF0F5}">
      <dgm:prSet/>
      <dgm:spPr/>
      <dgm:t>
        <a:bodyPr/>
        <a:lstStyle/>
        <a:p>
          <a:endParaRPr lang="en-US" sz="1600">
            <a:latin typeface="Product Sans Thin" panose="020B0203030502040203"/>
          </a:endParaRPr>
        </a:p>
      </dgm:t>
    </dgm:pt>
    <dgm:pt modelId="{9254D3A6-9AC0-4401-B9EC-F3E200D49B73}" type="pres">
      <dgm:prSet presAssocID="{BFB88EEA-FB51-4840-A399-88D72F91A096}" presName="diagram" presStyleCnt="0">
        <dgm:presLayoutVars>
          <dgm:dir/>
          <dgm:resizeHandles val="exact"/>
        </dgm:presLayoutVars>
      </dgm:prSet>
      <dgm:spPr/>
    </dgm:pt>
    <dgm:pt modelId="{FADB77BA-C566-4954-9EEA-C904ECA771A0}" type="pres">
      <dgm:prSet presAssocID="{9BAD72A5-398A-4C5C-B280-9F294B3AD111}" presName="node" presStyleLbl="node1" presStyleIdx="0" presStyleCnt="9" custScaleY="120058">
        <dgm:presLayoutVars>
          <dgm:bulletEnabled val="1"/>
        </dgm:presLayoutVars>
      </dgm:prSet>
      <dgm:spPr/>
    </dgm:pt>
    <dgm:pt modelId="{ADDB7643-2A74-4A1D-9573-2838D193235C}" type="pres">
      <dgm:prSet presAssocID="{E7535643-0175-4E15-8DEE-BC2A0111BBB8}" presName="sibTrans" presStyleCnt="0"/>
      <dgm:spPr/>
    </dgm:pt>
    <dgm:pt modelId="{54C69707-5C17-4FCB-A033-8AE0ADA93E50}" type="pres">
      <dgm:prSet presAssocID="{43423B8D-11C3-4212-8BE8-D20F8E9976F8}" presName="node" presStyleLbl="node1" presStyleIdx="1" presStyleCnt="9" custScaleY="118116">
        <dgm:presLayoutVars>
          <dgm:bulletEnabled val="1"/>
        </dgm:presLayoutVars>
      </dgm:prSet>
      <dgm:spPr/>
    </dgm:pt>
    <dgm:pt modelId="{F4DEDEED-683A-424A-A613-125A0E552F90}" type="pres">
      <dgm:prSet presAssocID="{6444FC06-4752-46B7-B53F-727EEE57AAF5}" presName="sibTrans" presStyleCnt="0"/>
      <dgm:spPr/>
    </dgm:pt>
    <dgm:pt modelId="{FD8C338C-0A07-4362-BCB8-BC3754962C06}" type="pres">
      <dgm:prSet presAssocID="{D71A2752-C7F7-4536-96C3-9C47F554F7CB}" presName="node" presStyleLbl="node1" presStyleIdx="2" presStyleCnt="9" custScaleY="114232">
        <dgm:presLayoutVars>
          <dgm:bulletEnabled val="1"/>
        </dgm:presLayoutVars>
      </dgm:prSet>
      <dgm:spPr/>
    </dgm:pt>
    <dgm:pt modelId="{F7DC236B-1E5A-4F4C-A9C4-49D86480098E}" type="pres">
      <dgm:prSet presAssocID="{C4D3F7B0-F819-41AB-9301-BBED99ACFD8F}" presName="sibTrans" presStyleCnt="0"/>
      <dgm:spPr/>
    </dgm:pt>
    <dgm:pt modelId="{0A67BE1A-E5FF-4981-929A-094B4B94CD0B}" type="pres">
      <dgm:prSet presAssocID="{0159324D-D179-46A2-B6E9-1E8921CBEC8F}" presName="node" presStyleLbl="node1" presStyleIdx="3" presStyleCnt="9">
        <dgm:presLayoutVars>
          <dgm:bulletEnabled val="1"/>
        </dgm:presLayoutVars>
      </dgm:prSet>
      <dgm:spPr/>
    </dgm:pt>
    <dgm:pt modelId="{50B52057-8122-41CA-B9CE-476251CD67C9}" type="pres">
      <dgm:prSet presAssocID="{19AF4F3B-B9AF-4CC9-98B5-6C1517C44175}" presName="sibTrans" presStyleCnt="0"/>
      <dgm:spPr/>
    </dgm:pt>
    <dgm:pt modelId="{20194B59-D4B8-409A-AC98-FE9E146DE40D}" type="pres">
      <dgm:prSet presAssocID="{7F2D8BED-8E86-4D19-AF36-46A0DD97F76C}" presName="node" presStyleLbl="node1" presStyleIdx="4" presStyleCnt="9">
        <dgm:presLayoutVars>
          <dgm:bulletEnabled val="1"/>
        </dgm:presLayoutVars>
      </dgm:prSet>
      <dgm:spPr/>
    </dgm:pt>
    <dgm:pt modelId="{BB96915C-1164-448A-8949-06C9DA281CED}" type="pres">
      <dgm:prSet presAssocID="{E46EBFF0-EF1D-4747-AC97-C23B65DD504E}" presName="sibTrans" presStyleCnt="0"/>
      <dgm:spPr/>
    </dgm:pt>
    <dgm:pt modelId="{E9EB4F3A-9CA0-40D1-AA38-04EC276B0BFE}" type="pres">
      <dgm:prSet presAssocID="{D25EEC4A-A1BB-4D85-9FD8-1510EBC5EE0C}" presName="node" presStyleLbl="node1" presStyleIdx="5" presStyleCnt="9">
        <dgm:presLayoutVars>
          <dgm:bulletEnabled val="1"/>
        </dgm:presLayoutVars>
      </dgm:prSet>
      <dgm:spPr/>
    </dgm:pt>
    <dgm:pt modelId="{0F8BD527-F326-455B-B6F5-792C1A8D1F8E}" type="pres">
      <dgm:prSet presAssocID="{7F120E6D-F933-45C3-94CF-0771C1354DAD}" presName="sibTrans" presStyleCnt="0"/>
      <dgm:spPr/>
    </dgm:pt>
    <dgm:pt modelId="{C7186F50-4779-4C68-A2E8-0C01FD75B0A3}" type="pres">
      <dgm:prSet presAssocID="{EE23E37D-BADD-4B30-8300-965FDB9AB93B}" presName="node" presStyleLbl="node1" presStyleIdx="6" presStyleCnt="9">
        <dgm:presLayoutVars>
          <dgm:bulletEnabled val="1"/>
        </dgm:presLayoutVars>
      </dgm:prSet>
      <dgm:spPr/>
    </dgm:pt>
    <dgm:pt modelId="{0C80065D-32C4-4431-A3F2-93BC3AF44C5F}" type="pres">
      <dgm:prSet presAssocID="{294FAFA5-F9AE-4817-9907-28596CAFE5AE}" presName="sibTrans" presStyleCnt="0"/>
      <dgm:spPr/>
    </dgm:pt>
    <dgm:pt modelId="{5B7E27EB-0B2E-4429-B8D4-8D3C50250613}" type="pres">
      <dgm:prSet presAssocID="{957D734A-67C0-4617-BEC6-23FBDBCE66F2}" presName="node" presStyleLbl="node1" presStyleIdx="7" presStyleCnt="9">
        <dgm:presLayoutVars>
          <dgm:bulletEnabled val="1"/>
        </dgm:presLayoutVars>
      </dgm:prSet>
      <dgm:spPr/>
    </dgm:pt>
    <dgm:pt modelId="{240E3291-3793-4C9B-958D-511B95D89784}" type="pres">
      <dgm:prSet presAssocID="{D58BB7A3-AAD5-4DEB-BDEE-74CF074525BA}" presName="sibTrans" presStyleCnt="0"/>
      <dgm:spPr/>
    </dgm:pt>
    <dgm:pt modelId="{65278D3B-DD2F-4D1F-8500-7670AD35AD23}" type="pres">
      <dgm:prSet presAssocID="{22B557B7-44A3-42F6-A50E-B5776A576E89}" presName="node" presStyleLbl="node1" presStyleIdx="8" presStyleCnt="9">
        <dgm:presLayoutVars>
          <dgm:bulletEnabled val="1"/>
        </dgm:presLayoutVars>
      </dgm:prSet>
      <dgm:spPr/>
    </dgm:pt>
  </dgm:ptLst>
  <dgm:cxnLst>
    <dgm:cxn modelId="{4A53E213-39DC-4D26-87C6-9E99178544AB}" type="presOf" srcId="{957D734A-67C0-4617-BEC6-23FBDBCE66F2}" destId="{5B7E27EB-0B2E-4429-B8D4-8D3C50250613}" srcOrd="0" destOrd="0" presId="urn:microsoft.com/office/officeart/2005/8/layout/default"/>
    <dgm:cxn modelId="{1FAFF932-15C9-4609-87EF-97F81CE3F857}" srcId="{BFB88EEA-FB51-4840-A399-88D72F91A096}" destId="{9BAD72A5-398A-4C5C-B280-9F294B3AD111}" srcOrd="0" destOrd="0" parTransId="{AAE80749-35F5-44E5-8172-838093E9D2F0}" sibTransId="{E7535643-0175-4E15-8DEE-BC2A0111BBB8}"/>
    <dgm:cxn modelId="{7F97FF63-893C-44B3-B220-3ECCC28FF0F5}" srcId="{BFB88EEA-FB51-4840-A399-88D72F91A096}" destId="{22B557B7-44A3-42F6-A50E-B5776A576E89}" srcOrd="8" destOrd="0" parTransId="{EB7450CE-E09C-4C4B-AA43-EC8FF3005590}" sibTransId="{8860224D-6CAE-4DC2-A1C4-BC8ADEDEB85C}"/>
    <dgm:cxn modelId="{0EDF2946-D902-470B-8A92-9F4047719C98}" type="presOf" srcId="{22B557B7-44A3-42F6-A50E-B5776A576E89}" destId="{65278D3B-DD2F-4D1F-8500-7670AD35AD23}" srcOrd="0" destOrd="0" presId="urn:microsoft.com/office/officeart/2005/8/layout/default"/>
    <dgm:cxn modelId="{1B36444B-F0A6-4795-88E2-7325226B582F}" type="presOf" srcId="{7F2D8BED-8E86-4D19-AF36-46A0DD97F76C}" destId="{20194B59-D4B8-409A-AC98-FE9E146DE40D}" srcOrd="0" destOrd="0" presId="urn:microsoft.com/office/officeart/2005/8/layout/default"/>
    <dgm:cxn modelId="{72C7FD4D-2A7C-49D4-889C-AC094841A45F}" srcId="{BFB88EEA-FB51-4840-A399-88D72F91A096}" destId="{D71A2752-C7F7-4536-96C3-9C47F554F7CB}" srcOrd="2" destOrd="0" parTransId="{67137D7D-3F1D-464F-9E40-D54CB5028492}" sibTransId="{C4D3F7B0-F819-41AB-9301-BBED99ACFD8F}"/>
    <dgm:cxn modelId="{51CBBA52-3FFD-4C76-9CE7-5BFB1926B8CB}" srcId="{BFB88EEA-FB51-4840-A399-88D72F91A096}" destId="{957D734A-67C0-4617-BEC6-23FBDBCE66F2}" srcOrd="7" destOrd="0" parTransId="{81D09492-A746-4A1B-B947-609E2BA7321F}" sibTransId="{D58BB7A3-AAD5-4DEB-BDEE-74CF074525BA}"/>
    <dgm:cxn modelId="{8C3ECE8B-F44D-4534-A101-FDCA0837691D}" srcId="{BFB88EEA-FB51-4840-A399-88D72F91A096}" destId="{D25EEC4A-A1BB-4D85-9FD8-1510EBC5EE0C}" srcOrd="5" destOrd="0" parTransId="{68AA2DD8-F2C9-48A2-B8EC-F1D633E85BFA}" sibTransId="{7F120E6D-F933-45C3-94CF-0771C1354DAD}"/>
    <dgm:cxn modelId="{B89F2A94-E9E1-472B-BE84-771AA5EEEB47}" type="presOf" srcId="{43423B8D-11C3-4212-8BE8-D20F8E9976F8}" destId="{54C69707-5C17-4FCB-A033-8AE0ADA93E50}" srcOrd="0" destOrd="0" presId="urn:microsoft.com/office/officeart/2005/8/layout/default"/>
    <dgm:cxn modelId="{52839795-BE9C-48FF-ACFD-FDF7E5F1F87E}" type="presOf" srcId="{9BAD72A5-398A-4C5C-B280-9F294B3AD111}" destId="{FADB77BA-C566-4954-9EEA-C904ECA771A0}" srcOrd="0" destOrd="0" presId="urn:microsoft.com/office/officeart/2005/8/layout/default"/>
    <dgm:cxn modelId="{BE2FAEA1-5650-40B7-A1EB-03AF312EAA80}" srcId="{BFB88EEA-FB51-4840-A399-88D72F91A096}" destId="{0159324D-D179-46A2-B6E9-1E8921CBEC8F}" srcOrd="3" destOrd="0" parTransId="{4C667898-8F77-4692-A535-50831B42434F}" sibTransId="{19AF4F3B-B9AF-4CC9-98B5-6C1517C44175}"/>
    <dgm:cxn modelId="{B8914BA5-E3D5-4E1C-8101-8FEE94ED6670}" type="presOf" srcId="{D71A2752-C7F7-4536-96C3-9C47F554F7CB}" destId="{FD8C338C-0A07-4362-BCB8-BC3754962C06}" srcOrd="0" destOrd="0" presId="urn:microsoft.com/office/officeart/2005/8/layout/default"/>
    <dgm:cxn modelId="{955D66A7-BBEC-4092-B9AC-0AFE4F5EFFEA}" srcId="{BFB88EEA-FB51-4840-A399-88D72F91A096}" destId="{7F2D8BED-8E86-4D19-AF36-46A0DD97F76C}" srcOrd="4" destOrd="0" parTransId="{5FBD3C04-AA58-42B6-B88A-59C42086A49F}" sibTransId="{E46EBFF0-EF1D-4747-AC97-C23B65DD504E}"/>
    <dgm:cxn modelId="{D20123B0-A538-416E-BE55-DA5D4A4A6716}" srcId="{BFB88EEA-FB51-4840-A399-88D72F91A096}" destId="{EE23E37D-BADD-4B30-8300-965FDB9AB93B}" srcOrd="6" destOrd="0" parTransId="{924B8B0B-6EAD-4398-A93A-818F954FE031}" sibTransId="{294FAFA5-F9AE-4817-9907-28596CAFE5AE}"/>
    <dgm:cxn modelId="{E93C3EC2-B73C-44DE-A9A2-734BF14F49AB}" srcId="{BFB88EEA-FB51-4840-A399-88D72F91A096}" destId="{43423B8D-11C3-4212-8BE8-D20F8E9976F8}" srcOrd="1" destOrd="0" parTransId="{FFA9A098-F662-4D6F-8C65-B2340BB562B3}" sibTransId="{6444FC06-4752-46B7-B53F-727EEE57AAF5}"/>
    <dgm:cxn modelId="{5E15B0C6-1517-4EEA-B7DD-A7FD6BB7AAF0}" type="presOf" srcId="{0159324D-D179-46A2-B6E9-1E8921CBEC8F}" destId="{0A67BE1A-E5FF-4981-929A-094B4B94CD0B}" srcOrd="0" destOrd="0" presId="urn:microsoft.com/office/officeart/2005/8/layout/default"/>
    <dgm:cxn modelId="{9E0815D8-2781-41B2-80BB-9852E02BA67C}" type="presOf" srcId="{D25EEC4A-A1BB-4D85-9FD8-1510EBC5EE0C}" destId="{E9EB4F3A-9CA0-40D1-AA38-04EC276B0BFE}" srcOrd="0" destOrd="0" presId="urn:microsoft.com/office/officeart/2005/8/layout/default"/>
    <dgm:cxn modelId="{C88706E3-A595-4DA9-9F3E-A5526810ED9A}" type="presOf" srcId="{EE23E37D-BADD-4B30-8300-965FDB9AB93B}" destId="{C7186F50-4779-4C68-A2E8-0C01FD75B0A3}" srcOrd="0" destOrd="0" presId="urn:microsoft.com/office/officeart/2005/8/layout/default"/>
    <dgm:cxn modelId="{5B2B47F8-C9A1-460F-A477-53A8E330EC20}" type="presOf" srcId="{BFB88EEA-FB51-4840-A399-88D72F91A096}" destId="{9254D3A6-9AC0-4401-B9EC-F3E200D49B73}" srcOrd="0" destOrd="0" presId="urn:microsoft.com/office/officeart/2005/8/layout/default"/>
    <dgm:cxn modelId="{C9D4B1B0-DF56-441D-8447-EF346DE66A41}" type="presParOf" srcId="{9254D3A6-9AC0-4401-B9EC-F3E200D49B73}" destId="{FADB77BA-C566-4954-9EEA-C904ECA771A0}" srcOrd="0" destOrd="0" presId="urn:microsoft.com/office/officeart/2005/8/layout/default"/>
    <dgm:cxn modelId="{5FDF936B-AF42-49F6-B31F-3FD169B5D760}" type="presParOf" srcId="{9254D3A6-9AC0-4401-B9EC-F3E200D49B73}" destId="{ADDB7643-2A74-4A1D-9573-2838D193235C}" srcOrd="1" destOrd="0" presId="urn:microsoft.com/office/officeart/2005/8/layout/default"/>
    <dgm:cxn modelId="{F2E8AA7E-99D0-4891-8844-539FD03E17A7}" type="presParOf" srcId="{9254D3A6-9AC0-4401-B9EC-F3E200D49B73}" destId="{54C69707-5C17-4FCB-A033-8AE0ADA93E50}" srcOrd="2" destOrd="0" presId="urn:microsoft.com/office/officeart/2005/8/layout/default"/>
    <dgm:cxn modelId="{7E739217-0F30-4596-B64D-E88E26207276}" type="presParOf" srcId="{9254D3A6-9AC0-4401-B9EC-F3E200D49B73}" destId="{F4DEDEED-683A-424A-A613-125A0E552F90}" srcOrd="3" destOrd="0" presId="urn:microsoft.com/office/officeart/2005/8/layout/default"/>
    <dgm:cxn modelId="{74C3178E-7BAB-4B28-A68E-8E22EE98DCB6}" type="presParOf" srcId="{9254D3A6-9AC0-4401-B9EC-F3E200D49B73}" destId="{FD8C338C-0A07-4362-BCB8-BC3754962C06}" srcOrd="4" destOrd="0" presId="urn:microsoft.com/office/officeart/2005/8/layout/default"/>
    <dgm:cxn modelId="{633E981E-0390-4ED5-9464-AA3ACB3C4887}" type="presParOf" srcId="{9254D3A6-9AC0-4401-B9EC-F3E200D49B73}" destId="{F7DC236B-1E5A-4F4C-A9C4-49D86480098E}" srcOrd="5" destOrd="0" presId="urn:microsoft.com/office/officeart/2005/8/layout/default"/>
    <dgm:cxn modelId="{9307A988-68E5-4233-A337-8C0CD4303F06}" type="presParOf" srcId="{9254D3A6-9AC0-4401-B9EC-F3E200D49B73}" destId="{0A67BE1A-E5FF-4981-929A-094B4B94CD0B}" srcOrd="6" destOrd="0" presId="urn:microsoft.com/office/officeart/2005/8/layout/default"/>
    <dgm:cxn modelId="{C200CE40-F8C8-46A9-85BA-6BA2405432C4}" type="presParOf" srcId="{9254D3A6-9AC0-4401-B9EC-F3E200D49B73}" destId="{50B52057-8122-41CA-B9CE-476251CD67C9}" srcOrd="7" destOrd="0" presId="urn:microsoft.com/office/officeart/2005/8/layout/default"/>
    <dgm:cxn modelId="{94C9ED66-4847-4722-AC0A-6F61A87FBD4F}" type="presParOf" srcId="{9254D3A6-9AC0-4401-B9EC-F3E200D49B73}" destId="{20194B59-D4B8-409A-AC98-FE9E146DE40D}" srcOrd="8" destOrd="0" presId="urn:microsoft.com/office/officeart/2005/8/layout/default"/>
    <dgm:cxn modelId="{524B062D-48F5-4909-AE2B-7D54884B73E7}" type="presParOf" srcId="{9254D3A6-9AC0-4401-B9EC-F3E200D49B73}" destId="{BB96915C-1164-448A-8949-06C9DA281CED}" srcOrd="9" destOrd="0" presId="urn:microsoft.com/office/officeart/2005/8/layout/default"/>
    <dgm:cxn modelId="{BAC5C46E-345D-4A2D-B578-14D761F848CB}" type="presParOf" srcId="{9254D3A6-9AC0-4401-B9EC-F3E200D49B73}" destId="{E9EB4F3A-9CA0-40D1-AA38-04EC276B0BFE}" srcOrd="10" destOrd="0" presId="urn:microsoft.com/office/officeart/2005/8/layout/default"/>
    <dgm:cxn modelId="{4CA464B8-F20F-49A4-A62C-DD4EE23232FC}" type="presParOf" srcId="{9254D3A6-9AC0-4401-B9EC-F3E200D49B73}" destId="{0F8BD527-F326-455B-B6F5-792C1A8D1F8E}" srcOrd="11" destOrd="0" presId="urn:microsoft.com/office/officeart/2005/8/layout/default"/>
    <dgm:cxn modelId="{F0C87E68-9F3A-4514-84F0-DF12E5954278}" type="presParOf" srcId="{9254D3A6-9AC0-4401-B9EC-F3E200D49B73}" destId="{C7186F50-4779-4C68-A2E8-0C01FD75B0A3}" srcOrd="12" destOrd="0" presId="urn:microsoft.com/office/officeart/2005/8/layout/default"/>
    <dgm:cxn modelId="{3632B057-C420-4F51-9481-098DA8B0E052}" type="presParOf" srcId="{9254D3A6-9AC0-4401-B9EC-F3E200D49B73}" destId="{0C80065D-32C4-4431-A3F2-93BC3AF44C5F}" srcOrd="13" destOrd="0" presId="urn:microsoft.com/office/officeart/2005/8/layout/default"/>
    <dgm:cxn modelId="{D342EEC1-A51E-4451-A786-FA3CE5FE4CB1}" type="presParOf" srcId="{9254D3A6-9AC0-4401-B9EC-F3E200D49B73}" destId="{5B7E27EB-0B2E-4429-B8D4-8D3C50250613}" srcOrd="14" destOrd="0" presId="urn:microsoft.com/office/officeart/2005/8/layout/default"/>
    <dgm:cxn modelId="{35FF60D8-AFFE-4B44-94E4-A321C58EE1AD}" type="presParOf" srcId="{9254D3A6-9AC0-4401-B9EC-F3E200D49B73}" destId="{240E3291-3793-4C9B-958D-511B95D89784}" srcOrd="15" destOrd="0" presId="urn:microsoft.com/office/officeart/2005/8/layout/default"/>
    <dgm:cxn modelId="{B16B500E-4C89-42D2-9493-555C8B4F964A}" type="presParOf" srcId="{9254D3A6-9AC0-4401-B9EC-F3E200D49B73}" destId="{65278D3B-DD2F-4D1F-8500-7670AD35AD23}" srcOrd="1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831B94-A79A-4D75-998F-3E51DC565AFD}" type="doc">
      <dgm:prSet loTypeId="urn:microsoft.com/office/officeart/2005/8/layout/lProcess2" loCatId="list" qsTypeId="urn:microsoft.com/office/officeart/2005/8/quickstyle/simple1" qsCatId="simple" csTypeId="urn:microsoft.com/office/officeart/2005/8/colors/accent2_2" csCatId="accent2" phldr="1"/>
      <dgm:spPr/>
      <dgm:t>
        <a:bodyPr/>
        <a:lstStyle/>
        <a:p>
          <a:endParaRPr lang="en-GB"/>
        </a:p>
      </dgm:t>
    </dgm:pt>
    <dgm:pt modelId="{62305D7E-F9C7-4C58-A902-B800F3ED7BB3}">
      <dgm:prSet phldrT="[Text]"/>
      <dgm:spPr/>
      <dgm:t>
        <a:bodyPr/>
        <a:lstStyle/>
        <a:p>
          <a:r>
            <a:rPr lang="en-GB"/>
            <a:t>Context</a:t>
          </a:r>
        </a:p>
      </dgm:t>
    </dgm:pt>
    <dgm:pt modelId="{2A05621D-D088-46A2-8F37-2963E538EC06}" type="parTrans" cxnId="{7BD6E842-B918-4A22-98A5-40BCF3F091C9}">
      <dgm:prSet/>
      <dgm:spPr/>
      <dgm:t>
        <a:bodyPr/>
        <a:lstStyle/>
        <a:p>
          <a:endParaRPr lang="en-GB"/>
        </a:p>
      </dgm:t>
    </dgm:pt>
    <dgm:pt modelId="{D6F99276-13E7-4872-9453-F5C52A308CD4}" type="sibTrans" cxnId="{7BD6E842-B918-4A22-98A5-40BCF3F091C9}">
      <dgm:prSet/>
      <dgm:spPr/>
      <dgm:t>
        <a:bodyPr/>
        <a:lstStyle/>
        <a:p>
          <a:endParaRPr lang="en-GB"/>
        </a:p>
      </dgm:t>
    </dgm:pt>
    <dgm:pt modelId="{05C6E35B-79B1-4A46-AB3E-06545F76FCC3}">
      <dgm:prSet phldrT="[Text]" custT="1"/>
      <dgm:spPr/>
      <dgm:t>
        <a:bodyPr/>
        <a:lstStyle/>
        <a:p>
          <a:r>
            <a:rPr lang="en-GB" sz="1400"/>
            <a:t>Drivers: lack of competition and choice of auditor</a:t>
          </a:r>
        </a:p>
        <a:p>
          <a:r>
            <a:rPr lang="en-GB" sz="1400"/>
            <a:t>Examples of poor and inconsistent audit quality</a:t>
          </a:r>
          <a:endParaRPr lang="en-GB" sz="1100"/>
        </a:p>
      </dgm:t>
    </dgm:pt>
    <dgm:pt modelId="{DDF3982A-A6F2-4D48-A45B-9DEEE4C21F64}" type="parTrans" cxnId="{5C740702-182D-410B-AEEF-2D3588CA463A}">
      <dgm:prSet/>
      <dgm:spPr/>
      <dgm:t>
        <a:bodyPr/>
        <a:lstStyle/>
        <a:p>
          <a:endParaRPr lang="en-GB"/>
        </a:p>
      </dgm:t>
    </dgm:pt>
    <dgm:pt modelId="{3641E0DC-FC02-4A84-8149-7F4AB6EEE7DC}" type="sibTrans" cxnId="{5C740702-182D-410B-AEEF-2D3588CA463A}">
      <dgm:prSet/>
      <dgm:spPr/>
      <dgm:t>
        <a:bodyPr/>
        <a:lstStyle/>
        <a:p>
          <a:endParaRPr lang="en-GB"/>
        </a:p>
      </dgm:t>
    </dgm:pt>
    <dgm:pt modelId="{7DBBF94A-4524-4213-9976-75B34908AFE8}">
      <dgm:prSet phldrT="[Text]"/>
      <dgm:spPr/>
      <dgm:t>
        <a:bodyPr/>
        <a:lstStyle/>
        <a:p>
          <a:r>
            <a:rPr lang="en-GB"/>
            <a:t>Challenges</a:t>
          </a:r>
        </a:p>
      </dgm:t>
    </dgm:pt>
    <dgm:pt modelId="{A73E69B8-EEE7-4D08-9646-1BFCF7583CB6}" type="parTrans" cxnId="{61F4C9E3-B1D8-4F70-9C53-0E2AB0A941F9}">
      <dgm:prSet/>
      <dgm:spPr/>
      <dgm:t>
        <a:bodyPr/>
        <a:lstStyle/>
        <a:p>
          <a:endParaRPr lang="en-GB"/>
        </a:p>
      </dgm:t>
    </dgm:pt>
    <dgm:pt modelId="{046BDCE7-8276-42E6-9477-05479B35631A}" type="sibTrans" cxnId="{61F4C9E3-B1D8-4F70-9C53-0E2AB0A941F9}">
      <dgm:prSet/>
      <dgm:spPr/>
      <dgm:t>
        <a:bodyPr/>
        <a:lstStyle/>
        <a:p>
          <a:endParaRPr lang="en-GB"/>
        </a:p>
      </dgm:t>
    </dgm:pt>
    <dgm:pt modelId="{D13DE89F-6EC7-4D84-B83A-465ACCD81EAC}">
      <dgm:prSet phldrT="[Text]" custT="1"/>
      <dgm:spPr/>
      <dgm:t>
        <a:bodyPr/>
        <a:lstStyle/>
        <a:p>
          <a:r>
            <a:rPr lang="en-GB" sz="1400"/>
            <a:t>Independence rules</a:t>
          </a:r>
        </a:p>
      </dgm:t>
    </dgm:pt>
    <dgm:pt modelId="{0AD49969-D30B-473D-A4AE-54FD5E3B5363}" type="parTrans" cxnId="{5FB6EA77-6F75-44EF-8C66-F970A3F5A0AD}">
      <dgm:prSet/>
      <dgm:spPr/>
      <dgm:t>
        <a:bodyPr/>
        <a:lstStyle/>
        <a:p>
          <a:endParaRPr lang="en-GB"/>
        </a:p>
      </dgm:t>
    </dgm:pt>
    <dgm:pt modelId="{EEE449D0-B5DD-4CB9-97C3-29B10936D38C}" type="sibTrans" cxnId="{5FB6EA77-6F75-44EF-8C66-F970A3F5A0AD}">
      <dgm:prSet/>
      <dgm:spPr/>
      <dgm:t>
        <a:bodyPr/>
        <a:lstStyle/>
        <a:p>
          <a:endParaRPr lang="en-GB"/>
        </a:p>
      </dgm:t>
    </dgm:pt>
    <dgm:pt modelId="{55955754-FD85-4025-9143-49BD6DB5B5F8}">
      <dgm:prSet phldrT="[Text]" custT="1"/>
      <dgm:spPr/>
      <dgm:t>
        <a:bodyPr/>
        <a:lstStyle/>
        <a:p>
          <a:r>
            <a:rPr lang="en-GB" sz="1400"/>
            <a:t>2021 – Principles of Operational Separation </a:t>
          </a:r>
        </a:p>
        <a:p>
          <a:r>
            <a:rPr lang="en-GB" sz="1400"/>
            <a:t>for largest firms</a:t>
          </a:r>
        </a:p>
      </dgm:t>
    </dgm:pt>
    <dgm:pt modelId="{5EC89A65-2E11-45F1-815E-DE7F8E191B21}" type="parTrans" cxnId="{017B5163-7996-4273-B06D-AC76A60AEB30}">
      <dgm:prSet/>
      <dgm:spPr/>
      <dgm:t>
        <a:bodyPr/>
        <a:lstStyle/>
        <a:p>
          <a:endParaRPr lang="en-GB"/>
        </a:p>
      </dgm:t>
    </dgm:pt>
    <dgm:pt modelId="{290B4809-EADD-456B-8F50-5D545749270B}" type="sibTrans" cxnId="{017B5163-7996-4273-B06D-AC76A60AEB30}">
      <dgm:prSet/>
      <dgm:spPr/>
      <dgm:t>
        <a:bodyPr/>
        <a:lstStyle/>
        <a:p>
          <a:endParaRPr lang="en-GB"/>
        </a:p>
      </dgm:t>
    </dgm:pt>
    <dgm:pt modelId="{A04B5366-291F-41EB-805E-BAD2B7222239}">
      <dgm:prSet phldrT="[Text]" custT="1"/>
      <dgm:spPr/>
      <dgm:t>
        <a:bodyPr/>
        <a:lstStyle/>
        <a:p>
          <a:endParaRPr lang="en-GB" sz="1400"/>
        </a:p>
        <a:p>
          <a:r>
            <a:rPr lang="en-GB" sz="1400"/>
            <a:t>Increasing network integration at firms </a:t>
          </a:r>
        </a:p>
        <a:p>
          <a:endParaRPr lang="en-GB" sz="1400"/>
        </a:p>
      </dgm:t>
    </dgm:pt>
    <dgm:pt modelId="{8AC7BB96-94DA-4156-A87C-F40F1CB8BBA7}" type="parTrans" cxnId="{C7D560B6-407B-4540-B411-C3CADF70542C}">
      <dgm:prSet/>
      <dgm:spPr/>
      <dgm:t>
        <a:bodyPr/>
        <a:lstStyle/>
        <a:p>
          <a:endParaRPr lang="en-GB"/>
        </a:p>
      </dgm:t>
    </dgm:pt>
    <dgm:pt modelId="{58EEFC13-9408-4180-8C5F-D86F72305ED4}" type="sibTrans" cxnId="{C7D560B6-407B-4540-B411-C3CADF70542C}">
      <dgm:prSet/>
      <dgm:spPr/>
      <dgm:t>
        <a:bodyPr/>
        <a:lstStyle/>
        <a:p>
          <a:endParaRPr lang="en-GB"/>
        </a:p>
      </dgm:t>
    </dgm:pt>
    <dgm:pt modelId="{B112221C-A17E-41AD-8E82-C3EB5C394C1D}">
      <dgm:prSet phldrT="[Text]" custT="1"/>
      <dgm:spPr/>
      <dgm:t>
        <a:bodyPr/>
        <a:lstStyle/>
        <a:p>
          <a:r>
            <a:rPr lang="en-GB" sz="1400"/>
            <a:t>Initial resistance to having </a:t>
          </a:r>
        </a:p>
        <a:p>
          <a:r>
            <a:rPr lang="en-GB" sz="1400"/>
            <a:t>independent non-executives (INEs)</a:t>
          </a:r>
        </a:p>
      </dgm:t>
    </dgm:pt>
    <dgm:pt modelId="{B3232A57-B2BD-421E-B11C-F5C89D047EFD}" type="parTrans" cxnId="{E02098BE-C337-42EC-A3BE-F173A7E6BB67}">
      <dgm:prSet/>
      <dgm:spPr/>
      <dgm:t>
        <a:bodyPr/>
        <a:lstStyle/>
        <a:p>
          <a:endParaRPr lang="en-GB"/>
        </a:p>
      </dgm:t>
    </dgm:pt>
    <dgm:pt modelId="{C95BB55C-C5E2-4497-848A-43AD136CAF76}" type="sibTrans" cxnId="{E02098BE-C337-42EC-A3BE-F173A7E6BB67}">
      <dgm:prSet/>
      <dgm:spPr/>
      <dgm:t>
        <a:bodyPr/>
        <a:lstStyle/>
        <a:p>
          <a:endParaRPr lang="en-GB"/>
        </a:p>
      </dgm:t>
    </dgm:pt>
    <dgm:pt modelId="{C753BFF3-8C23-4B17-8A88-F794C72D7231}">
      <dgm:prSet phldrT="[Text]" custT="1"/>
      <dgm:spPr/>
      <dgm:t>
        <a:bodyPr/>
        <a:lstStyle/>
        <a:p>
          <a:r>
            <a:rPr lang="en-GB" sz="1400"/>
            <a:t>Different approaches adopted by firms</a:t>
          </a:r>
        </a:p>
      </dgm:t>
    </dgm:pt>
    <dgm:pt modelId="{DD72A09E-5C78-4029-B84E-A66B84E9035F}" type="parTrans" cxnId="{A98EF594-B64B-43C6-8745-12B424B0EC98}">
      <dgm:prSet/>
      <dgm:spPr/>
      <dgm:t>
        <a:bodyPr/>
        <a:lstStyle/>
        <a:p>
          <a:endParaRPr lang="en-GB"/>
        </a:p>
      </dgm:t>
    </dgm:pt>
    <dgm:pt modelId="{0D40236F-11A1-4320-A93A-517FED0DC162}" type="sibTrans" cxnId="{A98EF594-B64B-43C6-8745-12B424B0EC98}">
      <dgm:prSet/>
      <dgm:spPr/>
      <dgm:t>
        <a:bodyPr/>
        <a:lstStyle/>
        <a:p>
          <a:endParaRPr lang="en-GB"/>
        </a:p>
      </dgm:t>
    </dgm:pt>
    <dgm:pt modelId="{1BC63321-A8F2-4FF8-8C94-BCAE195264D5}">
      <dgm:prSet phldrT="[Text]" custT="1"/>
      <dgm:spPr/>
      <dgm:t>
        <a:bodyPr/>
        <a:lstStyle/>
        <a:p>
          <a:r>
            <a:rPr lang="en-GB" sz="1400"/>
            <a:t>Principles based – non-prescriptive</a:t>
          </a:r>
        </a:p>
      </dgm:t>
    </dgm:pt>
    <dgm:pt modelId="{89E3BE28-A2ED-4EE1-8EE3-FBE078DB11B0}" type="parTrans" cxnId="{511B1C93-C93D-487E-B713-CE5B865218AF}">
      <dgm:prSet/>
      <dgm:spPr/>
      <dgm:t>
        <a:bodyPr/>
        <a:lstStyle/>
        <a:p>
          <a:endParaRPr lang="en-GB"/>
        </a:p>
      </dgm:t>
    </dgm:pt>
    <dgm:pt modelId="{8F7E48C7-1CCD-4A73-BDAC-F012CB370579}" type="sibTrans" cxnId="{511B1C93-C93D-487E-B713-CE5B865218AF}">
      <dgm:prSet/>
      <dgm:spPr/>
      <dgm:t>
        <a:bodyPr/>
        <a:lstStyle/>
        <a:p>
          <a:endParaRPr lang="en-GB"/>
        </a:p>
      </dgm:t>
    </dgm:pt>
    <dgm:pt modelId="{CE397267-36F0-477D-B91D-7C11E619508C}">
      <dgm:prSet custT="1"/>
      <dgm:spPr/>
      <dgm:t>
        <a:bodyPr/>
        <a:lstStyle/>
        <a:p>
          <a:r>
            <a:rPr lang="en-GB" sz="1400"/>
            <a:t>2010 - first Audit Firm Governance Code</a:t>
          </a:r>
        </a:p>
        <a:p>
          <a:r>
            <a:rPr lang="en-GB" sz="1400"/>
            <a:t>Revised 2015 and 2022</a:t>
          </a:r>
        </a:p>
      </dgm:t>
    </dgm:pt>
    <dgm:pt modelId="{5D13EE50-4B06-4F28-B039-2E487DB13D30}" type="parTrans" cxnId="{34624DCC-661B-4D31-9FBB-3638038D2652}">
      <dgm:prSet/>
      <dgm:spPr/>
      <dgm:t>
        <a:bodyPr/>
        <a:lstStyle/>
        <a:p>
          <a:endParaRPr lang="en-GB"/>
        </a:p>
      </dgm:t>
    </dgm:pt>
    <dgm:pt modelId="{CA7EFCBD-F788-4E23-A034-12B35D4ADEA7}" type="sibTrans" cxnId="{34624DCC-661B-4D31-9FBB-3638038D2652}">
      <dgm:prSet/>
      <dgm:spPr/>
      <dgm:t>
        <a:bodyPr/>
        <a:lstStyle/>
        <a:p>
          <a:endParaRPr lang="en-GB"/>
        </a:p>
      </dgm:t>
    </dgm:pt>
    <dgm:pt modelId="{EEB62699-AF64-4557-9CE8-D98DB3DECF0E}" type="pres">
      <dgm:prSet presAssocID="{52831B94-A79A-4D75-998F-3E51DC565AFD}" presName="theList" presStyleCnt="0">
        <dgm:presLayoutVars>
          <dgm:dir/>
          <dgm:animLvl val="lvl"/>
          <dgm:resizeHandles val="exact"/>
        </dgm:presLayoutVars>
      </dgm:prSet>
      <dgm:spPr/>
    </dgm:pt>
    <dgm:pt modelId="{CD54B4E1-6DB5-462B-9537-618D1AE1FEAD}" type="pres">
      <dgm:prSet presAssocID="{62305D7E-F9C7-4C58-A902-B800F3ED7BB3}" presName="compNode" presStyleCnt="0"/>
      <dgm:spPr/>
    </dgm:pt>
    <dgm:pt modelId="{8855F8F5-89F1-400E-BFC9-74FB82DDD9CC}" type="pres">
      <dgm:prSet presAssocID="{62305D7E-F9C7-4C58-A902-B800F3ED7BB3}" presName="aNode" presStyleLbl="bgShp" presStyleIdx="0" presStyleCnt="2"/>
      <dgm:spPr/>
    </dgm:pt>
    <dgm:pt modelId="{9D8917B2-9597-4086-A973-8D82629DAFFA}" type="pres">
      <dgm:prSet presAssocID="{62305D7E-F9C7-4C58-A902-B800F3ED7BB3}" presName="textNode" presStyleLbl="bgShp" presStyleIdx="0" presStyleCnt="2"/>
      <dgm:spPr/>
    </dgm:pt>
    <dgm:pt modelId="{2FDD8FAC-AE21-44C2-8EF6-8EE316672381}" type="pres">
      <dgm:prSet presAssocID="{62305D7E-F9C7-4C58-A902-B800F3ED7BB3}" presName="compChildNode" presStyleCnt="0"/>
      <dgm:spPr/>
    </dgm:pt>
    <dgm:pt modelId="{41DD2F07-CDE9-4EB5-9724-E55F93CBFF8F}" type="pres">
      <dgm:prSet presAssocID="{62305D7E-F9C7-4C58-A902-B800F3ED7BB3}" presName="theInnerList" presStyleCnt="0"/>
      <dgm:spPr/>
    </dgm:pt>
    <dgm:pt modelId="{68CAAF85-A1E0-4099-8992-E373BFEE5C53}" type="pres">
      <dgm:prSet presAssocID="{05C6E35B-79B1-4A46-AB3E-06545F76FCC3}" presName="childNode" presStyleLbl="node1" presStyleIdx="0" presStyleCnt="8">
        <dgm:presLayoutVars>
          <dgm:bulletEnabled val="1"/>
        </dgm:presLayoutVars>
      </dgm:prSet>
      <dgm:spPr/>
    </dgm:pt>
    <dgm:pt modelId="{02C3261F-D890-41E6-8B36-69586A28CA59}" type="pres">
      <dgm:prSet presAssocID="{05C6E35B-79B1-4A46-AB3E-06545F76FCC3}" presName="aSpace2" presStyleCnt="0"/>
      <dgm:spPr/>
    </dgm:pt>
    <dgm:pt modelId="{72FA89B9-44FF-4E55-92F2-65209CF25E20}" type="pres">
      <dgm:prSet presAssocID="{CE397267-36F0-477D-B91D-7C11E619508C}" presName="childNode" presStyleLbl="node1" presStyleIdx="1" presStyleCnt="8">
        <dgm:presLayoutVars>
          <dgm:bulletEnabled val="1"/>
        </dgm:presLayoutVars>
      </dgm:prSet>
      <dgm:spPr/>
    </dgm:pt>
    <dgm:pt modelId="{F4C8742A-3DFC-431F-9C8D-E376269EBDAD}" type="pres">
      <dgm:prSet presAssocID="{CE397267-36F0-477D-B91D-7C11E619508C}" presName="aSpace2" presStyleCnt="0"/>
      <dgm:spPr/>
    </dgm:pt>
    <dgm:pt modelId="{32E21993-D91C-4D33-804E-135D7888B2B0}" type="pres">
      <dgm:prSet presAssocID="{1BC63321-A8F2-4FF8-8C94-BCAE195264D5}" presName="childNode" presStyleLbl="node1" presStyleIdx="2" presStyleCnt="8">
        <dgm:presLayoutVars>
          <dgm:bulletEnabled val="1"/>
        </dgm:presLayoutVars>
      </dgm:prSet>
      <dgm:spPr/>
    </dgm:pt>
    <dgm:pt modelId="{E296D59E-3810-48E8-AE30-3106AA3683B7}" type="pres">
      <dgm:prSet presAssocID="{1BC63321-A8F2-4FF8-8C94-BCAE195264D5}" presName="aSpace2" presStyleCnt="0"/>
      <dgm:spPr/>
    </dgm:pt>
    <dgm:pt modelId="{6A1A3786-7FF9-439D-B613-924F37BD136F}" type="pres">
      <dgm:prSet presAssocID="{55955754-FD85-4025-9143-49BD6DB5B5F8}" presName="childNode" presStyleLbl="node1" presStyleIdx="3" presStyleCnt="8">
        <dgm:presLayoutVars>
          <dgm:bulletEnabled val="1"/>
        </dgm:presLayoutVars>
      </dgm:prSet>
      <dgm:spPr/>
    </dgm:pt>
    <dgm:pt modelId="{43D04433-A6E1-4AFB-9FE8-318EE693984E}" type="pres">
      <dgm:prSet presAssocID="{62305D7E-F9C7-4C58-A902-B800F3ED7BB3}" presName="aSpace" presStyleCnt="0"/>
      <dgm:spPr/>
    </dgm:pt>
    <dgm:pt modelId="{77EF7AB7-9D6F-46A7-BF0D-01E2FAB2C7BD}" type="pres">
      <dgm:prSet presAssocID="{7DBBF94A-4524-4213-9976-75B34908AFE8}" presName="compNode" presStyleCnt="0"/>
      <dgm:spPr/>
    </dgm:pt>
    <dgm:pt modelId="{556B6D38-DEA5-4E2E-AFE2-510703ADFA5C}" type="pres">
      <dgm:prSet presAssocID="{7DBBF94A-4524-4213-9976-75B34908AFE8}" presName="aNode" presStyleLbl="bgShp" presStyleIdx="1" presStyleCnt="2"/>
      <dgm:spPr/>
    </dgm:pt>
    <dgm:pt modelId="{F1C3E426-65CF-415E-8A08-95BC4905AA66}" type="pres">
      <dgm:prSet presAssocID="{7DBBF94A-4524-4213-9976-75B34908AFE8}" presName="textNode" presStyleLbl="bgShp" presStyleIdx="1" presStyleCnt="2"/>
      <dgm:spPr/>
    </dgm:pt>
    <dgm:pt modelId="{95055F6E-28B2-4DA8-903A-7F34C443DA51}" type="pres">
      <dgm:prSet presAssocID="{7DBBF94A-4524-4213-9976-75B34908AFE8}" presName="compChildNode" presStyleCnt="0"/>
      <dgm:spPr/>
    </dgm:pt>
    <dgm:pt modelId="{D9041BDB-A2E7-4FA8-B2C4-E95CB59D4F2A}" type="pres">
      <dgm:prSet presAssocID="{7DBBF94A-4524-4213-9976-75B34908AFE8}" presName="theInnerList" presStyleCnt="0"/>
      <dgm:spPr/>
    </dgm:pt>
    <dgm:pt modelId="{1FB752B3-2EE8-42BB-90DB-24CF2C898C88}" type="pres">
      <dgm:prSet presAssocID="{B112221C-A17E-41AD-8E82-C3EB5C394C1D}" presName="childNode" presStyleLbl="node1" presStyleIdx="4" presStyleCnt="8">
        <dgm:presLayoutVars>
          <dgm:bulletEnabled val="1"/>
        </dgm:presLayoutVars>
      </dgm:prSet>
      <dgm:spPr/>
    </dgm:pt>
    <dgm:pt modelId="{70C47067-9FCA-47BE-BDE3-ADC4A4E083E1}" type="pres">
      <dgm:prSet presAssocID="{B112221C-A17E-41AD-8E82-C3EB5C394C1D}" presName="aSpace2" presStyleCnt="0"/>
      <dgm:spPr/>
    </dgm:pt>
    <dgm:pt modelId="{3714CC4E-B84F-4E82-8D34-24FBA60F4335}" type="pres">
      <dgm:prSet presAssocID="{D13DE89F-6EC7-4D84-B83A-465ACCD81EAC}" presName="childNode" presStyleLbl="node1" presStyleIdx="5" presStyleCnt="8">
        <dgm:presLayoutVars>
          <dgm:bulletEnabled val="1"/>
        </dgm:presLayoutVars>
      </dgm:prSet>
      <dgm:spPr/>
    </dgm:pt>
    <dgm:pt modelId="{0F876D2B-BE84-4ABD-B61B-35D99A745A38}" type="pres">
      <dgm:prSet presAssocID="{D13DE89F-6EC7-4D84-B83A-465ACCD81EAC}" presName="aSpace2" presStyleCnt="0"/>
      <dgm:spPr/>
    </dgm:pt>
    <dgm:pt modelId="{4428D204-C022-40A7-BE5F-460190EACD57}" type="pres">
      <dgm:prSet presAssocID="{C753BFF3-8C23-4B17-8A88-F794C72D7231}" presName="childNode" presStyleLbl="node1" presStyleIdx="6" presStyleCnt="8">
        <dgm:presLayoutVars>
          <dgm:bulletEnabled val="1"/>
        </dgm:presLayoutVars>
      </dgm:prSet>
      <dgm:spPr/>
    </dgm:pt>
    <dgm:pt modelId="{37963CDF-5DAC-4558-8C13-B67DCB09185F}" type="pres">
      <dgm:prSet presAssocID="{C753BFF3-8C23-4B17-8A88-F794C72D7231}" presName="aSpace2" presStyleCnt="0"/>
      <dgm:spPr/>
    </dgm:pt>
    <dgm:pt modelId="{16F2858F-8328-4EBB-ADD0-89B47231CE29}" type="pres">
      <dgm:prSet presAssocID="{A04B5366-291F-41EB-805E-BAD2B7222239}" presName="childNode" presStyleLbl="node1" presStyleIdx="7" presStyleCnt="8">
        <dgm:presLayoutVars>
          <dgm:bulletEnabled val="1"/>
        </dgm:presLayoutVars>
      </dgm:prSet>
      <dgm:spPr/>
    </dgm:pt>
  </dgm:ptLst>
  <dgm:cxnLst>
    <dgm:cxn modelId="{5C740702-182D-410B-AEEF-2D3588CA463A}" srcId="{62305D7E-F9C7-4C58-A902-B800F3ED7BB3}" destId="{05C6E35B-79B1-4A46-AB3E-06545F76FCC3}" srcOrd="0" destOrd="0" parTransId="{DDF3982A-A6F2-4D48-A45B-9DEEE4C21F64}" sibTransId="{3641E0DC-FC02-4A84-8149-7F4AB6EEE7DC}"/>
    <dgm:cxn modelId="{7701752F-C2A8-4971-BED1-F0EE616A904B}" type="presOf" srcId="{D13DE89F-6EC7-4D84-B83A-465ACCD81EAC}" destId="{3714CC4E-B84F-4E82-8D34-24FBA60F4335}" srcOrd="0" destOrd="0" presId="urn:microsoft.com/office/officeart/2005/8/layout/lProcess2"/>
    <dgm:cxn modelId="{F351CC39-7F5B-4457-8704-3C095D590576}" type="presOf" srcId="{1BC63321-A8F2-4FF8-8C94-BCAE195264D5}" destId="{32E21993-D91C-4D33-804E-135D7888B2B0}" srcOrd="0" destOrd="0" presId="urn:microsoft.com/office/officeart/2005/8/layout/lProcess2"/>
    <dgm:cxn modelId="{7BD6E842-B918-4A22-98A5-40BCF3F091C9}" srcId="{52831B94-A79A-4D75-998F-3E51DC565AFD}" destId="{62305D7E-F9C7-4C58-A902-B800F3ED7BB3}" srcOrd="0" destOrd="0" parTransId="{2A05621D-D088-46A2-8F37-2963E538EC06}" sibTransId="{D6F99276-13E7-4872-9453-F5C52A308CD4}"/>
    <dgm:cxn modelId="{017B5163-7996-4273-B06D-AC76A60AEB30}" srcId="{62305D7E-F9C7-4C58-A902-B800F3ED7BB3}" destId="{55955754-FD85-4025-9143-49BD6DB5B5F8}" srcOrd="3" destOrd="0" parTransId="{5EC89A65-2E11-45F1-815E-DE7F8E191B21}" sibTransId="{290B4809-EADD-456B-8F50-5D545749270B}"/>
    <dgm:cxn modelId="{16995B66-791B-49BF-B904-A09333A2972D}" type="presOf" srcId="{62305D7E-F9C7-4C58-A902-B800F3ED7BB3}" destId="{8855F8F5-89F1-400E-BFC9-74FB82DDD9CC}" srcOrd="0" destOrd="0" presId="urn:microsoft.com/office/officeart/2005/8/layout/lProcess2"/>
    <dgm:cxn modelId="{306D966B-5E8C-4900-A74D-0E0D6C198980}" type="presOf" srcId="{55955754-FD85-4025-9143-49BD6DB5B5F8}" destId="{6A1A3786-7FF9-439D-B613-924F37BD136F}" srcOrd="0" destOrd="0" presId="urn:microsoft.com/office/officeart/2005/8/layout/lProcess2"/>
    <dgm:cxn modelId="{5FB6EA77-6F75-44EF-8C66-F970A3F5A0AD}" srcId="{7DBBF94A-4524-4213-9976-75B34908AFE8}" destId="{D13DE89F-6EC7-4D84-B83A-465ACCD81EAC}" srcOrd="1" destOrd="0" parTransId="{0AD49969-D30B-473D-A4AE-54FD5E3B5363}" sibTransId="{EEE449D0-B5DD-4CB9-97C3-29B10936D38C}"/>
    <dgm:cxn modelId="{0FD7EE58-D2D0-4D08-8EBB-B496595A7C25}" type="presOf" srcId="{05C6E35B-79B1-4A46-AB3E-06545F76FCC3}" destId="{68CAAF85-A1E0-4099-8992-E373BFEE5C53}" srcOrd="0" destOrd="0" presId="urn:microsoft.com/office/officeart/2005/8/layout/lProcess2"/>
    <dgm:cxn modelId="{FD33B684-7F71-411F-892F-9259310551BD}" type="presOf" srcId="{7DBBF94A-4524-4213-9976-75B34908AFE8}" destId="{F1C3E426-65CF-415E-8A08-95BC4905AA66}" srcOrd="1" destOrd="0" presId="urn:microsoft.com/office/officeart/2005/8/layout/lProcess2"/>
    <dgm:cxn modelId="{3B996A91-CA33-4ECA-AF6F-8693F9E12312}" type="presOf" srcId="{A04B5366-291F-41EB-805E-BAD2B7222239}" destId="{16F2858F-8328-4EBB-ADD0-89B47231CE29}" srcOrd="0" destOrd="0" presId="urn:microsoft.com/office/officeart/2005/8/layout/lProcess2"/>
    <dgm:cxn modelId="{511B1C93-C93D-487E-B713-CE5B865218AF}" srcId="{62305D7E-F9C7-4C58-A902-B800F3ED7BB3}" destId="{1BC63321-A8F2-4FF8-8C94-BCAE195264D5}" srcOrd="2" destOrd="0" parTransId="{89E3BE28-A2ED-4EE1-8EE3-FBE078DB11B0}" sibTransId="{8F7E48C7-1CCD-4A73-BDAC-F012CB370579}"/>
    <dgm:cxn modelId="{A98EF594-B64B-43C6-8745-12B424B0EC98}" srcId="{7DBBF94A-4524-4213-9976-75B34908AFE8}" destId="{C753BFF3-8C23-4B17-8A88-F794C72D7231}" srcOrd="2" destOrd="0" parTransId="{DD72A09E-5C78-4029-B84E-A66B84E9035F}" sibTransId="{0D40236F-11A1-4320-A93A-517FED0DC162}"/>
    <dgm:cxn modelId="{3F85C99B-E661-400A-AF1A-56494C90D8C7}" type="presOf" srcId="{B112221C-A17E-41AD-8E82-C3EB5C394C1D}" destId="{1FB752B3-2EE8-42BB-90DB-24CF2C898C88}" srcOrd="0" destOrd="0" presId="urn:microsoft.com/office/officeart/2005/8/layout/lProcess2"/>
    <dgm:cxn modelId="{81BD37A7-3D6E-4CC0-9406-10CA28E114C8}" type="presOf" srcId="{7DBBF94A-4524-4213-9976-75B34908AFE8}" destId="{556B6D38-DEA5-4E2E-AFE2-510703ADFA5C}" srcOrd="0" destOrd="0" presId="urn:microsoft.com/office/officeart/2005/8/layout/lProcess2"/>
    <dgm:cxn modelId="{67EAD4AC-C091-4425-90C5-23271AA1C57B}" type="presOf" srcId="{52831B94-A79A-4D75-998F-3E51DC565AFD}" destId="{EEB62699-AF64-4557-9CE8-D98DB3DECF0E}" srcOrd="0" destOrd="0" presId="urn:microsoft.com/office/officeart/2005/8/layout/lProcess2"/>
    <dgm:cxn modelId="{C7D560B6-407B-4540-B411-C3CADF70542C}" srcId="{7DBBF94A-4524-4213-9976-75B34908AFE8}" destId="{A04B5366-291F-41EB-805E-BAD2B7222239}" srcOrd="3" destOrd="0" parTransId="{8AC7BB96-94DA-4156-A87C-F40F1CB8BBA7}" sibTransId="{58EEFC13-9408-4180-8C5F-D86F72305ED4}"/>
    <dgm:cxn modelId="{53094CB8-8440-4037-9157-4BBE6F6DD708}" type="presOf" srcId="{62305D7E-F9C7-4C58-A902-B800F3ED7BB3}" destId="{9D8917B2-9597-4086-A973-8D82629DAFFA}" srcOrd="1" destOrd="0" presId="urn:microsoft.com/office/officeart/2005/8/layout/lProcess2"/>
    <dgm:cxn modelId="{FC85AAB8-FDB0-4BF5-BE3F-8BF6D2C9AA53}" type="presOf" srcId="{CE397267-36F0-477D-B91D-7C11E619508C}" destId="{72FA89B9-44FF-4E55-92F2-65209CF25E20}" srcOrd="0" destOrd="0" presId="urn:microsoft.com/office/officeart/2005/8/layout/lProcess2"/>
    <dgm:cxn modelId="{E02098BE-C337-42EC-A3BE-F173A7E6BB67}" srcId="{7DBBF94A-4524-4213-9976-75B34908AFE8}" destId="{B112221C-A17E-41AD-8E82-C3EB5C394C1D}" srcOrd="0" destOrd="0" parTransId="{B3232A57-B2BD-421E-B11C-F5C89D047EFD}" sibTransId="{C95BB55C-C5E2-4497-848A-43AD136CAF76}"/>
    <dgm:cxn modelId="{34624DCC-661B-4D31-9FBB-3638038D2652}" srcId="{62305D7E-F9C7-4C58-A902-B800F3ED7BB3}" destId="{CE397267-36F0-477D-B91D-7C11E619508C}" srcOrd="1" destOrd="0" parTransId="{5D13EE50-4B06-4F28-B039-2E487DB13D30}" sibTransId="{CA7EFCBD-F788-4E23-A034-12B35D4ADEA7}"/>
    <dgm:cxn modelId="{61F4C9E3-B1D8-4F70-9C53-0E2AB0A941F9}" srcId="{52831B94-A79A-4D75-998F-3E51DC565AFD}" destId="{7DBBF94A-4524-4213-9976-75B34908AFE8}" srcOrd="1" destOrd="0" parTransId="{A73E69B8-EEE7-4D08-9646-1BFCF7583CB6}" sibTransId="{046BDCE7-8276-42E6-9477-05479B35631A}"/>
    <dgm:cxn modelId="{FE33BBFF-0C0D-4C73-8A9D-BBEAF2FE26FE}" type="presOf" srcId="{C753BFF3-8C23-4B17-8A88-F794C72D7231}" destId="{4428D204-C022-40A7-BE5F-460190EACD57}" srcOrd="0" destOrd="0" presId="urn:microsoft.com/office/officeart/2005/8/layout/lProcess2"/>
    <dgm:cxn modelId="{411B6E33-B025-4579-95F8-0D7B7CA9E5D0}" type="presParOf" srcId="{EEB62699-AF64-4557-9CE8-D98DB3DECF0E}" destId="{CD54B4E1-6DB5-462B-9537-618D1AE1FEAD}" srcOrd="0" destOrd="0" presId="urn:microsoft.com/office/officeart/2005/8/layout/lProcess2"/>
    <dgm:cxn modelId="{BBD615E9-A6BC-4186-BAEB-1CEBCF9494FB}" type="presParOf" srcId="{CD54B4E1-6DB5-462B-9537-618D1AE1FEAD}" destId="{8855F8F5-89F1-400E-BFC9-74FB82DDD9CC}" srcOrd="0" destOrd="0" presId="urn:microsoft.com/office/officeart/2005/8/layout/lProcess2"/>
    <dgm:cxn modelId="{9A734728-E327-42EF-9C25-1166981D1E0F}" type="presParOf" srcId="{CD54B4E1-6DB5-462B-9537-618D1AE1FEAD}" destId="{9D8917B2-9597-4086-A973-8D82629DAFFA}" srcOrd="1" destOrd="0" presId="urn:microsoft.com/office/officeart/2005/8/layout/lProcess2"/>
    <dgm:cxn modelId="{4F0C14FA-6EA0-4C20-BDF6-90C8710E60C5}" type="presParOf" srcId="{CD54B4E1-6DB5-462B-9537-618D1AE1FEAD}" destId="{2FDD8FAC-AE21-44C2-8EF6-8EE316672381}" srcOrd="2" destOrd="0" presId="urn:microsoft.com/office/officeart/2005/8/layout/lProcess2"/>
    <dgm:cxn modelId="{04EF1296-8653-41E4-A4E5-28EC576FF1E7}" type="presParOf" srcId="{2FDD8FAC-AE21-44C2-8EF6-8EE316672381}" destId="{41DD2F07-CDE9-4EB5-9724-E55F93CBFF8F}" srcOrd="0" destOrd="0" presId="urn:microsoft.com/office/officeart/2005/8/layout/lProcess2"/>
    <dgm:cxn modelId="{A7DABAB8-8371-4FFA-B7FE-D7C0D010FD6D}" type="presParOf" srcId="{41DD2F07-CDE9-4EB5-9724-E55F93CBFF8F}" destId="{68CAAF85-A1E0-4099-8992-E373BFEE5C53}" srcOrd="0" destOrd="0" presId="urn:microsoft.com/office/officeart/2005/8/layout/lProcess2"/>
    <dgm:cxn modelId="{4DE4F864-7D37-4624-BD96-C26AAFC1821D}" type="presParOf" srcId="{41DD2F07-CDE9-4EB5-9724-E55F93CBFF8F}" destId="{02C3261F-D890-41E6-8B36-69586A28CA59}" srcOrd="1" destOrd="0" presId="urn:microsoft.com/office/officeart/2005/8/layout/lProcess2"/>
    <dgm:cxn modelId="{0BCDA865-E8B3-4B81-A9AB-F79A7D9E870A}" type="presParOf" srcId="{41DD2F07-CDE9-4EB5-9724-E55F93CBFF8F}" destId="{72FA89B9-44FF-4E55-92F2-65209CF25E20}" srcOrd="2" destOrd="0" presId="urn:microsoft.com/office/officeart/2005/8/layout/lProcess2"/>
    <dgm:cxn modelId="{690ABB1E-35AD-4EA8-9B4A-37F479DE4827}" type="presParOf" srcId="{41DD2F07-CDE9-4EB5-9724-E55F93CBFF8F}" destId="{F4C8742A-3DFC-431F-9C8D-E376269EBDAD}" srcOrd="3" destOrd="0" presId="urn:microsoft.com/office/officeart/2005/8/layout/lProcess2"/>
    <dgm:cxn modelId="{6FFC3E40-5347-4976-91B9-D51BDF9C14EC}" type="presParOf" srcId="{41DD2F07-CDE9-4EB5-9724-E55F93CBFF8F}" destId="{32E21993-D91C-4D33-804E-135D7888B2B0}" srcOrd="4" destOrd="0" presId="urn:microsoft.com/office/officeart/2005/8/layout/lProcess2"/>
    <dgm:cxn modelId="{06723893-3D6F-4331-8FE0-04DC78EB785F}" type="presParOf" srcId="{41DD2F07-CDE9-4EB5-9724-E55F93CBFF8F}" destId="{E296D59E-3810-48E8-AE30-3106AA3683B7}" srcOrd="5" destOrd="0" presId="urn:microsoft.com/office/officeart/2005/8/layout/lProcess2"/>
    <dgm:cxn modelId="{49D8724F-0D33-4051-B819-02DE4BEBEE89}" type="presParOf" srcId="{41DD2F07-CDE9-4EB5-9724-E55F93CBFF8F}" destId="{6A1A3786-7FF9-439D-B613-924F37BD136F}" srcOrd="6" destOrd="0" presId="urn:microsoft.com/office/officeart/2005/8/layout/lProcess2"/>
    <dgm:cxn modelId="{9CA7FCA3-15BF-4AE7-877C-4A0E274BDB93}" type="presParOf" srcId="{EEB62699-AF64-4557-9CE8-D98DB3DECF0E}" destId="{43D04433-A6E1-4AFB-9FE8-318EE693984E}" srcOrd="1" destOrd="0" presId="urn:microsoft.com/office/officeart/2005/8/layout/lProcess2"/>
    <dgm:cxn modelId="{AAFE32BA-3F63-4E70-BA6A-6EB768167372}" type="presParOf" srcId="{EEB62699-AF64-4557-9CE8-D98DB3DECF0E}" destId="{77EF7AB7-9D6F-46A7-BF0D-01E2FAB2C7BD}" srcOrd="2" destOrd="0" presId="urn:microsoft.com/office/officeart/2005/8/layout/lProcess2"/>
    <dgm:cxn modelId="{67AC0984-60CC-4CF5-837A-8A1621D6354F}" type="presParOf" srcId="{77EF7AB7-9D6F-46A7-BF0D-01E2FAB2C7BD}" destId="{556B6D38-DEA5-4E2E-AFE2-510703ADFA5C}" srcOrd="0" destOrd="0" presId="urn:microsoft.com/office/officeart/2005/8/layout/lProcess2"/>
    <dgm:cxn modelId="{C4FCD502-5DFE-43F1-A478-C5DD78B9A184}" type="presParOf" srcId="{77EF7AB7-9D6F-46A7-BF0D-01E2FAB2C7BD}" destId="{F1C3E426-65CF-415E-8A08-95BC4905AA66}" srcOrd="1" destOrd="0" presId="urn:microsoft.com/office/officeart/2005/8/layout/lProcess2"/>
    <dgm:cxn modelId="{204BD69C-0F22-433D-8E9B-0763E02A7ACC}" type="presParOf" srcId="{77EF7AB7-9D6F-46A7-BF0D-01E2FAB2C7BD}" destId="{95055F6E-28B2-4DA8-903A-7F34C443DA51}" srcOrd="2" destOrd="0" presId="urn:microsoft.com/office/officeart/2005/8/layout/lProcess2"/>
    <dgm:cxn modelId="{63917F79-2484-433C-B690-9301F51F1D1B}" type="presParOf" srcId="{95055F6E-28B2-4DA8-903A-7F34C443DA51}" destId="{D9041BDB-A2E7-4FA8-B2C4-E95CB59D4F2A}" srcOrd="0" destOrd="0" presId="urn:microsoft.com/office/officeart/2005/8/layout/lProcess2"/>
    <dgm:cxn modelId="{719F16EA-0D91-4ECD-A76C-F8BD90A9B60D}" type="presParOf" srcId="{D9041BDB-A2E7-4FA8-B2C4-E95CB59D4F2A}" destId="{1FB752B3-2EE8-42BB-90DB-24CF2C898C88}" srcOrd="0" destOrd="0" presId="urn:microsoft.com/office/officeart/2005/8/layout/lProcess2"/>
    <dgm:cxn modelId="{5ACFCF84-871A-4B1D-B541-0F3ED7EBDE06}" type="presParOf" srcId="{D9041BDB-A2E7-4FA8-B2C4-E95CB59D4F2A}" destId="{70C47067-9FCA-47BE-BDE3-ADC4A4E083E1}" srcOrd="1" destOrd="0" presId="urn:microsoft.com/office/officeart/2005/8/layout/lProcess2"/>
    <dgm:cxn modelId="{464ADAB0-EF16-49FA-8DF8-919285EC9F78}" type="presParOf" srcId="{D9041BDB-A2E7-4FA8-B2C4-E95CB59D4F2A}" destId="{3714CC4E-B84F-4E82-8D34-24FBA60F4335}" srcOrd="2" destOrd="0" presId="urn:microsoft.com/office/officeart/2005/8/layout/lProcess2"/>
    <dgm:cxn modelId="{9D589287-CB17-436B-90E7-7F8A4E6E0320}" type="presParOf" srcId="{D9041BDB-A2E7-4FA8-B2C4-E95CB59D4F2A}" destId="{0F876D2B-BE84-4ABD-B61B-35D99A745A38}" srcOrd="3" destOrd="0" presId="urn:microsoft.com/office/officeart/2005/8/layout/lProcess2"/>
    <dgm:cxn modelId="{70AB35D4-76E2-4D61-93EF-0E1BB6FCBBC7}" type="presParOf" srcId="{D9041BDB-A2E7-4FA8-B2C4-E95CB59D4F2A}" destId="{4428D204-C022-40A7-BE5F-460190EACD57}" srcOrd="4" destOrd="0" presId="urn:microsoft.com/office/officeart/2005/8/layout/lProcess2"/>
    <dgm:cxn modelId="{FA88A6E6-64EE-456C-902A-676F2B706830}" type="presParOf" srcId="{D9041BDB-A2E7-4FA8-B2C4-E95CB59D4F2A}" destId="{37963CDF-5DAC-4558-8C13-B67DCB09185F}" srcOrd="5" destOrd="0" presId="urn:microsoft.com/office/officeart/2005/8/layout/lProcess2"/>
    <dgm:cxn modelId="{0CC77FFA-64B1-4A56-84CD-7430F452118F}" type="presParOf" srcId="{D9041BDB-A2E7-4FA8-B2C4-E95CB59D4F2A}" destId="{16F2858F-8328-4EBB-ADD0-89B47231CE29}"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831B94-A79A-4D75-998F-3E51DC565AFD}" type="doc">
      <dgm:prSet loTypeId="urn:microsoft.com/office/officeart/2005/8/layout/lProcess2" loCatId="list" qsTypeId="urn:microsoft.com/office/officeart/2005/8/quickstyle/simple1" qsCatId="simple" csTypeId="urn:microsoft.com/office/officeart/2005/8/colors/accent5_2" csCatId="accent5" phldr="1"/>
      <dgm:spPr/>
      <dgm:t>
        <a:bodyPr/>
        <a:lstStyle/>
        <a:p>
          <a:endParaRPr lang="en-GB"/>
        </a:p>
      </dgm:t>
    </dgm:pt>
    <dgm:pt modelId="{62305D7E-F9C7-4C58-A902-B800F3ED7BB3}">
      <dgm:prSet phldrT="[Text]"/>
      <dgm:spPr/>
      <dgm:t>
        <a:bodyPr/>
        <a:lstStyle/>
        <a:p>
          <a:r>
            <a:rPr lang="en-GB"/>
            <a:t>Applied voluntarily </a:t>
          </a:r>
        </a:p>
      </dgm:t>
    </dgm:pt>
    <dgm:pt modelId="{2A05621D-D088-46A2-8F37-2963E538EC06}" type="parTrans" cxnId="{7BD6E842-B918-4A22-98A5-40BCF3F091C9}">
      <dgm:prSet/>
      <dgm:spPr/>
      <dgm:t>
        <a:bodyPr/>
        <a:lstStyle/>
        <a:p>
          <a:endParaRPr lang="en-GB"/>
        </a:p>
      </dgm:t>
    </dgm:pt>
    <dgm:pt modelId="{D6F99276-13E7-4872-9453-F5C52A308CD4}" type="sibTrans" cxnId="{7BD6E842-B918-4A22-98A5-40BCF3F091C9}">
      <dgm:prSet/>
      <dgm:spPr/>
      <dgm:t>
        <a:bodyPr/>
        <a:lstStyle/>
        <a:p>
          <a:endParaRPr lang="en-GB"/>
        </a:p>
      </dgm:t>
    </dgm:pt>
    <dgm:pt modelId="{05C6E35B-79B1-4A46-AB3E-06545F76FCC3}">
      <dgm:prSet phldrT="[Text]" custT="1"/>
      <dgm:spPr/>
      <dgm:t>
        <a:bodyPr/>
        <a:lstStyle/>
        <a:p>
          <a:r>
            <a:rPr lang="en-GB" sz="1400"/>
            <a:t>20 PIEs or 1 FTSE 350 company</a:t>
          </a:r>
        </a:p>
      </dgm:t>
    </dgm:pt>
    <dgm:pt modelId="{DDF3982A-A6F2-4D48-A45B-9DEEE4C21F64}" type="parTrans" cxnId="{5C740702-182D-410B-AEEF-2D3588CA463A}">
      <dgm:prSet/>
      <dgm:spPr/>
      <dgm:t>
        <a:bodyPr/>
        <a:lstStyle/>
        <a:p>
          <a:endParaRPr lang="en-GB"/>
        </a:p>
      </dgm:t>
    </dgm:pt>
    <dgm:pt modelId="{3641E0DC-FC02-4A84-8149-7F4AB6EEE7DC}" type="sibTrans" cxnId="{5C740702-182D-410B-AEEF-2D3588CA463A}">
      <dgm:prSet/>
      <dgm:spPr/>
      <dgm:t>
        <a:bodyPr/>
        <a:lstStyle/>
        <a:p>
          <a:endParaRPr lang="en-GB"/>
        </a:p>
      </dgm:t>
    </dgm:pt>
    <dgm:pt modelId="{FF120433-454B-4560-B0B6-E8201EF787F4}">
      <dgm:prSet phldrT="[Text]"/>
      <dgm:spPr/>
      <dgm:t>
        <a:bodyPr/>
        <a:lstStyle/>
        <a:p>
          <a:r>
            <a:rPr lang="en-GB"/>
            <a:t>Key Principles</a:t>
          </a:r>
        </a:p>
      </dgm:t>
    </dgm:pt>
    <dgm:pt modelId="{D43750C5-7EE4-4885-A3DF-83E86B24D235}" type="parTrans" cxnId="{494A5B4D-E2ED-416D-902A-FA1EE54C8C79}">
      <dgm:prSet/>
      <dgm:spPr/>
      <dgm:t>
        <a:bodyPr/>
        <a:lstStyle/>
        <a:p>
          <a:endParaRPr lang="en-GB"/>
        </a:p>
      </dgm:t>
    </dgm:pt>
    <dgm:pt modelId="{7768B96A-BDB4-4CE9-9C63-0D3EF8C5B98C}" type="sibTrans" cxnId="{494A5B4D-E2ED-416D-902A-FA1EE54C8C79}">
      <dgm:prSet/>
      <dgm:spPr/>
      <dgm:t>
        <a:bodyPr/>
        <a:lstStyle/>
        <a:p>
          <a:endParaRPr lang="en-GB"/>
        </a:p>
      </dgm:t>
    </dgm:pt>
    <dgm:pt modelId="{DF534462-BA29-4D3F-A0BE-3216F35CF6AC}">
      <dgm:prSet phldrT="[Text]" custT="1"/>
      <dgm:spPr/>
      <dgm:t>
        <a:bodyPr/>
        <a:lstStyle/>
        <a:p>
          <a:r>
            <a:rPr lang="en-GB" sz="1400"/>
            <a:t>Separation of responsibilities</a:t>
          </a:r>
        </a:p>
      </dgm:t>
    </dgm:pt>
    <dgm:pt modelId="{6BC539E9-3787-42E5-AAE5-5A02D625062C}" type="parTrans" cxnId="{B0BB8BF9-B9DB-4BC2-825A-7CDDE9FC6333}">
      <dgm:prSet/>
      <dgm:spPr/>
      <dgm:t>
        <a:bodyPr/>
        <a:lstStyle/>
        <a:p>
          <a:endParaRPr lang="en-GB"/>
        </a:p>
      </dgm:t>
    </dgm:pt>
    <dgm:pt modelId="{04DD205C-1E94-4A34-88CC-C60CF55657C5}" type="sibTrans" cxnId="{B0BB8BF9-B9DB-4BC2-825A-7CDDE9FC6333}">
      <dgm:prSet/>
      <dgm:spPr/>
      <dgm:t>
        <a:bodyPr/>
        <a:lstStyle/>
        <a:p>
          <a:endParaRPr lang="en-GB"/>
        </a:p>
      </dgm:t>
    </dgm:pt>
    <dgm:pt modelId="{D13DE89F-6EC7-4D84-B83A-465ACCD81EAC}">
      <dgm:prSet phldrT="[Text]" custT="1"/>
      <dgm:spPr/>
      <dgm:t>
        <a:bodyPr/>
        <a:lstStyle/>
        <a:p>
          <a:r>
            <a:rPr lang="en-GB" sz="1400"/>
            <a:t>Focus on public interest in high-quality audit</a:t>
          </a:r>
        </a:p>
      </dgm:t>
    </dgm:pt>
    <dgm:pt modelId="{0AD49969-D30B-473D-A4AE-54FD5E3B5363}" type="parTrans" cxnId="{5FB6EA77-6F75-44EF-8C66-F970A3F5A0AD}">
      <dgm:prSet/>
      <dgm:spPr/>
      <dgm:t>
        <a:bodyPr/>
        <a:lstStyle/>
        <a:p>
          <a:endParaRPr lang="en-GB"/>
        </a:p>
      </dgm:t>
    </dgm:pt>
    <dgm:pt modelId="{EEE449D0-B5DD-4CB9-97C3-29B10936D38C}" type="sibTrans" cxnId="{5FB6EA77-6F75-44EF-8C66-F970A3F5A0AD}">
      <dgm:prSet/>
      <dgm:spPr/>
      <dgm:t>
        <a:bodyPr/>
        <a:lstStyle/>
        <a:p>
          <a:endParaRPr lang="en-GB"/>
        </a:p>
      </dgm:t>
    </dgm:pt>
    <dgm:pt modelId="{F889FF4C-CF56-490F-98B1-C40091E62672}">
      <dgm:prSet phldrT="[Text]" custT="1"/>
      <dgm:spPr/>
      <dgm:t>
        <a:bodyPr/>
        <a:lstStyle/>
        <a:p>
          <a:r>
            <a:rPr lang="en-GB" sz="1400"/>
            <a:t>Tailored for Limited Liability Partnerships </a:t>
          </a:r>
        </a:p>
      </dgm:t>
    </dgm:pt>
    <dgm:pt modelId="{B0D10164-BEB8-48EA-A40D-2699F057FB7E}" type="parTrans" cxnId="{18440217-24AD-47E7-88F7-B01718844878}">
      <dgm:prSet/>
      <dgm:spPr/>
      <dgm:t>
        <a:bodyPr/>
        <a:lstStyle/>
        <a:p>
          <a:endParaRPr lang="en-GB"/>
        </a:p>
      </dgm:t>
    </dgm:pt>
    <dgm:pt modelId="{5D67D520-9557-471C-9512-ECD5A689F50E}" type="sibTrans" cxnId="{18440217-24AD-47E7-88F7-B01718844878}">
      <dgm:prSet/>
      <dgm:spPr/>
      <dgm:t>
        <a:bodyPr/>
        <a:lstStyle/>
        <a:p>
          <a:endParaRPr lang="en-GB"/>
        </a:p>
      </dgm:t>
    </dgm:pt>
    <dgm:pt modelId="{7DBBF94A-4524-4213-9976-75B34908AFE8}">
      <dgm:prSet phldrT="[Text]"/>
      <dgm:spPr/>
      <dgm:t>
        <a:bodyPr/>
        <a:lstStyle/>
        <a:p>
          <a:r>
            <a:rPr lang="en-GB"/>
            <a:t>INE Effectiveness</a:t>
          </a:r>
        </a:p>
      </dgm:t>
    </dgm:pt>
    <dgm:pt modelId="{046BDCE7-8276-42E6-9477-05479B35631A}" type="sibTrans" cxnId="{61F4C9E3-B1D8-4F70-9C53-0E2AB0A941F9}">
      <dgm:prSet/>
      <dgm:spPr/>
      <dgm:t>
        <a:bodyPr/>
        <a:lstStyle/>
        <a:p>
          <a:endParaRPr lang="en-GB"/>
        </a:p>
      </dgm:t>
    </dgm:pt>
    <dgm:pt modelId="{A73E69B8-EEE7-4D08-9646-1BFCF7583CB6}" type="parTrans" cxnId="{61F4C9E3-B1D8-4F70-9C53-0E2AB0A941F9}">
      <dgm:prSet/>
      <dgm:spPr/>
      <dgm:t>
        <a:bodyPr/>
        <a:lstStyle/>
        <a:p>
          <a:endParaRPr lang="en-GB"/>
        </a:p>
      </dgm:t>
    </dgm:pt>
    <dgm:pt modelId="{1442F227-EFD9-4213-A278-AA2A9010212A}">
      <dgm:prSet phldrT="[Text]" custT="1"/>
      <dgm:spPr/>
      <dgm:t>
        <a:bodyPr/>
        <a:lstStyle/>
        <a:p>
          <a:r>
            <a:rPr lang="en-GB" sz="1400"/>
            <a:t>Accountability to owners</a:t>
          </a:r>
        </a:p>
      </dgm:t>
    </dgm:pt>
    <dgm:pt modelId="{4F3C0E52-45B7-4B0E-A260-C167FF8F4EC0}" type="parTrans" cxnId="{21E7E4E8-7017-42F9-9283-11217E24E265}">
      <dgm:prSet/>
      <dgm:spPr/>
      <dgm:t>
        <a:bodyPr/>
        <a:lstStyle/>
        <a:p>
          <a:endParaRPr lang="en-GB"/>
        </a:p>
      </dgm:t>
    </dgm:pt>
    <dgm:pt modelId="{554A3A4A-8FAA-4EDE-BAD6-BC1B3146C8F1}" type="sibTrans" cxnId="{21E7E4E8-7017-42F9-9283-11217E24E265}">
      <dgm:prSet/>
      <dgm:spPr/>
      <dgm:t>
        <a:bodyPr/>
        <a:lstStyle/>
        <a:p>
          <a:endParaRPr lang="en-GB"/>
        </a:p>
      </dgm:t>
    </dgm:pt>
    <dgm:pt modelId="{5600EAD3-F736-431D-A32A-0AC0BC1E3A46}">
      <dgm:prSet phldrT="[Text]" custT="1"/>
      <dgm:spPr/>
      <dgm:t>
        <a:bodyPr/>
        <a:lstStyle/>
        <a:p>
          <a:r>
            <a:rPr lang="en-GB" sz="1400"/>
            <a:t>Applies to whole firm</a:t>
          </a:r>
        </a:p>
      </dgm:t>
    </dgm:pt>
    <dgm:pt modelId="{722698B1-B058-4912-AF82-57D831160DA3}" type="parTrans" cxnId="{F60FC2D5-070D-432F-8F66-9B62A7BBA041}">
      <dgm:prSet/>
      <dgm:spPr/>
      <dgm:t>
        <a:bodyPr/>
        <a:lstStyle/>
        <a:p>
          <a:endParaRPr lang="en-GB"/>
        </a:p>
      </dgm:t>
    </dgm:pt>
    <dgm:pt modelId="{AC1A1FE4-4A4A-4614-9B36-5C200907DB87}" type="sibTrans" cxnId="{F60FC2D5-070D-432F-8F66-9B62A7BBA041}">
      <dgm:prSet/>
      <dgm:spPr/>
      <dgm:t>
        <a:bodyPr/>
        <a:lstStyle/>
        <a:p>
          <a:endParaRPr lang="en-GB"/>
        </a:p>
      </dgm:t>
    </dgm:pt>
    <dgm:pt modelId="{612D2752-825D-475E-A5F5-881DE6B90FFC}">
      <dgm:prSet phldrT="[Text]" custT="1"/>
      <dgm:spPr/>
      <dgm:t>
        <a:bodyPr/>
        <a:lstStyle/>
        <a:p>
          <a:r>
            <a:rPr lang="en-GB" sz="1400"/>
            <a:t>Independent </a:t>
          </a:r>
        </a:p>
        <a:p>
          <a:r>
            <a:rPr lang="en-GB" sz="1400"/>
            <a:t>non-executives (INEs)</a:t>
          </a:r>
        </a:p>
      </dgm:t>
    </dgm:pt>
    <dgm:pt modelId="{606A033E-9750-439A-A72C-4FF13C5F1FFE}" type="parTrans" cxnId="{1669D4DF-1DC2-444F-BACD-A90C816CA1EE}">
      <dgm:prSet/>
      <dgm:spPr/>
      <dgm:t>
        <a:bodyPr/>
        <a:lstStyle/>
        <a:p>
          <a:endParaRPr lang="en-GB"/>
        </a:p>
      </dgm:t>
    </dgm:pt>
    <dgm:pt modelId="{87549D82-2AA9-4F76-9A53-8A4BD7F8E620}" type="sibTrans" cxnId="{1669D4DF-1DC2-444F-BACD-A90C816CA1EE}">
      <dgm:prSet/>
      <dgm:spPr/>
      <dgm:t>
        <a:bodyPr/>
        <a:lstStyle/>
        <a:p>
          <a:endParaRPr lang="en-GB"/>
        </a:p>
      </dgm:t>
    </dgm:pt>
    <dgm:pt modelId="{BEE723A8-1FDB-433D-AA03-66CC85B75F91}">
      <dgm:prSet phldrT="[Text]" custT="1"/>
      <dgm:spPr/>
      <dgm:t>
        <a:bodyPr/>
        <a:lstStyle/>
        <a:p>
          <a:r>
            <a:rPr lang="en-GB" sz="1400"/>
            <a:t>Access to people and information</a:t>
          </a:r>
        </a:p>
      </dgm:t>
    </dgm:pt>
    <dgm:pt modelId="{AC35D4B2-134D-4457-B1A0-FED1C843B164}" type="parTrans" cxnId="{BF64DAAF-D699-4ADF-BEA7-AD8A8FD84BC3}">
      <dgm:prSet/>
      <dgm:spPr/>
      <dgm:t>
        <a:bodyPr/>
        <a:lstStyle/>
        <a:p>
          <a:endParaRPr lang="en-GB"/>
        </a:p>
      </dgm:t>
    </dgm:pt>
    <dgm:pt modelId="{CDEB6E9C-FE63-47E7-917E-4D786D3E4688}" type="sibTrans" cxnId="{BF64DAAF-D699-4ADF-BEA7-AD8A8FD84BC3}">
      <dgm:prSet/>
      <dgm:spPr/>
      <dgm:t>
        <a:bodyPr/>
        <a:lstStyle/>
        <a:p>
          <a:endParaRPr lang="en-GB"/>
        </a:p>
      </dgm:t>
    </dgm:pt>
    <dgm:pt modelId="{B25F93C8-2BC5-436F-915D-53073582EA67}">
      <dgm:prSet phldrT="[Text]" custT="1"/>
      <dgm:spPr/>
      <dgm:t>
        <a:bodyPr/>
        <a:lstStyle/>
        <a:p>
          <a:r>
            <a:rPr lang="en-GB" sz="1400"/>
            <a:t>Time commitment</a:t>
          </a:r>
        </a:p>
        <a:p>
          <a:r>
            <a:rPr lang="en-GB" sz="1400"/>
            <a:t>Opportunities to influence</a:t>
          </a:r>
        </a:p>
      </dgm:t>
    </dgm:pt>
    <dgm:pt modelId="{51BA1758-6FB9-4157-87D0-911E6417D304}" type="parTrans" cxnId="{1059C0C9-4371-4FD4-907A-874AEDD4EC03}">
      <dgm:prSet/>
      <dgm:spPr/>
      <dgm:t>
        <a:bodyPr/>
        <a:lstStyle/>
        <a:p>
          <a:endParaRPr lang="en-GB"/>
        </a:p>
      </dgm:t>
    </dgm:pt>
    <dgm:pt modelId="{085A50B3-D803-45B6-9DA8-4AB19A3B3985}" type="sibTrans" cxnId="{1059C0C9-4371-4FD4-907A-874AEDD4EC03}">
      <dgm:prSet/>
      <dgm:spPr/>
      <dgm:t>
        <a:bodyPr/>
        <a:lstStyle/>
        <a:p>
          <a:endParaRPr lang="en-GB"/>
        </a:p>
      </dgm:t>
    </dgm:pt>
    <dgm:pt modelId="{EEB62699-AF64-4557-9CE8-D98DB3DECF0E}" type="pres">
      <dgm:prSet presAssocID="{52831B94-A79A-4D75-998F-3E51DC565AFD}" presName="theList" presStyleCnt="0">
        <dgm:presLayoutVars>
          <dgm:dir/>
          <dgm:animLvl val="lvl"/>
          <dgm:resizeHandles val="exact"/>
        </dgm:presLayoutVars>
      </dgm:prSet>
      <dgm:spPr/>
    </dgm:pt>
    <dgm:pt modelId="{CD54B4E1-6DB5-462B-9537-618D1AE1FEAD}" type="pres">
      <dgm:prSet presAssocID="{62305D7E-F9C7-4C58-A902-B800F3ED7BB3}" presName="compNode" presStyleCnt="0"/>
      <dgm:spPr/>
    </dgm:pt>
    <dgm:pt modelId="{8855F8F5-89F1-400E-BFC9-74FB82DDD9CC}" type="pres">
      <dgm:prSet presAssocID="{62305D7E-F9C7-4C58-A902-B800F3ED7BB3}" presName="aNode" presStyleLbl="bgShp" presStyleIdx="0" presStyleCnt="3"/>
      <dgm:spPr/>
    </dgm:pt>
    <dgm:pt modelId="{9D8917B2-9597-4086-A973-8D82629DAFFA}" type="pres">
      <dgm:prSet presAssocID="{62305D7E-F9C7-4C58-A902-B800F3ED7BB3}" presName="textNode" presStyleLbl="bgShp" presStyleIdx="0" presStyleCnt="3"/>
      <dgm:spPr/>
    </dgm:pt>
    <dgm:pt modelId="{2FDD8FAC-AE21-44C2-8EF6-8EE316672381}" type="pres">
      <dgm:prSet presAssocID="{62305D7E-F9C7-4C58-A902-B800F3ED7BB3}" presName="compChildNode" presStyleCnt="0"/>
      <dgm:spPr/>
    </dgm:pt>
    <dgm:pt modelId="{41DD2F07-CDE9-4EB5-9724-E55F93CBFF8F}" type="pres">
      <dgm:prSet presAssocID="{62305D7E-F9C7-4C58-A902-B800F3ED7BB3}" presName="theInnerList" presStyleCnt="0"/>
      <dgm:spPr/>
    </dgm:pt>
    <dgm:pt modelId="{68CAAF85-A1E0-4099-8992-E373BFEE5C53}" type="pres">
      <dgm:prSet presAssocID="{05C6E35B-79B1-4A46-AB3E-06545F76FCC3}" presName="childNode" presStyleLbl="node1" presStyleIdx="0" presStyleCnt="9">
        <dgm:presLayoutVars>
          <dgm:bulletEnabled val="1"/>
        </dgm:presLayoutVars>
      </dgm:prSet>
      <dgm:spPr/>
    </dgm:pt>
    <dgm:pt modelId="{A4257D3F-491B-4B73-9A56-DE20474325D5}" type="pres">
      <dgm:prSet presAssocID="{05C6E35B-79B1-4A46-AB3E-06545F76FCC3}" presName="aSpace2" presStyleCnt="0"/>
      <dgm:spPr/>
    </dgm:pt>
    <dgm:pt modelId="{1E1D77D7-BD37-442B-8F53-96CD32C46721}" type="pres">
      <dgm:prSet presAssocID="{F889FF4C-CF56-490F-98B1-C40091E62672}" presName="childNode" presStyleLbl="node1" presStyleIdx="1" presStyleCnt="9">
        <dgm:presLayoutVars>
          <dgm:bulletEnabled val="1"/>
        </dgm:presLayoutVars>
      </dgm:prSet>
      <dgm:spPr/>
    </dgm:pt>
    <dgm:pt modelId="{F1A7320E-A91A-483F-A866-1EAEC9AD05A0}" type="pres">
      <dgm:prSet presAssocID="{F889FF4C-CF56-490F-98B1-C40091E62672}" presName="aSpace2" presStyleCnt="0"/>
      <dgm:spPr/>
    </dgm:pt>
    <dgm:pt modelId="{F5BC3433-0405-4848-A76B-CFBC23A6E6B1}" type="pres">
      <dgm:prSet presAssocID="{5600EAD3-F736-431D-A32A-0AC0BC1E3A46}" presName="childNode" presStyleLbl="node1" presStyleIdx="2" presStyleCnt="9">
        <dgm:presLayoutVars>
          <dgm:bulletEnabled val="1"/>
        </dgm:presLayoutVars>
      </dgm:prSet>
      <dgm:spPr/>
    </dgm:pt>
    <dgm:pt modelId="{43D04433-A6E1-4AFB-9FE8-318EE693984E}" type="pres">
      <dgm:prSet presAssocID="{62305D7E-F9C7-4C58-A902-B800F3ED7BB3}" presName="aSpace" presStyleCnt="0"/>
      <dgm:spPr/>
    </dgm:pt>
    <dgm:pt modelId="{C1FE6167-C207-4E77-BF6B-EA3F70C3C568}" type="pres">
      <dgm:prSet presAssocID="{FF120433-454B-4560-B0B6-E8201EF787F4}" presName="compNode" presStyleCnt="0"/>
      <dgm:spPr/>
    </dgm:pt>
    <dgm:pt modelId="{17372208-09AA-4AE7-8F66-211C348F76CA}" type="pres">
      <dgm:prSet presAssocID="{FF120433-454B-4560-B0B6-E8201EF787F4}" presName="aNode" presStyleLbl="bgShp" presStyleIdx="1" presStyleCnt="3"/>
      <dgm:spPr/>
    </dgm:pt>
    <dgm:pt modelId="{B1DFA156-3804-47C7-BBFB-9DE04856153E}" type="pres">
      <dgm:prSet presAssocID="{FF120433-454B-4560-B0B6-E8201EF787F4}" presName="textNode" presStyleLbl="bgShp" presStyleIdx="1" presStyleCnt="3"/>
      <dgm:spPr/>
    </dgm:pt>
    <dgm:pt modelId="{439E2C74-9AED-4523-AC05-BAF7F79B68A6}" type="pres">
      <dgm:prSet presAssocID="{FF120433-454B-4560-B0B6-E8201EF787F4}" presName="compChildNode" presStyleCnt="0"/>
      <dgm:spPr/>
    </dgm:pt>
    <dgm:pt modelId="{11195A8F-D7E3-4EB4-B319-E418A63CE408}" type="pres">
      <dgm:prSet presAssocID="{FF120433-454B-4560-B0B6-E8201EF787F4}" presName="theInnerList" presStyleCnt="0"/>
      <dgm:spPr/>
    </dgm:pt>
    <dgm:pt modelId="{D54B6FCE-8A27-403E-BA2F-4A635205BC14}" type="pres">
      <dgm:prSet presAssocID="{DF534462-BA29-4D3F-A0BE-3216F35CF6AC}" presName="childNode" presStyleLbl="node1" presStyleIdx="3" presStyleCnt="9">
        <dgm:presLayoutVars>
          <dgm:bulletEnabled val="1"/>
        </dgm:presLayoutVars>
      </dgm:prSet>
      <dgm:spPr/>
    </dgm:pt>
    <dgm:pt modelId="{9C4DF723-57B1-4A72-9375-9FE5062F93F1}" type="pres">
      <dgm:prSet presAssocID="{DF534462-BA29-4D3F-A0BE-3216F35CF6AC}" presName="aSpace2" presStyleCnt="0"/>
      <dgm:spPr/>
    </dgm:pt>
    <dgm:pt modelId="{ED544960-AC54-4B04-888E-47610D60EF26}" type="pres">
      <dgm:prSet presAssocID="{612D2752-825D-475E-A5F5-881DE6B90FFC}" presName="childNode" presStyleLbl="node1" presStyleIdx="4" presStyleCnt="9">
        <dgm:presLayoutVars>
          <dgm:bulletEnabled val="1"/>
        </dgm:presLayoutVars>
      </dgm:prSet>
      <dgm:spPr/>
    </dgm:pt>
    <dgm:pt modelId="{FF68440E-295D-40AB-A5F2-A6DDBBF9F7BB}" type="pres">
      <dgm:prSet presAssocID="{612D2752-825D-475E-A5F5-881DE6B90FFC}" presName="aSpace2" presStyleCnt="0"/>
      <dgm:spPr/>
    </dgm:pt>
    <dgm:pt modelId="{631964FE-4BF2-4655-9A42-39F06C902DBE}" type="pres">
      <dgm:prSet presAssocID="{1442F227-EFD9-4213-A278-AA2A9010212A}" presName="childNode" presStyleLbl="node1" presStyleIdx="5" presStyleCnt="9">
        <dgm:presLayoutVars>
          <dgm:bulletEnabled val="1"/>
        </dgm:presLayoutVars>
      </dgm:prSet>
      <dgm:spPr/>
    </dgm:pt>
    <dgm:pt modelId="{0D1BB59E-6859-459A-AAFA-0F0FF3ED7EAA}" type="pres">
      <dgm:prSet presAssocID="{FF120433-454B-4560-B0B6-E8201EF787F4}" presName="aSpace" presStyleCnt="0"/>
      <dgm:spPr/>
    </dgm:pt>
    <dgm:pt modelId="{77EF7AB7-9D6F-46A7-BF0D-01E2FAB2C7BD}" type="pres">
      <dgm:prSet presAssocID="{7DBBF94A-4524-4213-9976-75B34908AFE8}" presName="compNode" presStyleCnt="0"/>
      <dgm:spPr/>
    </dgm:pt>
    <dgm:pt modelId="{556B6D38-DEA5-4E2E-AFE2-510703ADFA5C}" type="pres">
      <dgm:prSet presAssocID="{7DBBF94A-4524-4213-9976-75B34908AFE8}" presName="aNode" presStyleLbl="bgShp" presStyleIdx="2" presStyleCnt="3"/>
      <dgm:spPr/>
    </dgm:pt>
    <dgm:pt modelId="{F1C3E426-65CF-415E-8A08-95BC4905AA66}" type="pres">
      <dgm:prSet presAssocID="{7DBBF94A-4524-4213-9976-75B34908AFE8}" presName="textNode" presStyleLbl="bgShp" presStyleIdx="2" presStyleCnt="3"/>
      <dgm:spPr/>
    </dgm:pt>
    <dgm:pt modelId="{95055F6E-28B2-4DA8-903A-7F34C443DA51}" type="pres">
      <dgm:prSet presAssocID="{7DBBF94A-4524-4213-9976-75B34908AFE8}" presName="compChildNode" presStyleCnt="0"/>
      <dgm:spPr/>
    </dgm:pt>
    <dgm:pt modelId="{D9041BDB-A2E7-4FA8-B2C4-E95CB59D4F2A}" type="pres">
      <dgm:prSet presAssocID="{7DBBF94A-4524-4213-9976-75B34908AFE8}" presName="theInnerList" presStyleCnt="0"/>
      <dgm:spPr/>
    </dgm:pt>
    <dgm:pt modelId="{3714CC4E-B84F-4E82-8D34-24FBA60F4335}" type="pres">
      <dgm:prSet presAssocID="{D13DE89F-6EC7-4D84-B83A-465ACCD81EAC}" presName="childNode" presStyleLbl="node1" presStyleIdx="6" presStyleCnt="9">
        <dgm:presLayoutVars>
          <dgm:bulletEnabled val="1"/>
        </dgm:presLayoutVars>
      </dgm:prSet>
      <dgm:spPr/>
    </dgm:pt>
    <dgm:pt modelId="{CF359AE1-2C0E-46EC-8A75-AB192B944BB1}" type="pres">
      <dgm:prSet presAssocID="{D13DE89F-6EC7-4D84-B83A-465ACCD81EAC}" presName="aSpace2" presStyleCnt="0"/>
      <dgm:spPr/>
    </dgm:pt>
    <dgm:pt modelId="{9DFBE3AE-B5AD-4E46-A4C3-4E136BEFE990}" type="pres">
      <dgm:prSet presAssocID="{B25F93C8-2BC5-436F-915D-53073582EA67}" presName="childNode" presStyleLbl="node1" presStyleIdx="7" presStyleCnt="9">
        <dgm:presLayoutVars>
          <dgm:bulletEnabled val="1"/>
        </dgm:presLayoutVars>
      </dgm:prSet>
      <dgm:spPr/>
    </dgm:pt>
    <dgm:pt modelId="{FA2B70E0-ED77-49D0-BC1D-4CA475FA0907}" type="pres">
      <dgm:prSet presAssocID="{B25F93C8-2BC5-436F-915D-53073582EA67}" presName="aSpace2" presStyleCnt="0"/>
      <dgm:spPr/>
    </dgm:pt>
    <dgm:pt modelId="{12D6ED20-CD3C-407A-9909-87BC278E4EAA}" type="pres">
      <dgm:prSet presAssocID="{BEE723A8-1FDB-433D-AA03-66CC85B75F91}" presName="childNode" presStyleLbl="node1" presStyleIdx="8" presStyleCnt="9">
        <dgm:presLayoutVars>
          <dgm:bulletEnabled val="1"/>
        </dgm:presLayoutVars>
      </dgm:prSet>
      <dgm:spPr/>
    </dgm:pt>
  </dgm:ptLst>
  <dgm:cxnLst>
    <dgm:cxn modelId="{5C740702-182D-410B-AEEF-2D3588CA463A}" srcId="{62305D7E-F9C7-4C58-A902-B800F3ED7BB3}" destId="{05C6E35B-79B1-4A46-AB3E-06545F76FCC3}" srcOrd="0" destOrd="0" parTransId="{DDF3982A-A6F2-4D48-A45B-9DEEE4C21F64}" sibTransId="{3641E0DC-FC02-4A84-8149-7F4AB6EEE7DC}"/>
    <dgm:cxn modelId="{18440217-24AD-47E7-88F7-B01718844878}" srcId="{62305D7E-F9C7-4C58-A902-B800F3ED7BB3}" destId="{F889FF4C-CF56-490F-98B1-C40091E62672}" srcOrd="1" destOrd="0" parTransId="{B0D10164-BEB8-48EA-A40D-2699F057FB7E}" sibTransId="{5D67D520-9557-471C-9512-ECD5A689F50E}"/>
    <dgm:cxn modelId="{7701752F-C2A8-4971-BED1-F0EE616A904B}" type="presOf" srcId="{D13DE89F-6EC7-4D84-B83A-465ACCD81EAC}" destId="{3714CC4E-B84F-4E82-8D34-24FBA60F4335}" srcOrd="0" destOrd="0" presId="urn:microsoft.com/office/officeart/2005/8/layout/lProcess2"/>
    <dgm:cxn modelId="{7BD6E842-B918-4A22-98A5-40BCF3F091C9}" srcId="{52831B94-A79A-4D75-998F-3E51DC565AFD}" destId="{62305D7E-F9C7-4C58-A902-B800F3ED7BB3}" srcOrd="0" destOrd="0" parTransId="{2A05621D-D088-46A2-8F37-2963E538EC06}" sibTransId="{D6F99276-13E7-4872-9453-F5C52A308CD4}"/>
    <dgm:cxn modelId="{16995B66-791B-49BF-B904-A09333A2972D}" type="presOf" srcId="{62305D7E-F9C7-4C58-A902-B800F3ED7BB3}" destId="{8855F8F5-89F1-400E-BFC9-74FB82DDD9CC}" srcOrd="0" destOrd="0" presId="urn:microsoft.com/office/officeart/2005/8/layout/lProcess2"/>
    <dgm:cxn modelId="{494A5B4D-E2ED-416D-902A-FA1EE54C8C79}" srcId="{52831B94-A79A-4D75-998F-3E51DC565AFD}" destId="{FF120433-454B-4560-B0B6-E8201EF787F4}" srcOrd="1" destOrd="0" parTransId="{D43750C5-7EE4-4885-A3DF-83E86B24D235}" sibTransId="{7768B96A-BDB4-4CE9-9C63-0D3EF8C5B98C}"/>
    <dgm:cxn modelId="{6D988673-2A3C-4C29-B615-24F2B04F6AC7}" type="presOf" srcId="{612D2752-825D-475E-A5F5-881DE6B90FFC}" destId="{ED544960-AC54-4B04-888E-47610D60EF26}" srcOrd="0" destOrd="0" presId="urn:microsoft.com/office/officeart/2005/8/layout/lProcess2"/>
    <dgm:cxn modelId="{DDBC0056-8E47-4E4B-BEE3-D507C58D0CC5}" type="presOf" srcId="{FF120433-454B-4560-B0B6-E8201EF787F4}" destId="{B1DFA156-3804-47C7-BBFB-9DE04856153E}" srcOrd="1" destOrd="0" presId="urn:microsoft.com/office/officeart/2005/8/layout/lProcess2"/>
    <dgm:cxn modelId="{5FB6EA77-6F75-44EF-8C66-F970A3F5A0AD}" srcId="{7DBBF94A-4524-4213-9976-75B34908AFE8}" destId="{D13DE89F-6EC7-4D84-B83A-465ACCD81EAC}" srcOrd="0" destOrd="0" parTransId="{0AD49969-D30B-473D-A4AE-54FD5E3B5363}" sibTransId="{EEE449D0-B5DD-4CB9-97C3-29B10936D38C}"/>
    <dgm:cxn modelId="{0FD7EE58-D2D0-4D08-8EBB-B496595A7C25}" type="presOf" srcId="{05C6E35B-79B1-4A46-AB3E-06545F76FCC3}" destId="{68CAAF85-A1E0-4099-8992-E373BFEE5C53}" srcOrd="0" destOrd="0" presId="urn:microsoft.com/office/officeart/2005/8/layout/lProcess2"/>
    <dgm:cxn modelId="{30ACC37D-46A0-46B6-AF06-3CE997E98F81}" type="presOf" srcId="{1442F227-EFD9-4213-A278-AA2A9010212A}" destId="{631964FE-4BF2-4655-9A42-39F06C902DBE}" srcOrd="0" destOrd="0" presId="urn:microsoft.com/office/officeart/2005/8/layout/lProcess2"/>
    <dgm:cxn modelId="{76D15D82-5AD8-4544-A902-48C30FB7F248}" type="presOf" srcId="{BEE723A8-1FDB-433D-AA03-66CC85B75F91}" destId="{12D6ED20-CD3C-407A-9909-87BC278E4EAA}" srcOrd="0" destOrd="0" presId="urn:microsoft.com/office/officeart/2005/8/layout/lProcess2"/>
    <dgm:cxn modelId="{FD33B684-7F71-411F-892F-9259310551BD}" type="presOf" srcId="{7DBBF94A-4524-4213-9976-75B34908AFE8}" destId="{F1C3E426-65CF-415E-8A08-95BC4905AA66}" srcOrd="1" destOrd="0" presId="urn:microsoft.com/office/officeart/2005/8/layout/lProcess2"/>
    <dgm:cxn modelId="{96CB81A1-7E3F-436A-98E7-DCF751D694F3}" type="presOf" srcId="{F889FF4C-CF56-490F-98B1-C40091E62672}" destId="{1E1D77D7-BD37-442B-8F53-96CD32C46721}" srcOrd="0" destOrd="0" presId="urn:microsoft.com/office/officeart/2005/8/layout/lProcess2"/>
    <dgm:cxn modelId="{32F830A5-DBCA-4CA7-AA8C-235389808D32}" type="presOf" srcId="{DF534462-BA29-4D3F-A0BE-3216F35CF6AC}" destId="{D54B6FCE-8A27-403E-BA2F-4A635205BC14}" srcOrd="0" destOrd="0" presId="urn:microsoft.com/office/officeart/2005/8/layout/lProcess2"/>
    <dgm:cxn modelId="{81BD37A7-3D6E-4CC0-9406-10CA28E114C8}" type="presOf" srcId="{7DBBF94A-4524-4213-9976-75B34908AFE8}" destId="{556B6D38-DEA5-4E2E-AFE2-510703ADFA5C}" srcOrd="0" destOrd="0" presId="urn:microsoft.com/office/officeart/2005/8/layout/lProcess2"/>
    <dgm:cxn modelId="{67EAD4AC-C091-4425-90C5-23271AA1C57B}" type="presOf" srcId="{52831B94-A79A-4D75-998F-3E51DC565AFD}" destId="{EEB62699-AF64-4557-9CE8-D98DB3DECF0E}" srcOrd="0" destOrd="0" presId="urn:microsoft.com/office/officeart/2005/8/layout/lProcess2"/>
    <dgm:cxn modelId="{BF64DAAF-D699-4ADF-BEA7-AD8A8FD84BC3}" srcId="{7DBBF94A-4524-4213-9976-75B34908AFE8}" destId="{BEE723A8-1FDB-433D-AA03-66CC85B75F91}" srcOrd="2" destOrd="0" parTransId="{AC35D4B2-134D-4457-B1A0-FED1C843B164}" sibTransId="{CDEB6E9C-FE63-47E7-917E-4D786D3E4688}"/>
    <dgm:cxn modelId="{C97C4AB7-89A0-45AD-8C18-2CC992E9FBD8}" type="presOf" srcId="{B25F93C8-2BC5-436F-915D-53073582EA67}" destId="{9DFBE3AE-B5AD-4E46-A4C3-4E136BEFE990}" srcOrd="0" destOrd="0" presId="urn:microsoft.com/office/officeart/2005/8/layout/lProcess2"/>
    <dgm:cxn modelId="{53094CB8-8440-4037-9157-4BBE6F6DD708}" type="presOf" srcId="{62305D7E-F9C7-4C58-A902-B800F3ED7BB3}" destId="{9D8917B2-9597-4086-A973-8D82629DAFFA}" srcOrd="1" destOrd="0" presId="urn:microsoft.com/office/officeart/2005/8/layout/lProcess2"/>
    <dgm:cxn modelId="{1059C0C9-4371-4FD4-907A-874AEDD4EC03}" srcId="{7DBBF94A-4524-4213-9976-75B34908AFE8}" destId="{B25F93C8-2BC5-436F-915D-53073582EA67}" srcOrd="1" destOrd="0" parTransId="{51BA1758-6FB9-4157-87D0-911E6417D304}" sibTransId="{085A50B3-D803-45B6-9DA8-4AB19A3B3985}"/>
    <dgm:cxn modelId="{F60FC2D5-070D-432F-8F66-9B62A7BBA041}" srcId="{62305D7E-F9C7-4C58-A902-B800F3ED7BB3}" destId="{5600EAD3-F736-431D-A32A-0AC0BC1E3A46}" srcOrd="2" destOrd="0" parTransId="{722698B1-B058-4912-AF82-57D831160DA3}" sibTransId="{AC1A1FE4-4A4A-4614-9B36-5C200907DB87}"/>
    <dgm:cxn modelId="{1669D4DF-1DC2-444F-BACD-A90C816CA1EE}" srcId="{FF120433-454B-4560-B0B6-E8201EF787F4}" destId="{612D2752-825D-475E-A5F5-881DE6B90FFC}" srcOrd="1" destOrd="0" parTransId="{606A033E-9750-439A-A72C-4FF13C5F1FFE}" sibTransId="{87549D82-2AA9-4F76-9A53-8A4BD7F8E620}"/>
    <dgm:cxn modelId="{61F4C9E3-B1D8-4F70-9C53-0E2AB0A941F9}" srcId="{52831B94-A79A-4D75-998F-3E51DC565AFD}" destId="{7DBBF94A-4524-4213-9976-75B34908AFE8}" srcOrd="2" destOrd="0" parTransId="{A73E69B8-EEE7-4D08-9646-1BFCF7583CB6}" sibTransId="{046BDCE7-8276-42E6-9477-05479B35631A}"/>
    <dgm:cxn modelId="{B8639CE5-92B5-4334-A9E9-ABC644DC596B}" type="presOf" srcId="{5600EAD3-F736-431D-A32A-0AC0BC1E3A46}" destId="{F5BC3433-0405-4848-A76B-CFBC23A6E6B1}" srcOrd="0" destOrd="0" presId="urn:microsoft.com/office/officeart/2005/8/layout/lProcess2"/>
    <dgm:cxn modelId="{21E7E4E8-7017-42F9-9283-11217E24E265}" srcId="{FF120433-454B-4560-B0B6-E8201EF787F4}" destId="{1442F227-EFD9-4213-A278-AA2A9010212A}" srcOrd="2" destOrd="0" parTransId="{4F3C0E52-45B7-4B0E-A260-C167FF8F4EC0}" sibTransId="{554A3A4A-8FAA-4EDE-BAD6-BC1B3146C8F1}"/>
    <dgm:cxn modelId="{293978EA-E4ED-4A56-B5B0-CFA954E14F79}" type="presOf" srcId="{FF120433-454B-4560-B0B6-E8201EF787F4}" destId="{17372208-09AA-4AE7-8F66-211C348F76CA}" srcOrd="0" destOrd="0" presId="urn:microsoft.com/office/officeart/2005/8/layout/lProcess2"/>
    <dgm:cxn modelId="{B0BB8BF9-B9DB-4BC2-825A-7CDDE9FC6333}" srcId="{FF120433-454B-4560-B0B6-E8201EF787F4}" destId="{DF534462-BA29-4D3F-A0BE-3216F35CF6AC}" srcOrd="0" destOrd="0" parTransId="{6BC539E9-3787-42E5-AAE5-5A02D625062C}" sibTransId="{04DD205C-1E94-4A34-88CC-C60CF55657C5}"/>
    <dgm:cxn modelId="{411B6E33-B025-4579-95F8-0D7B7CA9E5D0}" type="presParOf" srcId="{EEB62699-AF64-4557-9CE8-D98DB3DECF0E}" destId="{CD54B4E1-6DB5-462B-9537-618D1AE1FEAD}" srcOrd="0" destOrd="0" presId="urn:microsoft.com/office/officeart/2005/8/layout/lProcess2"/>
    <dgm:cxn modelId="{BBD615E9-A6BC-4186-BAEB-1CEBCF9494FB}" type="presParOf" srcId="{CD54B4E1-6DB5-462B-9537-618D1AE1FEAD}" destId="{8855F8F5-89F1-400E-BFC9-74FB82DDD9CC}" srcOrd="0" destOrd="0" presId="urn:microsoft.com/office/officeart/2005/8/layout/lProcess2"/>
    <dgm:cxn modelId="{9A734728-E327-42EF-9C25-1166981D1E0F}" type="presParOf" srcId="{CD54B4E1-6DB5-462B-9537-618D1AE1FEAD}" destId="{9D8917B2-9597-4086-A973-8D82629DAFFA}" srcOrd="1" destOrd="0" presId="urn:microsoft.com/office/officeart/2005/8/layout/lProcess2"/>
    <dgm:cxn modelId="{4F0C14FA-6EA0-4C20-BDF6-90C8710E60C5}" type="presParOf" srcId="{CD54B4E1-6DB5-462B-9537-618D1AE1FEAD}" destId="{2FDD8FAC-AE21-44C2-8EF6-8EE316672381}" srcOrd="2" destOrd="0" presId="urn:microsoft.com/office/officeart/2005/8/layout/lProcess2"/>
    <dgm:cxn modelId="{04EF1296-8653-41E4-A4E5-28EC576FF1E7}" type="presParOf" srcId="{2FDD8FAC-AE21-44C2-8EF6-8EE316672381}" destId="{41DD2F07-CDE9-4EB5-9724-E55F93CBFF8F}" srcOrd="0" destOrd="0" presId="urn:microsoft.com/office/officeart/2005/8/layout/lProcess2"/>
    <dgm:cxn modelId="{A7DABAB8-8371-4FFA-B7FE-D7C0D010FD6D}" type="presParOf" srcId="{41DD2F07-CDE9-4EB5-9724-E55F93CBFF8F}" destId="{68CAAF85-A1E0-4099-8992-E373BFEE5C53}" srcOrd="0" destOrd="0" presId="urn:microsoft.com/office/officeart/2005/8/layout/lProcess2"/>
    <dgm:cxn modelId="{91D3BFA5-BA40-47DA-AAAF-AEB162CB6747}" type="presParOf" srcId="{41DD2F07-CDE9-4EB5-9724-E55F93CBFF8F}" destId="{A4257D3F-491B-4B73-9A56-DE20474325D5}" srcOrd="1" destOrd="0" presId="urn:microsoft.com/office/officeart/2005/8/layout/lProcess2"/>
    <dgm:cxn modelId="{0C9B0A1B-C27B-43D8-A106-B58F34CB6EAD}" type="presParOf" srcId="{41DD2F07-CDE9-4EB5-9724-E55F93CBFF8F}" destId="{1E1D77D7-BD37-442B-8F53-96CD32C46721}" srcOrd="2" destOrd="0" presId="urn:microsoft.com/office/officeart/2005/8/layout/lProcess2"/>
    <dgm:cxn modelId="{25327AB5-B4C0-4072-9235-1F747490CE68}" type="presParOf" srcId="{41DD2F07-CDE9-4EB5-9724-E55F93CBFF8F}" destId="{F1A7320E-A91A-483F-A866-1EAEC9AD05A0}" srcOrd="3" destOrd="0" presId="urn:microsoft.com/office/officeart/2005/8/layout/lProcess2"/>
    <dgm:cxn modelId="{00E7636E-3731-461C-846F-747A7B7CAC3A}" type="presParOf" srcId="{41DD2F07-CDE9-4EB5-9724-E55F93CBFF8F}" destId="{F5BC3433-0405-4848-A76B-CFBC23A6E6B1}" srcOrd="4" destOrd="0" presId="urn:microsoft.com/office/officeart/2005/8/layout/lProcess2"/>
    <dgm:cxn modelId="{9CA7FCA3-15BF-4AE7-877C-4A0E274BDB93}" type="presParOf" srcId="{EEB62699-AF64-4557-9CE8-D98DB3DECF0E}" destId="{43D04433-A6E1-4AFB-9FE8-318EE693984E}" srcOrd="1" destOrd="0" presId="urn:microsoft.com/office/officeart/2005/8/layout/lProcess2"/>
    <dgm:cxn modelId="{859E57CC-CC3C-4E01-9D15-C65A256BAD13}" type="presParOf" srcId="{EEB62699-AF64-4557-9CE8-D98DB3DECF0E}" destId="{C1FE6167-C207-4E77-BF6B-EA3F70C3C568}" srcOrd="2" destOrd="0" presId="urn:microsoft.com/office/officeart/2005/8/layout/lProcess2"/>
    <dgm:cxn modelId="{99BCB32F-61DF-4416-939E-5F56BEB4A931}" type="presParOf" srcId="{C1FE6167-C207-4E77-BF6B-EA3F70C3C568}" destId="{17372208-09AA-4AE7-8F66-211C348F76CA}" srcOrd="0" destOrd="0" presId="urn:microsoft.com/office/officeart/2005/8/layout/lProcess2"/>
    <dgm:cxn modelId="{04EC8A6F-AFA0-4912-AADD-626D283A0DF1}" type="presParOf" srcId="{C1FE6167-C207-4E77-BF6B-EA3F70C3C568}" destId="{B1DFA156-3804-47C7-BBFB-9DE04856153E}" srcOrd="1" destOrd="0" presId="urn:microsoft.com/office/officeart/2005/8/layout/lProcess2"/>
    <dgm:cxn modelId="{428D296C-7320-42B1-9EA3-17BBD5D6501D}" type="presParOf" srcId="{C1FE6167-C207-4E77-BF6B-EA3F70C3C568}" destId="{439E2C74-9AED-4523-AC05-BAF7F79B68A6}" srcOrd="2" destOrd="0" presId="urn:microsoft.com/office/officeart/2005/8/layout/lProcess2"/>
    <dgm:cxn modelId="{73FE7503-DA6B-48A6-8C76-8A0DA801D4A0}" type="presParOf" srcId="{439E2C74-9AED-4523-AC05-BAF7F79B68A6}" destId="{11195A8F-D7E3-4EB4-B319-E418A63CE408}" srcOrd="0" destOrd="0" presId="urn:microsoft.com/office/officeart/2005/8/layout/lProcess2"/>
    <dgm:cxn modelId="{FAC561D7-E2CD-456C-8EB5-EDE5120B80F3}" type="presParOf" srcId="{11195A8F-D7E3-4EB4-B319-E418A63CE408}" destId="{D54B6FCE-8A27-403E-BA2F-4A635205BC14}" srcOrd="0" destOrd="0" presId="urn:microsoft.com/office/officeart/2005/8/layout/lProcess2"/>
    <dgm:cxn modelId="{BA0F576D-2063-41B4-BF24-01C191C59693}" type="presParOf" srcId="{11195A8F-D7E3-4EB4-B319-E418A63CE408}" destId="{9C4DF723-57B1-4A72-9375-9FE5062F93F1}" srcOrd="1" destOrd="0" presId="urn:microsoft.com/office/officeart/2005/8/layout/lProcess2"/>
    <dgm:cxn modelId="{0C518A66-A2D4-4E87-B41F-A532FF59CB8D}" type="presParOf" srcId="{11195A8F-D7E3-4EB4-B319-E418A63CE408}" destId="{ED544960-AC54-4B04-888E-47610D60EF26}" srcOrd="2" destOrd="0" presId="urn:microsoft.com/office/officeart/2005/8/layout/lProcess2"/>
    <dgm:cxn modelId="{BA2281CD-065C-4A1E-B622-7FCB2957CF75}" type="presParOf" srcId="{11195A8F-D7E3-4EB4-B319-E418A63CE408}" destId="{FF68440E-295D-40AB-A5F2-A6DDBBF9F7BB}" srcOrd="3" destOrd="0" presId="urn:microsoft.com/office/officeart/2005/8/layout/lProcess2"/>
    <dgm:cxn modelId="{18F12EB9-ADBC-4DE0-ACDE-3248C6FF4FAB}" type="presParOf" srcId="{11195A8F-D7E3-4EB4-B319-E418A63CE408}" destId="{631964FE-4BF2-4655-9A42-39F06C902DBE}" srcOrd="4" destOrd="0" presId="urn:microsoft.com/office/officeart/2005/8/layout/lProcess2"/>
    <dgm:cxn modelId="{1EA98392-6953-44E9-AB62-757AE3A6345B}" type="presParOf" srcId="{EEB62699-AF64-4557-9CE8-D98DB3DECF0E}" destId="{0D1BB59E-6859-459A-AAFA-0F0FF3ED7EAA}" srcOrd="3" destOrd="0" presId="urn:microsoft.com/office/officeart/2005/8/layout/lProcess2"/>
    <dgm:cxn modelId="{AAFE32BA-3F63-4E70-BA6A-6EB768167372}" type="presParOf" srcId="{EEB62699-AF64-4557-9CE8-D98DB3DECF0E}" destId="{77EF7AB7-9D6F-46A7-BF0D-01E2FAB2C7BD}" srcOrd="4" destOrd="0" presId="urn:microsoft.com/office/officeart/2005/8/layout/lProcess2"/>
    <dgm:cxn modelId="{67AC0984-60CC-4CF5-837A-8A1621D6354F}" type="presParOf" srcId="{77EF7AB7-9D6F-46A7-BF0D-01E2FAB2C7BD}" destId="{556B6D38-DEA5-4E2E-AFE2-510703ADFA5C}" srcOrd="0" destOrd="0" presId="urn:microsoft.com/office/officeart/2005/8/layout/lProcess2"/>
    <dgm:cxn modelId="{C4FCD502-5DFE-43F1-A478-C5DD78B9A184}" type="presParOf" srcId="{77EF7AB7-9D6F-46A7-BF0D-01E2FAB2C7BD}" destId="{F1C3E426-65CF-415E-8A08-95BC4905AA66}" srcOrd="1" destOrd="0" presId="urn:microsoft.com/office/officeart/2005/8/layout/lProcess2"/>
    <dgm:cxn modelId="{204BD69C-0F22-433D-8E9B-0763E02A7ACC}" type="presParOf" srcId="{77EF7AB7-9D6F-46A7-BF0D-01E2FAB2C7BD}" destId="{95055F6E-28B2-4DA8-903A-7F34C443DA51}" srcOrd="2" destOrd="0" presId="urn:microsoft.com/office/officeart/2005/8/layout/lProcess2"/>
    <dgm:cxn modelId="{63917F79-2484-433C-B690-9301F51F1D1B}" type="presParOf" srcId="{95055F6E-28B2-4DA8-903A-7F34C443DA51}" destId="{D9041BDB-A2E7-4FA8-B2C4-E95CB59D4F2A}" srcOrd="0" destOrd="0" presId="urn:microsoft.com/office/officeart/2005/8/layout/lProcess2"/>
    <dgm:cxn modelId="{464ADAB0-EF16-49FA-8DF8-919285EC9F78}" type="presParOf" srcId="{D9041BDB-A2E7-4FA8-B2C4-E95CB59D4F2A}" destId="{3714CC4E-B84F-4E82-8D34-24FBA60F4335}" srcOrd="0" destOrd="0" presId="urn:microsoft.com/office/officeart/2005/8/layout/lProcess2"/>
    <dgm:cxn modelId="{64DF695D-3460-43A9-947E-2A254C5A4649}" type="presParOf" srcId="{D9041BDB-A2E7-4FA8-B2C4-E95CB59D4F2A}" destId="{CF359AE1-2C0E-46EC-8A75-AB192B944BB1}" srcOrd="1" destOrd="0" presId="urn:microsoft.com/office/officeart/2005/8/layout/lProcess2"/>
    <dgm:cxn modelId="{FD674654-4498-487A-9444-3747B48AC5C3}" type="presParOf" srcId="{D9041BDB-A2E7-4FA8-B2C4-E95CB59D4F2A}" destId="{9DFBE3AE-B5AD-4E46-A4C3-4E136BEFE990}" srcOrd="2" destOrd="0" presId="urn:microsoft.com/office/officeart/2005/8/layout/lProcess2"/>
    <dgm:cxn modelId="{B1310D38-90F3-4568-9D06-A9341EB5AD70}" type="presParOf" srcId="{D9041BDB-A2E7-4FA8-B2C4-E95CB59D4F2A}" destId="{FA2B70E0-ED77-49D0-BC1D-4CA475FA0907}" srcOrd="3" destOrd="0" presId="urn:microsoft.com/office/officeart/2005/8/layout/lProcess2"/>
    <dgm:cxn modelId="{0A2EAFE7-DD44-46CC-859F-B9FB7B748BD6}" type="presParOf" srcId="{D9041BDB-A2E7-4FA8-B2C4-E95CB59D4F2A}" destId="{12D6ED20-CD3C-407A-9909-87BC278E4EAA}" srcOrd="4"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831B94-A79A-4D75-998F-3E51DC565AFD}" type="doc">
      <dgm:prSet loTypeId="urn:microsoft.com/office/officeart/2005/8/layout/lProcess2" loCatId="list" qsTypeId="urn:microsoft.com/office/officeart/2005/8/quickstyle/simple1" qsCatId="simple" csTypeId="urn:microsoft.com/office/officeart/2005/8/colors/accent2_2" csCatId="accent2" phldr="1"/>
      <dgm:spPr/>
      <dgm:t>
        <a:bodyPr/>
        <a:lstStyle/>
        <a:p>
          <a:endParaRPr lang="en-GB"/>
        </a:p>
      </dgm:t>
    </dgm:pt>
    <dgm:pt modelId="{62305D7E-F9C7-4C58-A902-B800F3ED7BB3}">
      <dgm:prSet phldrT="[Text]"/>
      <dgm:spPr/>
      <dgm:t>
        <a:bodyPr/>
        <a:lstStyle/>
        <a:p>
          <a:r>
            <a:rPr lang="en-GB"/>
            <a:t>Framework</a:t>
          </a:r>
        </a:p>
      </dgm:t>
    </dgm:pt>
    <dgm:pt modelId="{2A05621D-D088-46A2-8F37-2963E538EC06}" type="parTrans" cxnId="{7BD6E842-B918-4A22-98A5-40BCF3F091C9}">
      <dgm:prSet/>
      <dgm:spPr/>
      <dgm:t>
        <a:bodyPr/>
        <a:lstStyle/>
        <a:p>
          <a:endParaRPr lang="en-GB"/>
        </a:p>
      </dgm:t>
    </dgm:pt>
    <dgm:pt modelId="{D6F99276-13E7-4872-9453-F5C52A308CD4}" type="sibTrans" cxnId="{7BD6E842-B918-4A22-98A5-40BCF3F091C9}">
      <dgm:prSet/>
      <dgm:spPr/>
      <dgm:t>
        <a:bodyPr/>
        <a:lstStyle/>
        <a:p>
          <a:endParaRPr lang="en-GB"/>
        </a:p>
      </dgm:t>
    </dgm:pt>
    <dgm:pt modelId="{05C6E35B-79B1-4A46-AB3E-06545F76FCC3}">
      <dgm:prSet phldrT="[Text]" custT="1"/>
      <dgm:spPr/>
      <dgm:t>
        <a:bodyPr/>
        <a:lstStyle/>
        <a:p>
          <a:r>
            <a:rPr lang="en-GB" sz="1400"/>
            <a:t>Operational not legal separation</a:t>
          </a:r>
        </a:p>
      </dgm:t>
    </dgm:pt>
    <dgm:pt modelId="{DDF3982A-A6F2-4D48-A45B-9DEEE4C21F64}" type="parTrans" cxnId="{5C740702-182D-410B-AEEF-2D3588CA463A}">
      <dgm:prSet/>
      <dgm:spPr/>
      <dgm:t>
        <a:bodyPr/>
        <a:lstStyle/>
        <a:p>
          <a:endParaRPr lang="en-GB"/>
        </a:p>
      </dgm:t>
    </dgm:pt>
    <dgm:pt modelId="{3641E0DC-FC02-4A84-8149-7F4AB6EEE7DC}" type="sibTrans" cxnId="{5C740702-182D-410B-AEEF-2D3588CA463A}">
      <dgm:prSet/>
      <dgm:spPr/>
      <dgm:t>
        <a:bodyPr/>
        <a:lstStyle/>
        <a:p>
          <a:endParaRPr lang="en-GB"/>
        </a:p>
      </dgm:t>
    </dgm:pt>
    <dgm:pt modelId="{7DBBF94A-4524-4213-9976-75B34908AFE8}">
      <dgm:prSet phldrT="[Text]"/>
      <dgm:spPr/>
      <dgm:t>
        <a:bodyPr/>
        <a:lstStyle/>
        <a:p>
          <a:r>
            <a:rPr lang="en-GB"/>
            <a:t>Expected Benefits</a:t>
          </a:r>
        </a:p>
      </dgm:t>
    </dgm:pt>
    <dgm:pt modelId="{A73E69B8-EEE7-4D08-9646-1BFCF7583CB6}" type="parTrans" cxnId="{61F4C9E3-B1D8-4F70-9C53-0E2AB0A941F9}">
      <dgm:prSet/>
      <dgm:spPr/>
      <dgm:t>
        <a:bodyPr/>
        <a:lstStyle/>
        <a:p>
          <a:endParaRPr lang="en-GB"/>
        </a:p>
      </dgm:t>
    </dgm:pt>
    <dgm:pt modelId="{046BDCE7-8276-42E6-9477-05479B35631A}" type="sibTrans" cxnId="{61F4C9E3-B1D8-4F70-9C53-0E2AB0A941F9}">
      <dgm:prSet/>
      <dgm:spPr/>
      <dgm:t>
        <a:bodyPr/>
        <a:lstStyle/>
        <a:p>
          <a:endParaRPr lang="en-GB"/>
        </a:p>
      </dgm:t>
    </dgm:pt>
    <dgm:pt modelId="{D13DE89F-6EC7-4D84-B83A-465ACCD81EAC}">
      <dgm:prSet phldrT="[Text]" custT="1"/>
      <dgm:spPr/>
      <dgm:t>
        <a:bodyPr/>
        <a:lstStyle/>
        <a:p>
          <a:r>
            <a:rPr lang="en-GB" sz="1400"/>
            <a:t>Audit practice remunerated and promoted for audit quality and not for cross-selling other services</a:t>
          </a:r>
        </a:p>
      </dgm:t>
    </dgm:pt>
    <dgm:pt modelId="{0AD49969-D30B-473D-A4AE-54FD5E3B5363}" type="parTrans" cxnId="{5FB6EA77-6F75-44EF-8C66-F970A3F5A0AD}">
      <dgm:prSet/>
      <dgm:spPr/>
      <dgm:t>
        <a:bodyPr/>
        <a:lstStyle/>
        <a:p>
          <a:endParaRPr lang="en-GB"/>
        </a:p>
      </dgm:t>
    </dgm:pt>
    <dgm:pt modelId="{EEE449D0-B5DD-4CB9-97C3-29B10936D38C}" type="sibTrans" cxnId="{5FB6EA77-6F75-44EF-8C66-F970A3F5A0AD}">
      <dgm:prSet/>
      <dgm:spPr/>
      <dgm:t>
        <a:bodyPr/>
        <a:lstStyle/>
        <a:p>
          <a:endParaRPr lang="en-GB"/>
        </a:p>
      </dgm:t>
    </dgm:pt>
    <dgm:pt modelId="{D130BDD4-1356-43BC-A999-93EE7AD1D7D4}">
      <dgm:prSet phldrT="[Text]" custT="1"/>
      <dgm:spPr/>
      <dgm:t>
        <a:bodyPr/>
        <a:lstStyle/>
        <a:p>
          <a:r>
            <a:rPr lang="en-GB" sz="1400"/>
            <a:t>Governance – separate Audit Board with INE majority </a:t>
          </a:r>
        </a:p>
      </dgm:t>
    </dgm:pt>
    <dgm:pt modelId="{2F8356E2-57C4-4C36-AD20-1EA4DD4AF010}" type="parTrans" cxnId="{8E1F8521-F1A9-4814-A5CE-C0AC40BAD7FF}">
      <dgm:prSet/>
      <dgm:spPr/>
      <dgm:t>
        <a:bodyPr/>
        <a:lstStyle/>
        <a:p>
          <a:endParaRPr lang="en-GB"/>
        </a:p>
      </dgm:t>
    </dgm:pt>
    <dgm:pt modelId="{20A41FA6-4402-4BC8-88CB-92D102663BB1}" type="sibTrans" cxnId="{8E1F8521-F1A9-4814-A5CE-C0AC40BAD7FF}">
      <dgm:prSet/>
      <dgm:spPr/>
      <dgm:t>
        <a:bodyPr/>
        <a:lstStyle/>
        <a:p>
          <a:endParaRPr lang="en-GB"/>
        </a:p>
      </dgm:t>
    </dgm:pt>
    <dgm:pt modelId="{55955754-FD85-4025-9143-49BD6DB5B5F8}">
      <dgm:prSet phldrT="[Text]" custT="1"/>
      <dgm:spPr/>
      <dgm:t>
        <a:bodyPr/>
        <a:lstStyle/>
        <a:p>
          <a:r>
            <a:rPr lang="en-GB" sz="1400"/>
            <a:t>Financials – arms-length pricing and separate audit profit and loss account </a:t>
          </a:r>
        </a:p>
      </dgm:t>
    </dgm:pt>
    <dgm:pt modelId="{5EC89A65-2E11-45F1-815E-DE7F8E191B21}" type="parTrans" cxnId="{017B5163-7996-4273-B06D-AC76A60AEB30}">
      <dgm:prSet/>
      <dgm:spPr/>
      <dgm:t>
        <a:bodyPr/>
        <a:lstStyle/>
        <a:p>
          <a:endParaRPr lang="en-GB"/>
        </a:p>
      </dgm:t>
    </dgm:pt>
    <dgm:pt modelId="{290B4809-EADD-456B-8F50-5D545749270B}" type="sibTrans" cxnId="{017B5163-7996-4273-B06D-AC76A60AEB30}">
      <dgm:prSet/>
      <dgm:spPr/>
      <dgm:t>
        <a:bodyPr/>
        <a:lstStyle/>
        <a:p>
          <a:endParaRPr lang="en-GB"/>
        </a:p>
      </dgm:t>
    </dgm:pt>
    <dgm:pt modelId="{A04B5366-291F-41EB-805E-BAD2B7222239}">
      <dgm:prSet phldrT="[Text]" custT="1"/>
      <dgm:spPr/>
      <dgm:t>
        <a:bodyPr/>
        <a:lstStyle/>
        <a:p>
          <a:r>
            <a:rPr lang="en-GB" sz="1400"/>
            <a:t>Transparency over profitability of audit, minimisation of cross-subsidies, levelling of the playing field for competition</a:t>
          </a:r>
        </a:p>
      </dgm:t>
    </dgm:pt>
    <dgm:pt modelId="{8AC7BB96-94DA-4156-A87C-F40F1CB8BBA7}" type="parTrans" cxnId="{C7D560B6-407B-4540-B411-C3CADF70542C}">
      <dgm:prSet/>
      <dgm:spPr/>
      <dgm:t>
        <a:bodyPr/>
        <a:lstStyle/>
        <a:p>
          <a:endParaRPr lang="en-GB"/>
        </a:p>
      </dgm:t>
    </dgm:pt>
    <dgm:pt modelId="{58EEFC13-9408-4180-8C5F-D86F72305ED4}" type="sibTrans" cxnId="{C7D560B6-407B-4540-B411-C3CADF70542C}">
      <dgm:prSet/>
      <dgm:spPr/>
      <dgm:t>
        <a:bodyPr/>
        <a:lstStyle/>
        <a:p>
          <a:endParaRPr lang="en-GB"/>
        </a:p>
      </dgm:t>
    </dgm:pt>
    <dgm:pt modelId="{B112221C-A17E-41AD-8E82-C3EB5C394C1D}">
      <dgm:prSet phldrT="[Text]" custT="1"/>
      <dgm:spPr/>
      <dgm:t>
        <a:bodyPr/>
        <a:lstStyle/>
        <a:p>
          <a:r>
            <a:rPr lang="en-GB" sz="1400"/>
            <a:t>Improved accountability for audit quality</a:t>
          </a:r>
        </a:p>
      </dgm:t>
    </dgm:pt>
    <dgm:pt modelId="{B3232A57-B2BD-421E-B11C-F5C89D047EFD}" type="parTrans" cxnId="{E02098BE-C337-42EC-A3BE-F173A7E6BB67}">
      <dgm:prSet/>
      <dgm:spPr/>
      <dgm:t>
        <a:bodyPr/>
        <a:lstStyle/>
        <a:p>
          <a:endParaRPr lang="en-GB"/>
        </a:p>
      </dgm:t>
    </dgm:pt>
    <dgm:pt modelId="{C95BB55C-C5E2-4497-848A-43AD136CAF76}" type="sibTrans" cxnId="{E02098BE-C337-42EC-A3BE-F173A7E6BB67}">
      <dgm:prSet/>
      <dgm:spPr/>
      <dgm:t>
        <a:bodyPr/>
        <a:lstStyle/>
        <a:p>
          <a:endParaRPr lang="en-GB"/>
        </a:p>
      </dgm:t>
    </dgm:pt>
    <dgm:pt modelId="{ED5BF9A5-1F61-4D9E-9D69-FF19C1797B82}">
      <dgm:prSet phldrT="[Text]" custT="1"/>
      <dgm:spPr/>
      <dgm:t>
        <a:bodyPr/>
        <a:lstStyle/>
        <a:p>
          <a:r>
            <a:rPr lang="en-GB" sz="1400"/>
            <a:t>Scope of services – ringfence the audit practice </a:t>
          </a:r>
        </a:p>
      </dgm:t>
    </dgm:pt>
    <dgm:pt modelId="{E0755334-48D0-4213-8339-7D1AF1F9FC4B}" type="parTrans" cxnId="{6F0DDCBA-01BF-4068-A221-3ABDF985A89F}">
      <dgm:prSet/>
      <dgm:spPr/>
      <dgm:t>
        <a:bodyPr/>
        <a:lstStyle/>
        <a:p>
          <a:endParaRPr lang="en-GB"/>
        </a:p>
      </dgm:t>
    </dgm:pt>
    <dgm:pt modelId="{283D33B8-14B7-4C41-A8F0-15D5A89F9F94}" type="sibTrans" cxnId="{6F0DDCBA-01BF-4068-A221-3ABDF985A89F}">
      <dgm:prSet/>
      <dgm:spPr/>
      <dgm:t>
        <a:bodyPr/>
        <a:lstStyle/>
        <a:p>
          <a:endParaRPr lang="en-GB"/>
        </a:p>
      </dgm:t>
    </dgm:pt>
    <dgm:pt modelId="{EEB62699-AF64-4557-9CE8-D98DB3DECF0E}" type="pres">
      <dgm:prSet presAssocID="{52831B94-A79A-4D75-998F-3E51DC565AFD}" presName="theList" presStyleCnt="0">
        <dgm:presLayoutVars>
          <dgm:dir/>
          <dgm:animLvl val="lvl"/>
          <dgm:resizeHandles val="exact"/>
        </dgm:presLayoutVars>
      </dgm:prSet>
      <dgm:spPr/>
    </dgm:pt>
    <dgm:pt modelId="{CD54B4E1-6DB5-462B-9537-618D1AE1FEAD}" type="pres">
      <dgm:prSet presAssocID="{62305D7E-F9C7-4C58-A902-B800F3ED7BB3}" presName="compNode" presStyleCnt="0"/>
      <dgm:spPr/>
    </dgm:pt>
    <dgm:pt modelId="{8855F8F5-89F1-400E-BFC9-74FB82DDD9CC}" type="pres">
      <dgm:prSet presAssocID="{62305D7E-F9C7-4C58-A902-B800F3ED7BB3}" presName="aNode" presStyleLbl="bgShp" presStyleIdx="0" presStyleCnt="2"/>
      <dgm:spPr/>
    </dgm:pt>
    <dgm:pt modelId="{9D8917B2-9597-4086-A973-8D82629DAFFA}" type="pres">
      <dgm:prSet presAssocID="{62305D7E-F9C7-4C58-A902-B800F3ED7BB3}" presName="textNode" presStyleLbl="bgShp" presStyleIdx="0" presStyleCnt="2"/>
      <dgm:spPr/>
    </dgm:pt>
    <dgm:pt modelId="{2FDD8FAC-AE21-44C2-8EF6-8EE316672381}" type="pres">
      <dgm:prSet presAssocID="{62305D7E-F9C7-4C58-A902-B800F3ED7BB3}" presName="compChildNode" presStyleCnt="0"/>
      <dgm:spPr/>
    </dgm:pt>
    <dgm:pt modelId="{41DD2F07-CDE9-4EB5-9724-E55F93CBFF8F}" type="pres">
      <dgm:prSet presAssocID="{62305D7E-F9C7-4C58-A902-B800F3ED7BB3}" presName="theInnerList" presStyleCnt="0"/>
      <dgm:spPr/>
    </dgm:pt>
    <dgm:pt modelId="{68CAAF85-A1E0-4099-8992-E373BFEE5C53}" type="pres">
      <dgm:prSet presAssocID="{05C6E35B-79B1-4A46-AB3E-06545F76FCC3}" presName="childNode" presStyleLbl="node1" presStyleIdx="0" presStyleCnt="7">
        <dgm:presLayoutVars>
          <dgm:bulletEnabled val="1"/>
        </dgm:presLayoutVars>
      </dgm:prSet>
      <dgm:spPr/>
    </dgm:pt>
    <dgm:pt modelId="{02C3261F-D890-41E6-8B36-69586A28CA59}" type="pres">
      <dgm:prSet presAssocID="{05C6E35B-79B1-4A46-AB3E-06545F76FCC3}" presName="aSpace2" presStyleCnt="0"/>
      <dgm:spPr/>
    </dgm:pt>
    <dgm:pt modelId="{74E56D55-B148-48A8-8372-A33A46759A79}" type="pres">
      <dgm:prSet presAssocID="{D130BDD4-1356-43BC-A999-93EE7AD1D7D4}" presName="childNode" presStyleLbl="node1" presStyleIdx="1" presStyleCnt="7">
        <dgm:presLayoutVars>
          <dgm:bulletEnabled val="1"/>
        </dgm:presLayoutVars>
      </dgm:prSet>
      <dgm:spPr/>
    </dgm:pt>
    <dgm:pt modelId="{96780CEC-88F8-481A-BBF3-2C30AA991FD5}" type="pres">
      <dgm:prSet presAssocID="{D130BDD4-1356-43BC-A999-93EE7AD1D7D4}" presName="aSpace2" presStyleCnt="0"/>
      <dgm:spPr/>
    </dgm:pt>
    <dgm:pt modelId="{53C93046-B9FB-4CFE-970A-1E03267E3744}" type="pres">
      <dgm:prSet presAssocID="{ED5BF9A5-1F61-4D9E-9D69-FF19C1797B82}" presName="childNode" presStyleLbl="node1" presStyleIdx="2" presStyleCnt="7">
        <dgm:presLayoutVars>
          <dgm:bulletEnabled val="1"/>
        </dgm:presLayoutVars>
      </dgm:prSet>
      <dgm:spPr/>
    </dgm:pt>
    <dgm:pt modelId="{5752B3F5-1ACA-435E-8002-971CB5228FEF}" type="pres">
      <dgm:prSet presAssocID="{ED5BF9A5-1F61-4D9E-9D69-FF19C1797B82}" presName="aSpace2" presStyleCnt="0"/>
      <dgm:spPr/>
    </dgm:pt>
    <dgm:pt modelId="{6A1A3786-7FF9-439D-B613-924F37BD136F}" type="pres">
      <dgm:prSet presAssocID="{55955754-FD85-4025-9143-49BD6DB5B5F8}" presName="childNode" presStyleLbl="node1" presStyleIdx="3" presStyleCnt="7">
        <dgm:presLayoutVars>
          <dgm:bulletEnabled val="1"/>
        </dgm:presLayoutVars>
      </dgm:prSet>
      <dgm:spPr/>
    </dgm:pt>
    <dgm:pt modelId="{43D04433-A6E1-4AFB-9FE8-318EE693984E}" type="pres">
      <dgm:prSet presAssocID="{62305D7E-F9C7-4C58-A902-B800F3ED7BB3}" presName="aSpace" presStyleCnt="0"/>
      <dgm:spPr/>
    </dgm:pt>
    <dgm:pt modelId="{77EF7AB7-9D6F-46A7-BF0D-01E2FAB2C7BD}" type="pres">
      <dgm:prSet presAssocID="{7DBBF94A-4524-4213-9976-75B34908AFE8}" presName="compNode" presStyleCnt="0"/>
      <dgm:spPr/>
    </dgm:pt>
    <dgm:pt modelId="{556B6D38-DEA5-4E2E-AFE2-510703ADFA5C}" type="pres">
      <dgm:prSet presAssocID="{7DBBF94A-4524-4213-9976-75B34908AFE8}" presName="aNode" presStyleLbl="bgShp" presStyleIdx="1" presStyleCnt="2"/>
      <dgm:spPr/>
    </dgm:pt>
    <dgm:pt modelId="{F1C3E426-65CF-415E-8A08-95BC4905AA66}" type="pres">
      <dgm:prSet presAssocID="{7DBBF94A-4524-4213-9976-75B34908AFE8}" presName="textNode" presStyleLbl="bgShp" presStyleIdx="1" presStyleCnt="2"/>
      <dgm:spPr/>
    </dgm:pt>
    <dgm:pt modelId="{95055F6E-28B2-4DA8-903A-7F34C443DA51}" type="pres">
      <dgm:prSet presAssocID="{7DBBF94A-4524-4213-9976-75B34908AFE8}" presName="compChildNode" presStyleCnt="0"/>
      <dgm:spPr/>
    </dgm:pt>
    <dgm:pt modelId="{D9041BDB-A2E7-4FA8-B2C4-E95CB59D4F2A}" type="pres">
      <dgm:prSet presAssocID="{7DBBF94A-4524-4213-9976-75B34908AFE8}" presName="theInnerList" presStyleCnt="0"/>
      <dgm:spPr/>
    </dgm:pt>
    <dgm:pt modelId="{1FB752B3-2EE8-42BB-90DB-24CF2C898C88}" type="pres">
      <dgm:prSet presAssocID="{B112221C-A17E-41AD-8E82-C3EB5C394C1D}" presName="childNode" presStyleLbl="node1" presStyleIdx="4" presStyleCnt="7">
        <dgm:presLayoutVars>
          <dgm:bulletEnabled val="1"/>
        </dgm:presLayoutVars>
      </dgm:prSet>
      <dgm:spPr/>
    </dgm:pt>
    <dgm:pt modelId="{70C47067-9FCA-47BE-BDE3-ADC4A4E083E1}" type="pres">
      <dgm:prSet presAssocID="{B112221C-A17E-41AD-8E82-C3EB5C394C1D}" presName="aSpace2" presStyleCnt="0"/>
      <dgm:spPr/>
    </dgm:pt>
    <dgm:pt modelId="{3714CC4E-B84F-4E82-8D34-24FBA60F4335}" type="pres">
      <dgm:prSet presAssocID="{D13DE89F-6EC7-4D84-B83A-465ACCD81EAC}" presName="childNode" presStyleLbl="node1" presStyleIdx="5" presStyleCnt="7">
        <dgm:presLayoutVars>
          <dgm:bulletEnabled val="1"/>
        </dgm:presLayoutVars>
      </dgm:prSet>
      <dgm:spPr/>
    </dgm:pt>
    <dgm:pt modelId="{0F876D2B-BE84-4ABD-B61B-35D99A745A38}" type="pres">
      <dgm:prSet presAssocID="{D13DE89F-6EC7-4D84-B83A-465ACCD81EAC}" presName="aSpace2" presStyleCnt="0"/>
      <dgm:spPr/>
    </dgm:pt>
    <dgm:pt modelId="{16F2858F-8328-4EBB-ADD0-89B47231CE29}" type="pres">
      <dgm:prSet presAssocID="{A04B5366-291F-41EB-805E-BAD2B7222239}" presName="childNode" presStyleLbl="node1" presStyleIdx="6" presStyleCnt="7">
        <dgm:presLayoutVars>
          <dgm:bulletEnabled val="1"/>
        </dgm:presLayoutVars>
      </dgm:prSet>
      <dgm:spPr/>
    </dgm:pt>
  </dgm:ptLst>
  <dgm:cxnLst>
    <dgm:cxn modelId="{5C740702-182D-410B-AEEF-2D3588CA463A}" srcId="{62305D7E-F9C7-4C58-A902-B800F3ED7BB3}" destId="{05C6E35B-79B1-4A46-AB3E-06545F76FCC3}" srcOrd="0" destOrd="0" parTransId="{DDF3982A-A6F2-4D48-A45B-9DEEE4C21F64}" sibTransId="{3641E0DC-FC02-4A84-8149-7F4AB6EEE7DC}"/>
    <dgm:cxn modelId="{56DE7C20-5279-49E0-BFC6-9387DFBC1776}" type="presOf" srcId="{D130BDD4-1356-43BC-A999-93EE7AD1D7D4}" destId="{74E56D55-B148-48A8-8372-A33A46759A79}" srcOrd="0" destOrd="0" presId="urn:microsoft.com/office/officeart/2005/8/layout/lProcess2"/>
    <dgm:cxn modelId="{8E1F8521-F1A9-4814-A5CE-C0AC40BAD7FF}" srcId="{62305D7E-F9C7-4C58-A902-B800F3ED7BB3}" destId="{D130BDD4-1356-43BC-A999-93EE7AD1D7D4}" srcOrd="1" destOrd="0" parTransId="{2F8356E2-57C4-4C36-AD20-1EA4DD4AF010}" sibTransId="{20A41FA6-4402-4BC8-88CB-92D102663BB1}"/>
    <dgm:cxn modelId="{7701752F-C2A8-4971-BED1-F0EE616A904B}" type="presOf" srcId="{D13DE89F-6EC7-4D84-B83A-465ACCD81EAC}" destId="{3714CC4E-B84F-4E82-8D34-24FBA60F4335}" srcOrd="0" destOrd="0" presId="urn:microsoft.com/office/officeart/2005/8/layout/lProcess2"/>
    <dgm:cxn modelId="{7BD6E842-B918-4A22-98A5-40BCF3F091C9}" srcId="{52831B94-A79A-4D75-998F-3E51DC565AFD}" destId="{62305D7E-F9C7-4C58-A902-B800F3ED7BB3}" srcOrd="0" destOrd="0" parTransId="{2A05621D-D088-46A2-8F37-2963E538EC06}" sibTransId="{D6F99276-13E7-4872-9453-F5C52A308CD4}"/>
    <dgm:cxn modelId="{017B5163-7996-4273-B06D-AC76A60AEB30}" srcId="{62305D7E-F9C7-4C58-A902-B800F3ED7BB3}" destId="{55955754-FD85-4025-9143-49BD6DB5B5F8}" srcOrd="3" destOrd="0" parTransId="{5EC89A65-2E11-45F1-815E-DE7F8E191B21}" sibTransId="{290B4809-EADD-456B-8F50-5D545749270B}"/>
    <dgm:cxn modelId="{16995B66-791B-49BF-B904-A09333A2972D}" type="presOf" srcId="{62305D7E-F9C7-4C58-A902-B800F3ED7BB3}" destId="{8855F8F5-89F1-400E-BFC9-74FB82DDD9CC}" srcOrd="0" destOrd="0" presId="urn:microsoft.com/office/officeart/2005/8/layout/lProcess2"/>
    <dgm:cxn modelId="{306D966B-5E8C-4900-A74D-0E0D6C198980}" type="presOf" srcId="{55955754-FD85-4025-9143-49BD6DB5B5F8}" destId="{6A1A3786-7FF9-439D-B613-924F37BD136F}" srcOrd="0" destOrd="0" presId="urn:microsoft.com/office/officeart/2005/8/layout/lProcess2"/>
    <dgm:cxn modelId="{5FB6EA77-6F75-44EF-8C66-F970A3F5A0AD}" srcId="{7DBBF94A-4524-4213-9976-75B34908AFE8}" destId="{D13DE89F-6EC7-4D84-B83A-465ACCD81EAC}" srcOrd="1" destOrd="0" parTransId="{0AD49969-D30B-473D-A4AE-54FD5E3B5363}" sibTransId="{EEE449D0-B5DD-4CB9-97C3-29B10936D38C}"/>
    <dgm:cxn modelId="{0FD7EE58-D2D0-4D08-8EBB-B496595A7C25}" type="presOf" srcId="{05C6E35B-79B1-4A46-AB3E-06545F76FCC3}" destId="{68CAAF85-A1E0-4099-8992-E373BFEE5C53}" srcOrd="0" destOrd="0" presId="urn:microsoft.com/office/officeart/2005/8/layout/lProcess2"/>
    <dgm:cxn modelId="{FD33B684-7F71-411F-892F-9259310551BD}" type="presOf" srcId="{7DBBF94A-4524-4213-9976-75B34908AFE8}" destId="{F1C3E426-65CF-415E-8A08-95BC4905AA66}" srcOrd="1" destOrd="0" presId="urn:microsoft.com/office/officeart/2005/8/layout/lProcess2"/>
    <dgm:cxn modelId="{3B996A91-CA33-4ECA-AF6F-8693F9E12312}" type="presOf" srcId="{A04B5366-291F-41EB-805E-BAD2B7222239}" destId="{16F2858F-8328-4EBB-ADD0-89B47231CE29}" srcOrd="0" destOrd="0" presId="urn:microsoft.com/office/officeart/2005/8/layout/lProcess2"/>
    <dgm:cxn modelId="{3F85C99B-E661-400A-AF1A-56494C90D8C7}" type="presOf" srcId="{B112221C-A17E-41AD-8E82-C3EB5C394C1D}" destId="{1FB752B3-2EE8-42BB-90DB-24CF2C898C88}" srcOrd="0" destOrd="0" presId="urn:microsoft.com/office/officeart/2005/8/layout/lProcess2"/>
    <dgm:cxn modelId="{1CD52DA1-CA63-4754-B48D-567DBC7AD560}" type="presOf" srcId="{ED5BF9A5-1F61-4D9E-9D69-FF19C1797B82}" destId="{53C93046-B9FB-4CFE-970A-1E03267E3744}" srcOrd="0" destOrd="0" presId="urn:microsoft.com/office/officeart/2005/8/layout/lProcess2"/>
    <dgm:cxn modelId="{81BD37A7-3D6E-4CC0-9406-10CA28E114C8}" type="presOf" srcId="{7DBBF94A-4524-4213-9976-75B34908AFE8}" destId="{556B6D38-DEA5-4E2E-AFE2-510703ADFA5C}" srcOrd="0" destOrd="0" presId="urn:microsoft.com/office/officeart/2005/8/layout/lProcess2"/>
    <dgm:cxn modelId="{67EAD4AC-C091-4425-90C5-23271AA1C57B}" type="presOf" srcId="{52831B94-A79A-4D75-998F-3E51DC565AFD}" destId="{EEB62699-AF64-4557-9CE8-D98DB3DECF0E}" srcOrd="0" destOrd="0" presId="urn:microsoft.com/office/officeart/2005/8/layout/lProcess2"/>
    <dgm:cxn modelId="{C7D560B6-407B-4540-B411-C3CADF70542C}" srcId="{7DBBF94A-4524-4213-9976-75B34908AFE8}" destId="{A04B5366-291F-41EB-805E-BAD2B7222239}" srcOrd="2" destOrd="0" parTransId="{8AC7BB96-94DA-4156-A87C-F40F1CB8BBA7}" sibTransId="{58EEFC13-9408-4180-8C5F-D86F72305ED4}"/>
    <dgm:cxn modelId="{53094CB8-8440-4037-9157-4BBE6F6DD708}" type="presOf" srcId="{62305D7E-F9C7-4C58-A902-B800F3ED7BB3}" destId="{9D8917B2-9597-4086-A973-8D82629DAFFA}" srcOrd="1" destOrd="0" presId="urn:microsoft.com/office/officeart/2005/8/layout/lProcess2"/>
    <dgm:cxn modelId="{6F0DDCBA-01BF-4068-A221-3ABDF985A89F}" srcId="{62305D7E-F9C7-4C58-A902-B800F3ED7BB3}" destId="{ED5BF9A5-1F61-4D9E-9D69-FF19C1797B82}" srcOrd="2" destOrd="0" parTransId="{E0755334-48D0-4213-8339-7D1AF1F9FC4B}" sibTransId="{283D33B8-14B7-4C41-A8F0-15D5A89F9F94}"/>
    <dgm:cxn modelId="{E02098BE-C337-42EC-A3BE-F173A7E6BB67}" srcId="{7DBBF94A-4524-4213-9976-75B34908AFE8}" destId="{B112221C-A17E-41AD-8E82-C3EB5C394C1D}" srcOrd="0" destOrd="0" parTransId="{B3232A57-B2BD-421E-B11C-F5C89D047EFD}" sibTransId="{C95BB55C-C5E2-4497-848A-43AD136CAF76}"/>
    <dgm:cxn modelId="{61F4C9E3-B1D8-4F70-9C53-0E2AB0A941F9}" srcId="{52831B94-A79A-4D75-998F-3E51DC565AFD}" destId="{7DBBF94A-4524-4213-9976-75B34908AFE8}" srcOrd="1" destOrd="0" parTransId="{A73E69B8-EEE7-4D08-9646-1BFCF7583CB6}" sibTransId="{046BDCE7-8276-42E6-9477-05479B35631A}"/>
    <dgm:cxn modelId="{411B6E33-B025-4579-95F8-0D7B7CA9E5D0}" type="presParOf" srcId="{EEB62699-AF64-4557-9CE8-D98DB3DECF0E}" destId="{CD54B4E1-6DB5-462B-9537-618D1AE1FEAD}" srcOrd="0" destOrd="0" presId="urn:microsoft.com/office/officeart/2005/8/layout/lProcess2"/>
    <dgm:cxn modelId="{BBD615E9-A6BC-4186-BAEB-1CEBCF9494FB}" type="presParOf" srcId="{CD54B4E1-6DB5-462B-9537-618D1AE1FEAD}" destId="{8855F8F5-89F1-400E-BFC9-74FB82DDD9CC}" srcOrd="0" destOrd="0" presId="urn:microsoft.com/office/officeart/2005/8/layout/lProcess2"/>
    <dgm:cxn modelId="{9A734728-E327-42EF-9C25-1166981D1E0F}" type="presParOf" srcId="{CD54B4E1-6DB5-462B-9537-618D1AE1FEAD}" destId="{9D8917B2-9597-4086-A973-8D82629DAFFA}" srcOrd="1" destOrd="0" presId="urn:microsoft.com/office/officeart/2005/8/layout/lProcess2"/>
    <dgm:cxn modelId="{4F0C14FA-6EA0-4C20-BDF6-90C8710E60C5}" type="presParOf" srcId="{CD54B4E1-6DB5-462B-9537-618D1AE1FEAD}" destId="{2FDD8FAC-AE21-44C2-8EF6-8EE316672381}" srcOrd="2" destOrd="0" presId="urn:microsoft.com/office/officeart/2005/8/layout/lProcess2"/>
    <dgm:cxn modelId="{04EF1296-8653-41E4-A4E5-28EC576FF1E7}" type="presParOf" srcId="{2FDD8FAC-AE21-44C2-8EF6-8EE316672381}" destId="{41DD2F07-CDE9-4EB5-9724-E55F93CBFF8F}" srcOrd="0" destOrd="0" presId="urn:microsoft.com/office/officeart/2005/8/layout/lProcess2"/>
    <dgm:cxn modelId="{A7DABAB8-8371-4FFA-B7FE-D7C0D010FD6D}" type="presParOf" srcId="{41DD2F07-CDE9-4EB5-9724-E55F93CBFF8F}" destId="{68CAAF85-A1E0-4099-8992-E373BFEE5C53}" srcOrd="0" destOrd="0" presId="urn:microsoft.com/office/officeart/2005/8/layout/lProcess2"/>
    <dgm:cxn modelId="{4DE4F864-7D37-4624-BD96-C26AAFC1821D}" type="presParOf" srcId="{41DD2F07-CDE9-4EB5-9724-E55F93CBFF8F}" destId="{02C3261F-D890-41E6-8B36-69586A28CA59}" srcOrd="1" destOrd="0" presId="urn:microsoft.com/office/officeart/2005/8/layout/lProcess2"/>
    <dgm:cxn modelId="{7D49DC9C-81AB-4903-A634-380C328CE390}" type="presParOf" srcId="{41DD2F07-CDE9-4EB5-9724-E55F93CBFF8F}" destId="{74E56D55-B148-48A8-8372-A33A46759A79}" srcOrd="2" destOrd="0" presId="urn:microsoft.com/office/officeart/2005/8/layout/lProcess2"/>
    <dgm:cxn modelId="{0DC8B589-A75E-41E9-AD1F-F3F504042FE7}" type="presParOf" srcId="{41DD2F07-CDE9-4EB5-9724-E55F93CBFF8F}" destId="{96780CEC-88F8-481A-BBF3-2C30AA991FD5}" srcOrd="3" destOrd="0" presId="urn:microsoft.com/office/officeart/2005/8/layout/lProcess2"/>
    <dgm:cxn modelId="{89CB6D66-1F63-4788-9C4D-EA759F10D31B}" type="presParOf" srcId="{41DD2F07-CDE9-4EB5-9724-E55F93CBFF8F}" destId="{53C93046-B9FB-4CFE-970A-1E03267E3744}" srcOrd="4" destOrd="0" presId="urn:microsoft.com/office/officeart/2005/8/layout/lProcess2"/>
    <dgm:cxn modelId="{AC36A481-0EE1-4F83-BCD2-1D071DE440CC}" type="presParOf" srcId="{41DD2F07-CDE9-4EB5-9724-E55F93CBFF8F}" destId="{5752B3F5-1ACA-435E-8002-971CB5228FEF}" srcOrd="5" destOrd="0" presId="urn:microsoft.com/office/officeart/2005/8/layout/lProcess2"/>
    <dgm:cxn modelId="{49D8724F-0D33-4051-B819-02DE4BEBEE89}" type="presParOf" srcId="{41DD2F07-CDE9-4EB5-9724-E55F93CBFF8F}" destId="{6A1A3786-7FF9-439D-B613-924F37BD136F}" srcOrd="6" destOrd="0" presId="urn:microsoft.com/office/officeart/2005/8/layout/lProcess2"/>
    <dgm:cxn modelId="{9CA7FCA3-15BF-4AE7-877C-4A0E274BDB93}" type="presParOf" srcId="{EEB62699-AF64-4557-9CE8-D98DB3DECF0E}" destId="{43D04433-A6E1-4AFB-9FE8-318EE693984E}" srcOrd="1" destOrd="0" presId="urn:microsoft.com/office/officeart/2005/8/layout/lProcess2"/>
    <dgm:cxn modelId="{AAFE32BA-3F63-4E70-BA6A-6EB768167372}" type="presParOf" srcId="{EEB62699-AF64-4557-9CE8-D98DB3DECF0E}" destId="{77EF7AB7-9D6F-46A7-BF0D-01E2FAB2C7BD}" srcOrd="2" destOrd="0" presId="urn:microsoft.com/office/officeart/2005/8/layout/lProcess2"/>
    <dgm:cxn modelId="{67AC0984-60CC-4CF5-837A-8A1621D6354F}" type="presParOf" srcId="{77EF7AB7-9D6F-46A7-BF0D-01E2FAB2C7BD}" destId="{556B6D38-DEA5-4E2E-AFE2-510703ADFA5C}" srcOrd="0" destOrd="0" presId="urn:microsoft.com/office/officeart/2005/8/layout/lProcess2"/>
    <dgm:cxn modelId="{C4FCD502-5DFE-43F1-A478-C5DD78B9A184}" type="presParOf" srcId="{77EF7AB7-9D6F-46A7-BF0D-01E2FAB2C7BD}" destId="{F1C3E426-65CF-415E-8A08-95BC4905AA66}" srcOrd="1" destOrd="0" presId="urn:microsoft.com/office/officeart/2005/8/layout/lProcess2"/>
    <dgm:cxn modelId="{204BD69C-0F22-433D-8E9B-0763E02A7ACC}" type="presParOf" srcId="{77EF7AB7-9D6F-46A7-BF0D-01E2FAB2C7BD}" destId="{95055F6E-28B2-4DA8-903A-7F34C443DA51}" srcOrd="2" destOrd="0" presId="urn:microsoft.com/office/officeart/2005/8/layout/lProcess2"/>
    <dgm:cxn modelId="{63917F79-2484-433C-B690-9301F51F1D1B}" type="presParOf" srcId="{95055F6E-28B2-4DA8-903A-7F34C443DA51}" destId="{D9041BDB-A2E7-4FA8-B2C4-E95CB59D4F2A}" srcOrd="0" destOrd="0" presId="urn:microsoft.com/office/officeart/2005/8/layout/lProcess2"/>
    <dgm:cxn modelId="{719F16EA-0D91-4ECD-A76C-F8BD90A9B60D}" type="presParOf" srcId="{D9041BDB-A2E7-4FA8-B2C4-E95CB59D4F2A}" destId="{1FB752B3-2EE8-42BB-90DB-24CF2C898C88}" srcOrd="0" destOrd="0" presId="urn:microsoft.com/office/officeart/2005/8/layout/lProcess2"/>
    <dgm:cxn modelId="{5ACFCF84-871A-4B1D-B541-0F3ED7EBDE06}" type="presParOf" srcId="{D9041BDB-A2E7-4FA8-B2C4-E95CB59D4F2A}" destId="{70C47067-9FCA-47BE-BDE3-ADC4A4E083E1}" srcOrd="1" destOrd="0" presId="urn:microsoft.com/office/officeart/2005/8/layout/lProcess2"/>
    <dgm:cxn modelId="{464ADAB0-EF16-49FA-8DF8-919285EC9F78}" type="presParOf" srcId="{D9041BDB-A2E7-4FA8-B2C4-E95CB59D4F2A}" destId="{3714CC4E-B84F-4E82-8D34-24FBA60F4335}" srcOrd="2" destOrd="0" presId="urn:microsoft.com/office/officeart/2005/8/layout/lProcess2"/>
    <dgm:cxn modelId="{9D589287-CB17-436B-90E7-7F8A4E6E0320}" type="presParOf" srcId="{D9041BDB-A2E7-4FA8-B2C4-E95CB59D4F2A}" destId="{0F876D2B-BE84-4ABD-B61B-35D99A745A38}" srcOrd="3" destOrd="0" presId="urn:microsoft.com/office/officeart/2005/8/layout/lProcess2"/>
    <dgm:cxn modelId="{0CC77FFA-64B1-4A56-84CD-7430F452118F}" type="presParOf" srcId="{D9041BDB-A2E7-4FA8-B2C4-E95CB59D4F2A}" destId="{16F2858F-8328-4EBB-ADD0-89B47231CE29}" srcOrd="4"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42A95FF-391D-4310-91EF-66172F2FABD1}" type="doc">
      <dgm:prSet loTypeId="urn:microsoft.com/office/officeart/2016/7/layout/LinearBlockProcessNumbered" loCatId="process" qsTypeId="urn:microsoft.com/office/officeart/2005/8/quickstyle/simple4" qsCatId="simple" csTypeId="urn:microsoft.com/office/officeart/2005/8/colors/colorful2" csCatId="colorful" phldr="1"/>
      <dgm:spPr/>
      <dgm:t>
        <a:bodyPr/>
        <a:lstStyle/>
        <a:p>
          <a:endParaRPr lang="en-US"/>
        </a:p>
      </dgm:t>
    </dgm:pt>
    <dgm:pt modelId="{6FA2FD77-5989-468E-8FAE-2A440BE52F6F}">
      <dgm:prSet custT="1"/>
      <dgm:spPr/>
      <dgm:t>
        <a:bodyPr/>
        <a:lstStyle/>
        <a:p>
          <a:pPr>
            <a:defRPr cap="all"/>
          </a:pPr>
          <a:r>
            <a:rPr lang="en-US" sz="2000" cap="none" dirty="0">
              <a:latin typeface="Product Sans Thin" panose="020B0203030502040203"/>
            </a:rPr>
            <a:t>Case studies to identify instances where firm culture/ leadership led to ethical failures</a:t>
          </a:r>
        </a:p>
      </dgm:t>
    </dgm:pt>
    <dgm:pt modelId="{82072994-4290-49EC-B7D2-4EFD5C26428B}" type="parTrans" cxnId="{B1A1E6E9-669B-4917-9D2C-AA44A83B42BE}">
      <dgm:prSet/>
      <dgm:spPr/>
      <dgm:t>
        <a:bodyPr/>
        <a:lstStyle/>
        <a:p>
          <a:endParaRPr lang="en-US" dirty="0">
            <a:latin typeface="Product Sans Thin" panose="020B0203030502040203"/>
          </a:endParaRPr>
        </a:p>
      </dgm:t>
    </dgm:pt>
    <dgm:pt modelId="{B3375B29-F1AA-4937-ACDC-8299694F88DF}" type="sibTrans" cxnId="{B1A1E6E9-669B-4917-9D2C-AA44A83B42BE}">
      <dgm:prSet phldrT="01"/>
      <dgm:spPr/>
      <dgm:t>
        <a:bodyPr/>
        <a:lstStyle/>
        <a:p>
          <a:r>
            <a:rPr lang="en-US">
              <a:latin typeface="Product Sans Thin" panose="020B0203030502040203"/>
            </a:rPr>
            <a:t>01</a:t>
          </a:r>
        </a:p>
      </dgm:t>
    </dgm:pt>
    <dgm:pt modelId="{82B9ED52-488A-47EC-A5D2-B86CEFD2E4F2}">
      <dgm:prSet custT="1"/>
      <dgm:spPr/>
      <dgm:t>
        <a:bodyPr/>
        <a:lstStyle/>
        <a:p>
          <a:pPr>
            <a:defRPr cap="all"/>
          </a:pPr>
          <a:r>
            <a:rPr lang="en-US" sz="2000" cap="none" dirty="0">
              <a:latin typeface="Product Sans Thin" panose="020B0203030502040203"/>
            </a:rPr>
            <a:t>Characteristics  common to ethical failures attributable to firm culture/leadership</a:t>
          </a:r>
        </a:p>
      </dgm:t>
    </dgm:pt>
    <dgm:pt modelId="{CA1D2B53-96BE-4504-8AFB-18AE31ABC709}" type="parTrans" cxnId="{D8C8224C-8312-458D-ABA9-ADD3F8D77C2D}">
      <dgm:prSet/>
      <dgm:spPr/>
      <dgm:t>
        <a:bodyPr/>
        <a:lstStyle/>
        <a:p>
          <a:endParaRPr lang="en-US" dirty="0">
            <a:latin typeface="Product Sans Thin" panose="020B0203030502040203"/>
          </a:endParaRPr>
        </a:p>
      </dgm:t>
    </dgm:pt>
    <dgm:pt modelId="{AC2F4972-47FC-488C-A79F-8456FF7C86F1}" type="sibTrans" cxnId="{D8C8224C-8312-458D-ABA9-ADD3F8D77C2D}">
      <dgm:prSet phldrT="02"/>
      <dgm:spPr/>
      <dgm:t>
        <a:bodyPr/>
        <a:lstStyle/>
        <a:p>
          <a:r>
            <a:rPr lang="en-US">
              <a:latin typeface="Product Sans Thin" panose="020B0203030502040203"/>
            </a:rPr>
            <a:t>02</a:t>
          </a:r>
        </a:p>
      </dgm:t>
    </dgm:pt>
    <dgm:pt modelId="{5233477F-7B13-4904-BCDA-DDF8BCCCCCE0}">
      <dgm:prSet custT="1"/>
      <dgm:spPr/>
      <dgm:t>
        <a:bodyPr/>
        <a:lstStyle/>
        <a:p>
          <a:pPr>
            <a:defRPr cap="all"/>
          </a:pPr>
          <a:r>
            <a:rPr lang="en-US" sz="2000" cap="none" dirty="0">
              <a:latin typeface="Product Sans Thin" panose="020B0203030502040203"/>
            </a:rPr>
            <a:t>Identification of ways to address identified characteristics </a:t>
          </a:r>
        </a:p>
      </dgm:t>
    </dgm:pt>
    <dgm:pt modelId="{82823FF5-957E-4B9D-947D-FA3B367FACE5}" type="parTrans" cxnId="{5709F080-77E6-467A-9CC1-A2B035F6C95F}">
      <dgm:prSet/>
      <dgm:spPr/>
      <dgm:t>
        <a:bodyPr/>
        <a:lstStyle/>
        <a:p>
          <a:endParaRPr lang="en-US" dirty="0">
            <a:latin typeface="Product Sans Thin" panose="020B0203030502040203"/>
          </a:endParaRPr>
        </a:p>
      </dgm:t>
    </dgm:pt>
    <dgm:pt modelId="{3C9FED5E-CF05-4CB5-8865-6CE3B2ABA3CA}" type="sibTrans" cxnId="{5709F080-77E6-467A-9CC1-A2B035F6C95F}">
      <dgm:prSet phldrT="03"/>
      <dgm:spPr/>
      <dgm:t>
        <a:bodyPr/>
        <a:lstStyle/>
        <a:p>
          <a:r>
            <a:rPr lang="en-US">
              <a:latin typeface="Product Sans Thin" panose="020B0203030502040203"/>
            </a:rPr>
            <a:t>03</a:t>
          </a:r>
        </a:p>
      </dgm:t>
    </dgm:pt>
    <dgm:pt modelId="{CD2DA4B7-D6F9-4967-AD39-0DCF13E17C16}">
      <dgm:prSet custT="1"/>
      <dgm:spPr/>
      <dgm:t>
        <a:bodyPr/>
        <a:lstStyle/>
        <a:p>
          <a:pPr>
            <a:defRPr cap="all"/>
          </a:pPr>
          <a:r>
            <a:rPr lang="en-US" sz="2400" b="0" cap="none" dirty="0">
              <a:latin typeface="Product Sans Thin" panose="020B0203030502040203"/>
            </a:rPr>
            <a:t>Possible solutions                       </a:t>
          </a:r>
        </a:p>
      </dgm:t>
    </dgm:pt>
    <dgm:pt modelId="{40DBAAEA-966F-4B93-ADCE-7B319AE27008}" type="parTrans" cxnId="{D2FA9A2C-2177-4023-ACE3-1120D9FE8462}">
      <dgm:prSet/>
      <dgm:spPr/>
      <dgm:t>
        <a:bodyPr/>
        <a:lstStyle/>
        <a:p>
          <a:endParaRPr lang="en-US" dirty="0">
            <a:latin typeface="Product Sans Thin" panose="020B0203030502040203"/>
          </a:endParaRPr>
        </a:p>
      </dgm:t>
    </dgm:pt>
    <dgm:pt modelId="{04CCE91E-EB67-4891-B048-10F2AE1191F4}" type="sibTrans" cxnId="{D2FA9A2C-2177-4023-ACE3-1120D9FE8462}">
      <dgm:prSet phldrT="04"/>
      <dgm:spPr/>
      <dgm:t>
        <a:bodyPr/>
        <a:lstStyle/>
        <a:p>
          <a:r>
            <a:rPr lang="en-US">
              <a:latin typeface="Product Sans Thin" panose="020B0203030502040203"/>
            </a:rPr>
            <a:t>04</a:t>
          </a:r>
        </a:p>
      </dgm:t>
    </dgm:pt>
    <dgm:pt modelId="{B80A5B45-4463-452A-A6CB-027ABB9D24A0}" type="pres">
      <dgm:prSet presAssocID="{042A95FF-391D-4310-91EF-66172F2FABD1}" presName="Name0" presStyleCnt="0">
        <dgm:presLayoutVars>
          <dgm:animLvl val="lvl"/>
          <dgm:resizeHandles val="exact"/>
        </dgm:presLayoutVars>
      </dgm:prSet>
      <dgm:spPr/>
    </dgm:pt>
    <dgm:pt modelId="{B6EA7AD4-D64A-4168-BCA6-596CD1D0A4B4}" type="pres">
      <dgm:prSet presAssocID="{6FA2FD77-5989-468E-8FAE-2A440BE52F6F}" presName="compositeNode" presStyleCnt="0">
        <dgm:presLayoutVars>
          <dgm:bulletEnabled val="1"/>
        </dgm:presLayoutVars>
      </dgm:prSet>
      <dgm:spPr/>
    </dgm:pt>
    <dgm:pt modelId="{5FBC7C71-BE57-423B-A0D0-6ADD3016682D}" type="pres">
      <dgm:prSet presAssocID="{6FA2FD77-5989-468E-8FAE-2A440BE52F6F}" presName="bgRect" presStyleLbl="alignNode1" presStyleIdx="0" presStyleCnt="4"/>
      <dgm:spPr/>
    </dgm:pt>
    <dgm:pt modelId="{05B4D0EB-72C7-4A4F-85F3-5367E6CC449F}" type="pres">
      <dgm:prSet presAssocID="{B3375B29-F1AA-4937-ACDC-8299694F88DF}" presName="sibTransNodeRect" presStyleLbl="alignNode1" presStyleIdx="0" presStyleCnt="4">
        <dgm:presLayoutVars>
          <dgm:chMax val="0"/>
          <dgm:bulletEnabled val="1"/>
        </dgm:presLayoutVars>
      </dgm:prSet>
      <dgm:spPr/>
    </dgm:pt>
    <dgm:pt modelId="{EAC759CC-30AA-483B-968D-D5E10E7A6B34}" type="pres">
      <dgm:prSet presAssocID="{6FA2FD77-5989-468E-8FAE-2A440BE52F6F}" presName="nodeRect" presStyleLbl="alignNode1" presStyleIdx="0" presStyleCnt="4">
        <dgm:presLayoutVars>
          <dgm:bulletEnabled val="1"/>
        </dgm:presLayoutVars>
      </dgm:prSet>
      <dgm:spPr/>
    </dgm:pt>
    <dgm:pt modelId="{5110229E-8CF4-4F33-A39D-07EA06A9FABC}" type="pres">
      <dgm:prSet presAssocID="{B3375B29-F1AA-4937-ACDC-8299694F88DF}" presName="sibTrans" presStyleCnt="0"/>
      <dgm:spPr/>
    </dgm:pt>
    <dgm:pt modelId="{D14BD99F-63B0-42CF-A374-BFF2944DAB3E}" type="pres">
      <dgm:prSet presAssocID="{82B9ED52-488A-47EC-A5D2-B86CEFD2E4F2}" presName="compositeNode" presStyleCnt="0">
        <dgm:presLayoutVars>
          <dgm:bulletEnabled val="1"/>
        </dgm:presLayoutVars>
      </dgm:prSet>
      <dgm:spPr/>
    </dgm:pt>
    <dgm:pt modelId="{561B954E-26C1-41A4-AE9C-348FDCA69A02}" type="pres">
      <dgm:prSet presAssocID="{82B9ED52-488A-47EC-A5D2-B86CEFD2E4F2}" presName="bgRect" presStyleLbl="alignNode1" presStyleIdx="1" presStyleCnt="4"/>
      <dgm:spPr/>
    </dgm:pt>
    <dgm:pt modelId="{7C9722F7-DFB6-450A-86F7-666A2A1A7FF7}" type="pres">
      <dgm:prSet presAssocID="{AC2F4972-47FC-488C-A79F-8456FF7C86F1}" presName="sibTransNodeRect" presStyleLbl="alignNode1" presStyleIdx="1" presStyleCnt="4">
        <dgm:presLayoutVars>
          <dgm:chMax val="0"/>
          <dgm:bulletEnabled val="1"/>
        </dgm:presLayoutVars>
      </dgm:prSet>
      <dgm:spPr/>
    </dgm:pt>
    <dgm:pt modelId="{376ABE5B-40D3-4510-B6D5-C85AB4FC69D8}" type="pres">
      <dgm:prSet presAssocID="{82B9ED52-488A-47EC-A5D2-B86CEFD2E4F2}" presName="nodeRect" presStyleLbl="alignNode1" presStyleIdx="1" presStyleCnt="4">
        <dgm:presLayoutVars>
          <dgm:bulletEnabled val="1"/>
        </dgm:presLayoutVars>
      </dgm:prSet>
      <dgm:spPr/>
    </dgm:pt>
    <dgm:pt modelId="{92B154C9-971B-4411-AA3D-99A0C2C0B49E}" type="pres">
      <dgm:prSet presAssocID="{AC2F4972-47FC-488C-A79F-8456FF7C86F1}" presName="sibTrans" presStyleCnt="0"/>
      <dgm:spPr/>
    </dgm:pt>
    <dgm:pt modelId="{28D0E3DA-618B-4B47-899C-B137988BE14C}" type="pres">
      <dgm:prSet presAssocID="{5233477F-7B13-4904-BCDA-DDF8BCCCCCE0}" presName="compositeNode" presStyleCnt="0">
        <dgm:presLayoutVars>
          <dgm:bulletEnabled val="1"/>
        </dgm:presLayoutVars>
      </dgm:prSet>
      <dgm:spPr/>
    </dgm:pt>
    <dgm:pt modelId="{7B50BCE7-30E3-42A4-B991-6C75F2F30700}" type="pres">
      <dgm:prSet presAssocID="{5233477F-7B13-4904-BCDA-DDF8BCCCCCE0}" presName="bgRect" presStyleLbl="alignNode1" presStyleIdx="2" presStyleCnt="4"/>
      <dgm:spPr/>
    </dgm:pt>
    <dgm:pt modelId="{5F3D23CF-4E2F-4E52-900B-6537D1368024}" type="pres">
      <dgm:prSet presAssocID="{3C9FED5E-CF05-4CB5-8865-6CE3B2ABA3CA}" presName="sibTransNodeRect" presStyleLbl="alignNode1" presStyleIdx="2" presStyleCnt="4">
        <dgm:presLayoutVars>
          <dgm:chMax val="0"/>
          <dgm:bulletEnabled val="1"/>
        </dgm:presLayoutVars>
      </dgm:prSet>
      <dgm:spPr/>
    </dgm:pt>
    <dgm:pt modelId="{606CC730-4935-43A8-AAD5-F97262C7F8FC}" type="pres">
      <dgm:prSet presAssocID="{5233477F-7B13-4904-BCDA-DDF8BCCCCCE0}" presName="nodeRect" presStyleLbl="alignNode1" presStyleIdx="2" presStyleCnt="4">
        <dgm:presLayoutVars>
          <dgm:bulletEnabled val="1"/>
        </dgm:presLayoutVars>
      </dgm:prSet>
      <dgm:spPr/>
    </dgm:pt>
    <dgm:pt modelId="{813DAAAF-4166-4F81-8EFB-43207FD9B402}" type="pres">
      <dgm:prSet presAssocID="{3C9FED5E-CF05-4CB5-8865-6CE3B2ABA3CA}" presName="sibTrans" presStyleCnt="0"/>
      <dgm:spPr/>
    </dgm:pt>
    <dgm:pt modelId="{BA9D032F-185C-4FAF-B029-D0B5F00EE792}" type="pres">
      <dgm:prSet presAssocID="{CD2DA4B7-D6F9-4967-AD39-0DCF13E17C16}" presName="compositeNode" presStyleCnt="0">
        <dgm:presLayoutVars>
          <dgm:bulletEnabled val="1"/>
        </dgm:presLayoutVars>
      </dgm:prSet>
      <dgm:spPr/>
    </dgm:pt>
    <dgm:pt modelId="{2FF05C57-EC27-4853-AA4F-55E16855B0FB}" type="pres">
      <dgm:prSet presAssocID="{CD2DA4B7-D6F9-4967-AD39-0DCF13E17C16}" presName="bgRect" presStyleLbl="alignNode1" presStyleIdx="3" presStyleCnt="4"/>
      <dgm:spPr/>
    </dgm:pt>
    <dgm:pt modelId="{EA319316-B52B-442E-A6BE-903F88A3B8D7}" type="pres">
      <dgm:prSet presAssocID="{04CCE91E-EB67-4891-B048-10F2AE1191F4}" presName="sibTransNodeRect" presStyleLbl="alignNode1" presStyleIdx="3" presStyleCnt="4">
        <dgm:presLayoutVars>
          <dgm:chMax val="0"/>
          <dgm:bulletEnabled val="1"/>
        </dgm:presLayoutVars>
      </dgm:prSet>
      <dgm:spPr/>
    </dgm:pt>
    <dgm:pt modelId="{69331170-438E-49A1-8531-B5407241C20D}" type="pres">
      <dgm:prSet presAssocID="{CD2DA4B7-D6F9-4967-AD39-0DCF13E17C16}" presName="nodeRect" presStyleLbl="alignNode1" presStyleIdx="3" presStyleCnt="4">
        <dgm:presLayoutVars>
          <dgm:bulletEnabled val="1"/>
        </dgm:presLayoutVars>
      </dgm:prSet>
      <dgm:spPr/>
    </dgm:pt>
  </dgm:ptLst>
  <dgm:cxnLst>
    <dgm:cxn modelId="{ED72A308-AE27-4F34-94C6-09553C5A51E1}" type="presOf" srcId="{82B9ED52-488A-47EC-A5D2-B86CEFD2E4F2}" destId="{561B954E-26C1-41A4-AE9C-348FDCA69A02}" srcOrd="0" destOrd="0" presId="urn:microsoft.com/office/officeart/2016/7/layout/LinearBlockProcessNumbered"/>
    <dgm:cxn modelId="{D2FA9A2C-2177-4023-ACE3-1120D9FE8462}" srcId="{042A95FF-391D-4310-91EF-66172F2FABD1}" destId="{CD2DA4B7-D6F9-4967-AD39-0DCF13E17C16}" srcOrd="3" destOrd="0" parTransId="{40DBAAEA-966F-4B93-ADCE-7B319AE27008}" sibTransId="{04CCE91E-EB67-4891-B048-10F2AE1191F4}"/>
    <dgm:cxn modelId="{4A326134-536F-4495-BB92-497DE014FA13}" type="presOf" srcId="{6FA2FD77-5989-468E-8FAE-2A440BE52F6F}" destId="{5FBC7C71-BE57-423B-A0D0-6ADD3016682D}" srcOrd="0" destOrd="0" presId="urn:microsoft.com/office/officeart/2016/7/layout/LinearBlockProcessNumbered"/>
    <dgm:cxn modelId="{BA5F943F-1E4A-43FF-B9F7-0FEEF68B0331}" type="presOf" srcId="{042A95FF-391D-4310-91EF-66172F2FABD1}" destId="{B80A5B45-4463-452A-A6CB-027ABB9D24A0}" srcOrd="0" destOrd="0" presId="urn:microsoft.com/office/officeart/2016/7/layout/LinearBlockProcessNumbered"/>
    <dgm:cxn modelId="{F9D78446-7D16-42F5-BE82-B0576D8D932E}" type="presOf" srcId="{CD2DA4B7-D6F9-4967-AD39-0DCF13E17C16}" destId="{2FF05C57-EC27-4853-AA4F-55E16855B0FB}" srcOrd="0" destOrd="0" presId="urn:microsoft.com/office/officeart/2016/7/layout/LinearBlockProcessNumbered"/>
    <dgm:cxn modelId="{63BD4C6A-AACA-416C-97FB-40BC14E6E0F8}" type="presOf" srcId="{04CCE91E-EB67-4891-B048-10F2AE1191F4}" destId="{EA319316-B52B-442E-A6BE-903F88A3B8D7}" srcOrd="0" destOrd="0" presId="urn:microsoft.com/office/officeart/2016/7/layout/LinearBlockProcessNumbered"/>
    <dgm:cxn modelId="{D8C8224C-8312-458D-ABA9-ADD3F8D77C2D}" srcId="{042A95FF-391D-4310-91EF-66172F2FABD1}" destId="{82B9ED52-488A-47EC-A5D2-B86CEFD2E4F2}" srcOrd="1" destOrd="0" parTransId="{CA1D2B53-96BE-4504-8AFB-18AE31ABC709}" sibTransId="{AC2F4972-47FC-488C-A79F-8456FF7C86F1}"/>
    <dgm:cxn modelId="{B84F3E7F-3232-45E5-A4BB-04C62498AB75}" type="presOf" srcId="{B3375B29-F1AA-4937-ACDC-8299694F88DF}" destId="{05B4D0EB-72C7-4A4F-85F3-5367E6CC449F}" srcOrd="0" destOrd="0" presId="urn:microsoft.com/office/officeart/2016/7/layout/LinearBlockProcessNumbered"/>
    <dgm:cxn modelId="{5709F080-77E6-467A-9CC1-A2B035F6C95F}" srcId="{042A95FF-391D-4310-91EF-66172F2FABD1}" destId="{5233477F-7B13-4904-BCDA-DDF8BCCCCCE0}" srcOrd="2" destOrd="0" parTransId="{82823FF5-957E-4B9D-947D-FA3B367FACE5}" sibTransId="{3C9FED5E-CF05-4CB5-8865-6CE3B2ABA3CA}"/>
    <dgm:cxn modelId="{B5832691-AE46-4EF9-AE10-E745549DAA7D}" type="presOf" srcId="{3C9FED5E-CF05-4CB5-8865-6CE3B2ABA3CA}" destId="{5F3D23CF-4E2F-4E52-900B-6537D1368024}" srcOrd="0" destOrd="0" presId="urn:microsoft.com/office/officeart/2016/7/layout/LinearBlockProcessNumbered"/>
    <dgm:cxn modelId="{FB0EE5A0-29F4-4130-A0E8-D0E8AFA52C60}" type="presOf" srcId="{5233477F-7B13-4904-BCDA-DDF8BCCCCCE0}" destId="{7B50BCE7-30E3-42A4-B991-6C75F2F30700}" srcOrd="0" destOrd="0" presId="urn:microsoft.com/office/officeart/2016/7/layout/LinearBlockProcessNumbered"/>
    <dgm:cxn modelId="{743538A9-C050-4E64-8425-670142435DFB}" type="presOf" srcId="{5233477F-7B13-4904-BCDA-DDF8BCCCCCE0}" destId="{606CC730-4935-43A8-AAD5-F97262C7F8FC}" srcOrd="1" destOrd="0" presId="urn:microsoft.com/office/officeart/2016/7/layout/LinearBlockProcessNumbered"/>
    <dgm:cxn modelId="{BCEB6FBB-C9E9-4D25-BBD7-AD2A7D96CA79}" type="presOf" srcId="{82B9ED52-488A-47EC-A5D2-B86CEFD2E4F2}" destId="{376ABE5B-40D3-4510-B6D5-C85AB4FC69D8}" srcOrd="1" destOrd="0" presId="urn:microsoft.com/office/officeart/2016/7/layout/LinearBlockProcessNumbered"/>
    <dgm:cxn modelId="{720348E2-13E3-47C6-A972-863DC2A44694}" type="presOf" srcId="{AC2F4972-47FC-488C-A79F-8456FF7C86F1}" destId="{7C9722F7-DFB6-450A-86F7-666A2A1A7FF7}" srcOrd="0" destOrd="0" presId="urn:microsoft.com/office/officeart/2016/7/layout/LinearBlockProcessNumbered"/>
    <dgm:cxn modelId="{B1A1E6E9-669B-4917-9D2C-AA44A83B42BE}" srcId="{042A95FF-391D-4310-91EF-66172F2FABD1}" destId="{6FA2FD77-5989-468E-8FAE-2A440BE52F6F}" srcOrd="0" destOrd="0" parTransId="{82072994-4290-49EC-B7D2-4EFD5C26428B}" sibTransId="{B3375B29-F1AA-4937-ACDC-8299694F88DF}"/>
    <dgm:cxn modelId="{269A03F1-D381-46F3-B53F-68A4A96F55CB}" type="presOf" srcId="{CD2DA4B7-D6F9-4967-AD39-0DCF13E17C16}" destId="{69331170-438E-49A1-8531-B5407241C20D}" srcOrd="1" destOrd="0" presId="urn:microsoft.com/office/officeart/2016/7/layout/LinearBlockProcessNumbered"/>
    <dgm:cxn modelId="{B607FFF6-A812-4131-8D63-506A5ADFB61F}" type="presOf" srcId="{6FA2FD77-5989-468E-8FAE-2A440BE52F6F}" destId="{EAC759CC-30AA-483B-968D-D5E10E7A6B34}" srcOrd="1" destOrd="0" presId="urn:microsoft.com/office/officeart/2016/7/layout/LinearBlockProcessNumbered"/>
    <dgm:cxn modelId="{13EF65B9-1137-4D42-833B-1C530A3C7364}" type="presParOf" srcId="{B80A5B45-4463-452A-A6CB-027ABB9D24A0}" destId="{B6EA7AD4-D64A-4168-BCA6-596CD1D0A4B4}" srcOrd="0" destOrd="0" presId="urn:microsoft.com/office/officeart/2016/7/layout/LinearBlockProcessNumbered"/>
    <dgm:cxn modelId="{A9790744-3E2F-4392-8499-85278EFEBDB6}" type="presParOf" srcId="{B6EA7AD4-D64A-4168-BCA6-596CD1D0A4B4}" destId="{5FBC7C71-BE57-423B-A0D0-6ADD3016682D}" srcOrd="0" destOrd="0" presId="urn:microsoft.com/office/officeart/2016/7/layout/LinearBlockProcessNumbered"/>
    <dgm:cxn modelId="{841F3C99-5DF0-4737-B545-ADF304B82FEA}" type="presParOf" srcId="{B6EA7AD4-D64A-4168-BCA6-596CD1D0A4B4}" destId="{05B4D0EB-72C7-4A4F-85F3-5367E6CC449F}" srcOrd="1" destOrd="0" presId="urn:microsoft.com/office/officeart/2016/7/layout/LinearBlockProcessNumbered"/>
    <dgm:cxn modelId="{E38CC51D-D662-4185-80DC-B7621C781D56}" type="presParOf" srcId="{B6EA7AD4-D64A-4168-BCA6-596CD1D0A4B4}" destId="{EAC759CC-30AA-483B-968D-D5E10E7A6B34}" srcOrd="2" destOrd="0" presId="urn:microsoft.com/office/officeart/2016/7/layout/LinearBlockProcessNumbered"/>
    <dgm:cxn modelId="{E99CB259-DF99-4AD5-BFE9-A6FF8B88A2D3}" type="presParOf" srcId="{B80A5B45-4463-452A-A6CB-027ABB9D24A0}" destId="{5110229E-8CF4-4F33-A39D-07EA06A9FABC}" srcOrd="1" destOrd="0" presId="urn:microsoft.com/office/officeart/2016/7/layout/LinearBlockProcessNumbered"/>
    <dgm:cxn modelId="{AEB6C240-C7EF-4559-B93E-C29CBD0EAFB0}" type="presParOf" srcId="{B80A5B45-4463-452A-A6CB-027ABB9D24A0}" destId="{D14BD99F-63B0-42CF-A374-BFF2944DAB3E}" srcOrd="2" destOrd="0" presId="urn:microsoft.com/office/officeart/2016/7/layout/LinearBlockProcessNumbered"/>
    <dgm:cxn modelId="{D8EB2892-1A87-4EFA-839A-35F38E4070A8}" type="presParOf" srcId="{D14BD99F-63B0-42CF-A374-BFF2944DAB3E}" destId="{561B954E-26C1-41A4-AE9C-348FDCA69A02}" srcOrd="0" destOrd="0" presId="urn:microsoft.com/office/officeart/2016/7/layout/LinearBlockProcessNumbered"/>
    <dgm:cxn modelId="{99F3E38E-78F1-4794-9AF4-0E8EA24559DB}" type="presParOf" srcId="{D14BD99F-63B0-42CF-A374-BFF2944DAB3E}" destId="{7C9722F7-DFB6-450A-86F7-666A2A1A7FF7}" srcOrd="1" destOrd="0" presId="urn:microsoft.com/office/officeart/2016/7/layout/LinearBlockProcessNumbered"/>
    <dgm:cxn modelId="{54BFB3B4-5625-4360-B953-97D258772BCF}" type="presParOf" srcId="{D14BD99F-63B0-42CF-A374-BFF2944DAB3E}" destId="{376ABE5B-40D3-4510-B6D5-C85AB4FC69D8}" srcOrd="2" destOrd="0" presId="urn:microsoft.com/office/officeart/2016/7/layout/LinearBlockProcessNumbered"/>
    <dgm:cxn modelId="{BB28FF5C-F772-4775-9E57-B2457B8A49E7}" type="presParOf" srcId="{B80A5B45-4463-452A-A6CB-027ABB9D24A0}" destId="{92B154C9-971B-4411-AA3D-99A0C2C0B49E}" srcOrd="3" destOrd="0" presId="urn:microsoft.com/office/officeart/2016/7/layout/LinearBlockProcessNumbered"/>
    <dgm:cxn modelId="{8684BB51-9E6C-4C01-9B6B-6DF77836F2A0}" type="presParOf" srcId="{B80A5B45-4463-452A-A6CB-027ABB9D24A0}" destId="{28D0E3DA-618B-4B47-899C-B137988BE14C}" srcOrd="4" destOrd="0" presId="urn:microsoft.com/office/officeart/2016/7/layout/LinearBlockProcessNumbered"/>
    <dgm:cxn modelId="{85CE2BDC-96FB-4999-90C6-64209F2F9C88}" type="presParOf" srcId="{28D0E3DA-618B-4B47-899C-B137988BE14C}" destId="{7B50BCE7-30E3-42A4-B991-6C75F2F30700}" srcOrd="0" destOrd="0" presId="urn:microsoft.com/office/officeart/2016/7/layout/LinearBlockProcessNumbered"/>
    <dgm:cxn modelId="{1CD34E90-95DB-4F47-A24A-2A08D87E9EF5}" type="presParOf" srcId="{28D0E3DA-618B-4B47-899C-B137988BE14C}" destId="{5F3D23CF-4E2F-4E52-900B-6537D1368024}" srcOrd="1" destOrd="0" presId="urn:microsoft.com/office/officeart/2016/7/layout/LinearBlockProcessNumbered"/>
    <dgm:cxn modelId="{6D7A30E8-142C-47E4-853D-8F5705232A67}" type="presParOf" srcId="{28D0E3DA-618B-4B47-899C-B137988BE14C}" destId="{606CC730-4935-43A8-AAD5-F97262C7F8FC}" srcOrd="2" destOrd="0" presId="urn:microsoft.com/office/officeart/2016/7/layout/LinearBlockProcessNumbered"/>
    <dgm:cxn modelId="{2A1ED866-0E99-4EFB-AFAF-D9AD3B38A23B}" type="presParOf" srcId="{B80A5B45-4463-452A-A6CB-027ABB9D24A0}" destId="{813DAAAF-4166-4F81-8EFB-43207FD9B402}" srcOrd="5" destOrd="0" presId="urn:microsoft.com/office/officeart/2016/7/layout/LinearBlockProcessNumbered"/>
    <dgm:cxn modelId="{D393929A-0C17-4906-B092-DDB101C15425}" type="presParOf" srcId="{B80A5B45-4463-452A-A6CB-027ABB9D24A0}" destId="{BA9D032F-185C-4FAF-B029-D0B5F00EE792}" srcOrd="6" destOrd="0" presId="urn:microsoft.com/office/officeart/2016/7/layout/LinearBlockProcessNumbered"/>
    <dgm:cxn modelId="{95AC058A-D0CE-4A2E-8F35-C812854DFA83}" type="presParOf" srcId="{BA9D032F-185C-4FAF-B029-D0B5F00EE792}" destId="{2FF05C57-EC27-4853-AA4F-55E16855B0FB}" srcOrd="0" destOrd="0" presId="urn:microsoft.com/office/officeart/2016/7/layout/LinearBlockProcessNumbered"/>
    <dgm:cxn modelId="{A2B09C3F-E81B-4FCB-9BF4-3F612A932B91}" type="presParOf" srcId="{BA9D032F-185C-4FAF-B029-D0B5F00EE792}" destId="{EA319316-B52B-442E-A6BE-903F88A3B8D7}" srcOrd="1" destOrd="0" presId="urn:microsoft.com/office/officeart/2016/7/layout/LinearBlockProcessNumbered"/>
    <dgm:cxn modelId="{1DF15F43-F97E-477C-B429-AA5EFA37BB9F}" type="presParOf" srcId="{BA9D032F-185C-4FAF-B029-D0B5F00EE792}" destId="{69331170-438E-49A1-8531-B5407241C20D}" srcOrd="2" destOrd="0" presId="urn:microsoft.com/office/officeart/2016/7/layout/LinearBlockProcessNumbere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D025EC5-C7CC-4C7D-B3C6-4519E58882A3}"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63E64A5F-FA9F-450B-BA6A-0449E3447322}">
      <dgm:prSet custT="1"/>
      <dgm:spPr/>
      <dgm:t>
        <a:bodyPr/>
        <a:lstStyle/>
        <a:p>
          <a:pPr>
            <a:lnSpc>
              <a:spcPct val="100000"/>
            </a:lnSpc>
          </a:pPr>
          <a:r>
            <a:rPr lang="en-US" sz="1700" dirty="0">
              <a:latin typeface="Product Sans Thin" panose="020B0203030502040203"/>
            </a:rPr>
            <a:t>As AA Consulting was outperforming AA Accounting, inter-practice tensions developed which ultimately led to the two separating and the formation of Accenture </a:t>
          </a:r>
        </a:p>
      </dgm:t>
    </dgm:pt>
    <dgm:pt modelId="{C7D61AC8-0FD0-412B-BFC8-5B445CC16243}" type="parTrans" cxnId="{F20B9176-4F1B-44A1-8571-CB4C8C4B4B68}">
      <dgm:prSet/>
      <dgm:spPr/>
      <dgm:t>
        <a:bodyPr/>
        <a:lstStyle/>
        <a:p>
          <a:endParaRPr lang="en-US" sz="1700">
            <a:latin typeface="Product Sans Thin" panose="020B0203030502040203"/>
          </a:endParaRPr>
        </a:p>
      </dgm:t>
    </dgm:pt>
    <dgm:pt modelId="{6B5FA8E9-605E-400D-9723-8E80CCD4D778}" type="sibTrans" cxnId="{F20B9176-4F1B-44A1-8571-CB4C8C4B4B68}">
      <dgm:prSet/>
      <dgm:spPr/>
      <dgm:t>
        <a:bodyPr/>
        <a:lstStyle/>
        <a:p>
          <a:endParaRPr lang="en-US" sz="1700">
            <a:latin typeface="Product Sans Thin" panose="020B0203030502040203"/>
          </a:endParaRPr>
        </a:p>
      </dgm:t>
    </dgm:pt>
    <dgm:pt modelId="{C669C319-4F7F-4610-BE41-1BBEE532AE99}">
      <dgm:prSet custT="1"/>
      <dgm:spPr/>
      <dgm:t>
        <a:bodyPr/>
        <a:lstStyle/>
        <a:p>
          <a:pPr>
            <a:lnSpc>
              <a:spcPct val="100000"/>
            </a:lnSpc>
          </a:pPr>
          <a:r>
            <a:rPr lang="en-US" sz="1700" dirty="0">
              <a:latin typeface="Product Sans Thin" panose="020B0203030502040203"/>
            </a:rPr>
            <a:t>In 1998/99, AA Accounting sought to address the differential in performance by setting each audit partner the objective of securing two additional non-assurance engagements from each audit client</a:t>
          </a:r>
        </a:p>
      </dgm:t>
    </dgm:pt>
    <dgm:pt modelId="{12C5BF5D-0F6B-4781-8EB9-72F72E361962}" type="parTrans" cxnId="{4522788C-B646-4064-BBEE-C28BDEA27BA7}">
      <dgm:prSet/>
      <dgm:spPr/>
      <dgm:t>
        <a:bodyPr/>
        <a:lstStyle/>
        <a:p>
          <a:endParaRPr lang="en-US" sz="1700">
            <a:latin typeface="Product Sans Thin" panose="020B0203030502040203"/>
          </a:endParaRPr>
        </a:p>
      </dgm:t>
    </dgm:pt>
    <dgm:pt modelId="{54CFC8DC-F00E-499B-B205-C9D676E4C1DF}" type="sibTrans" cxnId="{4522788C-B646-4064-BBEE-C28BDEA27BA7}">
      <dgm:prSet/>
      <dgm:spPr/>
      <dgm:t>
        <a:bodyPr/>
        <a:lstStyle/>
        <a:p>
          <a:endParaRPr lang="en-US" sz="1700">
            <a:latin typeface="Product Sans Thin" panose="020B0203030502040203"/>
          </a:endParaRPr>
        </a:p>
      </dgm:t>
    </dgm:pt>
    <dgm:pt modelId="{BD4C7A88-B59B-43E3-AF48-5735D1CB25EC}">
      <dgm:prSet custT="1"/>
      <dgm:spPr/>
      <dgm:t>
        <a:bodyPr/>
        <a:lstStyle/>
        <a:p>
          <a:pPr>
            <a:lnSpc>
              <a:spcPct val="100000"/>
            </a:lnSpc>
          </a:pPr>
          <a:r>
            <a:rPr lang="en-US" sz="1700">
              <a:latin typeface="Product Sans Thin" panose="020B0203030502040203"/>
            </a:rPr>
            <a:t>These events highlight the leadership challenges arising in firms having multi-disciplinary practices/divisions achieving different levels of profitability</a:t>
          </a:r>
        </a:p>
      </dgm:t>
    </dgm:pt>
    <dgm:pt modelId="{06D02636-C48B-4106-802B-0217A547D105}" type="parTrans" cxnId="{D02191D7-9865-4758-B7CC-78E2E432698B}">
      <dgm:prSet/>
      <dgm:spPr/>
      <dgm:t>
        <a:bodyPr/>
        <a:lstStyle/>
        <a:p>
          <a:endParaRPr lang="en-US" sz="1700">
            <a:latin typeface="Product Sans Thin" panose="020B0203030502040203"/>
          </a:endParaRPr>
        </a:p>
      </dgm:t>
    </dgm:pt>
    <dgm:pt modelId="{C56A0468-B532-452A-BBEC-DB6B3602000F}" type="sibTrans" cxnId="{D02191D7-9865-4758-B7CC-78E2E432698B}">
      <dgm:prSet/>
      <dgm:spPr/>
      <dgm:t>
        <a:bodyPr/>
        <a:lstStyle/>
        <a:p>
          <a:endParaRPr lang="en-US" sz="1700">
            <a:latin typeface="Product Sans Thin" panose="020B0203030502040203"/>
          </a:endParaRPr>
        </a:p>
      </dgm:t>
    </dgm:pt>
    <dgm:pt modelId="{B02AA8B2-7B2B-4CE8-9C31-00F2DF025176}">
      <dgm:prSet custT="1"/>
      <dgm:spPr/>
      <dgm:t>
        <a:bodyPr/>
        <a:lstStyle/>
        <a:p>
          <a:pPr>
            <a:lnSpc>
              <a:spcPct val="100000"/>
            </a:lnSpc>
          </a:pPr>
          <a:r>
            <a:rPr lang="en-US" sz="1700" b="1" u="sng">
              <a:latin typeface="Product Sans Thin" panose="020B0203030502040203"/>
            </a:rPr>
            <a:t>This new business objective called for closer relationships with audit clients and had the potential to compromise independence. </a:t>
          </a:r>
          <a:endParaRPr lang="en-US" sz="1700">
            <a:latin typeface="Product Sans Thin" panose="020B0203030502040203"/>
          </a:endParaRPr>
        </a:p>
      </dgm:t>
    </dgm:pt>
    <dgm:pt modelId="{A3739BBF-AD1E-443D-99AB-98EE78D59A6D}" type="parTrans" cxnId="{77A1D33A-D621-4764-A4A1-816DFC387E70}">
      <dgm:prSet/>
      <dgm:spPr/>
      <dgm:t>
        <a:bodyPr/>
        <a:lstStyle/>
        <a:p>
          <a:endParaRPr lang="en-US" sz="1700">
            <a:latin typeface="Product Sans Thin" panose="020B0203030502040203"/>
          </a:endParaRPr>
        </a:p>
      </dgm:t>
    </dgm:pt>
    <dgm:pt modelId="{458FBBE8-8210-4A84-8EA0-A1B2AFFDE250}" type="sibTrans" cxnId="{77A1D33A-D621-4764-A4A1-816DFC387E70}">
      <dgm:prSet/>
      <dgm:spPr/>
      <dgm:t>
        <a:bodyPr/>
        <a:lstStyle/>
        <a:p>
          <a:endParaRPr lang="en-US" sz="1700">
            <a:latin typeface="Product Sans Thin" panose="020B0203030502040203"/>
          </a:endParaRPr>
        </a:p>
      </dgm:t>
    </dgm:pt>
    <dgm:pt modelId="{59AD6362-1529-41E9-823F-D7315951FB89}" type="pres">
      <dgm:prSet presAssocID="{0D025EC5-C7CC-4C7D-B3C6-4519E58882A3}" presName="root" presStyleCnt="0">
        <dgm:presLayoutVars>
          <dgm:dir/>
          <dgm:resizeHandles val="exact"/>
        </dgm:presLayoutVars>
      </dgm:prSet>
      <dgm:spPr/>
    </dgm:pt>
    <dgm:pt modelId="{253953A0-8AD2-4C60-B4B0-2D6B100C3090}" type="pres">
      <dgm:prSet presAssocID="{63E64A5F-FA9F-450B-BA6A-0449E3447322}" presName="compNode" presStyleCnt="0"/>
      <dgm:spPr/>
    </dgm:pt>
    <dgm:pt modelId="{29632DE5-A211-4020-9751-8F756A6D55E7}" type="pres">
      <dgm:prSet presAssocID="{63E64A5F-FA9F-450B-BA6A-0449E3447322}" presName="bgRect" presStyleLbl="bgShp" presStyleIdx="0" presStyleCnt="4"/>
      <dgm:spPr/>
    </dgm:pt>
    <dgm:pt modelId="{3BC13707-7959-4A3B-84C8-342EA1F77561}" type="pres">
      <dgm:prSet presAssocID="{63E64A5F-FA9F-450B-BA6A-0449E344732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usiness Growth"/>
        </a:ext>
      </dgm:extLst>
    </dgm:pt>
    <dgm:pt modelId="{3035C314-0C24-4D46-AA3C-F3BEA68CCD6B}" type="pres">
      <dgm:prSet presAssocID="{63E64A5F-FA9F-450B-BA6A-0449E3447322}" presName="spaceRect" presStyleCnt="0"/>
      <dgm:spPr/>
    </dgm:pt>
    <dgm:pt modelId="{2992EC04-C9F2-4E2F-85E3-F7F29D20D45F}" type="pres">
      <dgm:prSet presAssocID="{63E64A5F-FA9F-450B-BA6A-0449E3447322}" presName="parTx" presStyleLbl="revTx" presStyleIdx="0" presStyleCnt="4">
        <dgm:presLayoutVars>
          <dgm:chMax val="0"/>
          <dgm:chPref val="0"/>
        </dgm:presLayoutVars>
      </dgm:prSet>
      <dgm:spPr/>
    </dgm:pt>
    <dgm:pt modelId="{B182E7C4-BCC4-4E4E-8939-B8AAECF9F9DA}" type="pres">
      <dgm:prSet presAssocID="{6B5FA8E9-605E-400D-9723-8E80CCD4D778}" presName="sibTrans" presStyleCnt="0"/>
      <dgm:spPr/>
    </dgm:pt>
    <dgm:pt modelId="{865055F8-D57E-4D2C-B755-877B40F934EA}" type="pres">
      <dgm:prSet presAssocID="{C669C319-4F7F-4610-BE41-1BBEE532AE99}" presName="compNode" presStyleCnt="0"/>
      <dgm:spPr/>
    </dgm:pt>
    <dgm:pt modelId="{4B35CEE7-5B47-4CDA-BC52-440C8DF95167}" type="pres">
      <dgm:prSet presAssocID="{C669C319-4F7F-4610-BE41-1BBEE532AE99}" presName="bgRect" presStyleLbl="bgShp" presStyleIdx="1" presStyleCnt="4" custLinFactNeighborX="0"/>
      <dgm:spPr/>
    </dgm:pt>
    <dgm:pt modelId="{6CAB8F84-4980-4583-8CA1-84F83F476951}" type="pres">
      <dgm:prSet presAssocID="{C669C319-4F7F-4610-BE41-1BBEE532AE99}"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mark"/>
        </a:ext>
      </dgm:extLst>
    </dgm:pt>
    <dgm:pt modelId="{26FF316B-0301-4D7D-8E10-1DFE73ECD27A}" type="pres">
      <dgm:prSet presAssocID="{C669C319-4F7F-4610-BE41-1BBEE532AE99}" presName="spaceRect" presStyleCnt="0"/>
      <dgm:spPr/>
    </dgm:pt>
    <dgm:pt modelId="{0DF2DCE5-5E92-4742-841B-13F86FE7AB5A}" type="pres">
      <dgm:prSet presAssocID="{C669C319-4F7F-4610-BE41-1BBEE532AE99}" presName="parTx" presStyleLbl="revTx" presStyleIdx="1" presStyleCnt="4">
        <dgm:presLayoutVars>
          <dgm:chMax val="0"/>
          <dgm:chPref val="0"/>
        </dgm:presLayoutVars>
      </dgm:prSet>
      <dgm:spPr/>
    </dgm:pt>
    <dgm:pt modelId="{6F9A509C-D551-4AD1-A2F5-39E0EF023540}" type="pres">
      <dgm:prSet presAssocID="{54CFC8DC-F00E-499B-B205-C9D676E4C1DF}" presName="sibTrans" presStyleCnt="0"/>
      <dgm:spPr/>
    </dgm:pt>
    <dgm:pt modelId="{8F42C498-3A8B-473D-B47C-1E5414946795}" type="pres">
      <dgm:prSet presAssocID="{BD4C7A88-B59B-43E3-AF48-5735D1CB25EC}" presName="compNode" presStyleCnt="0"/>
      <dgm:spPr/>
    </dgm:pt>
    <dgm:pt modelId="{5704A2EF-6605-45CD-98B9-BAC6ACF4E35A}" type="pres">
      <dgm:prSet presAssocID="{BD4C7A88-B59B-43E3-AF48-5735D1CB25EC}" presName="bgRect" presStyleLbl="bgShp" presStyleIdx="2" presStyleCnt="4"/>
      <dgm:spPr/>
    </dgm:pt>
    <dgm:pt modelId="{AC42A55C-EA5D-421E-9D52-6F12B539654E}" type="pres">
      <dgm:prSet presAssocID="{BD4C7A88-B59B-43E3-AF48-5735D1CB25EC}"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onnections"/>
        </a:ext>
      </dgm:extLst>
    </dgm:pt>
    <dgm:pt modelId="{3D78681C-B35E-4F4B-98FB-08684A491509}" type="pres">
      <dgm:prSet presAssocID="{BD4C7A88-B59B-43E3-AF48-5735D1CB25EC}" presName="spaceRect" presStyleCnt="0"/>
      <dgm:spPr/>
    </dgm:pt>
    <dgm:pt modelId="{A9DD9780-AA7E-4ED5-A605-31EE0AFE2B11}" type="pres">
      <dgm:prSet presAssocID="{BD4C7A88-B59B-43E3-AF48-5735D1CB25EC}" presName="parTx" presStyleLbl="revTx" presStyleIdx="2" presStyleCnt="4">
        <dgm:presLayoutVars>
          <dgm:chMax val="0"/>
          <dgm:chPref val="0"/>
        </dgm:presLayoutVars>
      </dgm:prSet>
      <dgm:spPr/>
    </dgm:pt>
    <dgm:pt modelId="{04928058-AAC8-40EE-9F45-A57622B7DC3B}" type="pres">
      <dgm:prSet presAssocID="{C56A0468-B532-452A-BBEC-DB6B3602000F}" presName="sibTrans" presStyleCnt="0"/>
      <dgm:spPr/>
    </dgm:pt>
    <dgm:pt modelId="{B6A97769-64A1-4ED9-84D6-F3967EF71E8A}" type="pres">
      <dgm:prSet presAssocID="{B02AA8B2-7B2B-4CE8-9C31-00F2DF025176}" presName="compNode" presStyleCnt="0"/>
      <dgm:spPr/>
    </dgm:pt>
    <dgm:pt modelId="{E4DEF2CB-A12C-4809-B858-5022DB5E66F8}" type="pres">
      <dgm:prSet presAssocID="{B02AA8B2-7B2B-4CE8-9C31-00F2DF025176}" presName="bgRect" presStyleLbl="bgShp" presStyleIdx="3" presStyleCnt="4"/>
      <dgm:spPr/>
    </dgm:pt>
    <dgm:pt modelId="{20C1C476-2DB8-47BC-A75A-66AE1F01F009}" type="pres">
      <dgm:prSet presAssocID="{B02AA8B2-7B2B-4CE8-9C31-00F2DF025176}"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andshake"/>
        </a:ext>
      </dgm:extLst>
    </dgm:pt>
    <dgm:pt modelId="{A2F3DD35-5BA2-4F63-BE0F-6A30DD8855FA}" type="pres">
      <dgm:prSet presAssocID="{B02AA8B2-7B2B-4CE8-9C31-00F2DF025176}" presName="spaceRect" presStyleCnt="0"/>
      <dgm:spPr/>
    </dgm:pt>
    <dgm:pt modelId="{CB6ACD9B-92DB-4783-8884-2CBFCDCF253B}" type="pres">
      <dgm:prSet presAssocID="{B02AA8B2-7B2B-4CE8-9C31-00F2DF025176}" presName="parTx" presStyleLbl="revTx" presStyleIdx="3" presStyleCnt="4">
        <dgm:presLayoutVars>
          <dgm:chMax val="0"/>
          <dgm:chPref val="0"/>
        </dgm:presLayoutVars>
      </dgm:prSet>
      <dgm:spPr/>
    </dgm:pt>
  </dgm:ptLst>
  <dgm:cxnLst>
    <dgm:cxn modelId="{2BD8B40C-7600-404C-891A-1D7DA2D36800}" type="presOf" srcId="{BD4C7A88-B59B-43E3-AF48-5735D1CB25EC}" destId="{A9DD9780-AA7E-4ED5-A605-31EE0AFE2B11}" srcOrd="0" destOrd="0" presId="urn:microsoft.com/office/officeart/2018/2/layout/IconVerticalSolidList"/>
    <dgm:cxn modelId="{4DA33A0E-F3B3-4789-B2CC-651F693B851C}" type="presOf" srcId="{0D025EC5-C7CC-4C7D-B3C6-4519E58882A3}" destId="{59AD6362-1529-41E9-823F-D7315951FB89}" srcOrd="0" destOrd="0" presId="urn:microsoft.com/office/officeart/2018/2/layout/IconVerticalSolidList"/>
    <dgm:cxn modelId="{D55A7829-119D-4BFE-B91C-E145E9CE75EA}" type="presOf" srcId="{63E64A5F-FA9F-450B-BA6A-0449E3447322}" destId="{2992EC04-C9F2-4E2F-85E3-F7F29D20D45F}" srcOrd="0" destOrd="0" presId="urn:microsoft.com/office/officeart/2018/2/layout/IconVerticalSolidList"/>
    <dgm:cxn modelId="{77A1D33A-D621-4764-A4A1-816DFC387E70}" srcId="{0D025EC5-C7CC-4C7D-B3C6-4519E58882A3}" destId="{B02AA8B2-7B2B-4CE8-9C31-00F2DF025176}" srcOrd="3" destOrd="0" parTransId="{A3739BBF-AD1E-443D-99AB-98EE78D59A6D}" sibTransId="{458FBBE8-8210-4A84-8EA0-A1B2AFFDE250}"/>
    <dgm:cxn modelId="{C5DF6871-F4CB-4900-B0B9-7ED927F378DE}" type="presOf" srcId="{B02AA8B2-7B2B-4CE8-9C31-00F2DF025176}" destId="{CB6ACD9B-92DB-4783-8884-2CBFCDCF253B}" srcOrd="0" destOrd="0" presId="urn:microsoft.com/office/officeart/2018/2/layout/IconVerticalSolidList"/>
    <dgm:cxn modelId="{F20B9176-4F1B-44A1-8571-CB4C8C4B4B68}" srcId="{0D025EC5-C7CC-4C7D-B3C6-4519E58882A3}" destId="{63E64A5F-FA9F-450B-BA6A-0449E3447322}" srcOrd="0" destOrd="0" parTransId="{C7D61AC8-0FD0-412B-BFC8-5B445CC16243}" sibTransId="{6B5FA8E9-605E-400D-9723-8E80CCD4D778}"/>
    <dgm:cxn modelId="{4522788C-B646-4064-BBEE-C28BDEA27BA7}" srcId="{0D025EC5-C7CC-4C7D-B3C6-4519E58882A3}" destId="{C669C319-4F7F-4610-BE41-1BBEE532AE99}" srcOrd="1" destOrd="0" parTransId="{12C5BF5D-0F6B-4781-8EB9-72F72E361962}" sibTransId="{54CFC8DC-F00E-499B-B205-C9D676E4C1DF}"/>
    <dgm:cxn modelId="{E0A198AB-2D54-4A2E-B6B6-89F45E628107}" type="presOf" srcId="{C669C319-4F7F-4610-BE41-1BBEE532AE99}" destId="{0DF2DCE5-5E92-4742-841B-13F86FE7AB5A}" srcOrd="0" destOrd="0" presId="urn:microsoft.com/office/officeart/2018/2/layout/IconVerticalSolidList"/>
    <dgm:cxn modelId="{D02191D7-9865-4758-B7CC-78E2E432698B}" srcId="{0D025EC5-C7CC-4C7D-B3C6-4519E58882A3}" destId="{BD4C7A88-B59B-43E3-AF48-5735D1CB25EC}" srcOrd="2" destOrd="0" parTransId="{06D02636-C48B-4106-802B-0217A547D105}" sibTransId="{C56A0468-B532-452A-BBEC-DB6B3602000F}"/>
    <dgm:cxn modelId="{EB5F549A-8F3F-4C52-9509-790DE27034CB}" type="presParOf" srcId="{59AD6362-1529-41E9-823F-D7315951FB89}" destId="{253953A0-8AD2-4C60-B4B0-2D6B100C3090}" srcOrd="0" destOrd="0" presId="urn:microsoft.com/office/officeart/2018/2/layout/IconVerticalSolidList"/>
    <dgm:cxn modelId="{C08877FF-B874-4A06-8F3F-E0CE16B35FCE}" type="presParOf" srcId="{253953A0-8AD2-4C60-B4B0-2D6B100C3090}" destId="{29632DE5-A211-4020-9751-8F756A6D55E7}" srcOrd="0" destOrd="0" presId="urn:microsoft.com/office/officeart/2018/2/layout/IconVerticalSolidList"/>
    <dgm:cxn modelId="{9B906AA2-C98F-4D99-9BDF-B53DB78BAF67}" type="presParOf" srcId="{253953A0-8AD2-4C60-B4B0-2D6B100C3090}" destId="{3BC13707-7959-4A3B-84C8-342EA1F77561}" srcOrd="1" destOrd="0" presId="urn:microsoft.com/office/officeart/2018/2/layout/IconVerticalSolidList"/>
    <dgm:cxn modelId="{7409CAAD-2A0F-4804-96EC-D60B4C1BC4AC}" type="presParOf" srcId="{253953A0-8AD2-4C60-B4B0-2D6B100C3090}" destId="{3035C314-0C24-4D46-AA3C-F3BEA68CCD6B}" srcOrd="2" destOrd="0" presId="urn:microsoft.com/office/officeart/2018/2/layout/IconVerticalSolidList"/>
    <dgm:cxn modelId="{64AE8287-6BBD-41B6-BFA9-116FD66EB54E}" type="presParOf" srcId="{253953A0-8AD2-4C60-B4B0-2D6B100C3090}" destId="{2992EC04-C9F2-4E2F-85E3-F7F29D20D45F}" srcOrd="3" destOrd="0" presId="urn:microsoft.com/office/officeart/2018/2/layout/IconVerticalSolidList"/>
    <dgm:cxn modelId="{2E234328-2E82-40C9-B0F8-65DEC390B8CA}" type="presParOf" srcId="{59AD6362-1529-41E9-823F-D7315951FB89}" destId="{B182E7C4-BCC4-4E4E-8939-B8AAECF9F9DA}" srcOrd="1" destOrd="0" presId="urn:microsoft.com/office/officeart/2018/2/layout/IconVerticalSolidList"/>
    <dgm:cxn modelId="{CBD36034-961E-4F59-8D98-A0661B04D741}" type="presParOf" srcId="{59AD6362-1529-41E9-823F-D7315951FB89}" destId="{865055F8-D57E-4D2C-B755-877B40F934EA}" srcOrd="2" destOrd="0" presId="urn:microsoft.com/office/officeart/2018/2/layout/IconVerticalSolidList"/>
    <dgm:cxn modelId="{5DA19110-0E72-4796-8865-99F73CA163A2}" type="presParOf" srcId="{865055F8-D57E-4D2C-B755-877B40F934EA}" destId="{4B35CEE7-5B47-4CDA-BC52-440C8DF95167}" srcOrd="0" destOrd="0" presId="urn:microsoft.com/office/officeart/2018/2/layout/IconVerticalSolidList"/>
    <dgm:cxn modelId="{A0894E4A-8F86-43EB-9318-4C4AC2E8C0EF}" type="presParOf" srcId="{865055F8-D57E-4D2C-B755-877B40F934EA}" destId="{6CAB8F84-4980-4583-8CA1-84F83F476951}" srcOrd="1" destOrd="0" presId="urn:microsoft.com/office/officeart/2018/2/layout/IconVerticalSolidList"/>
    <dgm:cxn modelId="{AD3867EE-1407-4BA3-82A4-E5A87FDBFA75}" type="presParOf" srcId="{865055F8-D57E-4D2C-B755-877B40F934EA}" destId="{26FF316B-0301-4D7D-8E10-1DFE73ECD27A}" srcOrd="2" destOrd="0" presId="urn:microsoft.com/office/officeart/2018/2/layout/IconVerticalSolidList"/>
    <dgm:cxn modelId="{92222F2D-90CF-4186-B599-F70D248FD658}" type="presParOf" srcId="{865055F8-D57E-4D2C-B755-877B40F934EA}" destId="{0DF2DCE5-5E92-4742-841B-13F86FE7AB5A}" srcOrd="3" destOrd="0" presId="urn:microsoft.com/office/officeart/2018/2/layout/IconVerticalSolidList"/>
    <dgm:cxn modelId="{58095048-11C3-43D5-A67D-214F4D164674}" type="presParOf" srcId="{59AD6362-1529-41E9-823F-D7315951FB89}" destId="{6F9A509C-D551-4AD1-A2F5-39E0EF023540}" srcOrd="3" destOrd="0" presId="urn:microsoft.com/office/officeart/2018/2/layout/IconVerticalSolidList"/>
    <dgm:cxn modelId="{74A1C47B-39D0-4FDF-99F2-CD963323E3CF}" type="presParOf" srcId="{59AD6362-1529-41E9-823F-D7315951FB89}" destId="{8F42C498-3A8B-473D-B47C-1E5414946795}" srcOrd="4" destOrd="0" presId="urn:microsoft.com/office/officeart/2018/2/layout/IconVerticalSolidList"/>
    <dgm:cxn modelId="{31C05E45-5F5E-4641-85EB-5D855C44CA90}" type="presParOf" srcId="{8F42C498-3A8B-473D-B47C-1E5414946795}" destId="{5704A2EF-6605-45CD-98B9-BAC6ACF4E35A}" srcOrd="0" destOrd="0" presId="urn:microsoft.com/office/officeart/2018/2/layout/IconVerticalSolidList"/>
    <dgm:cxn modelId="{6E719A74-C42C-484C-8C82-9E2189A6D4FC}" type="presParOf" srcId="{8F42C498-3A8B-473D-B47C-1E5414946795}" destId="{AC42A55C-EA5D-421E-9D52-6F12B539654E}" srcOrd="1" destOrd="0" presId="urn:microsoft.com/office/officeart/2018/2/layout/IconVerticalSolidList"/>
    <dgm:cxn modelId="{EE2B6B6A-5151-426E-AF64-B0B99588327E}" type="presParOf" srcId="{8F42C498-3A8B-473D-B47C-1E5414946795}" destId="{3D78681C-B35E-4F4B-98FB-08684A491509}" srcOrd="2" destOrd="0" presId="urn:microsoft.com/office/officeart/2018/2/layout/IconVerticalSolidList"/>
    <dgm:cxn modelId="{5865CA65-1CEE-4AA9-B207-1E1253FD4552}" type="presParOf" srcId="{8F42C498-3A8B-473D-B47C-1E5414946795}" destId="{A9DD9780-AA7E-4ED5-A605-31EE0AFE2B11}" srcOrd="3" destOrd="0" presId="urn:microsoft.com/office/officeart/2018/2/layout/IconVerticalSolidList"/>
    <dgm:cxn modelId="{A3584A80-5C9B-41A7-837A-E4146867938E}" type="presParOf" srcId="{59AD6362-1529-41E9-823F-D7315951FB89}" destId="{04928058-AAC8-40EE-9F45-A57622B7DC3B}" srcOrd="5" destOrd="0" presId="urn:microsoft.com/office/officeart/2018/2/layout/IconVerticalSolidList"/>
    <dgm:cxn modelId="{C87DC1C5-9591-4840-9600-C4173BF9E076}" type="presParOf" srcId="{59AD6362-1529-41E9-823F-D7315951FB89}" destId="{B6A97769-64A1-4ED9-84D6-F3967EF71E8A}" srcOrd="6" destOrd="0" presId="urn:microsoft.com/office/officeart/2018/2/layout/IconVerticalSolidList"/>
    <dgm:cxn modelId="{65CC688C-A08A-4A31-8122-1CEE088FE4F4}" type="presParOf" srcId="{B6A97769-64A1-4ED9-84D6-F3967EF71E8A}" destId="{E4DEF2CB-A12C-4809-B858-5022DB5E66F8}" srcOrd="0" destOrd="0" presId="urn:microsoft.com/office/officeart/2018/2/layout/IconVerticalSolidList"/>
    <dgm:cxn modelId="{20B401A2-E304-4520-953B-264ED92698AB}" type="presParOf" srcId="{B6A97769-64A1-4ED9-84D6-F3967EF71E8A}" destId="{20C1C476-2DB8-47BC-A75A-66AE1F01F009}" srcOrd="1" destOrd="0" presId="urn:microsoft.com/office/officeart/2018/2/layout/IconVerticalSolidList"/>
    <dgm:cxn modelId="{FCEFCC7C-9611-4BCB-B00F-7D2A08B1FF5D}" type="presParOf" srcId="{B6A97769-64A1-4ED9-84D6-F3967EF71E8A}" destId="{A2F3DD35-5BA2-4F63-BE0F-6A30DD8855FA}" srcOrd="2" destOrd="0" presId="urn:microsoft.com/office/officeart/2018/2/layout/IconVerticalSolidList"/>
    <dgm:cxn modelId="{62B5EF07-5466-4EBE-997C-5AECBD7B140F}" type="presParOf" srcId="{B6A97769-64A1-4ED9-84D6-F3967EF71E8A}" destId="{CB6ACD9B-92DB-4783-8884-2CBFCDCF253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36F0861-E549-4CB6-B09D-49CD9982BBB4}"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25ECB85F-1C3F-40DA-B576-B6E10EF74A75}">
      <dgm:prSet custT="1"/>
      <dgm:spPr/>
      <dgm:t>
        <a:bodyPr/>
        <a:lstStyle/>
        <a:p>
          <a:pPr>
            <a:lnSpc>
              <a:spcPct val="100000"/>
            </a:lnSpc>
          </a:pPr>
          <a:r>
            <a:rPr lang="en-US" sz="1600" dirty="0">
              <a:latin typeface="Product Sans Thin" panose="020B0203030502040203"/>
            </a:rPr>
            <a:t>Between 2001 and 2002, WorldCom, a telecom company, capitalized the costs of line leases, describing them as “prepaid capacity”. The effect was enable WorldCom to report a $130m profit in 2002 Q1, as opposed to a $395 million loss</a:t>
          </a:r>
        </a:p>
      </dgm:t>
    </dgm:pt>
    <dgm:pt modelId="{B08C43A9-CE22-4F42-8DB8-FC7806474387}" type="parTrans" cxnId="{4B26F3C7-5A96-480C-885F-E7C269807086}">
      <dgm:prSet/>
      <dgm:spPr/>
      <dgm:t>
        <a:bodyPr/>
        <a:lstStyle/>
        <a:p>
          <a:endParaRPr lang="en-US" sz="1600">
            <a:latin typeface="Product Sans Thin" panose="020B0203030502040203"/>
          </a:endParaRPr>
        </a:p>
      </dgm:t>
    </dgm:pt>
    <dgm:pt modelId="{C600D66E-95F3-4AF8-A4AF-ECD894AF93CD}" type="sibTrans" cxnId="{4B26F3C7-5A96-480C-885F-E7C269807086}">
      <dgm:prSet/>
      <dgm:spPr/>
      <dgm:t>
        <a:bodyPr/>
        <a:lstStyle/>
        <a:p>
          <a:endParaRPr lang="en-US" sz="1600">
            <a:latin typeface="Product Sans Thin" panose="020B0203030502040203"/>
          </a:endParaRPr>
        </a:p>
      </dgm:t>
    </dgm:pt>
    <dgm:pt modelId="{43D8FA8E-30AC-4F29-A870-9349C825DD14}">
      <dgm:prSet custT="1"/>
      <dgm:spPr/>
      <dgm:t>
        <a:bodyPr/>
        <a:lstStyle/>
        <a:p>
          <a:pPr>
            <a:lnSpc>
              <a:spcPct val="100000"/>
            </a:lnSpc>
          </a:pPr>
          <a:r>
            <a:rPr lang="en-US" sz="1600" dirty="0">
              <a:latin typeface="Product Sans Thin" panose="020B0203030502040203"/>
            </a:rPr>
            <a:t>The correct accounting treatment was identified by AA(UK) in course of auditing WorldCom’s UK division, adopted in the UK financial statements and specifically addressed in inter-office memorandum from AA (UK) to AA (US)</a:t>
          </a:r>
        </a:p>
      </dgm:t>
    </dgm:pt>
    <dgm:pt modelId="{7D48355E-7CDC-4C28-8D84-43E527FA48A6}" type="parTrans" cxnId="{3E8631B6-9F83-4A9A-9AD5-B9256355BF3C}">
      <dgm:prSet/>
      <dgm:spPr/>
      <dgm:t>
        <a:bodyPr/>
        <a:lstStyle/>
        <a:p>
          <a:endParaRPr lang="en-US" sz="1600">
            <a:latin typeface="Product Sans Thin" panose="020B0203030502040203"/>
          </a:endParaRPr>
        </a:p>
      </dgm:t>
    </dgm:pt>
    <dgm:pt modelId="{50467765-6E4C-4858-A77D-2E5955371DBA}" type="sibTrans" cxnId="{3E8631B6-9F83-4A9A-9AD5-B9256355BF3C}">
      <dgm:prSet/>
      <dgm:spPr/>
      <dgm:t>
        <a:bodyPr/>
        <a:lstStyle/>
        <a:p>
          <a:endParaRPr lang="en-US" sz="1600">
            <a:latin typeface="Product Sans Thin" panose="020B0203030502040203"/>
          </a:endParaRPr>
        </a:p>
      </dgm:t>
    </dgm:pt>
    <dgm:pt modelId="{3755F4DF-89EA-465B-8AF3-84B2A0AA4E91}">
      <dgm:prSet custT="1"/>
      <dgm:spPr/>
      <dgm:t>
        <a:bodyPr/>
        <a:lstStyle/>
        <a:p>
          <a:pPr>
            <a:lnSpc>
              <a:spcPct val="100000"/>
            </a:lnSpc>
          </a:pPr>
          <a:r>
            <a:rPr lang="en-US" sz="1600" dirty="0">
              <a:latin typeface="Product Sans Thin" panose="020B0203030502040203"/>
            </a:rPr>
            <a:t>AA(US) disregarded the AA(UK) inter-office memorandum and reversed the charges to the P&amp;L account on consolidation.  AA(US) ignored memos from WorldCom executives informing them that the company was inflating profits by improperly accounting for expenses</a:t>
          </a:r>
        </a:p>
      </dgm:t>
    </dgm:pt>
    <dgm:pt modelId="{85C4F94F-D38E-42BE-A7B3-270C506BEE74}" type="parTrans" cxnId="{6D5DF26B-7FAD-422F-A10E-422718A1E0E7}">
      <dgm:prSet/>
      <dgm:spPr/>
      <dgm:t>
        <a:bodyPr/>
        <a:lstStyle/>
        <a:p>
          <a:endParaRPr lang="en-US" sz="1600">
            <a:latin typeface="Product Sans Thin" panose="020B0203030502040203"/>
          </a:endParaRPr>
        </a:p>
      </dgm:t>
    </dgm:pt>
    <dgm:pt modelId="{FE1F8D56-9DF9-49DB-BC45-A963A63AFFAC}" type="sibTrans" cxnId="{6D5DF26B-7FAD-422F-A10E-422718A1E0E7}">
      <dgm:prSet/>
      <dgm:spPr/>
      <dgm:t>
        <a:bodyPr/>
        <a:lstStyle/>
        <a:p>
          <a:endParaRPr lang="en-US" sz="1600">
            <a:latin typeface="Product Sans Thin" panose="020B0203030502040203"/>
          </a:endParaRPr>
        </a:p>
      </dgm:t>
    </dgm:pt>
    <dgm:pt modelId="{CF94A498-8413-47B6-AE10-B654A8E3B943}">
      <dgm:prSet custT="1"/>
      <dgm:spPr/>
      <dgm:t>
        <a:bodyPr/>
        <a:lstStyle/>
        <a:p>
          <a:pPr>
            <a:lnSpc>
              <a:spcPct val="100000"/>
            </a:lnSpc>
          </a:pPr>
          <a:r>
            <a:rPr lang="en-US" sz="1600">
              <a:latin typeface="Product Sans Thin" panose="020B0203030502040203"/>
            </a:rPr>
            <a:t>The improper accounting was discovered by Cynthia Cooper, vice president of WorldCom's internal audit department</a:t>
          </a:r>
        </a:p>
      </dgm:t>
    </dgm:pt>
    <dgm:pt modelId="{744BA03F-64B1-446C-A37D-ED395B7794B1}" type="parTrans" cxnId="{C3AD68C7-7EB0-4E76-84AF-3353A9709F1F}">
      <dgm:prSet/>
      <dgm:spPr/>
      <dgm:t>
        <a:bodyPr/>
        <a:lstStyle/>
        <a:p>
          <a:endParaRPr lang="en-US" sz="1600">
            <a:latin typeface="Product Sans Thin" panose="020B0203030502040203"/>
          </a:endParaRPr>
        </a:p>
      </dgm:t>
    </dgm:pt>
    <dgm:pt modelId="{9CB82C67-1F38-4144-AD8E-762169E64B5E}" type="sibTrans" cxnId="{C3AD68C7-7EB0-4E76-84AF-3353A9709F1F}">
      <dgm:prSet/>
      <dgm:spPr/>
      <dgm:t>
        <a:bodyPr/>
        <a:lstStyle/>
        <a:p>
          <a:endParaRPr lang="en-US" sz="1600">
            <a:latin typeface="Product Sans Thin" panose="020B0203030502040203"/>
          </a:endParaRPr>
        </a:p>
      </dgm:t>
    </dgm:pt>
    <dgm:pt modelId="{AA673A38-3DAD-4758-88A5-7BE39E0049D5}">
      <dgm:prSet custT="1"/>
      <dgm:spPr/>
      <dgm:t>
        <a:bodyPr/>
        <a:lstStyle/>
        <a:p>
          <a:pPr>
            <a:lnSpc>
              <a:spcPct val="100000"/>
            </a:lnSpc>
          </a:pPr>
          <a:r>
            <a:rPr lang="en-US" sz="1600" b="1" u="sng">
              <a:latin typeface="Product Sans Thin" panose="020B0203030502040203"/>
            </a:rPr>
            <a:t>Auditor integrity and independence compromised by Jackson office leadership due to importance of WorldCom as a client and partners’ close relationship with the CEO (Ebbers) and CFO (Sullivan).</a:t>
          </a:r>
          <a:endParaRPr lang="en-US" sz="1600">
            <a:latin typeface="Product Sans Thin" panose="020B0203030502040203"/>
          </a:endParaRPr>
        </a:p>
      </dgm:t>
    </dgm:pt>
    <dgm:pt modelId="{6A7162E8-03C8-4A9F-8109-777DB7850047}" type="parTrans" cxnId="{EDFBB4AA-98D2-4166-B413-19F95EB42931}">
      <dgm:prSet/>
      <dgm:spPr/>
      <dgm:t>
        <a:bodyPr/>
        <a:lstStyle/>
        <a:p>
          <a:endParaRPr lang="en-US" sz="1600">
            <a:latin typeface="Product Sans Thin" panose="020B0203030502040203"/>
          </a:endParaRPr>
        </a:p>
      </dgm:t>
    </dgm:pt>
    <dgm:pt modelId="{3FBAFA90-ED94-4F86-B326-FD8B97A70508}" type="sibTrans" cxnId="{EDFBB4AA-98D2-4166-B413-19F95EB42931}">
      <dgm:prSet/>
      <dgm:spPr/>
      <dgm:t>
        <a:bodyPr/>
        <a:lstStyle/>
        <a:p>
          <a:endParaRPr lang="en-US" sz="1600">
            <a:latin typeface="Product Sans Thin" panose="020B0203030502040203"/>
          </a:endParaRPr>
        </a:p>
      </dgm:t>
    </dgm:pt>
    <dgm:pt modelId="{C016294F-FA7D-4139-989B-47A9C29754B5}" type="pres">
      <dgm:prSet presAssocID="{136F0861-E549-4CB6-B09D-49CD9982BBB4}" presName="root" presStyleCnt="0">
        <dgm:presLayoutVars>
          <dgm:dir/>
          <dgm:resizeHandles val="exact"/>
        </dgm:presLayoutVars>
      </dgm:prSet>
      <dgm:spPr/>
    </dgm:pt>
    <dgm:pt modelId="{5D667016-5310-4D05-9884-3E7C486B1ED7}" type="pres">
      <dgm:prSet presAssocID="{25ECB85F-1C3F-40DA-B576-B6E10EF74A75}" presName="compNode" presStyleCnt="0"/>
      <dgm:spPr/>
    </dgm:pt>
    <dgm:pt modelId="{2526C40B-E980-4F6E-856C-3D73B52BED12}" type="pres">
      <dgm:prSet presAssocID="{25ECB85F-1C3F-40DA-B576-B6E10EF74A75}" presName="bgRect" presStyleLbl="bgShp" presStyleIdx="0" presStyleCnt="5"/>
      <dgm:spPr/>
    </dgm:pt>
    <dgm:pt modelId="{474760DD-E618-4DFB-8C13-484C73BE5EFE}" type="pres">
      <dgm:prSet presAssocID="{25ECB85F-1C3F-40DA-B576-B6E10EF74A75}"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Yuan"/>
        </a:ext>
      </dgm:extLst>
    </dgm:pt>
    <dgm:pt modelId="{E3C2329D-54C7-4C3E-AC13-1A1C6DED0B91}" type="pres">
      <dgm:prSet presAssocID="{25ECB85F-1C3F-40DA-B576-B6E10EF74A75}" presName="spaceRect" presStyleCnt="0"/>
      <dgm:spPr/>
    </dgm:pt>
    <dgm:pt modelId="{49A4D42F-7CB0-47A9-ADCC-45B664DD7D4C}" type="pres">
      <dgm:prSet presAssocID="{25ECB85F-1C3F-40DA-B576-B6E10EF74A75}" presName="parTx" presStyleLbl="revTx" presStyleIdx="0" presStyleCnt="5">
        <dgm:presLayoutVars>
          <dgm:chMax val="0"/>
          <dgm:chPref val="0"/>
        </dgm:presLayoutVars>
      </dgm:prSet>
      <dgm:spPr/>
    </dgm:pt>
    <dgm:pt modelId="{81817231-D517-4AF8-8DAA-577FCCCA0979}" type="pres">
      <dgm:prSet presAssocID="{C600D66E-95F3-4AF8-A4AF-ECD894AF93CD}" presName="sibTrans" presStyleCnt="0"/>
      <dgm:spPr/>
    </dgm:pt>
    <dgm:pt modelId="{4DA99063-EF67-4EB3-966C-747FBBD2DD6E}" type="pres">
      <dgm:prSet presAssocID="{43D8FA8E-30AC-4F29-A870-9349C825DD14}" presName="compNode" presStyleCnt="0"/>
      <dgm:spPr/>
    </dgm:pt>
    <dgm:pt modelId="{D32223DE-83BA-40F9-AA43-CE16A77E0E71}" type="pres">
      <dgm:prSet presAssocID="{43D8FA8E-30AC-4F29-A870-9349C825DD14}" presName="bgRect" presStyleLbl="bgShp" presStyleIdx="1" presStyleCnt="5"/>
      <dgm:spPr/>
    </dgm:pt>
    <dgm:pt modelId="{6B3228AC-D673-492A-893C-6690F7CBC657}" type="pres">
      <dgm:prSet presAssocID="{43D8FA8E-30AC-4F29-A870-9349C825DD14}"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alculator"/>
        </a:ext>
      </dgm:extLst>
    </dgm:pt>
    <dgm:pt modelId="{AF99DD7F-E3CD-40E9-964C-14883242F7C8}" type="pres">
      <dgm:prSet presAssocID="{43D8FA8E-30AC-4F29-A870-9349C825DD14}" presName="spaceRect" presStyleCnt="0"/>
      <dgm:spPr/>
    </dgm:pt>
    <dgm:pt modelId="{343DB70E-09B9-4ED1-90E5-77E63921FCAF}" type="pres">
      <dgm:prSet presAssocID="{43D8FA8E-30AC-4F29-A870-9349C825DD14}" presName="parTx" presStyleLbl="revTx" presStyleIdx="1" presStyleCnt="5" custLinFactNeighborX="244" custLinFactNeighborY="-2628">
        <dgm:presLayoutVars>
          <dgm:chMax val="0"/>
          <dgm:chPref val="0"/>
        </dgm:presLayoutVars>
      </dgm:prSet>
      <dgm:spPr/>
    </dgm:pt>
    <dgm:pt modelId="{20875784-27ED-4CC1-9D20-7A2587DC1541}" type="pres">
      <dgm:prSet presAssocID="{50467765-6E4C-4858-A77D-2E5955371DBA}" presName="sibTrans" presStyleCnt="0"/>
      <dgm:spPr/>
    </dgm:pt>
    <dgm:pt modelId="{D6AF2A96-8F17-4330-B09A-5E6E7F5D35BE}" type="pres">
      <dgm:prSet presAssocID="{3755F4DF-89EA-465B-8AF3-84B2A0AA4E91}" presName="compNode" presStyleCnt="0"/>
      <dgm:spPr/>
    </dgm:pt>
    <dgm:pt modelId="{387AC88F-8BBC-4CFD-B920-95EB24F5A292}" type="pres">
      <dgm:prSet presAssocID="{3755F4DF-89EA-465B-8AF3-84B2A0AA4E91}" presName="bgRect" presStyleLbl="bgShp" presStyleIdx="2" presStyleCnt="5"/>
      <dgm:spPr/>
    </dgm:pt>
    <dgm:pt modelId="{FB5CA2B4-81F5-4A18-BB39-BB43FDBB81F5}" type="pres">
      <dgm:prSet presAssocID="{3755F4DF-89EA-465B-8AF3-84B2A0AA4E91}"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Judge"/>
        </a:ext>
      </dgm:extLst>
    </dgm:pt>
    <dgm:pt modelId="{E2096DB2-65F3-4BDA-8617-DB0B7FA58B9A}" type="pres">
      <dgm:prSet presAssocID="{3755F4DF-89EA-465B-8AF3-84B2A0AA4E91}" presName="spaceRect" presStyleCnt="0"/>
      <dgm:spPr/>
    </dgm:pt>
    <dgm:pt modelId="{AC39E72C-0CB2-4D37-9F9D-DF970309BD21}" type="pres">
      <dgm:prSet presAssocID="{3755F4DF-89EA-465B-8AF3-84B2A0AA4E91}" presName="parTx" presStyleLbl="revTx" presStyleIdx="2" presStyleCnt="5">
        <dgm:presLayoutVars>
          <dgm:chMax val="0"/>
          <dgm:chPref val="0"/>
        </dgm:presLayoutVars>
      </dgm:prSet>
      <dgm:spPr/>
    </dgm:pt>
    <dgm:pt modelId="{30E1886F-EDA4-4120-A341-2B14D62C4695}" type="pres">
      <dgm:prSet presAssocID="{FE1F8D56-9DF9-49DB-BC45-A963A63AFFAC}" presName="sibTrans" presStyleCnt="0"/>
      <dgm:spPr/>
    </dgm:pt>
    <dgm:pt modelId="{EBF6AB71-83FF-4108-866C-2BA1C349DC36}" type="pres">
      <dgm:prSet presAssocID="{CF94A498-8413-47B6-AE10-B654A8E3B943}" presName="compNode" presStyleCnt="0"/>
      <dgm:spPr/>
    </dgm:pt>
    <dgm:pt modelId="{AC764C19-DF8B-4FC5-AB73-17053FCADD48}" type="pres">
      <dgm:prSet presAssocID="{CF94A498-8413-47B6-AE10-B654A8E3B943}" presName="bgRect" presStyleLbl="bgShp" presStyleIdx="3" presStyleCnt="5"/>
      <dgm:spPr/>
    </dgm:pt>
    <dgm:pt modelId="{5C992667-9C35-42BF-8009-40E2A332F36D}" type="pres">
      <dgm:prSet presAssocID="{CF94A498-8413-47B6-AE10-B654A8E3B943}"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Office Worker"/>
        </a:ext>
      </dgm:extLst>
    </dgm:pt>
    <dgm:pt modelId="{50F5324D-5576-494C-A5E6-595E3443E069}" type="pres">
      <dgm:prSet presAssocID="{CF94A498-8413-47B6-AE10-B654A8E3B943}" presName="spaceRect" presStyleCnt="0"/>
      <dgm:spPr/>
    </dgm:pt>
    <dgm:pt modelId="{CC06DE7B-0DD2-4702-AF03-E43D4CBC73C5}" type="pres">
      <dgm:prSet presAssocID="{CF94A498-8413-47B6-AE10-B654A8E3B943}" presName="parTx" presStyleLbl="revTx" presStyleIdx="3" presStyleCnt="5">
        <dgm:presLayoutVars>
          <dgm:chMax val="0"/>
          <dgm:chPref val="0"/>
        </dgm:presLayoutVars>
      </dgm:prSet>
      <dgm:spPr/>
    </dgm:pt>
    <dgm:pt modelId="{0C5DAE3F-E82B-4350-9AB5-2E1644B11535}" type="pres">
      <dgm:prSet presAssocID="{9CB82C67-1F38-4144-AD8E-762169E64B5E}" presName="sibTrans" presStyleCnt="0"/>
      <dgm:spPr/>
    </dgm:pt>
    <dgm:pt modelId="{E519DA08-726C-40B3-A854-6C99FD52EF88}" type="pres">
      <dgm:prSet presAssocID="{AA673A38-3DAD-4758-88A5-7BE39E0049D5}" presName="compNode" presStyleCnt="0"/>
      <dgm:spPr/>
    </dgm:pt>
    <dgm:pt modelId="{FCAE7307-0BE3-484F-A848-E0687ED0E703}" type="pres">
      <dgm:prSet presAssocID="{AA673A38-3DAD-4758-88A5-7BE39E0049D5}" presName="bgRect" presStyleLbl="bgShp" presStyleIdx="4" presStyleCnt="5"/>
      <dgm:spPr/>
    </dgm:pt>
    <dgm:pt modelId="{ACAD4D79-7941-42CE-9DC4-6130B2B29CC3}" type="pres">
      <dgm:prSet presAssocID="{AA673A38-3DAD-4758-88A5-7BE39E0049D5}"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aptain"/>
        </a:ext>
      </dgm:extLst>
    </dgm:pt>
    <dgm:pt modelId="{6F5DC4FA-5793-4E9F-91D4-CA96B80AC5B3}" type="pres">
      <dgm:prSet presAssocID="{AA673A38-3DAD-4758-88A5-7BE39E0049D5}" presName="spaceRect" presStyleCnt="0"/>
      <dgm:spPr/>
    </dgm:pt>
    <dgm:pt modelId="{7EC2C907-13FB-4D19-9C8A-D4DD25D66327}" type="pres">
      <dgm:prSet presAssocID="{AA673A38-3DAD-4758-88A5-7BE39E0049D5}" presName="parTx" presStyleLbl="revTx" presStyleIdx="4" presStyleCnt="5">
        <dgm:presLayoutVars>
          <dgm:chMax val="0"/>
          <dgm:chPref val="0"/>
        </dgm:presLayoutVars>
      </dgm:prSet>
      <dgm:spPr/>
    </dgm:pt>
  </dgm:ptLst>
  <dgm:cxnLst>
    <dgm:cxn modelId="{78F9E610-A31C-4707-9797-F392E84F6691}" type="presOf" srcId="{CF94A498-8413-47B6-AE10-B654A8E3B943}" destId="{CC06DE7B-0DD2-4702-AF03-E43D4CBC73C5}" srcOrd="0" destOrd="0" presId="urn:microsoft.com/office/officeart/2018/2/layout/IconVerticalSolidList"/>
    <dgm:cxn modelId="{5494F615-4A43-4E73-9208-C0F1E5AC74F2}" type="presOf" srcId="{25ECB85F-1C3F-40DA-B576-B6E10EF74A75}" destId="{49A4D42F-7CB0-47A9-ADCC-45B664DD7D4C}" srcOrd="0" destOrd="0" presId="urn:microsoft.com/office/officeart/2018/2/layout/IconVerticalSolidList"/>
    <dgm:cxn modelId="{2205B839-4900-44CF-90E3-BE874539A96E}" type="presOf" srcId="{3755F4DF-89EA-465B-8AF3-84B2A0AA4E91}" destId="{AC39E72C-0CB2-4D37-9F9D-DF970309BD21}" srcOrd="0" destOrd="0" presId="urn:microsoft.com/office/officeart/2018/2/layout/IconVerticalSolidList"/>
    <dgm:cxn modelId="{D30E2464-553A-490C-8DA9-74F7F51A9743}" type="presOf" srcId="{AA673A38-3DAD-4758-88A5-7BE39E0049D5}" destId="{7EC2C907-13FB-4D19-9C8A-D4DD25D66327}" srcOrd="0" destOrd="0" presId="urn:microsoft.com/office/officeart/2018/2/layout/IconVerticalSolidList"/>
    <dgm:cxn modelId="{6D5DF26B-7FAD-422F-A10E-422718A1E0E7}" srcId="{136F0861-E549-4CB6-B09D-49CD9982BBB4}" destId="{3755F4DF-89EA-465B-8AF3-84B2A0AA4E91}" srcOrd="2" destOrd="0" parTransId="{85C4F94F-D38E-42BE-A7B3-270C506BEE74}" sibTransId="{FE1F8D56-9DF9-49DB-BC45-A963A63AFFAC}"/>
    <dgm:cxn modelId="{F3365786-2821-4D84-9C59-AD2944B921CC}" type="presOf" srcId="{43D8FA8E-30AC-4F29-A870-9349C825DD14}" destId="{343DB70E-09B9-4ED1-90E5-77E63921FCAF}" srcOrd="0" destOrd="0" presId="urn:microsoft.com/office/officeart/2018/2/layout/IconVerticalSolidList"/>
    <dgm:cxn modelId="{EDFBB4AA-98D2-4166-B413-19F95EB42931}" srcId="{136F0861-E549-4CB6-B09D-49CD9982BBB4}" destId="{AA673A38-3DAD-4758-88A5-7BE39E0049D5}" srcOrd="4" destOrd="0" parTransId="{6A7162E8-03C8-4A9F-8109-777DB7850047}" sibTransId="{3FBAFA90-ED94-4F86-B326-FD8B97A70508}"/>
    <dgm:cxn modelId="{3E8631B6-9F83-4A9A-9AD5-B9256355BF3C}" srcId="{136F0861-E549-4CB6-B09D-49CD9982BBB4}" destId="{43D8FA8E-30AC-4F29-A870-9349C825DD14}" srcOrd="1" destOrd="0" parTransId="{7D48355E-7CDC-4C28-8D84-43E527FA48A6}" sibTransId="{50467765-6E4C-4858-A77D-2E5955371DBA}"/>
    <dgm:cxn modelId="{C3AD68C7-7EB0-4E76-84AF-3353A9709F1F}" srcId="{136F0861-E549-4CB6-B09D-49CD9982BBB4}" destId="{CF94A498-8413-47B6-AE10-B654A8E3B943}" srcOrd="3" destOrd="0" parTransId="{744BA03F-64B1-446C-A37D-ED395B7794B1}" sibTransId="{9CB82C67-1F38-4144-AD8E-762169E64B5E}"/>
    <dgm:cxn modelId="{4B26F3C7-5A96-480C-885F-E7C269807086}" srcId="{136F0861-E549-4CB6-B09D-49CD9982BBB4}" destId="{25ECB85F-1C3F-40DA-B576-B6E10EF74A75}" srcOrd="0" destOrd="0" parTransId="{B08C43A9-CE22-4F42-8DB8-FC7806474387}" sibTransId="{C600D66E-95F3-4AF8-A4AF-ECD894AF93CD}"/>
    <dgm:cxn modelId="{983C09E1-5992-4D3F-AFBE-42F22179BA82}" type="presOf" srcId="{136F0861-E549-4CB6-B09D-49CD9982BBB4}" destId="{C016294F-FA7D-4139-989B-47A9C29754B5}" srcOrd="0" destOrd="0" presId="urn:microsoft.com/office/officeart/2018/2/layout/IconVerticalSolidList"/>
    <dgm:cxn modelId="{DD998F81-70B2-4AA8-A7C6-34211C1A9269}" type="presParOf" srcId="{C016294F-FA7D-4139-989B-47A9C29754B5}" destId="{5D667016-5310-4D05-9884-3E7C486B1ED7}" srcOrd="0" destOrd="0" presId="urn:microsoft.com/office/officeart/2018/2/layout/IconVerticalSolidList"/>
    <dgm:cxn modelId="{EE3C5D88-E33F-4CC8-8429-CEC5FCB18568}" type="presParOf" srcId="{5D667016-5310-4D05-9884-3E7C486B1ED7}" destId="{2526C40B-E980-4F6E-856C-3D73B52BED12}" srcOrd="0" destOrd="0" presId="urn:microsoft.com/office/officeart/2018/2/layout/IconVerticalSolidList"/>
    <dgm:cxn modelId="{15EF167B-DA36-4BD8-A297-5EAA8D8F26A9}" type="presParOf" srcId="{5D667016-5310-4D05-9884-3E7C486B1ED7}" destId="{474760DD-E618-4DFB-8C13-484C73BE5EFE}" srcOrd="1" destOrd="0" presId="urn:microsoft.com/office/officeart/2018/2/layout/IconVerticalSolidList"/>
    <dgm:cxn modelId="{3BBAD948-C7A2-4C8B-8F4D-158715B86595}" type="presParOf" srcId="{5D667016-5310-4D05-9884-3E7C486B1ED7}" destId="{E3C2329D-54C7-4C3E-AC13-1A1C6DED0B91}" srcOrd="2" destOrd="0" presId="urn:microsoft.com/office/officeart/2018/2/layout/IconVerticalSolidList"/>
    <dgm:cxn modelId="{8A1D8AD1-1684-449C-8E67-1C961A1AC97C}" type="presParOf" srcId="{5D667016-5310-4D05-9884-3E7C486B1ED7}" destId="{49A4D42F-7CB0-47A9-ADCC-45B664DD7D4C}" srcOrd="3" destOrd="0" presId="urn:microsoft.com/office/officeart/2018/2/layout/IconVerticalSolidList"/>
    <dgm:cxn modelId="{D5F45C80-61E4-4C9A-9347-D731598EB242}" type="presParOf" srcId="{C016294F-FA7D-4139-989B-47A9C29754B5}" destId="{81817231-D517-4AF8-8DAA-577FCCCA0979}" srcOrd="1" destOrd="0" presId="urn:microsoft.com/office/officeart/2018/2/layout/IconVerticalSolidList"/>
    <dgm:cxn modelId="{142E1503-180F-41D9-A5C6-5FCB75BE1222}" type="presParOf" srcId="{C016294F-FA7D-4139-989B-47A9C29754B5}" destId="{4DA99063-EF67-4EB3-966C-747FBBD2DD6E}" srcOrd="2" destOrd="0" presId="urn:microsoft.com/office/officeart/2018/2/layout/IconVerticalSolidList"/>
    <dgm:cxn modelId="{0BD5F217-90F2-4398-B2AB-71A1DAFA35DF}" type="presParOf" srcId="{4DA99063-EF67-4EB3-966C-747FBBD2DD6E}" destId="{D32223DE-83BA-40F9-AA43-CE16A77E0E71}" srcOrd="0" destOrd="0" presId="urn:microsoft.com/office/officeart/2018/2/layout/IconVerticalSolidList"/>
    <dgm:cxn modelId="{F8DDEABC-F5D7-412B-B292-E31A40152936}" type="presParOf" srcId="{4DA99063-EF67-4EB3-966C-747FBBD2DD6E}" destId="{6B3228AC-D673-492A-893C-6690F7CBC657}" srcOrd="1" destOrd="0" presId="urn:microsoft.com/office/officeart/2018/2/layout/IconVerticalSolidList"/>
    <dgm:cxn modelId="{9F7E42CE-C21F-4222-B0E3-7168BC19615C}" type="presParOf" srcId="{4DA99063-EF67-4EB3-966C-747FBBD2DD6E}" destId="{AF99DD7F-E3CD-40E9-964C-14883242F7C8}" srcOrd="2" destOrd="0" presId="urn:microsoft.com/office/officeart/2018/2/layout/IconVerticalSolidList"/>
    <dgm:cxn modelId="{713FD0FE-A1A5-4E08-8BBC-2D1114F6520B}" type="presParOf" srcId="{4DA99063-EF67-4EB3-966C-747FBBD2DD6E}" destId="{343DB70E-09B9-4ED1-90E5-77E63921FCAF}" srcOrd="3" destOrd="0" presId="urn:microsoft.com/office/officeart/2018/2/layout/IconVerticalSolidList"/>
    <dgm:cxn modelId="{A2E83FF9-8F19-42FC-A9A0-2805358F7138}" type="presParOf" srcId="{C016294F-FA7D-4139-989B-47A9C29754B5}" destId="{20875784-27ED-4CC1-9D20-7A2587DC1541}" srcOrd="3" destOrd="0" presId="urn:microsoft.com/office/officeart/2018/2/layout/IconVerticalSolidList"/>
    <dgm:cxn modelId="{BF7C0442-2DC0-4B0F-B768-CDB5018D2B49}" type="presParOf" srcId="{C016294F-FA7D-4139-989B-47A9C29754B5}" destId="{D6AF2A96-8F17-4330-B09A-5E6E7F5D35BE}" srcOrd="4" destOrd="0" presId="urn:microsoft.com/office/officeart/2018/2/layout/IconVerticalSolidList"/>
    <dgm:cxn modelId="{BA21F870-26FC-4175-9422-7CA785330AC8}" type="presParOf" srcId="{D6AF2A96-8F17-4330-B09A-5E6E7F5D35BE}" destId="{387AC88F-8BBC-4CFD-B920-95EB24F5A292}" srcOrd="0" destOrd="0" presId="urn:microsoft.com/office/officeart/2018/2/layout/IconVerticalSolidList"/>
    <dgm:cxn modelId="{CF29EA07-4F81-47F9-BFA1-9621994E4D01}" type="presParOf" srcId="{D6AF2A96-8F17-4330-B09A-5E6E7F5D35BE}" destId="{FB5CA2B4-81F5-4A18-BB39-BB43FDBB81F5}" srcOrd="1" destOrd="0" presId="urn:microsoft.com/office/officeart/2018/2/layout/IconVerticalSolidList"/>
    <dgm:cxn modelId="{FE41D48C-0DF3-44B3-B57E-3D8A4BAA409F}" type="presParOf" srcId="{D6AF2A96-8F17-4330-B09A-5E6E7F5D35BE}" destId="{E2096DB2-65F3-4BDA-8617-DB0B7FA58B9A}" srcOrd="2" destOrd="0" presId="urn:microsoft.com/office/officeart/2018/2/layout/IconVerticalSolidList"/>
    <dgm:cxn modelId="{ECFD359F-0510-4D60-9F8A-3DBA27B78030}" type="presParOf" srcId="{D6AF2A96-8F17-4330-B09A-5E6E7F5D35BE}" destId="{AC39E72C-0CB2-4D37-9F9D-DF970309BD21}" srcOrd="3" destOrd="0" presId="urn:microsoft.com/office/officeart/2018/2/layout/IconVerticalSolidList"/>
    <dgm:cxn modelId="{D9C71426-C29B-41D1-9342-60E257ECEA2D}" type="presParOf" srcId="{C016294F-FA7D-4139-989B-47A9C29754B5}" destId="{30E1886F-EDA4-4120-A341-2B14D62C4695}" srcOrd="5" destOrd="0" presId="urn:microsoft.com/office/officeart/2018/2/layout/IconVerticalSolidList"/>
    <dgm:cxn modelId="{5B493ACE-3069-44C9-9986-20D88CFC4E48}" type="presParOf" srcId="{C016294F-FA7D-4139-989B-47A9C29754B5}" destId="{EBF6AB71-83FF-4108-866C-2BA1C349DC36}" srcOrd="6" destOrd="0" presId="urn:microsoft.com/office/officeart/2018/2/layout/IconVerticalSolidList"/>
    <dgm:cxn modelId="{E9A6A18A-9FA4-4F8B-BD7B-0796F0B5E600}" type="presParOf" srcId="{EBF6AB71-83FF-4108-866C-2BA1C349DC36}" destId="{AC764C19-DF8B-4FC5-AB73-17053FCADD48}" srcOrd="0" destOrd="0" presId="urn:microsoft.com/office/officeart/2018/2/layout/IconVerticalSolidList"/>
    <dgm:cxn modelId="{2E30B5E9-50AD-4A67-AEF7-E9A9D75DF15E}" type="presParOf" srcId="{EBF6AB71-83FF-4108-866C-2BA1C349DC36}" destId="{5C992667-9C35-42BF-8009-40E2A332F36D}" srcOrd="1" destOrd="0" presId="urn:microsoft.com/office/officeart/2018/2/layout/IconVerticalSolidList"/>
    <dgm:cxn modelId="{1FE8D7C6-C129-4881-B6AE-25FB2B2313A1}" type="presParOf" srcId="{EBF6AB71-83FF-4108-866C-2BA1C349DC36}" destId="{50F5324D-5576-494C-A5E6-595E3443E069}" srcOrd="2" destOrd="0" presId="urn:microsoft.com/office/officeart/2018/2/layout/IconVerticalSolidList"/>
    <dgm:cxn modelId="{0B874640-7F92-4144-9D31-359347E3A93E}" type="presParOf" srcId="{EBF6AB71-83FF-4108-866C-2BA1C349DC36}" destId="{CC06DE7B-0DD2-4702-AF03-E43D4CBC73C5}" srcOrd="3" destOrd="0" presId="urn:microsoft.com/office/officeart/2018/2/layout/IconVerticalSolidList"/>
    <dgm:cxn modelId="{C791A08F-A621-4157-A29D-B8471CC53229}" type="presParOf" srcId="{C016294F-FA7D-4139-989B-47A9C29754B5}" destId="{0C5DAE3F-E82B-4350-9AB5-2E1644B11535}" srcOrd="7" destOrd="0" presId="urn:microsoft.com/office/officeart/2018/2/layout/IconVerticalSolidList"/>
    <dgm:cxn modelId="{64827633-D3CB-4F2C-AEC2-029BB51E0DAA}" type="presParOf" srcId="{C016294F-FA7D-4139-989B-47A9C29754B5}" destId="{E519DA08-726C-40B3-A854-6C99FD52EF88}" srcOrd="8" destOrd="0" presId="urn:microsoft.com/office/officeart/2018/2/layout/IconVerticalSolidList"/>
    <dgm:cxn modelId="{E4880DA3-F52E-4A19-A594-8445C352D813}" type="presParOf" srcId="{E519DA08-726C-40B3-A854-6C99FD52EF88}" destId="{FCAE7307-0BE3-484F-A848-E0687ED0E703}" srcOrd="0" destOrd="0" presId="urn:microsoft.com/office/officeart/2018/2/layout/IconVerticalSolidList"/>
    <dgm:cxn modelId="{72F7A1B3-F8A1-4F3B-B017-1896C39F0AC3}" type="presParOf" srcId="{E519DA08-726C-40B3-A854-6C99FD52EF88}" destId="{ACAD4D79-7941-42CE-9DC4-6130B2B29CC3}" srcOrd="1" destOrd="0" presId="urn:microsoft.com/office/officeart/2018/2/layout/IconVerticalSolidList"/>
    <dgm:cxn modelId="{2809E539-FCFD-4627-8AE6-5B977FCEE200}" type="presParOf" srcId="{E519DA08-726C-40B3-A854-6C99FD52EF88}" destId="{6F5DC4FA-5793-4E9F-91D4-CA96B80AC5B3}" srcOrd="2" destOrd="0" presId="urn:microsoft.com/office/officeart/2018/2/layout/IconVerticalSolidList"/>
    <dgm:cxn modelId="{2FF9189D-533E-484A-AED0-5C7B9B074825}" type="presParOf" srcId="{E519DA08-726C-40B3-A854-6C99FD52EF88}" destId="{7EC2C907-13FB-4D19-9C8A-D4DD25D6632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7B51057-45D9-49CE-8CE4-9507FD4C376B}"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F48DA234-60D0-4CF2-9418-F9457D3FF6F0}">
      <dgm:prSet custT="1"/>
      <dgm:spPr/>
      <dgm:t>
        <a:bodyPr/>
        <a:lstStyle/>
        <a:p>
          <a:pPr>
            <a:lnSpc>
              <a:spcPct val="100000"/>
            </a:lnSpc>
          </a:pPr>
          <a:r>
            <a:rPr lang="en-US" sz="1500" dirty="0">
              <a:latin typeface="Product Sans Thin" panose="020B0203030502040203"/>
            </a:rPr>
            <a:t>Enron, an energy company that became the largest seller of natural gas in North America, filed for bankruptcy in November 2001</a:t>
          </a:r>
        </a:p>
      </dgm:t>
    </dgm:pt>
    <dgm:pt modelId="{426F76B1-B5F9-4447-BFB5-740A3BFB1FE7}" type="parTrans" cxnId="{26755BA2-EA39-4BC0-BF64-9997934553E9}">
      <dgm:prSet/>
      <dgm:spPr/>
      <dgm:t>
        <a:bodyPr/>
        <a:lstStyle/>
        <a:p>
          <a:endParaRPr lang="en-US">
            <a:latin typeface="Product Sans Thin" panose="020B0203030502040203"/>
          </a:endParaRPr>
        </a:p>
      </dgm:t>
    </dgm:pt>
    <dgm:pt modelId="{438ADB21-3A85-413C-BCC8-8E50A93F4634}" type="sibTrans" cxnId="{26755BA2-EA39-4BC0-BF64-9997934553E9}">
      <dgm:prSet/>
      <dgm:spPr/>
      <dgm:t>
        <a:bodyPr/>
        <a:lstStyle/>
        <a:p>
          <a:endParaRPr lang="en-US">
            <a:latin typeface="Product Sans Thin" panose="020B0203030502040203"/>
          </a:endParaRPr>
        </a:p>
      </dgm:t>
    </dgm:pt>
    <dgm:pt modelId="{C8DE7C24-3FB9-44FB-9F3B-3A0F215F1DA7}">
      <dgm:prSet/>
      <dgm:spPr/>
      <dgm:t>
        <a:bodyPr/>
        <a:lstStyle/>
        <a:p>
          <a:pPr>
            <a:lnSpc>
              <a:spcPct val="100000"/>
            </a:lnSpc>
          </a:pPr>
          <a:r>
            <a:rPr lang="en-US" dirty="0">
              <a:latin typeface="Product Sans Thin" panose="020B0203030502040203"/>
            </a:rPr>
            <a:t>By the use of aggressive revenue recognition policies and the misuse of mark-to-market accounting to accelerate its income and special purpose entities (which were not consolidated despite being funded/guaranteed by Enron) to hide billions of debt from failed deals and projects</a:t>
          </a:r>
        </a:p>
      </dgm:t>
    </dgm:pt>
    <dgm:pt modelId="{98677571-F3D2-40ED-A152-21DEDF728CAB}" type="parTrans" cxnId="{517B4602-B827-4793-9039-633266444291}">
      <dgm:prSet/>
      <dgm:spPr/>
      <dgm:t>
        <a:bodyPr/>
        <a:lstStyle/>
        <a:p>
          <a:endParaRPr lang="en-US">
            <a:latin typeface="Product Sans Thin" panose="020B0203030502040203"/>
          </a:endParaRPr>
        </a:p>
      </dgm:t>
    </dgm:pt>
    <dgm:pt modelId="{D2DBD62F-AE95-45AC-93BF-6B1FF835258B}" type="sibTrans" cxnId="{517B4602-B827-4793-9039-633266444291}">
      <dgm:prSet/>
      <dgm:spPr/>
      <dgm:t>
        <a:bodyPr/>
        <a:lstStyle/>
        <a:p>
          <a:endParaRPr lang="en-US">
            <a:latin typeface="Product Sans Thin" panose="020B0203030502040203"/>
          </a:endParaRPr>
        </a:p>
      </dgm:t>
    </dgm:pt>
    <dgm:pt modelId="{F4205863-0C4A-4A50-9F84-12333845058C}">
      <dgm:prSet/>
      <dgm:spPr/>
      <dgm:t>
        <a:bodyPr/>
        <a:lstStyle/>
        <a:p>
          <a:pPr>
            <a:lnSpc>
              <a:spcPct val="100000"/>
            </a:lnSpc>
          </a:pPr>
          <a:r>
            <a:rPr lang="en-US">
              <a:latin typeface="Product Sans Thin" panose="020B0203030502040203"/>
            </a:rPr>
            <a:t>AA was pressured by management to accept Enron’s accounting in enable it to achieve earnings expectations and Houston leadership overruled critical reviews of Enron’s accounting decision by AA Chicago technical partner</a:t>
          </a:r>
        </a:p>
      </dgm:t>
    </dgm:pt>
    <dgm:pt modelId="{0333E529-823E-478B-A013-A5BA29370BE9}" type="parTrans" cxnId="{22D755A0-CE92-40D7-A845-29C4927169D4}">
      <dgm:prSet/>
      <dgm:spPr/>
      <dgm:t>
        <a:bodyPr/>
        <a:lstStyle/>
        <a:p>
          <a:endParaRPr lang="en-US">
            <a:latin typeface="Product Sans Thin" panose="020B0203030502040203"/>
          </a:endParaRPr>
        </a:p>
      </dgm:t>
    </dgm:pt>
    <dgm:pt modelId="{AE9BF32B-B758-4F53-83BA-BB0F4A9DA511}" type="sibTrans" cxnId="{22D755A0-CE92-40D7-A845-29C4927169D4}">
      <dgm:prSet/>
      <dgm:spPr/>
      <dgm:t>
        <a:bodyPr/>
        <a:lstStyle/>
        <a:p>
          <a:endParaRPr lang="en-US">
            <a:latin typeface="Product Sans Thin" panose="020B0203030502040203"/>
          </a:endParaRPr>
        </a:p>
      </dgm:t>
    </dgm:pt>
    <dgm:pt modelId="{430E04BC-97B3-4568-B064-40D0BDAB9CDD}">
      <dgm:prSet/>
      <dgm:spPr/>
      <dgm:t>
        <a:bodyPr/>
        <a:lstStyle/>
        <a:p>
          <a:pPr>
            <a:lnSpc>
              <a:spcPct val="100000"/>
            </a:lnSpc>
          </a:pPr>
          <a:r>
            <a:rPr lang="en-US">
              <a:latin typeface="Product Sans Thin" panose="020B0203030502040203"/>
            </a:rPr>
            <a:t>Sherron Watkins, Enron’s Vice President of Corporate Development, reported concerns at Enron’s accounting policies to Enron’s CEO and to AA – but those concerns were dismissed</a:t>
          </a:r>
        </a:p>
      </dgm:t>
    </dgm:pt>
    <dgm:pt modelId="{37FF63F4-5E03-405B-A560-EE2BFEACCA93}" type="parTrans" cxnId="{3D105C85-E929-47BC-9DF0-CCDDA5767723}">
      <dgm:prSet/>
      <dgm:spPr/>
      <dgm:t>
        <a:bodyPr/>
        <a:lstStyle/>
        <a:p>
          <a:endParaRPr lang="en-US">
            <a:latin typeface="Product Sans Thin" panose="020B0203030502040203"/>
          </a:endParaRPr>
        </a:p>
      </dgm:t>
    </dgm:pt>
    <dgm:pt modelId="{FA22A461-5500-4A0A-821E-BD437F7689E2}" type="sibTrans" cxnId="{3D105C85-E929-47BC-9DF0-CCDDA5767723}">
      <dgm:prSet/>
      <dgm:spPr/>
      <dgm:t>
        <a:bodyPr/>
        <a:lstStyle/>
        <a:p>
          <a:endParaRPr lang="en-US">
            <a:latin typeface="Product Sans Thin" panose="020B0203030502040203"/>
          </a:endParaRPr>
        </a:p>
      </dgm:t>
    </dgm:pt>
    <dgm:pt modelId="{DE64AAE4-3A9A-4A60-B457-BEFF836574DF}">
      <dgm:prSet/>
      <dgm:spPr/>
      <dgm:t>
        <a:bodyPr/>
        <a:lstStyle/>
        <a:p>
          <a:pPr>
            <a:lnSpc>
              <a:spcPct val="100000"/>
            </a:lnSpc>
          </a:pPr>
          <a:r>
            <a:rPr lang="en-US">
              <a:latin typeface="Product Sans Thin" panose="020B0203030502040203"/>
            </a:rPr>
            <a:t>In 2000, Arthur Andersen’s Houston office received $25m in audit fees and $27m in consultancy fees (representing 27% of the office audit revenue)</a:t>
          </a:r>
        </a:p>
      </dgm:t>
    </dgm:pt>
    <dgm:pt modelId="{515DCC8F-71AB-4D7B-8394-691A1491AD1B}" type="parTrans" cxnId="{5B364B35-FCDC-4001-A33A-EA47335C7ADB}">
      <dgm:prSet/>
      <dgm:spPr/>
      <dgm:t>
        <a:bodyPr/>
        <a:lstStyle/>
        <a:p>
          <a:endParaRPr lang="en-US">
            <a:latin typeface="Product Sans Thin" panose="020B0203030502040203"/>
          </a:endParaRPr>
        </a:p>
      </dgm:t>
    </dgm:pt>
    <dgm:pt modelId="{D3DB8EAF-8C9B-4CDA-8D08-6D714351196D}" type="sibTrans" cxnId="{5B364B35-FCDC-4001-A33A-EA47335C7ADB}">
      <dgm:prSet/>
      <dgm:spPr/>
      <dgm:t>
        <a:bodyPr/>
        <a:lstStyle/>
        <a:p>
          <a:endParaRPr lang="en-US">
            <a:latin typeface="Product Sans Thin" panose="020B0203030502040203"/>
          </a:endParaRPr>
        </a:p>
      </dgm:t>
    </dgm:pt>
    <dgm:pt modelId="{CBAA66EC-2F9A-4393-82C6-E4F583398710}">
      <dgm:prSet/>
      <dgm:spPr/>
      <dgm:t>
        <a:bodyPr/>
        <a:lstStyle/>
        <a:p>
          <a:pPr>
            <a:lnSpc>
              <a:spcPct val="100000"/>
            </a:lnSpc>
          </a:pPr>
          <a:r>
            <a:rPr lang="en-US" b="1" u="sng" dirty="0">
              <a:latin typeface="Product Sans Thin" panose="020B0203030502040203"/>
            </a:rPr>
            <a:t>Auditor integrity and independence compromised by Houston office leadership due to importance of Enron as a client and focus on financial performance.</a:t>
          </a:r>
          <a:endParaRPr lang="en-US" dirty="0">
            <a:latin typeface="Product Sans Thin" panose="020B0203030502040203"/>
          </a:endParaRPr>
        </a:p>
      </dgm:t>
    </dgm:pt>
    <dgm:pt modelId="{F2292B5B-B764-4FD4-BEF1-09439356F405}" type="parTrans" cxnId="{4EA60265-BBB5-4E26-BE49-FA11F163872C}">
      <dgm:prSet/>
      <dgm:spPr/>
      <dgm:t>
        <a:bodyPr/>
        <a:lstStyle/>
        <a:p>
          <a:endParaRPr lang="en-US">
            <a:latin typeface="Product Sans Thin" panose="020B0203030502040203"/>
          </a:endParaRPr>
        </a:p>
      </dgm:t>
    </dgm:pt>
    <dgm:pt modelId="{6CF66308-146D-4AF2-AF21-8492FD6C1149}" type="sibTrans" cxnId="{4EA60265-BBB5-4E26-BE49-FA11F163872C}">
      <dgm:prSet/>
      <dgm:spPr/>
      <dgm:t>
        <a:bodyPr/>
        <a:lstStyle/>
        <a:p>
          <a:endParaRPr lang="en-US">
            <a:latin typeface="Product Sans Thin" panose="020B0203030502040203"/>
          </a:endParaRPr>
        </a:p>
      </dgm:t>
    </dgm:pt>
    <dgm:pt modelId="{3003510B-23F9-4654-8987-F7C8F9F1E0DF}" type="pres">
      <dgm:prSet presAssocID="{87B51057-45D9-49CE-8CE4-9507FD4C376B}" presName="root" presStyleCnt="0">
        <dgm:presLayoutVars>
          <dgm:dir/>
          <dgm:resizeHandles val="exact"/>
        </dgm:presLayoutVars>
      </dgm:prSet>
      <dgm:spPr/>
    </dgm:pt>
    <dgm:pt modelId="{BAD98D7D-1F71-46EA-963D-5FB652C40E61}" type="pres">
      <dgm:prSet presAssocID="{F48DA234-60D0-4CF2-9418-F9457D3FF6F0}" presName="compNode" presStyleCnt="0"/>
      <dgm:spPr/>
    </dgm:pt>
    <dgm:pt modelId="{0B3F3E8B-6067-4EE2-9F3B-045CBF94638C}" type="pres">
      <dgm:prSet presAssocID="{F48DA234-60D0-4CF2-9418-F9457D3FF6F0}" presName="bgRect" presStyleLbl="bgShp" presStyleIdx="0" presStyleCnt="6"/>
      <dgm:spPr/>
    </dgm:pt>
    <dgm:pt modelId="{73E8D00B-E03D-4E2D-9B60-D53EFEADACA6}" type="pres">
      <dgm:prSet presAssocID="{F48DA234-60D0-4CF2-9418-F9457D3FF6F0}"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indmill"/>
        </a:ext>
      </dgm:extLst>
    </dgm:pt>
    <dgm:pt modelId="{08F15CDB-6C96-4D6A-BEDA-220B3010CB86}" type="pres">
      <dgm:prSet presAssocID="{F48DA234-60D0-4CF2-9418-F9457D3FF6F0}" presName="spaceRect" presStyleCnt="0"/>
      <dgm:spPr/>
    </dgm:pt>
    <dgm:pt modelId="{B3BA398B-053D-4388-88D3-11E6472F0093}" type="pres">
      <dgm:prSet presAssocID="{F48DA234-60D0-4CF2-9418-F9457D3FF6F0}" presName="parTx" presStyleLbl="revTx" presStyleIdx="0" presStyleCnt="6">
        <dgm:presLayoutVars>
          <dgm:chMax val="0"/>
          <dgm:chPref val="0"/>
        </dgm:presLayoutVars>
      </dgm:prSet>
      <dgm:spPr/>
    </dgm:pt>
    <dgm:pt modelId="{9F85FBB3-6ECC-496B-B537-0791F218491A}" type="pres">
      <dgm:prSet presAssocID="{438ADB21-3A85-413C-BCC8-8E50A93F4634}" presName="sibTrans" presStyleCnt="0"/>
      <dgm:spPr/>
    </dgm:pt>
    <dgm:pt modelId="{0807C6A1-02AD-496A-BDAF-424267706493}" type="pres">
      <dgm:prSet presAssocID="{C8DE7C24-3FB9-44FB-9F3B-3A0F215F1DA7}" presName="compNode" presStyleCnt="0"/>
      <dgm:spPr/>
    </dgm:pt>
    <dgm:pt modelId="{F0E4038B-0DC5-4180-B7E1-1FB29E7D988B}" type="pres">
      <dgm:prSet presAssocID="{C8DE7C24-3FB9-44FB-9F3B-3A0F215F1DA7}" presName="bgRect" presStyleLbl="bgShp" presStyleIdx="1" presStyleCnt="6"/>
      <dgm:spPr/>
    </dgm:pt>
    <dgm:pt modelId="{68BC203C-CFE0-46BB-A3C6-DFC1907544FA}" type="pres">
      <dgm:prSet presAssocID="{C8DE7C24-3FB9-44FB-9F3B-3A0F215F1DA7}"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ollar"/>
        </a:ext>
      </dgm:extLst>
    </dgm:pt>
    <dgm:pt modelId="{9DC69488-0FBA-4906-9340-ADB7DBA7AB63}" type="pres">
      <dgm:prSet presAssocID="{C8DE7C24-3FB9-44FB-9F3B-3A0F215F1DA7}" presName="spaceRect" presStyleCnt="0"/>
      <dgm:spPr/>
    </dgm:pt>
    <dgm:pt modelId="{867B4259-D0AC-43ED-8C03-42D410BDCAC5}" type="pres">
      <dgm:prSet presAssocID="{C8DE7C24-3FB9-44FB-9F3B-3A0F215F1DA7}" presName="parTx" presStyleLbl="revTx" presStyleIdx="1" presStyleCnt="6" custLinFactNeighborY="-4590">
        <dgm:presLayoutVars>
          <dgm:chMax val="0"/>
          <dgm:chPref val="0"/>
        </dgm:presLayoutVars>
      </dgm:prSet>
      <dgm:spPr/>
    </dgm:pt>
    <dgm:pt modelId="{44599368-4716-4D0B-B88D-64DBBB6406D3}" type="pres">
      <dgm:prSet presAssocID="{D2DBD62F-AE95-45AC-93BF-6B1FF835258B}" presName="sibTrans" presStyleCnt="0"/>
      <dgm:spPr/>
    </dgm:pt>
    <dgm:pt modelId="{0177A522-63E0-484C-B367-A4F879AB3008}" type="pres">
      <dgm:prSet presAssocID="{F4205863-0C4A-4A50-9F84-12333845058C}" presName="compNode" presStyleCnt="0"/>
      <dgm:spPr/>
    </dgm:pt>
    <dgm:pt modelId="{44A8C800-FD97-47CF-955D-F048365A68DC}" type="pres">
      <dgm:prSet presAssocID="{F4205863-0C4A-4A50-9F84-12333845058C}" presName="bgRect" presStyleLbl="bgShp" presStyleIdx="2" presStyleCnt="6"/>
      <dgm:spPr/>
    </dgm:pt>
    <dgm:pt modelId="{E31DEB1D-D16B-416E-9CD8-93FABEC4C808}" type="pres">
      <dgm:prSet presAssocID="{F4205863-0C4A-4A50-9F84-12333845058C}"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usiness Growth"/>
        </a:ext>
      </dgm:extLst>
    </dgm:pt>
    <dgm:pt modelId="{F08EB4D8-5EDB-4E87-92C1-56B66D0321D8}" type="pres">
      <dgm:prSet presAssocID="{F4205863-0C4A-4A50-9F84-12333845058C}" presName="spaceRect" presStyleCnt="0"/>
      <dgm:spPr/>
    </dgm:pt>
    <dgm:pt modelId="{C5F933DE-0932-4A77-B409-E22EF4B4F8E5}" type="pres">
      <dgm:prSet presAssocID="{F4205863-0C4A-4A50-9F84-12333845058C}" presName="parTx" presStyleLbl="revTx" presStyleIdx="2" presStyleCnt="6">
        <dgm:presLayoutVars>
          <dgm:chMax val="0"/>
          <dgm:chPref val="0"/>
        </dgm:presLayoutVars>
      </dgm:prSet>
      <dgm:spPr/>
    </dgm:pt>
    <dgm:pt modelId="{2CB1E979-B646-4E0A-B36B-BD08FF58A524}" type="pres">
      <dgm:prSet presAssocID="{AE9BF32B-B758-4F53-83BA-BB0F4A9DA511}" presName="sibTrans" presStyleCnt="0"/>
      <dgm:spPr/>
    </dgm:pt>
    <dgm:pt modelId="{86DDDA7E-C07A-4F2B-87F0-E424809C71BD}" type="pres">
      <dgm:prSet presAssocID="{430E04BC-97B3-4568-B064-40D0BDAB9CDD}" presName="compNode" presStyleCnt="0"/>
      <dgm:spPr/>
    </dgm:pt>
    <dgm:pt modelId="{DDB54E25-8BB0-4CC9-9398-633F871FD35B}" type="pres">
      <dgm:prSet presAssocID="{430E04BC-97B3-4568-B064-40D0BDAB9CDD}" presName="bgRect" presStyleLbl="bgShp" presStyleIdx="3" presStyleCnt="6"/>
      <dgm:spPr/>
    </dgm:pt>
    <dgm:pt modelId="{297DDE5A-1DA9-4D24-9C00-E58EF1005AD2}" type="pres">
      <dgm:prSet presAssocID="{430E04BC-97B3-4568-B064-40D0BDAB9CDD}"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Office Worker"/>
        </a:ext>
      </dgm:extLst>
    </dgm:pt>
    <dgm:pt modelId="{2C8C4A3E-F69E-4901-9858-0B178AAD0CA5}" type="pres">
      <dgm:prSet presAssocID="{430E04BC-97B3-4568-B064-40D0BDAB9CDD}" presName="spaceRect" presStyleCnt="0"/>
      <dgm:spPr/>
    </dgm:pt>
    <dgm:pt modelId="{C1666959-D732-4721-87B8-C166D0A249E2}" type="pres">
      <dgm:prSet presAssocID="{430E04BC-97B3-4568-B064-40D0BDAB9CDD}" presName="parTx" presStyleLbl="revTx" presStyleIdx="3" presStyleCnt="6">
        <dgm:presLayoutVars>
          <dgm:chMax val="0"/>
          <dgm:chPref val="0"/>
        </dgm:presLayoutVars>
      </dgm:prSet>
      <dgm:spPr/>
    </dgm:pt>
    <dgm:pt modelId="{895E69E1-58B4-4C90-964E-0ABE1DA28F9D}" type="pres">
      <dgm:prSet presAssocID="{FA22A461-5500-4A0A-821E-BD437F7689E2}" presName="sibTrans" presStyleCnt="0"/>
      <dgm:spPr/>
    </dgm:pt>
    <dgm:pt modelId="{7BFE272F-6E74-4845-9D16-CC6D55393FF2}" type="pres">
      <dgm:prSet presAssocID="{DE64AAE4-3A9A-4A60-B457-BEFF836574DF}" presName="compNode" presStyleCnt="0"/>
      <dgm:spPr/>
    </dgm:pt>
    <dgm:pt modelId="{45F93681-9627-4CE4-8400-0E4117AA3AC2}" type="pres">
      <dgm:prSet presAssocID="{DE64AAE4-3A9A-4A60-B457-BEFF836574DF}" presName="bgRect" presStyleLbl="bgShp" presStyleIdx="4" presStyleCnt="6"/>
      <dgm:spPr/>
    </dgm:pt>
    <dgm:pt modelId="{FCCB48CD-E0B3-4039-9EA7-CF584AA97703}" type="pres">
      <dgm:prSet presAssocID="{DE64AAE4-3A9A-4A60-B457-BEFF836574DF}"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Yuan"/>
        </a:ext>
      </dgm:extLst>
    </dgm:pt>
    <dgm:pt modelId="{4EF64E8C-16A0-4758-9763-928A43B91C74}" type="pres">
      <dgm:prSet presAssocID="{DE64AAE4-3A9A-4A60-B457-BEFF836574DF}" presName="spaceRect" presStyleCnt="0"/>
      <dgm:spPr/>
    </dgm:pt>
    <dgm:pt modelId="{83124B48-9F75-437A-9DF8-949D9C71AEDE}" type="pres">
      <dgm:prSet presAssocID="{DE64AAE4-3A9A-4A60-B457-BEFF836574DF}" presName="parTx" presStyleLbl="revTx" presStyleIdx="4" presStyleCnt="6">
        <dgm:presLayoutVars>
          <dgm:chMax val="0"/>
          <dgm:chPref val="0"/>
        </dgm:presLayoutVars>
      </dgm:prSet>
      <dgm:spPr/>
    </dgm:pt>
    <dgm:pt modelId="{A00D1FAA-A92A-4C98-9D14-80DFFDB407C4}" type="pres">
      <dgm:prSet presAssocID="{D3DB8EAF-8C9B-4CDA-8D08-6D714351196D}" presName="sibTrans" presStyleCnt="0"/>
      <dgm:spPr/>
    </dgm:pt>
    <dgm:pt modelId="{91E28C5F-7B83-4D38-949A-506E4EEE6F38}" type="pres">
      <dgm:prSet presAssocID="{CBAA66EC-2F9A-4393-82C6-E4F583398710}" presName="compNode" presStyleCnt="0"/>
      <dgm:spPr/>
    </dgm:pt>
    <dgm:pt modelId="{68C33844-7286-4A1B-B203-EB2EEF67D8D4}" type="pres">
      <dgm:prSet presAssocID="{CBAA66EC-2F9A-4393-82C6-E4F583398710}" presName="bgRect" presStyleLbl="bgShp" presStyleIdx="5" presStyleCnt="6"/>
      <dgm:spPr/>
    </dgm:pt>
    <dgm:pt modelId="{BD2E2BB0-F785-4705-B51A-43E8F8D89D66}" type="pres">
      <dgm:prSet presAssocID="{CBAA66EC-2F9A-4393-82C6-E4F583398710}"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Bank"/>
        </a:ext>
      </dgm:extLst>
    </dgm:pt>
    <dgm:pt modelId="{123EAEE5-F28C-43A2-8C7B-1EB15566FB08}" type="pres">
      <dgm:prSet presAssocID="{CBAA66EC-2F9A-4393-82C6-E4F583398710}" presName="spaceRect" presStyleCnt="0"/>
      <dgm:spPr/>
    </dgm:pt>
    <dgm:pt modelId="{A91013F5-E9BF-4BA9-95C8-7D38A0A60826}" type="pres">
      <dgm:prSet presAssocID="{CBAA66EC-2F9A-4393-82C6-E4F583398710}" presName="parTx" presStyleLbl="revTx" presStyleIdx="5" presStyleCnt="6" custLinFactNeighborX="237" custLinFactNeighborY="-9180">
        <dgm:presLayoutVars>
          <dgm:chMax val="0"/>
          <dgm:chPref val="0"/>
        </dgm:presLayoutVars>
      </dgm:prSet>
      <dgm:spPr/>
    </dgm:pt>
  </dgm:ptLst>
  <dgm:cxnLst>
    <dgm:cxn modelId="{517B4602-B827-4793-9039-633266444291}" srcId="{87B51057-45D9-49CE-8CE4-9507FD4C376B}" destId="{C8DE7C24-3FB9-44FB-9F3B-3A0F215F1DA7}" srcOrd="1" destOrd="0" parTransId="{98677571-F3D2-40ED-A152-21DEDF728CAB}" sibTransId="{D2DBD62F-AE95-45AC-93BF-6B1FF835258B}"/>
    <dgm:cxn modelId="{A0DD0105-A885-4DBA-AAC2-B1E976FDDAFA}" type="presOf" srcId="{CBAA66EC-2F9A-4393-82C6-E4F583398710}" destId="{A91013F5-E9BF-4BA9-95C8-7D38A0A60826}" srcOrd="0" destOrd="0" presId="urn:microsoft.com/office/officeart/2018/2/layout/IconVerticalSolidList"/>
    <dgm:cxn modelId="{5B364B35-FCDC-4001-A33A-EA47335C7ADB}" srcId="{87B51057-45D9-49CE-8CE4-9507FD4C376B}" destId="{DE64AAE4-3A9A-4A60-B457-BEFF836574DF}" srcOrd="4" destOrd="0" parTransId="{515DCC8F-71AB-4D7B-8394-691A1491AD1B}" sibTransId="{D3DB8EAF-8C9B-4CDA-8D08-6D714351196D}"/>
    <dgm:cxn modelId="{5F14A838-AB84-414A-A7FD-4247F67116DB}" type="presOf" srcId="{C8DE7C24-3FB9-44FB-9F3B-3A0F215F1DA7}" destId="{867B4259-D0AC-43ED-8C03-42D410BDCAC5}" srcOrd="0" destOrd="0" presId="urn:microsoft.com/office/officeart/2018/2/layout/IconVerticalSolidList"/>
    <dgm:cxn modelId="{4EA60265-BBB5-4E26-BE49-FA11F163872C}" srcId="{87B51057-45D9-49CE-8CE4-9507FD4C376B}" destId="{CBAA66EC-2F9A-4393-82C6-E4F583398710}" srcOrd="5" destOrd="0" parTransId="{F2292B5B-B764-4FD4-BEF1-09439356F405}" sibTransId="{6CF66308-146D-4AF2-AF21-8492FD6C1149}"/>
    <dgm:cxn modelId="{3D105C85-E929-47BC-9DF0-CCDDA5767723}" srcId="{87B51057-45D9-49CE-8CE4-9507FD4C376B}" destId="{430E04BC-97B3-4568-B064-40D0BDAB9CDD}" srcOrd="3" destOrd="0" parTransId="{37FF63F4-5E03-405B-A560-EE2BFEACCA93}" sibTransId="{FA22A461-5500-4A0A-821E-BD437F7689E2}"/>
    <dgm:cxn modelId="{FE327C8E-3311-4FEA-89DF-DDE6B8A19C5B}" type="presOf" srcId="{87B51057-45D9-49CE-8CE4-9507FD4C376B}" destId="{3003510B-23F9-4654-8987-F7C8F9F1E0DF}" srcOrd="0" destOrd="0" presId="urn:microsoft.com/office/officeart/2018/2/layout/IconVerticalSolidList"/>
    <dgm:cxn modelId="{0790C19C-315E-4007-BC32-5DEEE03C91ED}" type="presOf" srcId="{F48DA234-60D0-4CF2-9418-F9457D3FF6F0}" destId="{B3BA398B-053D-4388-88D3-11E6472F0093}" srcOrd="0" destOrd="0" presId="urn:microsoft.com/office/officeart/2018/2/layout/IconVerticalSolidList"/>
    <dgm:cxn modelId="{22D755A0-CE92-40D7-A845-29C4927169D4}" srcId="{87B51057-45D9-49CE-8CE4-9507FD4C376B}" destId="{F4205863-0C4A-4A50-9F84-12333845058C}" srcOrd="2" destOrd="0" parTransId="{0333E529-823E-478B-A013-A5BA29370BE9}" sibTransId="{AE9BF32B-B758-4F53-83BA-BB0F4A9DA511}"/>
    <dgm:cxn modelId="{26755BA2-EA39-4BC0-BF64-9997934553E9}" srcId="{87B51057-45D9-49CE-8CE4-9507FD4C376B}" destId="{F48DA234-60D0-4CF2-9418-F9457D3FF6F0}" srcOrd="0" destOrd="0" parTransId="{426F76B1-B5F9-4447-BFB5-740A3BFB1FE7}" sibTransId="{438ADB21-3A85-413C-BCC8-8E50A93F4634}"/>
    <dgm:cxn modelId="{68D7E0A6-AB15-44C0-8BD2-A27DCE142226}" type="presOf" srcId="{F4205863-0C4A-4A50-9F84-12333845058C}" destId="{C5F933DE-0932-4A77-B409-E22EF4B4F8E5}" srcOrd="0" destOrd="0" presId="urn:microsoft.com/office/officeart/2018/2/layout/IconVerticalSolidList"/>
    <dgm:cxn modelId="{F46B9CBE-6BC1-4DF7-AAF7-5F0DE4284CD1}" type="presOf" srcId="{DE64AAE4-3A9A-4A60-B457-BEFF836574DF}" destId="{83124B48-9F75-437A-9DF8-949D9C71AEDE}" srcOrd="0" destOrd="0" presId="urn:microsoft.com/office/officeart/2018/2/layout/IconVerticalSolidList"/>
    <dgm:cxn modelId="{9DD9CFC6-C689-4BFD-87C6-19F209CE1208}" type="presOf" srcId="{430E04BC-97B3-4568-B064-40D0BDAB9CDD}" destId="{C1666959-D732-4721-87B8-C166D0A249E2}" srcOrd="0" destOrd="0" presId="urn:microsoft.com/office/officeart/2018/2/layout/IconVerticalSolidList"/>
    <dgm:cxn modelId="{B53ECA3C-CE24-4864-8E53-97F40F75DADD}" type="presParOf" srcId="{3003510B-23F9-4654-8987-F7C8F9F1E0DF}" destId="{BAD98D7D-1F71-46EA-963D-5FB652C40E61}" srcOrd="0" destOrd="0" presId="urn:microsoft.com/office/officeart/2018/2/layout/IconVerticalSolidList"/>
    <dgm:cxn modelId="{A139305C-ED7E-450F-ABB7-70326A3F112E}" type="presParOf" srcId="{BAD98D7D-1F71-46EA-963D-5FB652C40E61}" destId="{0B3F3E8B-6067-4EE2-9F3B-045CBF94638C}" srcOrd="0" destOrd="0" presId="urn:microsoft.com/office/officeart/2018/2/layout/IconVerticalSolidList"/>
    <dgm:cxn modelId="{4BE2D01C-9EE4-4B18-BCC9-AC746F1F79A2}" type="presParOf" srcId="{BAD98D7D-1F71-46EA-963D-5FB652C40E61}" destId="{73E8D00B-E03D-4E2D-9B60-D53EFEADACA6}" srcOrd="1" destOrd="0" presId="urn:microsoft.com/office/officeart/2018/2/layout/IconVerticalSolidList"/>
    <dgm:cxn modelId="{9509263D-BAA5-4AC6-AAE7-1BB32AAFE5EC}" type="presParOf" srcId="{BAD98D7D-1F71-46EA-963D-5FB652C40E61}" destId="{08F15CDB-6C96-4D6A-BEDA-220B3010CB86}" srcOrd="2" destOrd="0" presId="urn:microsoft.com/office/officeart/2018/2/layout/IconVerticalSolidList"/>
    <dgm:cxn modelId="{04ACD3EA-C9C6-4C78-91F7-3F7E32926623}" type="presParOf" srcId="{BAD98D7D-1F71-46EA-963D-5FB652C40E61}" destId="{B3BA398B-053D-4388-88D3-11E6472F0093}" srcOrd="3" destOrd="0" presId="urn:microsoft.com/office/officeart/2018/2/layout/IconVerticalSolidList"/>
    <dgm:cxn modelId="{F0FBA5AE-0B40-402F-9A90-BC73F19EE9C6}" type="presParOf" srcId="{3003510B-23F9-4654-8987-F7C8F9F1E0DF}" destId="{9F85FBB3-6ECC-496B-B537-0791F218491A}" srcOrd="1" destOrd="0" presId="urn:microsoft.com/office/officeart/2018/2/layout/IconVerticalSolidList"/>
    <dgm:cxn modelId="{29993D3F-8456-4298-B635-76DF00A5BA9B}" type="presParOf" srcId="{3003510B-23F9-4654-8987-F7C8F9F1E0DF}" destId="{0807C6A1-02AD-496A-BDAF-424267706493}" srcOrd="2" destOrd="0" presId="urn:microsoft.com/office/officeart/2018/2/layout/IconVerticalSolidList"/>
    <dgm:cxn modelId="{1A002BD9-2249-45B9-B0A0-3FE2D47B8238}" type="presParOf" srcId="{0807C6A1-02AD-496A-BDAF-424267706493}" destId="{F0E4038B-0DC5-4180-B7E1-1FB29E7D988B}" srcOrd="0" destOrd="0" presId="urn:microsoft.com/office/officeart/2018/2/layout/IconVerticalSolidList"/>
    <dgm:cxn modelId="{08FB514C-2DB1-4A2B-AB8B-9E73730150B7}" type="presParOf" srcId="{0807C6A1-02AD-496A-BDAF-424267706493}" destId="{68BC203C-CFE0-46BB-A3C6-DFC1907544FA}" srcOrd="1" destOrd="0" presId="urn:microsoft.com/office/officeart/2018/2/layout/IconVerticalSolidList"/>
    <dgm:cxn modelId="{9CD36285-1F49-49C0-A1AF-2E22BFB2201F}" type="presParOf" srcId="{0807C6A1-02AD-496A-BDAF-424267706493}" destId="{9DC69488-0FBA-4906-9340-ADB7DBA7AB63}" srcOrd="2" destOrd="0" presId="urn:microsoft.com/office/officeart/2018/2/layout/IconVerticalSolidList"/>
    <dgm:cxn modelId="{00F1B9FA-1D3B-4B6F-BF0D-5167719F8101}" type="presParOf" srcId="{0807C6A1-02AD-496A-BDAF-424267706493}" destId="{867B4259-D0AC-43ED-8C03-42D410BDCAC5}" srcOrd="3" destOrd="0" presId="urn:microsoft.com/office/officeart/2018/2/layout/IconVerticalSolidList"/>
    <dgm:cxn modelId="{9366C7E4-35F3-4F79-A1D8-D814FF10F3B6}" type="presParOf" srcId="{3003510B-23F9-4654-8987-F7C8F9F1E0DF}" destId="{44599368-4716-4D0B-B88D-64DBBB6406D3}" srcOrd="3" destOrd="0" presId="urn:microsoft.com/office/officeart/2018/2/layout/IconVerticalSolidList"/>
    <dgm:cxn modelId="{6B3E61CD-9CB0-488B-BFEE-5E9010D1B8F4}" type="presParOf" srcId="{3003510B-23F9-4654-8987-F7C8F9F1E0DF}" destId="{0177A522-63E0-484C-B367-A4F879AB3008}" srcOrd="4" destOrd="0" presId="urn:microsoft.com/office/officeart/2018/2/layout/IconVerticalSolidList"/>
    <dgm:cxn modelId="{25FE1BDC-61C2-4605-BB1F-6B2A2DE218F2}" type="presParOf" srcId="{0177A522-63E0-484C-B367-A4F879AB3008}" destId="{44A8C800-FD97-47CF-955D-F048365A68DC}" srcOrd="0" destOrd="0" presId="urn:microsoft.com/office/officeart/2018/2/layout/IconVerticalSolidList"/>
    <dgm:cxn modelId="{41FF8105-B7F1-45A7-8858-C1EDCCD925F3}" type="presParOf" srcId="{0177A522-63E0-484C-B367-A4F879AB3008}" destId="{E31DEB1D-D16B-416E-9CD8-93FABEC4C808}" srcOrd="1" destOrd="0" presId="urn:microsoft.com/office/officeart/2018/2/layout/IconVerticalSolidList"/>
    <dgm:cxn modelId="{6F5CA8A1-E9F5-4D82-99B4-64A6E84016FD}" type="presParOf" srcId="{0177A522-63E0-484C-B367-A4F879AB3008}" destId="{F08EB4D8-5EDB-4E87-92C1-56B66D0321D8}" srcOrd="2" destOrd="0" presId="urn:microsoft.com/office/officeart/2018/2/layout/IconVerticalSolidList"/>
    <dgm:cxn modelId="{8A9AE978-8BF6-45F7-97D3-E506CB4FC3FC}" type="presParOf" srcId="{0177A522-63E0-484C-B367-A4F879AB3008}" destId="{C5F933DE-0932-4A77-B409-E22EF4B4F8E5}" srcOrd="3" destOrd="0" presId="urn:microsoft.com/office/officeart/2018/2/layout/IconVerticalSolidList"/>
    <dgm:cxn modelId="{EF2F300E-819B-46CD-A687-78D1E0BA4254}" type="presParOf" srcId="{3003510B-23F9-4654-8987-F7C8F9F1E0DF}" destId="{2CB1E979-B646-4E0A-B36B-BD08FF58A524}" srcOrd="5" destOrd="0" presId="urn:microsoft.com/office/officeart/2018/2/layout/IconVerticalSolidList"/>
    <dgm:cxn modelId="{6AC02CE6-2E57-44BC-A5BA-5AACA6138127}" type="presParOf" srcId="{3003510B-23F9-4654-8987-F7C8F9F1E0DF}" destId="{86DDDA7E-C07A-4F2B-87F0-E424809C71BD}" srcOrd="6" destOrd="0" presId="urn:microsoft.com/office/officeart/2018/2/layout/IconVerticalSolidList"/>
    <dgm:cxn modelId="{FC1D2A0C-C3DD-42BF-B61C-62A7A8B735B5}" type="presParOf" srcId="{86DDDA7E-C07A-4F2B-87F0-E424809C71BD}" destId="{DDB54E25-8BB0-4CC9-9398-633F871FD35B}" srcOrd="0" destOrd="0" presId="urn:microsoft.com/office/officeart/2018/2/layout/IconVerticalSolidList"/>
    <dgm:cxn modelId="{C35565B5-AD8A-4AE2-A7E6-9115EACCB12D}" type="presParOf" srcId="{86DDDA7E-C07A-4F2B-87F0-E424809C71BD}" destId="{297DDE5A-1DA9-4D24-9C00-E58EF1005AD2}" srcOrd="1" destOrd="0" presId="urn:microsoft.com/office/officeart/2018/2/layout/IconVerticalSolidList"/>
    <dgm:cxn modelId="{AE1FD2A3-7F1C-42E8-8713-5798E90854BE}" type="presParOf" srcId="{86DDDA7E-C07A-4F2B-87F0-E424809C71BD}" destId="{2C8C4A3E-F69E-4901-9858-0B178AAD0CA5}" srcOrd="2" destOrd="0" presId="urn:microsoft.com/office/officeart/2018/2/layout/IconVerticalSolidList"/>
    <dgm:cxn modelId="{ACCA9A1B-EFF7-4188-BE04-33176D27F25A}" type="presParOf" srcId="{86DDDA7E-C07A-4F2B-87F0-E424809C71BD}" destId="{C1666959-D732-4721-87B8-C166D0A249E2}" srcOrd="3" destOrd="0" presId="urn:microsoft.com/office/officeart/2018/2/layout/IconVerticalSolidList"/>
    <dgm:cxn modelId="{C5716AD8-1C42-4ECE-8EDD-923EBDF2ACF7}" type="presParOf" srcId="{3003510B-23F9-4654-8987-F7C8F9F1E0DF}" destId="{895E69E1-58B4-4C90-964E-0ABE1DA28F9D}" srcOrd="7" destOrd="0" presId="urn:microsoft.com/office/officeart/2018/2/layout/IconVerticalSolidList"/>
    <dgm:cxn modelId="{C529651B-6D8A-4B14-96AF-8017DCB4C3AC}" type="presParOf" srcId="{3003510B-23F9-4654-8987-F7C8F9F1E0DF}" destId="{7BFE272F-6E74-4845-9D16-CC6D55393FF2}" srcOrd="8" destOrd="0" presId="urn:microsoft.com/office/officeart/2018/2/layout/IconVerticalSolidList"/>
    <dgm:cxn modelId="{E8A57343-D25A-42AF-9C61-6C90B72E15FA}" type="presParOf" srcId="{7BFE272F-6E74-4845-9D16-CC6D55393FF2}" destId="{45F93681-9627-4CE4-8400-0E4117AA3AC2}" srcOrd="0" destOrd="0" presId="urn:microsoft.com/office/officeart/2018/2/layout/IconVerticalSolidList"/>
    <dgm:cxn modelId="{B9EC057A-5D4B-49E5-B7CE-C4CADCE6BBB1}" type="presParOf" srcId="{7BFE272F-6E74-4845-9D16-CC6D55393FF2}" destId="{FCCB48CD-E0B3-4039-9EA7-CF584AA97703}" srcOrd="1" destOrd="0" presId="urn:microsoft.com/office/officeart/2018/2/layout/IconVerticalSolidList"/>
    <dgm:cxn modelId="{4ABC62E6-2305-46AC-A4C9-154B66A3374F}" type="presParOf" srcId="{7BFE272F-6E74-4845-9D16-CC6D55393FF2}" destId="{4EF64E8C-16A0-4758-9763-928A43B91C74}" srcOrd="2" destOrd="0" presId="urn:microsoft.com/office/officeart/2018/2/layout/IconVerticalSolidList"/>
    <dgm:cxn modelId="{E070AA00-3399-4ABE-9BFC-F81F5049D4A0}" type="presParOf" srcId="{7BFE272F-6E74-4845-9D16-CC6D55393FF2}" destId="{83124B48-9F75-437A-9DF8-949D9C71AEDE}" srcOrd="3" destOrd="0" presId="urn:microsoft.com/office/officeart/2018/2/layout/IconVerticalSolidList"/>
    <dgm:cxn modelId="{885300AE-D326-4920-A55A-F7103E8B55F6}" type="presParOf" srcId="{3003510B-23F9-4654-8987-F7C8F9F1E0DF}" destId="{A00D1FAA-A92A-4C98-9D14-80DFFDB407C4}" srcOrd="9" destOrd="0" presId="urn:microsoft.com/office/officeart/2018/2/layout/IconVerticalSolidList"/>
    <dgm:cxn modelId="{52CBB2AA-3337-4AC5-AD16-79CED0443E66}" type="presParOf" srcId="{3003510B-23F9-4654-8987-F7C8F9F1E0DF}" destId="{91E28C5F-7B83-4D38-949A-506E4EEE6F38}" srcOrd="10" destOrd="0" presId="urn:microsoft.com/office/officeart/2018/2/layout/IconVerticalSolidList"/>
    <dgm:cxn modelId="{03069764-1005-4EFC-8C53-E341CB69FF64}" type="presParOf" srcId="{91E28C5F-7B83-4D38-949A-506E4EEE6F38}" destId="{68C33844-7286-4A1B-B203-EB2EEF67D8D4}" srcOrd="0" destOrd="0" presId="urn:microsoft.com/office/officeart/2018/2/layout/IconVerticalSolidList"/>
    <dgm:cxn modelId="{8B1552D7-AD1E-42F8-82A7-4E603F32C147}" type="presParOf" srcId="{91E28C5F-7B83-4D38-949A-506E4EEE6F38}" destId="{BD2E2BB0-F785-4705-B51A-43E8F8D89D66}" srcOrd="1" destOrd="0" presId="urn:microsoft.com/office/officeart/2018/2/layout/IconVerticalSolidList"/>
    <dgm:cxn modelId="{7E8D6BCF-0D0A-4F7C-B219-A9D39ED5CE30}" type="presParOf" srcId="{91E28C5F-7B83-4D38-949A-506E4EEE6F38}" destId="{123EAEE5-F28C-43A2-8C7B-1EB15566FB08}" srcOrd="2" destOrd="0" presId="urn:microsoft.com/office/officeart/2018/2/layout/IconVerticalSolidList"/>
    <dgm:cxn modelId="{C0EC15D9-44B0-4B54-A28A-4458064C22F7}" type="presParOf" srcId="{91E28C5F-7B83-4D38-949A-506E4EEE6F38}" destId="{A91013F5-E9BF-4BA9-95C8-7D38A0A6082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210FDF4-D1D3-4352-A52C-983854559719}" type="doc">
      <dgm:prSet loTypeId="urn:microsoft.com/office/officeart/2005/8/layout/process4" loCatId="process" qsTypeId="urn:microsoft.com/office/officeart/2005/8/quickstyle/simple4" qsCatId="simple" csTypeId="urn:microsoft.com/office/officeart/2005/8/colors/colorful5" csCatId="colorful" phldr="1"/>
      <dgm:spPr/>
      <dgm:t>
        <a:bodyPr/>
        <a:lstStyle/>
        <a:p>
          <a:endParaRPr lang="en-US"/>
        </a:p>
      </dgm:t>
    </dgm:pt>
    <dgm:pt modelId="{9BC1BC78-6E5B-4C68-8CD0-D4AE78B8686A}">
      <dgm:prSet/>
      <dgm:spPr/>
      <dgm:t>
        <a:bodyPr/>
        <a:lstStyle/>
        <a:p>
          <a:r>
            <a:rPr lang="en-US" dirty="0">
              <a:latin typeface="Product Sans Thin" panose="020B0203030502040203"/>
            </a:rPr>
            <a:t>Between 2005 and 2009 Barclays manipulated LIBOR to gain profits and/or limit losses from derivative trades. In addition, between 2007 and 2009 the firm had made dishonestly low LIBOR submission rates to dampen market speculation and negative media comments about the firm's viability during the financial crisis.</a:t>
          </a:r>
        </a:p>
      </dgm:t>
    </dgm:pt>
    <dgm:pt modelId="{B5E63E20-69A6-4220-8F13-73D4635E6198}" type="parTrans" cxnId="{E556AA2A-EA0F-479E-A8F9-D94D32A0D880}">
      <dgm:prSet/>
      <dgm:spPr/>
      <dgm:t>
        <a:bodyPr/>
        <a:lstStyle/>
        <a:p>
          <a:endParaRPr lang="en-US">
            <a:latin typeface="Product Sans Thin" panose="020B0203030502040203"/>
          </a:endParaRPr>
        </a:p>
      </dgm:t>
    </dgm:pt>
    <dgm:pt modelId="{57111410-2618-465E-80F0-209AA6B123F1}" type="sibTrans" cxnId="{E556AA2A-EA0F-479E-A8F9-D94D32A0D880}">
      <dgm:prSet/>
      <dgm:spPr/>
      <dgm:t>
        <a:bodyPr/>
        <a:lstStyle/>
        <a:p>
          <a:endParaRPr lang="en-US">
            <a:latin typeface="Product Sans Thin" panose="020B0203030502040203"/>
          </a:endParaRPr>
        </a:p>
      </dgm:t>
    </dgm:pt>
    <dgm:pt modelId="{5782A964-7670-4ADD-8606-0C6255435D1B}">
      <dgm:prSet custT="1"/>
      <dgm:spPr/>
      <dgm:t>
        <a:bodyPr/>
        <a:lstStyle/>
        <a:p>
          <a:r>
            <a:rPr lang="en-US" sz="2000" dirty="0">
              <a:latin typeface="Product Sans Thin" panose="020B0203030502040203"/>
            </a:rPr>
            <a:t>A subsequent report concluded that this was attributable to cultural and leadership flaws:</a:t>
          </a:r>
        </a:p>
      </dgm:t>
    </dgm:pt>
    <dgm:pt modelId="{616036B7-AD2B-4D0D-BD49-6A8DF7005227}" type="parTrans" cxnId="{A9655B57-FC0B-40F6-A95F-8E6DBF2E876F}">
      <dgm:prSet/>
      <dgm:spPr/>
      <dgm:t>
        <a:bodyPr/>
        <a:lstStyle/>
        <a:p>
          <a:endParaRPr lang="en-US">
            <a:latin typeface="Product Sans Thin" panose="020B0203030502040203"/>
          </a:endParaRPr>
        </a:p>
      </dgm:t>
    </dgm:pt>
    <dgm:pt modelId="{A26C905C-F92D-410F-9231-CD81F5A08802}" type="sibTrans" cxnId="{A9655B57-FC0B-40F6-A95F-8E6DBF2E876F}">
      <dgm:prSet/>
      <dgm:spPr/>
      <dgm:t>
        <a:bodyPr/>
        <a:lstStyle/>
        <a:p>
          <a:endParaRPr lang="en-US">
            <a:latin typeface="Product Sans Thin" panose="020B0203030502040203"/>
          </a:endParaRPr>
        </a:p>
      </dgm:t>
    </dgm:pt>
    <dgm:pt modelId="{49E52FD2-17F8-4593-90C8-25F68FB1E8DA}">
      <dgm:prSet custT="1"/>
      <dgm:spPr/>
      <dgm:t>
        <a:bodyPr/>
        <a:lstStyle/>
        <a:p>
          <a:r>
            <a:rPr lang="en-US" sz="1300" i="1" dirty="0">
              <a:latin typeface="Product Sans Thin" panose="020B0203030502040203"/>
            </a:rPr>
            <a:t>“the business practices for which Barclays has been criticized were shaped predominantly by its cultures, which rested on uncertain foundations.  There was no sense of  common purpose … there were no clearly articulated and understood shared values …”</a:t>
          </a:r>
          <a:endParaRPr lang="en-US" sz="1300" dirty="0">
            <a:latin typeface="Product Sans Thin" panose="020B0203030502040203"/>
          </a:endParaRPr>
        </a:p>
      </dgm:t>
    </dgm:pt>
    <dgm:pt modelId="{4EB717F8-9615-46D1-8402-F8DB950538D0}" type="parTrans" cxnId="{97887BBA-52DC-471F-BECD-9C3EED842460}">
      <dgm:prSet/>
      <dgm:spPr/>
      <dgm:t>
        <a:bodyPr/>
        <a:lstStyle/>
        <a:p>
          <a:endParaRPr lang="en-US">
            <a:latin typeface="Product Sans Thin" panose="020B0203030502040203"/>
          </a:endParaRPr>
        </a:p>
      </dgm:t>
    </dgm:pt>
    <dgm:pt modelId="{132DE79F-A51D-4E2B-B8E5-64D11CBFAB4B}" type="sibTrans" cxnId="{97887BBA-52DC-471F-BECD-9C3EED842460}">
      <dgm:prSet/>
      <dgm:spPr/>
      <dgm:t>
        <a:bodyPr/>
        <a:lstStyle/>
        <a:p>
          <a:endParaRPr lang="en-US">
            <a:latin typeface="Product Sans Thin" panose="020B0203030502040203"/>
          </a:endParaRPr>
        </a:p>
      </dgm:t>
    </dgm:pt>
    <dgm:pt modelId="{E1C9BC4A-058D-4158-A688-8F48A0D705A5}">
      <dgm:prSet/>
      <dgm:spPr/>
      <dgm:t>
        <a:bodyPr/>
        <a:lstStyle/>
        <a:p>
          <a:r>
            <a:rPr lang="en-US" i="1" dirty="0">
              <a:latin typeface="Product Sans Thin" panose="020B0203030502040203"/>
            </a:rPr>
            <a:t>“Pay was emphasized above any aspect of people management.  In addition, rather than being seen as a means of driving culture, people management was considered predominantly as a tool to increase business performance”</a:t>
          </a:r>
          <a:endParaRPr lang="en-US" dirty="0">
            <a:latin typeface="Product Sans Thin" panose="020B0203030502040203"/>
          </a:endParaRPr>
        </a:p>
      </dgm:t>
    </dgm:pt>
    <dgm:pt modelId="{57C5D046-AA5A-4012-93F1-1EC40121E8D9}" type="parTrans" cxnId="{32063439-D09B-48A1-8403-E19B294C06F9}">
      <dgm:prSet/>
      <dgm:spPr/>
      <dgm:t>
        <a:bodyPr/>
        <a:lstStyle/>
        <a:p>
          <a:endParaRPr lang="en-US">
            <a:latin typeface="Product Sans Thin" panose="020B0203030502040203"/>
          </a:endParaRPr>
        </a:p>
      </dgm:t>
    </dgm:pt>
    <dgm:pt modelId="{BBF857EE-7FFE-4790-836B-FA9D9C733056}" type="sibTrans" cxnId="{32063439-D09B-48A1-8403-E19B294C06F9}">
      <dgm:prSet/>
      <dgm:spPr/>
      <dgm:t>
        <a:bodyPr/>
        <a:lstStyle/>
        <a:p>
          <a:endParaRPr lang="en-US">
            <a:latin typeface="Product Sans Thin" panose="020B0203030502040203"/>
          </a:endParaRPr>
        </a:p>
      </dgm:t>
    </dgm:pt>
    <dgm:pt modelId="{7A2738A6-4C61-4B23-907A-BDE13E74EC44}">
      <dgm:prSet/>
      <dgm:spPr/>
      <dgm:t>
        <a:bodyPr/>
        <a:lstStyle/>
        <a:p>
          <a:r>
            <a:rPr lang="en-US" i="1" dirty="0">
              <a:latin typeface="Product Sans Thin" panose="020B0203030502040203"/>
            </a:rPr>
            <a:t>“Pay contributed significantly to a sense among a few that they were somehow unaffected by the ordinary rules.”</a:t>
          </a:r>
          <a:endParaRPr lang="en-US" dirty="0">
            <a:latin typeface="Product Sans Thin" panose="020B0203030502040203"/>
          </a:endParaRPr>
        </a:p>
      </dgm:t>
    </dgm:pt>
    <dgm:pt modelId="{0D71CFD6-6CBF-4D7D-BC5B-5E4914C7811E}" type="parTrans" cxnId="{1DC3636D-CD46-4512-B617-FD6290DD80B3}">
      <dgm:prSet/>
      <dgm:spPr/>
      <dgm:t>
        <a:bodyPr/>
        <a:lstStyle/>
        <a:p>
          <a:endParaRPr lang="en-US">
            <a:latin typeface="Product Sans Thin" panose="020B0203030502040203"/>
          </a:endParaRPr>
        </a:p>
      </dgm:t>
    </dgm:pt>
    <dgm:pt modelId="{50C4C302-A6AB-4A6D-8A0B-0A0A2A3736DE}" type="sibTrans" cxnId="{1DC3636D-CD46-4512-B617-FD6290DD80B3}">
      <dgm:prSet/>
      <dgm:spPr/>
      <dgm:t>
        <a:bodyPr/>
        <a:lstStyle/>
        <a:p>
          <a:endParaRPr lang="en-US">
            <a:latin typeface="Product Sans Thin" panose="020B0203030502040203"/>
          </a:endParaRPr>
        </a:p>
      </dgm:t>
    </dgm:pt>
    <dgm:pt modelId="{DC55CFE9-35FD-49EC-860C-E85E968CD498}" type="pres">
      <dgm:prSet presAssocID="{4210FDF4-D1D3-4352-A52C-983854559719}" presName="Name0" presStyleCnt="0">
        <dgm:presLayoutVars>
          <dgm:dir/>
          <dgm:animLvl val="lvl"/>
          <dgm:resizeHandles val="exact"/>
        </dgm:presLayoutVars>
      </dgm:prSet>
      <dgm:spPr/>
    </dgm:pt>
    <dgm:pt modelId="{E504E3DC-629C-426F-83F9-742B38D1FF90}" type="pres">
      <dgm:prSet presAssocID="{5782A964-7670-4ADD-8606-0C6255435D1B}" presName="boxAndChildren" presStyleCnt="0"/>
      <dgm:spPr/>
    </dgm:pt>
    <dgm:pt modelId="{F93D459D-D19A-4B99-AF6A-1A55FE732298}" type="pres">
      <dgm:prSet presAssocID="{5782A964-7670-4ADD-8606-0C6255435D1B}" presName="parentTextBox" presStyleLbl="node1" presStyleIdx="0" presStyleCnt="2"/>
      <dgm:spPr/>
    </dgm:pt>
    <dgm:pt modelId="{DB300D65-67F3-4DC7-AFBD-3E67BAAC0A7D}" type="pres">
      <dgm:prSet presAssocID="{5782A964-7670-4ADD-8606-0C6255435D1B}" presName="entireBox" presStyleLbl="node1" presStyleIdx="0" presStyleCnt="2" custScaleY="121727"/>
      <dgm:spPr/>
    </dgm:pt>
    <dgm:pt modelId="{673D2F9B-40CE-44F3-982C-0117B0215C68}" type="pres">
      <dgm:prSet presAssocID="{5782A964-7670-4ADD-8606-0C6255435D1B}" presName="descendantBox" presStyleCnt="0"/>
      <dgm:spPr/>
    </dgm:pt>
    <dgm:pt modelId="{7779C50D-4E5D-43D1-A98E-610C54D837BC}" type="pres">
      <dgm:prSet presAssocID="{49E52FD2-17F8-4593-90C8-25F68FB1E8DA}" presName="childTextBox" presStyleLbl="fgAccFollowNode1" presStyleIdx="0" presStyleCnt="3" custScaleY="162867">
        <dgm:presLayoutVars>
          <dgm:bulletEnabled val="1"/>
        </dgm:presLayoutVars>
      </dgm:prSet>
      <dgm:spPr/>
    </dgm:pt>
    <dgm:pt modelId="{6160478B-44B4-43AB-B395-7D5E103633DA}" type="pres">
      <dgm:prSet presAssocID="{E1C9BC4A-058D-4158-A688-8F48A0D705A5}" presName="childTextBox" presStyleLbl="fgAccFollowNode1" presStyleIdx="1" presStyleCnt="3" custScaleY="160102">
        <dgm:presLayoutVars>
          <dgm:bulletEnabled val="1"/>
        </dgm:presLayoutVars>
      </dgm:prSet>
      <dgm:spPr/>
    </dgm:pt>
    <dgm:pt modelId="{64A0F452-3817-4205-9461-48801F125631}" type="pres">
      <dgm:prSet presAssocID="{7A2738A6-4C61-4B23-907A-BDE13E74EC44}" presName="childTextBox" presStyleLbl="fgAccFollowNode1" presStyleIdx="2" presStyleCnt="3" custScaleY="162795">
        <dgm:presLayoutVars>
          <dgm:bulletEnabled val="1"/>
        </dgm:presLayoutVars>
      </dgm:prSet>
      <dgm:spPr/>
    </dgm:pt>
    <dgm:pt modelId="{461C936E-E118-4465-B0B4-7C32A6F060A4}" type="pres">
      <dgm:prSet presAssocID="{57111410-2618-465E-80F0-209AA6B123F1}" presName="sp" presStyleCnt="0"/>
      <dgm:spPr/>
    </dgm:pt>
    <dgm:pt modelId="{37260383-0344-41CD-A61E-405F54BDD935}" type="pres">
      <dgm:prSet presAssocID="{9BC1BC78-6E5B-4C68-8CD0-D4AE78B8686A}" presName="arrowAndChildren" presStyleCnt="0"/>
      <dgm:spPr/>
    </dgm:pt>
    <dgm:pt modelId="{0BCDD6FB-A2B1-45D5-B3FD-E82816905932}" type="pres">
      <dgm:prSet presAssocID="{9BC1BC78-6E5B-4C68-8CD0-D4AE78B8686A}" presName="parentTextArrow" presStyleLbl="node1" presStyleIdx="1" presStyleCnt="2" custLinFactNeighborY="-7444"/>
      <dgm:spPr/>
    </dgm:pt>
  </dgm:ptLst>
  <dgm:cxnLst>
    <dgm:cxn modelId="{BF755000-4ACE-43AB-A4F3-A5182950AF73}" type="presOf" srcId="{9BC1BC78-6E5B-4C68-8CD0-D4AE78B8686A}" destId="{0BCDD6FB-A2B1-45D5-B3FD-E82816905932}" srcOrd="0" destOrd="0" presId="urn:microsoft.com/office/officeart/2005/8/layout/process4"/>
    <dgm:cxn modelId="{8F867E06-E5A1-4F4F-9ACD-69E2DB019AFE}" type="presOf" srcId="{7A2738A6-4C61-4B23-907A-BDE13E74EC44}" destId="{64A0F452-3817-4205-9461-48801F125631}" srcOrd="0" destOrd="0" presId="urn:microsoft.com/office/officeart/2005/8/layout/process4"/>
    <dgm:cxn modelId="{E4451E11-9F31-4485-80B1-DDE4E0BF9DC3}" type="presOf" srcId="{5782A964-7670-4ADD-8606-0C6255435D1B}" destId="{DB300D65-67F3-4DC7-AFBD-3E67BAAC0A7D}" srcOrd="1" destOrd="0" presId="urn:microsoft.com/office/officeart/2005/8/layout/process4"/>
    <dgm:cxn modelId="{6900721D-CF21-44B5-8847-A30B148B9A7D}" type="presOf" srcId="{5782A964-7670-4ADD-8606-0C6255435D1B}" destId="{F93D459D-D19A-4B99-AF6A-1A55FE732298}" srcOrd="0" destOrd="0" presId="urn:microsoft.com/office/officeart/2005/8/layout/process4"/>
    <dgm:cxn modelId="{E556AA2A-EA0F-479E-A8F9-D94D32A0D880}" srcId="{4210FDF4-D1D3-4352-A52C-983854559719}" destId="{9BC1BC78-6E5B-4C68-8CD0-D4AE78B8686A}" srcOrd="0" destOrd="0" parTransId="{B5E63E20-69A6-4220-8F13-73D4635E6198}" sibTransId="{57111410-2618-465E-80F0-209AA6B123F1}"/>
    <dgm:cxn modelId="{32063439-D09B-48A1-8403-E19B294C06F9}" srcId="{5782A964-7670-4ADD-8606-0C6255435D1B}" destId="{E1C9BC4A-058D-4158-A688-8F48A0D705A5}" srcOrd="1" destOrd="0" parTransId="{57C5D046-AA5A-4012-93F1-1EC40121E8D9}" sibTransId="{BBF857EE-7FFE-4790-836B-FA9D9C733056}"/>
    <dgm:cxn modelId="{1DC3636D-CD46-4512-B617-FD6290DD80B3}" srcId="{5782A964-7670-4ADD-8606-0C6255435D1B}" destId="{7A2738A6-4C61-4B23-907A-BDE13E74EC44}" srcOrd="2" destOrd="0" parTransId="{0D71CFD6-6CBF-4D7D-BC5B-5E4914C7811E}" sibTransId="{50C4C302-A6AB-4A6D-8A0B-0A0A2A3736DE}"/>
    <dgm:cxn modelId="{A9655B57-FC0B-40F6-A95F-8E6DBF2E876F}" srcId="{4210FDF4-D1D3-4352-A52C-983854559719}" destId="{5782A964-7670-4ADD-8606-0C6255435D1B}" srcOrd="1" destOrd="0" parTransId="{616036B7-AD2B-4D0D-BD49-6A8DF7005227}" sibTransId="{A26C905C-F92D-410F-9231-CD81F5A08802}"/>
    <dgm:cxn modelId="{99E8607A-8AD1-4859-936D-F8D1C31C3C24}" type="presOf" srcId="{E1C9BC4A-058D-4158-A688-8F48A0D705A5}" destId="{6160478B-44B4-43AB-B395-7D5E103633DA}" srcOrd="0" destOrd="0" presId="urn:microsoft.com/office/officeart/2005/8/layout/process4"/>
    <dgm:cxn modelId="{01299F8F-F204-4BED-A762-9147A6B8F881}" type="presOf" srcId="{4210FDF4-D1D3-4352-A52C-983854559719}" destId="{DC55CFE9-35FD-49EC-860C-E85E968CD498}" srcOrd="0" destOrd="0" presId="urn:microsoft.com/office/officeart/2005/8/layout/process4"/>
    <dgm:cxn modelId="{F3BB109D-44AF-45CF-9424-44BAFDB5E427}" type="presOf" srcId="{49E52FD2-17F8-4593-90C8-25F68FB1E8DA}" destId="{7779C50D-4E5D-43D1-A98E-610C54D837BC}" srcOrd="0" destOrd="0" presId="urn:microsoft.com/office/officeart/2005/8/layout/process4"/>
    <dgm:cxn modelId="{97887BBA-52DC-471F-BECD-9C3EED842460}" srcId="{5782A964-7670-4ADD-8606-0C6255435D1B}" destId="{49E52FD2-17F8-4593-90C8-25F68FB1E8DA}" srcOrd="0" destOrd="0" parTransId="{4EB717F8-9615-46D1-8402-F8DB950538D0}" sibTransId="{132DE79F-A51D-4E2B-B8E5-64D11CBFAB4B}"/>
    <dgm:cxn modelId="{1A5D8E51-95C1-4133-BFCC-9C26F9AE9316}" type="presParOf" srcId="{DC55CFE9-35FD-49EC-860C-E85E968CD498}" destId="{E504E3DC-629C-426F-83F9-742B38D1FF90}" srcOrd="0" destOrd="0" presId="urn:microsoft.com/office/officeart/2005/8/layout/process4"/>
    <dgm:cxn modelId="{3BDDD50B-FE63-4662-B82A-93F5273992F9}" type="presParOf" srcId="{E504E3DC-629C-426F-83F9-742B38D1FF90}" destId="{F93D459D-D19A-4B99-AF6A-1A55FE732298}" srcOrd="0" destOrd="0" presId="urn:microsoft.com/office/officeart/2005/8/layout/process4"/>
    <dgm:cxn modelId="{C413DB9E-B0E5-4990-AC99-B11EFD7C2D09}" type="presParOf" srcId="{E504E3DC-629C-426F-83F9-742B38D1FF90}" destId="{DB300D65-67F3-4DC7-AFBD-3E67BAAC0A7D}" srcOrd="1" destOrd="0" presId="urn:microsoft.com/office/officeart/2005/8/layout/process4"/>
    <dgm:cxn modelId="{A53CA918-4A9E-4922-BADA-A87BCCB98C98}" type="presParOf" srcId="{E504E3DC-629C-426F-83F9-742B38D1FF90}" destId="{673D2F9B-40CE-44F3-982C-0117B0215C68}" srcOrd="2" destOrd="0" presId="urn:microsoft.com/office/officeart/2005/8/layout/process4"/>
    <dgm:cxn modelId="{DF37FADA-EB31-447D-97BC-57B8B2012808}" type="presParOf" srcId="{673D2F9B-40CE-44F3-982C-0117B0215C68}" destId="{7779C50D-4E5D-43D1-A98E-610C54D837BC}" srcOrd="0" destOrd="0" presId="urn:microsoft.com/office/officeart/2005/8/layout/process4"/>
    <dgm:cxn modelId="{2368E53E-4F59-42A8-A23A-A3DA3E291C32}" type="presParOf" srcId="{673D2F9B-40CE-44F3-982C-0117B0215C68}" destId="{6160478B-44B4-43AB-B395-7D5E103633DA}" srcOrd="1" destOrd="0" presId="urn:microsoft.com/office/officeart/2005/8/layout/process4"/>
    <dgm:cxn modelId="{2F2F3EF4-B958-4791-941B-28A7861ED609}" type="presParOf" srcId="{673D2F9B-40CE-44F3-982C-0117B0215C68}" destId="{64A0F452-3817-4205-9461-48801F125631}" srcOrd="2" destOrd="0" presId="urn:microsoft.com/office/officeart/2005/8/layout/process4"/>
    <dgm:cxn modelId="{F62EACB9-A24F-45EB-B4AA-2FB8E19DCA1A}" type="presParOf" srcId="{DC55CFE9-35FD-49EC-860C-E85E968CD498}" destId="{461C936E-E118-4465-B0B4-7C32A6F060A4}" srcOrd="1" destOrd="0" presId="urn:microsoft.com/office/officeart/2005/8/layout/process4"/>
    <dgm:cxn modelId="{A88AC287-20C1-4026-9149-5E0EBA19F513}" type="presParOf" srcId="{DC55CFE9-35FD-49EC-860C-E85E968CD498}" destId="{37260383-0344-41CD-A61E-405F54BDD935}" srcOrd="2" destOrd="0" presId="urn:microsoft.com/office/officeart/2005/8/layout/process4"/>
    <dgm:cxn modelId="{955C256A-8DAB-4865-813A-3F7F71B5EDB2}" type="presParOf" srcId="{37260383-0344-41CD-A61E-405F54BDD935}" destId="{0BCDD6FB-A2B1-45D5-B3FD-E82816905932}"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1FF0BD-144C-4A98-B438-63EF4D3FB9F8}">
      <dsp:nvSpPr>
        <dsp:cNvPr id="0" name=""/>
        <dsp:cNvSpPr/>
      </dsp:nvSpPr>
      <dsp:spPr>
        <a:xfrm>
          <a:off x="122" y="0"/>
          <a:ext cx="1635472" cy="416745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endParaRPr lang="en-ZA" sz="2100" kern="1200" dirty="0">
            <a:latin typeface="Arial" panose="020B0604020202020204" pitchFamily="34" charset="0"/>
            <a:cs typeface="Arial" panose="020B0604020202020204" pitchFamily="34" charset="0"/>
          </a:endParaRPr>
        </a:p>
        <a:p>
          <a:pPr marL="0" lvl="0" indent="0" algn="ctr" defTabSz="933450">
            <a:lnSpc>
              <a:spcPct val="90000"/>
            </a:lnSpc>
            <a:spcBef>
              <a:spcPct val="0"/>
            </a:spcBef>
            <a:spcAft>
              <a:spcPct val="35000"/>
            </a:spcAft>
            <a:buNone/>
          </a:pPr>
          <a:r>
            <a:rPr lang="en-ZA" sz="2100" kern="1200" dirty="0">
              <a:latin typeface="Arial" panose="020B0604020202020204" pitchFamily="34" charset="0"/>
              <a:cs typeface="Arial" panose="020B0604020202020204" pitchFamily="34" charset="0"/>
            </a:rPr>
            <a:t>Gupta Landing</a:t>
          </a:r>
        </a:p>
        <a:p>
          <a:pPr marL="0" lvl="0" indent="0" algn="ctr" defTabSz="933450">
            <a:lnSpc>
              <a:spcPct val="90000"/>
            </a:lnSpc>
            <a:spcBef>
              <a:spcPct val="0"/>
            </a:spcBef>
            <a:spcAft>
              <a:spcPct val="35000"/>
            </a:spcAft>
            <a:buNone/>
          </a:pPr>
          <a:endParaRPr lang="en-ZA" sz="2100" kern="1200" dirty="0"/>
        </a:p>
      </dsp:txBody>
      <dsp:txXfrm>
        <a:off x="122" y="1666983"/>
        <a:ext cx="1635472" cy="1666983"/>
      </dsp:txXfrm>
    </dsp:sp>
    <dsp:sp modelId="{8D0528F4-9215-4F72-864E-023E39AC0D82}">
      <dsp:nvSpPr>
        <dsp:cNvPr id="0" name=""/>
        <dsp:cNvSpPr/>
      </dsp:nvSpPr>
      <dsp:spPr>
        <a:xfrm>
          <a:off x="123976" y="250047"/>
          <a:ext cx="1387763" cy="1387763"/>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2CEB0B-6ADB-4CB9-BF91-237800623494}">
      <dsp:nvSpPr>
        <dsp:cNvPr id="0" name=""/>
        <dsp:cNvSpPr/>
      </dsp:nvSpPr>
      <dsp:spPr>
        <a:xfrm>
          <a:off x="1684659" y="0"/>
          <a:ext cx="1635472" cy="4167459"/>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ZA" sz="2100" kern="1200" dirty="0">
              <a:latin typeface="Arial" panose="020B0604020202020204" pitchFamily="34" charset="0"/>
              <a:cs typeface="Arial" panose="020B0604020202020204" pitchFamily="34" charset="0"/>
            </a:rPr>
            <a:t>Linkway Trading</a:t>
          </a:r>
        </a:p>
      </dsp:txBody>
      <dsp:txXfrm>
        <a:off x="1684659" y="1666983"/>
        <a:ext cx="1635472" cy="1666983"/>
      </dsp:txXfrm>
    </dsp:sp>
    <dsp:sp modelId="{D4261299-670C-428D-89D5-A8B46CECD8E2}">
      <dsp:nvSpPr>
        <dsp:cNvPr id="0" name=""/>
        <dsp:cNvSpPr/>
      </dsp:nvSpPr>
      <dsp:spPr>
        <a:xfrm>
          <a:off x="1808513" y="250047"/>
          <a:ext cx="1387763" cy="1387763"/>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305CF0-ED3C-43FA-BEA1-B583BF53A4BF}">
      <dsp:nvSpPr>
        <dsp:cNvPr id="0" name=""/>
        <dsp:cNvSpPr/>
      </dsp:nvSpPr>
      <dsp:spPr>
        <a:xfrm>
          <a:off x="3355212" y="0"/>
          <a:ext cx="1635472" cy="416745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ZA" sz="2100" kern="1200">
              <a:latin typeface="Arial" panose="020B0604020202020204" pitchFamily="34" charset="0"/>
              <a:cs typeface="Arial" panose="020B0604020202020204" pitchFamily="34" charset="0"/>
            </a:rPr>
            <a:t>SARS</a:t>
          </a:r>
        </a:p>
      </dsp:txBody>
      <dsp:txXfrm>
        <a:off x="3355212" y="1666983"/>
        <a:ext cx="1635472" cy="1666983"/>
      </dsp:txXfrm>
    </dsp:sp>
    <dsp:sp modelId="{592102D4-BB0E-49C9-B2F7-8C24D304F5C6}">
      <dsp:nvSpPr>
        <dsp:cNvPr id="0" name=""/>
        <dsp:cNvSpPr/>
      </dsp:nvSpPr>
      <dsp:spPr>
        <a:xfrm>
          <a:off x="3493049" y="250047"/>
          <a:ext cx="1387763" cy="1387763"/>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2F17104-9612-43F9-9F35-2747E3AD4B46}">
      <dsp:nvSpPr>
        <dsp:cNvPr id="0" name=""/>
        <dsp:cNvSpPr/>
      </dsp:nvSpPr>
      <dsp:spPr>
        <a:xfrm>
          <a:off x="5070086" y="0"/>
          <a:ext cx="1635472" cy="416745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ZA" sz="2100" kern="1200">
              <a:latin typeface="Arial" panose="020B0604020202020204" pitchFamily="34" charset="0"/>
              <a:cs typeface="Arial" panose="020B0604020202020204" pitchFamily="34" charset="0"/>
            </a:rPr>
            <a:t>ABIL </a:t>
          </a:r>
        </a:p>
      </dsp:txBody>
      <dsp:txXfrm>
        <a:off x="5070086" y="1666983"/>
        <a:ext cx="1635472" cy="1666983"/>
      </dsp:txXfrm>
    </dsp:sp>
    <dsp:sp modelId="{74E42F90-A4B9-4CDE-A22D-EB0F2E0B86C2}">
      <dsp:nvSpPr>
        <dsp:cNvPr id="0" name=""/>
        <dsp:cNvSpPr/>
      </dsp:nvSpPr>
      <dsp:spPr>
        <a:xfrm>
          <a:off x="5177586" y="250047"/>
          <a:ext cx="1387763" cy="1387763"/>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98A5E2-F3DB-41C7-AB9A-CBC95DFE2F52}">
      <dsp:nvSpPr>
        <dsp:cNvPr id="0" name=""/>
        <dsp:cNvSpPr/>
      </dsp:nvSpPr>
      <dsp:spPr>
        <a:xfrm>
          <a:off x="6766954" y="0"/>
          <a:ext cx="1635472" cy="4167459"/>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ZA" sz="2100" kern="1200" dirty="0">
              <a:latin typeface="Arial" panose="020B0604020202020204" pitchFamily="34" charset="0"/>
              <a:cs typeface="Arial" panose="020B0604020202020204" pitchFamily="34" charset="0"/>
            </a:rPr>
            <a:t>Nkonki</a:t>
          </a:r>
        </a:p>
      </dsp:txBody>
      <dsp:txXfrm>
        <a:off x="6766954" y="1666983"/>
        <a:ext cx="1635472" cy="1666983"/>
      </dsp:txXfrm>
    </dsp:sp>
    <dsp:sp modelId="{BFE91D3C-1128-49EC-90DD-DC6347726A16}">
      <dsp:nvSpPr>
        <dsp:cNvPr id="0" name=""/>
        <dsp:cNvSpPr/>
      </dsp:nvSpPr>
      <dsp:spPr>
        <a:xfrm>
          <a:off x="6862122" y="250047"/>
          <a:ext cx="1387763" cy="1387763"/>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EDDB341-249B-4766-829A-E0E1ECCA4655}">
      <dsp:nvSpPr>
        <dsp:cNvPr id="0" name=""/>
        <dsp:cNvSpPr/>
      </dsp:nvSpPr>
      <dsp:spPr>
        <a:xfrm>
          <a:off x="8387331" y="0"/>
          <a:ext cx="1635472" cy="416745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ZA" sz="2100" kern="1200">
              <a:latin typeface="Arial" panose="020B0604020202020204" pitchFamily="34" charset="0"/>
              <a:cs typeface="Arial" panose="020B0604020202020204" pitchFamily="34" charset="0"/>
            </a:rPr>
            <a:t>SAICA Trainees</a:t>
          </a:r>
        </a:p>
      </dsp:txBody>
      <dsp:txXfrm>
        <a:off x="8387331" y="1666983"/>
        <a:ext cx="1635472" cy="1666983"/>
      </dsp:txXfrm>
    </dsp:sp>
    <dsp:sp modelId="{3D91F650-7925-49C1-85CC-1B20459FD409}">
      <dsp:nvSpPr>
        <dsp:cNvPr id="0" name=""/>
        <dsp:cNvSpPr/>
      </dsp:nvSpPr>
      <dsp:spPr>
        <a:xfrm>
          <a:off x="8424327" y="222777"/>
          <a:ext cx="1387763" cy="1387763"/>
        </a:xfrm>
        <a:prstGeom prst="ellipse">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1485E-9D8D-48A3-A9F9-2A645EBF733A}">
      <dsp:nvSpPr>
        <dsp:cNvPr id="0" name=""/>
        <dsp:cNvSpPr/>
      </dsp:nvSpPr>
      <dsp:spPr>
        <a:xfrm>
          <a:off x="553634" y="3406205"/>
          <a:ext cx="9253728" cy="625118"/>
        </a:xfrm>
        <a:prstGeom prst="notchedRight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B8165E-40B7-47FD-A0CD-55B28857CD1A}">
      <dsp:nvSpPr>
        <dsp:cNvPr id="0" name=""/>
        <dsp:cNvSpPr/>
      </dsp:nvSpPr>
      <dsp:spPr>
        <a:xfrm>
          <a:off x="0" y="0"/>
          <a:ext cx="7825399" cy="880567"/>
        </a:xfrm>
        <a:prstGeom prst="roundRect">
          <a:avLst>
            <a:gd name="adj" fmla="val 10000"/>
          </a:avLst>
        </a:prstGeom>
        <a:gradFill rotWithShape="0">
          <a:gsLst>
            <a:gs pos="0">
              <a:schemeClr val="accent2">
                <a:hueOff val="0"/>
                <a:satOff val="0"/>
                <a:lumOff val="0"/>
                <a:alphaOff val="0"/>
                <a:tint val="94000"/>
                <a:satMod val="105000"/>
                <a:lumMod val="102000"/>
              </a:schemeClr>
            </a:gs>
            <a:gs pos="100000">
              <a:schemeClr val="accent2">
                <a:hueOff val="0"/>
                <a:satOff val="0"/>
                <a:lumOff val="0"/>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defRPr cap="all"/>
          </a:pPr>
          <a:r>
            <a:rPr lang="en-US" sz="1700" kern="1200" cap="none" dirty="0">
              <a:latin typeface="Product Sans Thin" panose="020B0203030502040203"/>
            </a:rPr>
            <a:t>All audit failures – particularly if involving a PIE – have the potential to impact the public interest</a:t>
          </a:r>
        </a:p>
      </dsp:txBody>
      <dsp:txXfrm>
        <a:off x="25791" y="25791"/>
        <a:ext cx="6772172" cy="828985"/>
      </dsp:txXfrm>
    </dsp:sp>
    <dsp:sp modelId="{E9AD27DD-CA2D-4ECA-A418-990D0DA540CB}">
      <dsp:nvSpPr>
        <dsp:cNvPr id="0" name=""/>
        <dsp:cNvSpPr/>
      </dsp:nvSpPr>
      <dsp:spPr>
        <a:xfrm>
          <a:off x="584364" y="1002868"/>
          <a:ext cx="7825399" cy="880567"/>
        </a:xfrm>
        <a:prstGeom prst="roundRect">
          <a:avLst>
            <a:gd name="adj" fmla="val 10000"/>
          </a:avLst>
        </a:prstGeom>
        <a:gradFill rotWithShape="0">
          <a:gsLst>
            <a:gs pos="0">
              <a:schemeClr val="accent3">
                <a:hueOff val="0"/>
                <a:satOff val="0"/>
                <a:lumOff val="0"/>
                <a:alphaOff val="0"/>
                <a:tint val="94000"/>
                <a:satMod val="105000"/>
                <a:lumMod val="102000"/>
              </a:schemeClr>
            </a:gs>
            <a:gs pos="100000">
              <a:schemeClr val="accent3">
                <a:hueOff val="0"/>
                <a:satOff val="0"/>
                <a:lumOff val="0"/>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defRPr cap="all"/>
          </a:pPr>
          <a:r>
            <a:rPr lang="en-US" sz="1700" kern="1200" cap="none" dirty="0">
              <a:latin typeface="Product Sans Thin" panose="020B0203030502040203"/>
            </a:rPr>
            <a:t>But not all audit failures are due to deficiencies in the culture or leadership of the organization</a:t>
          </a:r>
        </a:p>
      </dsp:txBody>
      <dsp:txXfrm>
        <a:off x="610155" y="1028659"/>
        <a:ext cx="6617084" cy="828985"/>
      </dsp:txXfrm>
    </dsp:sp>
    <dsp:sp modelId="{66AAE998-22A5-4630-BC77-232278A00047}">
      <dsp:nvSpPr>
        <dsp:cNvPr id="0" name=""/>
        <dsp:cNvSpPr/>
      </dsp:nvSpPr>
      <dsp:spPr>
        <a:xfrm>
          <a:off x="1168728" y="2005736"/>
          <a:ext cx="7825399" cy="880567"/>
        </a:xfrm>
        <a:prstGeom prst="roundRect">
          <a:avLst>
            <a:gd name="adj" fmla="val 10000"/>
          </a:avLst>
        </a:prstGeom>
        <a:gradFill rotWithShape="0">
          <a:gsLst>
            <a:gs pos="0">
              <a:schemeClr val="accent4">
                <a:hueOff val="0"/>
                <a:satOff val="0"/>
                <a:lumOff val="0"/>
                <a:alphaOff val="0"/>
                <a:tint val="94000"/>
                <a:satMod val="105000"/>
                <a:lumMod val="102000"/>
              </a:schemeClr>
            </a:gs>
            <a:gs pos="100000">
              <a:schemeClr val="accent4">
                <a:hueOff val="0"/>
                <a:satOff val="0"/>
                <a:lumOff val="0"/>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defRPr cap="all"/>
          </a:pPr>
          <a:r>
            <a:rPr lang="en-US" sz="1700" kern="1200" cap="none">
              <a:latin typeface="Product Sans Thin" panose="020B0203030502040203"/>
            </a:rPr>
            <a:t>Audit failures may arise, for example, from client misinformation, estimating errors, failure to understand the implications of the entity’s business model, or incorrect application of an accounting standard</a:t>
          </a:r>
        </a:p>
      </dsp:txBody>
      <dsp:txXfrm>
        <a:off x="1194519" y="2031527"/>
        <a:ext cx="6617084" cy="828985"/>
      </dsp:txXfrm>
    </dsp:sp>
    <dsp:sp modelId="{D50DC318-1896-45FB-90A4-FCB2CAAB1FF7}">
      <dsp:nvSpPr>
        <dsp:cNvPr id="0" name=""/>
        <dsp:cNvSpPr/>
      </dsp:nvSpPr>
      <dsp:spPr>
        <a:xfrm>
          <a:off x="1753092" y="3008604"/>
          <a:ext cx="7825399" cy="880567"/>
        </a:xfrm>
        <a:prstGeom prst="roundRect">
          <a:avLst>
            <a:gd name="adj" fmla="val 10000"/>
          </a:avLst>
        </a:prstGeom>
        <a:gradFill rotWithShape="0">
          <a:gsLst>
            <a:gs pos="0">
              <a:schemeClr val="accent5">
                <a:hueOff val="0"/>
                <a:satOff val="0"/>
                <a:lumOff val="0"/>
                <a:alphaOff val="0"/>
                <a:tint val="94000"/>
                <a:satMod val="105000"/>
                <a:lumMod val="102000"/>
              </a:schemeClr>
            </a:gs>
            <a:gs pos="100000">
              <a:schemeClr val="accent5">
                <a:hueOff val="0"/>
                <a:satOff val="0"/>
                <a:lumOff val="0"/>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defRPr cap="all"/>
          </a:pPr>
          <a:r>
            <a:rPr lang="en-US" sz="1700" kern="1200" cap="none" dirty="0">
              <a:latin typeface="Product Sans Thin" panose="020B0203030502040203"/>
            </a:rPr>
            <a:t>Audit failures may also arise because of a failure to adhere to applicable ethical standards, for example, by incorrect identification of related parties or reliance on non-assurance services provided by the firm.</a:t>
          </a:r>
        </a:p>
      </dsp:txBody>
      <dsp:txXfrm>
        <a:off x="1778883" y="3034395"/>
        <a:ext cx="6617084" cy="828985"/>
      </dsp:txXfrm>
    </dsp:sp>
    <dsp:sp modelId="{FE3F2BB0-33F7-48C2-84BF-9F3602063AA7}">
      <dsp:nvSpPr>
        <dsp:cNvPr id="0" name=""/>
        <dsp:cNvSpPr/>
      </dsp:nvSpPr>
      <dsp:spPr>
        <a:xfrm>
          <a:off x="2337457" y="4011472"/>
          <a:ext cx="7825399" cy="880567"/>
        </a:xfrm>
        <a:prstGeom prst="roundRect">
          <a:avLst>
            <a:gd name="adj" fmla="val 10000"/>
          </a:avLst>
        </a:prstGeom>
        <a:gradFill rotWithShape="0">
          <a:gsLst>
            <a:gs pos="0">
              <a:schemeClr val="accent6">
                <a:hueOff val="0"/>
                <a:satOff val="0"/>
                <a:lumOff val="0"/>
                <a:alphaOff val="0"/>
                <a:tint val="94000"/>
                <a:satMod val="105000"/>
                <a:lumMod val="102000"/>
              </a:schemeClr>
            </a:gs>
            <a:gs pos="100000">
              <a:schemeClr val="accent6">
                <a:hueOff val="0"/>
                <a:satOff val="0"/>
                <a:lumOff val="0"/>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defRPr cap="all"/>
          </a:pPr>
          <a:r>
            <a:rPr lang="en-US" sz="1700" b="1" kern="1200" cap="none">
              <a:latin typeface="Product Sans Thin" panose="020B0203030502040203"/>
            </a:rPr>
            <a:t>But</a:t>
          </a:r>
          <a:r>
            <a:rPr lang="en-US" sz="1700" kern="1200" cap="none">
              <a:latin typeface="Product Sans Thin" panose="020B0203030502040203"/>
            </a:rPr>
            <a:t> these failures are not necessarily attributable to the firm’s culture or deficiencies in the firm’s leadership</a:t>
          </a:r>
        </a:p>
      </dsp:txBody>
      <dsp:txXfrm>
        <a:off x="2363248" y="4037263"/>
        <a:ext cx="6617084" cy="828985"/>
      </dsp:txXfrm>
    </dsp:sp>
    <dsp:sp modelId="{FCBAFAAF-9D81-459C-BCF1-7A2F41AC81CF}">
      <dsp:nvSpPr>
        <dsp:cNvPr id="0" name=""/>
        <dsp:cNvSpPr/>
      </dsp:nvSpPr>
      <dsp:spPr>
        <a:xfrm>
          <a:off x="7253031" y="643303"/>
          <a:ext cx="572368" cy="572368"/>
        </a:xfrm>
        <a:prstGeom prst="downArrow">
          <a:avLst>
            <a:gd name="adj1" fmla="val 55000"/>
            <a:gd name="adj2" fmla="val 45000"/>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US" sz="1700" kern="1200" dirty="0">
            <a:latin typeface="Product Sans Thin" panose="020B0203030502040203"/>
          </a:endParaRPr>
        </a:p>
      </dsp:txBody>
      <dsp:txXfrm>
        <a:off x="7381814" y="643303"/>
        <a:ext cx="314802" cy="430707"/>
      </dsp:txXfrm>
    </dsp:sp>
    <dsp:sp modelId="{6A1F2E52-8500-486B-A743-890A9BED02A1}">
      <dsp:nvSpPr>
        <dsp:cNvPr id="0" name=""/>
        <dsp:cNvSpPr/>
      </dsp:nvSpPr>
      <dsp:spPr>
        <a:xfrm>
          <a:off x="7837395" y="1646171"/>
          <a:ext cx="572368" cy="572368"/>
        </a:xfrm>
        <a:prstGeom prst="downArrow">
          <a:avLst>
            <a:gd name="adj1" fmla="val 55000"/>
            <a:gd name="adj2" fmla="val 45000"/>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US" sz="1700" kern="1200" dirty="0">
            <a:latin typeface="Product Sans Thin" panose="020B0203030502040203"/>
          </a:endParaRPr>
        </a:p>
      </dsp:txBody>
      <dsp:txXfrm>
        <a:off x="7966178" y="1646171"/>
        <a:ext cx="314802" cy="430707"/>
      </dsp:txXfrm>
    </dsp:sp>
    <dsp:sp modelId="{5D67D3F6-9D0A-4260-BA27-BAD68DFB831D}">
      <dsp:nvSpPr>
        <dsp:cNvPr id="0" name=""/>
        <dsp:cNvSpPr/>
      </dsp:nvSpPr>
      <dsp:spPr>
        <a:xfrm>
          <a:off x="8421759" y="2634363"/>
          <a:ext cx="572368" cy="572368"/>
        </a:xfrm>
        <a:prstGeom prst="downArrow">
          <a:avLst>
            <a:gd name="adj1" fmla="val 55000"/>
            <a:gd name="adj2" fmla="val 45000"/>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US" sz="1700" kern="1200" dirty="0">
            <a:latin typeface="Product Sans Thin" panose="020B0203030502040203"/>
          </a:endParaRPr>
        </a:p>
      </dsp:txBody>
      <dsp:txXfrm>
        <a:off x="8550542" y="2634363"/>
        <a:ext cx="314802" cy="430707"/>
      </dsp:txXfrm>
    </dsp:sp>
    <dsp:sp modelId="{923B3C7E-C80F-4710-8303-E54896671F1F}">
      <dsp:nvSpPr>
        <dsp:cNvPr id="0" name=""/>
        <dsp:cNvSpPr/>
      </dsp:nvSpPr>
      <dsp:spPr>
        <a:xfrm>
          <a:off x="9006124" y="3647015"/>
          <a:ext cx="572368" cy="572368"/>
        </a:xfrm>
        <a:prstGeom prst="downArrow">
          <a:avLst>
            <a:gd name="adj1" fmla="val 55000"/>
            <a:gd name="adj2" fmla="val 45000"/>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US" sz="1700" kern="1200" dirty="0">
            <a:latin typeface="Product Sans Thin" panose="020B0203030502040203"/>
          </a:endParaRPr>
        </a:p>
      </dsp:txBody>
      <dsp:txXfrm>
        <a:off x="9134907" y="3647015"/>
        <a:ext cx="314802" cy="43070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FE69FE-2C08-4121-A00F-DDB9081C1CD9}">
      <dsp:nvSpPr>
        <dsp:cNvPr id="0" name=""/>
        <dsp:cNvSpPr/>
      </dsp:nvSpPr>
      <dsp:spPr>
        <a:xfrm>
          <a:off x="0" y="389340"/>
          <a:ext cx="10588957" cy="2211300"/>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21821" tIns="541528" rIns="821821"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Product Sans Thin" panose="020B0203030502040203"/>
            </a:rPr>
            <a:t>An excessive focus on financial performance and individual reward/advancement can lead to unethical or illegal </a:t>
          </a:r>
          <a:r>
            <a:rPr lang="en-US" sz="2000" kern="1200" dirty="0" err="1">
              <a:latin typeface="Product Sans Thin" panose="020B0203030502040203"/>
            </a:rPr>
            <a:t>behaviour</a:t>
          </a:r>
          <a:r>
            <a:rPr lang="en-US" sz="2000" kern="1200" dirty="0">
              <a:latin typeface="Product Sans Thin" panose="020B0203030502040203"/>
            </a:rPr>
            <a:t>; and</a:t>
          </a:r>
        </a:p>
        <a:p>
          <a:pPr marL="228600" lvl="1" indent="-228600" algn="l" defTabSz="889000">
            <a:lnSpc>
              <a:spcPct val="90000"/>
            </a:lnSpc>
            <a:spcBef>
              <a:spcPct val="0"/>
            </a:spcBef>
            <a:spcAft>
              <a:spcPct val="15000"/>
            </a:spcAft>
            <a:buChar char="•"/>
          </a:pPr>
          <a:r>
            <a:rPr lang="en-US" sz="2000" kern="1200" dirty="0">
              <a:latin typeface="Product Sans Thin" panose="020B0203030502040203"/>
            </a:rPr>
            <a:t>The leadership of a firm or company determines the values of a firm or company – including what is and what is not acceptable </a:t>
          </a:r>
          <a:r>
            <a:rPr lang="en-US" sz="2000" kern="1200" dirty="0" err="1">
              <a:latin typeface="Product Sans Thin" panose="020B0203030502040203"/>
            </a:rPr>
            <a:t>behaviour</a:t>
          </a:r>
          <a:endParaRPr lang="en-US" sz="2000" kern="1200" dirty="0">
            <a:latin typeface="Product Sans Thin" panose="020B0203030502040203"/>
          </a:endParaRPr>
        </a:p>
        <a:p>
          <a:pPr marL="228600" lvl="1" indent="-228600" algn="l" defTabSz="889000">
            <a:lnSpc>
              <a:spcPct val="90000"/>
            </a:lnSpc>
            <a:spcBef>
              <a:spcPct val="0"/>
            </a:spcBef>
            <a:spcAft>
              <a:spcPct val="15000"/>
            </a:spcAft>
            <a:buChar char="•"/>
          </a:pPr>
          <a:r>
            <a:rPr lang="en-US" sz="2000" kern="1200" dirty="0">
              <a:latin typeface="Product Sans Thin" panose="020B0203030502040203"/>
            </a:rPr>
            <a:t>Leadership is product of governance of organizations</a:t>
          </a:r>
        </a:p>
      </dsp:txBody>
      <dsp:txXfrm>
        <a:off x="0" y="389340"/>
        <a:ext cx="10588957" cy="2211300"/>
      </dsp:txXfrm>
    </dsp:sp>
    <dsp:sp modelId="{2447EC2D-F5F8-46FB-9D71-F6A34C8D088F}">
      <dsp:nvSpPr>
        <dsp:cNvPr id="0" name=""/>
        <dsp:cNvSpPr/>
      </dsp:nvSpPr>
      <dsp:spPr>
        <a:xfrm>
          <a:off x="529447" y="20767"/>
          <a:ext cx="7412269" cy="767520"/>
        </a:xfrm>
        <a:prstGeom prst="roundRect">
          <a:avLst/>
        </a:prstGeom>
        <a:gradFill rotWithShape="0">
          <a:gsLst>
            <a:gs pos="0">
              <a:schemeClr val="accent5">
                <a:hueOff val="0"/>
                <a:satOff val="0"/>
                <a:lumOff val="0"/>
                <a:alphaOff val="0"/>
                <a:tint val="94000"/>
                <a:satMod val="105000"/>
                <a:lumMod val="102000"/>
              </a:schemeClr>
            </a:gs>
            <a:gs pos="100000">
              <a:schemeClr val="accent5">
                <a:hueOff val="0"/>
                <a:satOff val="0"/>
                <a:lumOff val="0"/>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80166" tIns="0" rIns="280166" bIns="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Product Sans Thin" panose="020B0203030502040203"/>
            </a:rPr>
            <a:t>These case studies demonstrate that:</a:t>
          </a:r>
        </a:p>
      </dsp:txBody>
      <dsp:txXfrm>
        <a:off x="566914" y="58234"/>
        <a:ext cx="7337335" cy="692586"/>
      </dsp:txXfrm>
    </dsp:sp>
    <dsp:sp modelId="{B5AC12C2-F66F-4D95-93DF-F86A89236FA7}">
      <dsp:nvSpPr>
        <dsp:cNvPr id="0" name=""/>
        <dsp:cNvSpPr/>
      </dsp:nvSpPr>
      <dsp:spPr>
        <a:xfrm>
          <a:off x="0" y="3139987"/>
          <a:ext cx="10588957" cy="1556100"/>
        </a:xfrm>
        <a:prstGeom prst="rect">
          <a:avLst/>
        </a:prstGeom>
        <a:solidFill>
          <a:schemeClr val="lt1">
            <a:alpha val="90000"/>
            <a:hueOff val="0"/>
            <a:satOff val="0"/>
            <a:lumOff val="0"/>
            <a:alphaOff val="0"/>
          </a:schemeClr>
        </a:solidFill>
        <a:ln w="9525" cap="flat" cmpd="sng" algn="ctr">
          <a:solidFill>
            <a:schemeClr val="accent5">
              <a:hueOff val="-3308557"/>
              <a:satOff val="-17770"/>
              <a:lumOff val="607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21821" tIns="541528" rIns="821821"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Product Sans Thin" panose="020B0203030502040203"/>
            </a:rPr>
            <a:t>The SEC’s approach to Arthur Andersen survival was driven, not by repeated audit failures, but by a lack of confidence in its leadership – leading to a view that its culture and values were beyond recovery</a:t>
          </a:r>
        </a:p>
      </dsp:txBody>
      <dsp:txXfrm>
        <a:off x="0" y="3139987"/>
        <a:ext cx="10588957" cy="1556100"/>
      </dsp:txXfrm>
    </dsp:sp>
    <dsp:sp modelId="{DE43DC8D-9B5B-429F-B610-EF3BF177FB3A}">
      <dsp:nvSpPr>
        <dsp:cNvPr id="0" name=""/>
        <dsp:cNvSpPr/>
      </dsp:nvSpPr>
      <dsp:spPr>
        <a:xfrm>
          <a:off x="529447" y="2756227"/>
          <a:ext cx="7412269" cy="767520"/>
        </a:xfrm>
        <a:prstGeom prst="roundRect">
          <a:avLst/>
        </a:prstGeom>
        <a:gradFill rotWithShape="0">
          <a:gsLst>
            <a:gs pos="0">
              <a:schemeClr val="accent5">
                <a:hueOff val="-3308557"/>
                <a:satOff val="-17770"/>
                <a:lumOff val="6078"/>
                <a:alphaOff val="0"/>
                <a:tint val="94000"/>
                <a:satMod val="105000"/>
                <a:lumMod val="102000"/>
              </a:schemeClr>
            </a:gs>
            <a:gs pos="100000">
              <a:schemeClr val="accent5">
                <a:hueOff val="-3308557"/>
                <a:satOff val="-17770"/>
                <a:lumOff val="6078"/>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80166" tIns="0" rIns="280166" bIns="0" numCol="1" spcCol="1270" anchor="ctr" anchorCtr="0">
          <a:noAutofit/>
        </a:bodyPr>
        <a:lstStyle/>
        <a:p>
          <a:pPr marL="0" lvl="0" indent="0" algn="l" defTabSz="889000">
            <a:lnSpc>
              <a:spcPct val="90000"/>
            </a:lnSpc>
            <a:spcBef>
              <a:spcPct val="0"/>
            </a:spcBef>
            <a:spcAft>
              <a:spcPct val="35000"/>
            </a:spcAft>
            <a:buNone/>
          </a:pPr>
          <a:r>
            <a:rPr lang="en-US" sz="2000" kern="1200">
              <a:latin typeface="Product Sans Thin" panose="020B0203030502040203"/>
            </a:rPr>
            <a:t>That, in turn, highlights a need to look at the criteria that determine the leadership of firms or companies.</a:t>
          </a:r>
        </a:p>
      </dsp:txBody>
      <dsp:txXfrm>
        <a:off x="566914" y="2793694"/>
        <a:ext cx="7337335" cy="69258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D7D408-2EF0-45C1-A107-7E9C988721C2}">
      <dsp:nvSpPr>
        <dsp:cNvPr id="0" name=""/>
        <dsp:cNvSpPr/>
      </dsp:nvSpPr>
      <dsp:spPr>
        <a:xfrm>
          <a:off x="-211693" y="8915"/>
          <a:ext cx="10826951" cy="99605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1E7ED3-ECED-4F0E-8787-88CDDE8FC350}">
      <dsp:nvSpPr>
        <dsp:cNvPr id="0" name=""/>
        <dsp:cNvSpPr/>
      </dsp:nvSpPr>
      <dsp:spPr>
        <a:xfrm>
          <a:off x="89612" y="233027"/>
          <a:ext cx="547829" cy="54782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09A3C83-857D-4F52-8502-82EA783F0ADB}">
      <dsp:nvSpPr>
        <dsp:cNvPr id="0" name=""/>
        <dsp:cNvSpPr/>
      </dsp:nvSpPr>
      <dsp:spPr>
        <a:xfrm>
          <a:off x="938748" y="8915"/>
          <a:ext cx="4872127" cy="996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416" tIns="105416" rIns="105416" bIns="105416" numCol="1" spcCol="1270" anchor="ctr" anchorCtr="0">
          <a:noAutofit/>
        </a:bodyPr>
        <a:lstStyle/>
        <a:p>
          <a:pPr marL="0" lvl="0" indent="0" algn="l" defTabSz="800100">
            <a:lnSpc>
              <a:spcPct val="100000"/>
            </a:lnSpc>
            <a:spcBef>
              <a:spcPct val="0"/>
            </a:spcBef>
            <a:spcAft>
              <a:spcPct val="35000"/>
            </a:spcAft>
            <a:buNone/>
          </a:pPr>
          <a:r>
            <a:rPr lang="en-US" sz="1800" kern="1200" dirty="0">
              <a:latin typeface="Product Sans Thin" panose="020B0203030502040203"/>
            </a:rPr>
            <a:t>What is the issue to be addressed?</a:t>
          </a:r>
        </a:p>
      </dsp:txBody>
      <dsp:txXfrm>
        <a:off x="938748" y="8915"/>
        <a:ext cx="4872127" cy="996053"/>
      </dsp:txXfrm>
    </dsp:sp>
    <dsp:sp modelId="{8E7836AE-FDE3-439B-B232-23EFAA200CC4}">
      <dsp:nvSpPr>
        <dsp:cNvPr id="0" name=""/>
        <dsp:cNvSpPr/>
      </dsp:nvSpPr>
      <dsp:spPr>
        <a:xfrm>
          <a:off x="5385239" y="8915"/>
          <a:ext cx="5653404" cy="996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416" tIns="105416" rIns="105416" bIns="105416" numCol="1" spcCol="1270" anchor="ctr" anchorCtr="0">
          <a:noAutofit/>
        </a:bodyPr>
        <a:lstStyle/>
        <a:p>
          <a:pPr marL="0" lvl="0" indent="0" algn="l" defTabSz="800100">
            <a:lnSpc>
              <a:spcPct val="100000"/>
            </a:lnSpc>
            <a:spcBef>
              <a:spcPct val="0"/>
            </a:spcBef>
            <a:spcAft>
              <a:spcPct val="35000"/>
            </a:spcAft>
            <a:buNone/>
          </a:pPr>
          <a:r>
            <a:rPr lang="en-US" sz="1800" kern="1200" dirty="0">
              <a:latin typeface="Product Sans Thin" panose="020B0203030502040203"/>
            </a:rPr>
            <a:t>Importance to distinguish between an audit (or other professional service) failure and a cultural failure</a:t>
          </a:r>
        </a:p>
        <a:p>
          <a:pPr marL="0" lvl="0" indent="0" algn="l" defTabSz="800100">
            <a:lnSpc>
              <a:spcPct val="100000"/>
            </a:lnSpc>
            <a:spcBef>
              <a:spcPct val="0"/>
            </a:spcBef>
            <a:spcAft>
              <a:spcPct val="35000"/>
            </a:spcAft>
            <a:buNone/>
          </a:pPr>
          <a:r>
            <a:rPr lang="en-US" sz="1800" kern="1200">
              <a:latin typeface="Product Sans Thin" panose="020B0203030502040203"/>
            </a:rPr>
            <a:t>Five case studies</a:t>
          </a:r>
        </a:p>
      </dsp:txBody>
      <dsp:txXfrm>
        <a:off x="5385239" y="8915"/>
        <a:ext cx="5653404" cy="996053"/>
      </dsp:txXfrm>
    </dsp:sp>
    <dsp:sp modelId="{CF9609B0-8983-4646-8E63-3C2C224A58FE}">
      <dsp:nvSpPr>
        <dsp:cNvPr id="0" name=""/>
        <dsp:cNvSpPr/>
      </dsp:nvSpPr>
      <dsp:spPr>
        <a:xfrm>
          <a:off x="-211693" y="1253982"/>
          <a:ext cx="10826951" cy="99605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0673E7E-EA37-4F06-A020-C25F45A1B9B4}">
      <dsp:nvSpPr>
        <dsp:cNvPr id="0" name=""/>
        <dsp:cNvSpPr/>
      </dsp:nvSpPr>
      <dsp:spPr>
        <a:xfrm>
          <a:off x="89612" y="1478094"/>
          <a:ext cx="547829" cy="54782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DD990E0-F7CF-4A72-8050-6FAE00A902D9}">
      <dsp:nvSpPr>
        <dsp:cNvPr id="0" name=""/>
        <dsp:cNvSpPr/>
      </dsp:nvSpPr>
      <dsp:spPr>
        <a:xfrm>
          <a:off x="938748" y="1253982"/>
          <a:ext cx="4872127" cy="996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416" tIns="105416" rIns="105416" bIns="105416" numCol="1" spcCol="1270" anchor="ctr" anchorCtr="0">
          <a:noAutofit/>
        </a:bodyPr>
        <a:lstStyle/>
        <a:p>
          <a:pPr marL="0" lvl="0" indent="0" algn="l" defTabSz="800100">
            <a:lnSpc>
              <a:spcPct val="100000"/>
            </a:lnSpc>
            <a:spcBef>
              <a:spcPct val="0"/>
            </a:spcBef>
            <a:spcAft>
              <a:spcPct val="35000"/>
            </a:spcAft>
            <a:buNone/>
          </a:pPr>
          <a:r>
            <a:rPr lang="en-US" sz="1800" kern="1200" dirty="0">
              <a:latin typeface="Product Sans Thin" panose="020B0203030502040203"/>
            </a:rPr>
            <a:t>What drives firm culture?</a:t>
          </a:r>
        </a:p>
      </dsp:txBody>
      <dsp:txXfrm>
        <a:off x="938748" y="1253982"/>
        <a:ext cx="4872127" cy="996053"/>
      </dsp:txXfrm>
    </dsp:sp>
    <dsp:sp modelId="{D897398D-FB3B-44C1-A7C7-DD7535F8234D}">
      <dsp:nvSpPr>
        <dsp:cNvPr id="0" name=""/>
        <dsp:cNvSpPr/>
      </dsp:nvSpPr>
      <dsp:spPr>
        <a:xfrm>
          <a:off x="5472134" y="1270915"/>
          <a:ext cx="4802130" cy="996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416" tIns="105416" rIns="105416" bIns="105416" numCol="1" spcCol="1270" anchor="ctr" anchorCtr="0">
          <a:noAutofit/>
        </a:bodyPr>
        <a:lstStyle/>
        <a:p>
          <a:pPr marL="0" lvl="0" indent="0" algn="l" defTabSz="800100">
            <a:lnSpc>
              <a:spcPct val="100000"/>
            </a:lnSpc>
            <a:spcBef>
              <a:spcPct val="0"/>
            </a:spcBef>
            <a:spcAft>
              <a:spcPct val="35000"/>
            </a:spcAft>
            <a:buNone/>
          </a:pPr>
          <a:r>
            <a:rPr lang="en-US" sz="1800" kern="1200" dirty="0">
              <a:latin typeface="Product Sans Thin" panose="020B0203030502040203"/>
            </a:rPr>
            <a:t>“Tone at the Top”</a:t>
          </a:r>
        </a:p>
        <a:p>
          <a:pPr marL="0" lvl="0" indent="0" algn="l" defTabSz="800100">
            <a:lnSpc>
              <a:spcPct val="100000"/>
            </a:lnSpc>
            <a:spcBef>
              <a:spcPct val="0"/>
            </a:spcBef>
            <a:spcAft>
              <a:spcPct val="35000"/>
            </a:spcAft>
            <a:buNone/>
          </a:pPr>
          <a:r>
            <a:rPr lang="en-US" sz="1800" kern="1200" dirty="0">
              <a:latin typeface="Product Sans Thin" panose="020B0203030502040203"/>
            </a:rPr>
            <a:t>Governance structure</a:t>
          </a:r>
        </a:p>
        <a:p>
          <a:pPr marL="0" lvl="0" indent="0" algn="l" defTabSz="800100">
            <a:lnSpc>
              <a:spcPct val="100000"/>
            </a:lnSpc>
            <a:spcBef>
              <a:spcPct val="0"/>
            </a:spcBef>
            <a:spcAft>
              <a:spcPct val="35000"/>
            </a:spcAft>
            <a:buNone/>
          </a:pPr>
          <a:r>
            <a:rPr lang="en-US" sz="1800" kern="1200" dirty="0">
              <a:latin typeface="Product Sans Thin" panose="020B0203030502040203"/>
            </a:rPr>
            <a:t>Incentivization, including remuneration </a:t>
          </a:r>
        </a:p>
      </dsp:txBody>
      <dsp:txXfrm>
        <a:off x="5472134" y="1270915"/>
        <a:ext cx="4802130" cy="996053"/>
      </dsp:txXfrm>
    </dsp:sp>
    <dsp:sp modelId="{19653F79-FD37-489A-AFF6-D340E941CC4F}">
      <dsp:nvSpPr>
        <dsp:cNvPr id="0" name=""/>
        <dsp:cNvSpPr/>
      </dsp:nvSpPr>
      <dsp:spPr>
        <a:xfrm>
          <a:off x="-211693" y="2499049"/>
          <a:ext cx="10826951" cy="99605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CF8F1D-8056-42D2-BF1F-0429D871C239}">
      <dsp:nvSpPr>
        <dsp:cNvPr id="0" name=""/>
        <dsp:cNvSpPr/>
      </dsp:nvSpPr>
      <dsp:spPr>
        <a:xfrm>
          <a:off x="89612" y="2723161"/>
          <a:ext cx="547829" cy="54782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07EC62-5087-4DAF-8271-9161BAB80196}">
      <dsp:nvSpPr>
        <dsp:cNvPr id="0" name=""/>
        <dsp:cNvSpPr/>
      </dsp:nvSpPr>
      <dsp:spPr>
        <a:xfrm>
          <a:off x="938748" y="2499049"/>
          <a:ext cx="9674258" cy="996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416" tIns="105416" rIns="105416" bIns="105416" numCol="1" spcCol="1270" anchor="ctr" anchorCtr="0">
          <a:noAutofit/>
        </a:bodyPr>
        <a:lstStyle/>
        <a:p>
          <a:pPr marL="0" lvl="0" indent="0" algn="l" defTabSz="800100">
            <a:lnSpc>
              <a:spcPct val="100000"/>
            </a:lnSpc>
            <a:spcBef>
              <a:spcPct val="0"/>
            </a:spcBef>
            <a:spcAft>
              <a:spcPct val="35000"/>
            </a:spcAft>
            <a:buNone/>
          </a:pPr>
          <a:r>
            <a:rPr lang="en-US" sz="1800" kern="1200" dirty="0">
              <a:latin typeface="Product Sans Thin" panose="020B0203030502040203"/>
            </a:rPr>
            <a:t>How does this relate to the IESBA Code of Ethics?</a:t>
          </a:r>
        </a:p>
      </dsp:txBody>
      <dsp:txXfrm>
        <a:off x="938748" y="2499049"/>
        <a:ext cx="9674258" cy="996053"/>
      </dsp:txXfrm>
    </dsp:sp>
    <dsp:sp modelId="{0917FBFF-95FC-4195-B308-A5D2E3939E27}">
      <dsp:nvSpPr>
        <dsp:cNvPr id="0" name=""/>
        <dsp:cNvSpPr/>
      </dsp:nvSpPr>
      <dsp:spPr>
        <a:xfrm>
          <a:off x="-211693" y="3753031"/>
          <a:ext cx="10826951" cy="99605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14DAE7-5623-4682-A1A2-2825C8421AF5}">
      <dsp:nvSpPr>
        <dsp:cNvPr id="0" name=""/>
        <dsp:cNvSpPr/>
      </dsp:nvSpPr>
      <dsp:spPr>
        <a:xfrm>
          <a:off x="89612" y="3968228"/>
          <a:ext cx="547829" cy="54782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E3B8E95-E9D3-45B2-94BA-3C49BE734B5A}">
      <dsp:nvSpPr>
        <dsp:cNvPr id="0" name=""/>
        <dsp:cNvSpPr/>
      </dsp:nvSpPr>
      <dsp:spPr>
        <a:xfrm>
          <a:off x="938748" y="3744116"/>
          <a:ext cx="9674258" cy="996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416" tIns="105416" rIns="105416" bIns="105416" numCol="1" spcCol="1270" anchor="ctr" anchorCtr="0">
          <a:noAutofit/>
        </a:bodyPr>
        <a:lstStyle/>
        <a:p>
          <a:pPr marL="0" lvl="0" indent="0" algn="l" defTabSz="800100">
            <a:lnSpc>
              <a:spcPct val="100000"/>
            </a:lnSpc>
            <a:spcBef>
              <a:spcPct val="0"/>
            </a:spcBef>
            <a:spcAft>
              <a:spcPct val="35000"/>
            </a:spcAft>
            <a:buNone/>
          </a:pPr>
          <a:r>
            <a:rPr lang="en-US" sz="1800" kern="1200">
              <a:latin typeface="Product Sans Thin" panose="020B0203030502040203"/>
            </a:rPr>
            <a:t>Implications for future outreach </a:t>
          </a:r>
        </a:p>
      </dsp:txBody>
      <dsp:txXfrm>
        <a:off x="938748" y="3744116"/>
        <a:ext cx="9674258" cy="99605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DB77BA-C566-4954-9EEA-C904ECA771A0}">
      <dsp:nvSpPr>
        <dsp:cNvPr id="0" name=""/>
        <dsp:cNvSpPr/>
      </dsp:nvSpPr>
      <dsp:spPr>
        <a:xfrm>
          <a:off x="0" y="411478"/>
          <a:ext cx="1962188" cy="1413458"/>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Product Sans Thin" panose="020B0203030502040203"/>
            </a:rPr>
            <a:t>Global reach of the IESBA Code</a:t>
          </a:r>
        </a:p>
      </dsp:txBody>
      <dsp:txXfrm>
        <a:off x="0" y="411478"/>
        <a:ext cx="1962188" cy="1413458"/>
      </dsp:txXfrm>
    </dsp:sp>
    <dsp:sp modelId="{54C69707-5C17-4FCB-A033-8AE0ADA93E50}">
      <dsp:nvSpPr>
        <dsp:cNvPr id="0" name=""/>
        <dsp:cNvSpPr/>
      </dsp:nvSpPr>
      <dsp:spPr>
        <a:xfrm>
          <a:off x="2158407" y="422910"/>
          <a:ext cx="1962188" cy="139059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Product Sans Thin" panose="020B0203030502040203"/>
            </a:rPr>
            <a:t>Supported transparency and accountability of large firms, including remuneration disclosures</a:t>
          </a:r>
        </a:p>
      </dsp:txBody>
      <dsp:txXfrm>
        <a:off x="2158407" y="422910"/>
        <a:ext cx="1962188" cy="1390595"/>
      </dsp:txXfrm>
    </dsp:sp>
    <dsp:sp modelId="{FD8C338C-0A07-4362-BCB8-BC3754962C06}">
      <dsp:nvSpPr>
        <dsp:cNvPr id="0" name=""/>
        <dsp:cNvSpPr/>
      </dsp:nvSpPr>
      <dsp:spPr>
        <a:xfrm>
          <a:off x="4316814" y="445773"/>
          <a:ext cx="1962188" cy="1344868"/>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Product Sans Thin" panose="020B0203030502040203"/>
            </a:rPr>
            <a:t>Legislative backing for the Code for non-audit services</a:t>
          </a:r>
        </a:p>
      </dsp:txBody>
      <dsp:txXfrm>
        <a:off x="4316814" y="445773"/>
        <a:ext cx="1962188" cy="1344868"/>
      </dsp:txXfrm>
    </dsp:sp>
    <dsp:sp modelId="{0A67BE1A-E5FF-4981-929A-094B4B94CD0B}">
      <dsp:nvSpPr>
        <dsp:cNvPr id="0" name=""/>
        <dsp:cNvSpPr/>
      </dsp:nvSpPr>
      <dsp:spPr>
        <a:xfrm>
          <a:off x="0" y="2021156"/>
          <a:ext cx="1962188" cy="117731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Product Sans Thin" panose="020B0203030502040203"/>
            </a:rPr>
            <a:t>Acknowledgement that breaches have occurred</a:t>
          </a:r>
        </a:p>
      </dsp:txBody>
      <dsp:txXfrm>
        <a:off x="0" y="2021156"/>
        <a:ext cx="1962188" cy="1177313"/>
      </dsp:txXfrm>
    </dsp:sp>
    <dsp:sp modelId="{20194B59-D4B8-409A-AC98-FE9E146DE40D}">
      <dsp:nvSpPr>
        <dsp:cNvPr id="0" name=""/>
        <dsp:cNvSpPr/>
      </dsp:nvSpPr>
      <dsp:spPr>
        <a:xfrm>
          <a:off x="2158407" y="2021156"/>
          <a:ext cx="1962188" cy="117731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Product Sans Thin" panose="020B0203030502040203"/>
            </a:rPr>
            <a:t>Not a failure of standards</a:t>
          </a:r>
        </a:p>
      </dsp:txBody>
      <dsp:txXfrm>
        <a:off x="2158407" y="2021156"/>
        <a:ext cx="1962188" cy="1177313"/>
      </dsp:txXfrm>
    </dsp:sp>
    <dsp:sp modelId="{E9EB4F3A-9CA0-40D1-AA38-04EC276B0BFE}">
      <dsp:nvSpPr>
        <dsp:cNvPr id="0" name=""/>
        <dsp:cNvSpPr/>
      </dsp:nvSpPr>
      <dsp:spPr>
        <a:xfrm>
          <a:off x="4316814" y="2021156"/>
          <a:ext cx="1962188" cy="117731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Product Sans Thin" panose="020B0203030502040203"/>
            </a:rPr>
            <a:t>IESBA’s Firm Culture and Governance project</a:t>
          </a:r>
        </a:p>
      </dsp:txBody>
      <dsp:txXfrm>
        <a:off x="4316814" y="2021156"/>
        <a:ext cx="1962188" cy="1177313"/>
      </dsp:txXfrm>
    </dsp:sp>
    <dsp:sp modelId="{C7186F50-4779-4C68-A2E8-0C01FD75B0A3}">
      <dsp:nvSpPr>
        <dsp:cNvPr id="0" name=""/>
        <dsp:cNvSpPr/>
      </dsp:nvSpPr>
      <dsp:spPr>
        <a:xfrm>
          <a:off x="0" y="3394688"/>
          <a:ext cx="1962188" cy="117731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Product Sans Thin" panose="020B0203030502040203"/>
            </a:rPr>
            <a:t>Audit and Non-audit services and operational separation</a:t>
          </a:r>
        </a:p>
      </dsp:txBody>
      <dsp:txXfrm>
        <a:off x="0" y="3394688"/>
        <a:ext cx="1962188" cy="1177313"/>
      </dsp:txXfrm>
    </dsp:sp>
    <dsp:sp modelId="{5B7E27EB-0B2E-4429-B8D4-8D3C50250613}">
      <dsp:nvSpPr>
        <dsp:cNvPr id="0" name=""/>
        <dsp:cNvSpPr/>
      </dsp:nvSpPr>
      <dsp:spPr>
        <a:xfrm>
          <a:off x="2158407" y="3394688"/>
          <a:ext cx="1962188" cy="117731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Product Sans Thin" panose="020B0203030502040203"/>
            </a:rPr>
            <a:t>Establishment of an independent monitoring and enforcement body</a:t>
          </a:r>
        </a:p>
      </dsp:txBody>
      <dsp:txXfrm>
        <a:off x="2158407" y="3394688"/>
        <a:ext cx="1962188" cy="1177313"/>
      </dsp:txXfrm>
    </dsp:sp>
    <dsp:sp modelId="{65278D3B-DD2F-4D1F-8500-7670AD35AD23}">
      <dsp:nvSpPr>
        <dsp:cNvPr id="0" name=""/>
        <dsp:cNvSpPr/>
      </dsp:nvSpPr>
      <dsp:spPr>
        <a:xfrm>
          <a:off x="4316814" y="3394688"/>
          <a:ext cx="1962188" cy="117731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Product Sans Thin" panose="020B0203030502040203"/>
            </a:rPr>
            <a:t>IESBA’s development of professionally agnostic standards</a:t>
          </a:r>
        </a:p>
      </dsp:txBody>
      <dsp:txXfrm>
        <a:off x="4316814" y="3394688"/>
        <a:ext cx="1962188" cy="11773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F8F5-89F1-400E-BFC9-74FB82DDD9CC}">
      <dsp:nvSpPr>
        <dsp:cNvPr id="0" name=""/>
        <dsp:cNvSpPr/>
      </dsp:nvSpPr>
      <dsp:spPr>
        <a:xfrm>
          <a:off x="5566" y="0"/>
          <a:ext cx="5354627" cy="498688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n-GB" sz="6500" kern="1200"/>
            <a:t>Context</a:t>
          </a:r>
        </a:p>
      </dsp:txBody>
      <dsp:txXfrm>
        <a:off x="5566" y="0"/>
        <a:ext cx="5354627" cy="1496064"/>
      </dsp:txXfrm>
    </dsp:sp>
    <dsp:sp modelId="{68CAAF85-A1E0-4099-8992-E373BFEE5C53}">
      <dsp:nvSpPr>
        <dsp:cNvPr id="0" name=""/>
        <dsp:cNvSpPr/>
      </dsp:nvSpPr>
      <dsp:spPr>
        <a:xfrm>
          <a:off x="541029" y="1496186"/>
          <a:ext cx="4283701" cy="72648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Drivers: lack of competition and choice of auditor</a:t>
          </a:r>
        </a:p>
        <a:p>
          <a:pPr marL="0" lvl="0" indent="0" algn="ctr" defTabSz="622300">
            <a:lnSpc>
              <a:spcPct val="90000"/>
            </a:lnSpc>
            <a:spcBef>
              <a:spcPct val="0"/>
            </a:spcBef>
            <a:spcAft>
              <a:spcPct val="35000"/>
            </a:spcAft>
            <a:buNone/>
          </a:pPr>
          <a:r>
            <a:rPr lang="en-GB" sz="1400" kern="1200"/>
            <a:t>Examples of poor and inconsistent audit quality</a:t>
          </a:r>
          <a:endParaRPr lang="en-GB" sz="1100" kern="1200"/>
        </a:p>
      </dsp:txBody>
      <dsp:txXfrm>
        <a:off x="562307" y="1517464"/>
        <a:ext cx="4241145" cy="683926"/>
      </dsp:txXfrm>
    </dsp:sp>
    <dsp:sp modelId="{72FA89B9-44FF-4E55-92F2-65209CF25E20}">
      <dsp:nvSpPr>
        <dsp:cNvPr id="0" name=""/>
        <dsp:cNvSpPr/>
      </dsp:nvSpPr>
      <dsp:spPr>
        <a:xfrm>
          <a:off x="541029" y="2334434"/>
          <a:ext cx="4283701" cy="72648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2010 - first Audit Firm Governance Code</a:t>
          </a:r>
        </a:p>
        <a:p>
          <a:pPr marL="0" lvl="0" indent="0" algn="ctr" defTabSz="622300">
            <a:lnSpc>
              <a:spcPct val="90000"/>
            </a:lnSpc>
            <a:spcBef>
              <a:spcPct val="0"/>
            </a:spcBef>
            <a:spcAft>
              <a:spcPct val="35000"/>
            </a:spcAft>
            <a:buNone/>
          </a:pPr>
          <a:r>
            <a:rPr lang="en-GB" sz="1400" kern="1200"/>
            <a:t>Revised 2015 and 2022</a:t>
          </a:r>
        </a:p>
      </dsp:txBody>
      <dsp:txXfrm>
        <a:off x="562307" y="2355712"/>
        <a:ext cx="4241145" cy="683926"/>
      </dsp:txXfrm>
    </dsp:sp>
    <dsp:sp modelId="{32E21993-D91C-4D33-804E-135D7888B2B0}">
      <dsp:nvSpPr>
        <dsp:cNvPr id="0" name=""/>
        <dsp:cNvSpPr/>
      </dsp:nvSpPr>
      <dsp:spPr>
        <a:xfrm>
          <a:off x="541029" y="3172683"/>
          <a:ext cx="4283701" cy="72648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Principles based – non-prescriptive</a:t>
          </a:r>
        </a:p>
      </dsp:txBody>
      <dsp:txXfrm>
        <a:off x="562307" y="3193961"/>
        <a:ext cx="4241145" cy="683926"/>
      </dsp:txXfrm>
    </dsp:sp>
    <dsp:sp modelId="{6A1A3786-7FF9-439D-B613-924F37BD136F}">
      <dsp:nvSpPr>
        <dsp:cNvPr id="0" name=""/>
        <dsp:cNvSpPr/>
      </dsp:nvSpPr>
      <dsp:spPr>
        <a:xfrm>
          <a:off x="541029" y="4010932"/>
          <a:ext cx="4283701" cy="72648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2021 – Principles of Operational Separation </a:t>
          </a:r>
        </a:p>
        <a:p>
          <a:pPr marL="0" lvl="0" indent="0" algn="ctr" defTabSz="622300">
            <a:lnSpc>
              <a:spcPct val="90000"/>
            </a:lnSpc>
            <a:spcBef>
              <a:spcPct val="0"/>
            </a:spcBef>
            <a:spcAft>
              <a:spcPct val="35000"/>
            </a:spcAft>
            <a:buNone/>
          </a:pPr>
          <a:r>
            <a:rPr lang="en-GB" sz="1400" kern="1200"/>
            <a:t>for largest firms</a:t>
          </a:r>
        </a:p>
      </dsp:txBody>
      <dsp:txXfrm>
        <a:off x="562307" y="4032210"/>
        <a:ext cx="4241145" cy="683926"/>
      </dsp:txXfrm>
    </dsp:sp>
    <dsp:sp modelId="{556B6D38-DEA5-4E2E-AFE2-510703ADFA5C}">
      <dsp:nvSpPr>
        <dsp:cNvPr id="0" name=""/>
        <dsp:cNvSpPr/>
      </dsp:nvSpPr>
      <dsp:spPr>
        <a:xfrm>
          <a:off x="5761790" y="0"/>
          <a:ext cx="5354627" cy="498688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n-GB" sz="6500" kern="1200"/>
            <a:t>Challenges</a:t>
          </a:r>
        </a:p>
      </dsp:txBody>
      <dsp:txXfrm>
        <a:off x="5761790" y="0"/>
        <a:ext cx="5354627" cy="1496064"/>
      </dsp:txXfrm>
    </dsp:sp>
    <dsp:sp modelId="{1FB752B3-2EE8-42BB-90DB-24CF2C898C88}">
      <dsp:nvSpPr>
        <dsp:cNvPr id="0" name=""/>
        <dsp:cNvSpPr/>
      </dsp:nvSpPr>
      <dsp:spPr>
        <a:xfrm>
          <a:off x="6297253" y="1496186"/>
          <a:ext cx="4283701" cy="72648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Initial resistance to having </a:t>
          </a:r>
        </a:p>
        <a:p>
          <a:pPr marL="0" lvl="0" indent="0" algn="ctr" defTabSz="622300">
            <a:lnSpc>
              <a:spcPct val="90000"/>
            </a:lnSpc>
            <a:spcBef>
              <a:spcPct val="0"/>
            </a:spcBef>
            <a:spcAft>
              <a:spcPct val="35000"/>
            </a:spcAft>
            <a:buNone/>
          </a:pPr>
          <a:r>
            <a:rPr lang="en-GB" sz="1400" kern="1200"/>
            <a:t>independent non-executives (INEs)</a:t>
          </a:r>
        </a:p>
      </dsp:txBody>
      <dsp:txXfrm>
        <a:off x="6318531" y="1517464"/>
        <a:ext cx="4241145" cy="683926"/>
      </dsp:txXfrm>
    </dsp:sp>
    <dsp:sp modelId="{3714CC4E-B84F-4E82-8D34-24FBA60F4335}">
      <dsp:nvSpPr>
        <dsp:cNvPr id="0" name=""/>
        <dsp:cNvSpPr/>
      </dsp:nvSpPr>
      <dsp:spPr>
        <a:xfrm>
          <a:off x="6297253" y="2334434"/>
          <a:ext cx="4283701" cy="72648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Independence rules</a:t>
          </a:r>
        </a:p>
      </dsp:txBody>
      <dsp:txXfrm>
        <a:off x="6318531" y="2355712"/>
        <a:ext cx="4241145" cy="683926"/>
      </dsp:txXfrm>
    </dsp:sp>
    <dsp:sp modelId="{4428D204-C022-40A7-BE5F-460190EACD57}">
      <dsp:nvSpPr>
        <dsp:cNvPr id="0" name=""/>
        <dsp:cNvSpPr/>
      </dsp:nvSpPr>
      <dsp:spPr>
        <a:xfrm>
          <a:off x="6297253" y="3172683"/>
          <a:ext cx="4283701" cy="72648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Different approaches adopted by firms</a:t>
          </a:r>
        </a:p>
      </dsp:txBody>
      <dsp:txXfrm>
        <a:off x="6318531" y="3193961"/>
        <a:ext cx="4241145" cy="683926"/>
      </dsp:txXfrm>
    </dsp:sp>
    <dsp:sp modelId="{16F2858F-8328-4EBB-ADD0-89B47231CE29}">
      <dsp:nvSpPr>
        <dsp:cNvPr id="0" name=""/>
        <dsp:cNvSpPr/>
      </dsp:nvSpPr>
      <dsp:spPr>
        <a:xfrm>
          <a:off x="6297253" y="4010932"/>
          <a:ext cx="4283701" cy="72648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endParaRPr lang="en-GB" sz="1400" kern="1200"/>
        </a:p>
        <a:p>
          <a:pPr marL="0" lvl="0" indent="0" algn="ctr" defTabSz="622300">
            <a:lnSpc>
              <a:spcPct val="90000"/>
            </a:lnSpc>
            <a:spcBef>
              <a:spcPct val="0"/>
            </a:spcBef>
            <a:spcAft>
              <a:spcPct val="35000"/>
            </a:spcAft>
            <a:buNone/>
          </a:pPr>
          <a:r>
            <a:rPr lang="en-GB" sz="1400" kern="1200"/>
            <a:t>Increasing network integration at firms </a:t>
          </a:r>
        </a:p>
        <a:p>
          <a:pPr marL="0" lvl="0" indent="0" algn="ctr" defTabSz="622300">
            <a:lnSpc>
              <a:spcPct val="90000"/>
            </a:lnSpc>
            <a:spcBef>
              <a:spcPct val="0"/>
            </a:spcBef>
            <a:spcAft>
              <a:spcPct val="35000"/>
            </a:spcAft>
            <a:buNone/>
          </a:pPr>
          <a:endParaRPr lang="en-GB" sz="1400" kern="1200"/>
        </a:p>
      </dsp:txBody>
      <dsp:txXfrm>
        <a:off x="6318531" y="4032210"/>
        <a:ext cx="4241145" cy="6839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F8F5-89F1-400E-BFC9-74FB82DDD9CC}">
      <dsp:nvSpPr>
        <dsp:cNvPr id="0" name=""/>
        <dsp:cNvSpPr/>
      </dsp:nvSpPr>
      <dsp:spPr>
        <a:xfrm>
          <a:off x="1357" y="0"/>
          <a:ext cx="3529926" cy="5198097"/>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en-GB" sz="4100" kern="1200"/>
            <a:t>Applied voluntarily </a:t>
          </a:r>
        </a:p>
      </dsp:txBody>
      <dsp:txXfrm>
        <a:off x="1357" y="0"/>
        <a:ext cx="3529926" cy="1559429"/>
      </dsp:txXfrm>
    </dsp:sp>
    <dsp:sp modelId="{68CAAF85-A1E0-4099-8992-E373BFEE5C53}">
      <dsp:nvSpPr>
        <dsp:cNvPr id="0" name=""/>
        <dsp:cNvSpPr/>
      </dsp:nvSpPr>
      <dsp:spPr>
        <a:xfrm>
          <a:off x="354350" y="1559873"/>
          <a:ext cx="2823941" cy="10212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20 PIEs or 1 FTSE 350 company</a:t>
          </a:r>
        </a:p>
      </dsp:txBody>
      <dsp:txXfrm>
        <a:off x="384260" y="1589783"/>
        <a:ext cx="2764121" cy="961397"/>
      </dsp:txXfrm>
    </dsp:sp>
    <dsp:sp modelId="{1E1D77D7-BD37-442B-8F53-96CD32C46721}">
      <dsp:nvSpPr>
        <dsp:cNvPr id="0" name=""/>
        <dsp:cNvSpPr/>
      </dsp:nvSpPr>
      <dsp:spPr>
        <a:xfrm>
          <a:off x="354350" y="2738201"/>
          <a:ext cx="2823941" cy="10212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Tailored for Limited Liability Partnerships </a:t>
          </a:r>
        </a:p>
      </dsp:txBody>
      <dsp:txXfrm>
        <a:off x="384260" y="2768111"/>
        <a:ext cx="2764121" cy="961397"/>
      </dsp:txXfrm>
    </dsp:sp>
    <dsp:sp modelId="{F5BC3433-0405-4848-A76B-CFBC23A6E6B1}">
      <dsp:nvSpPr>
        <dsp:cNvPr id="0" name=""/>
        <dsp:cNvSpPr/>
      </dsp:nvSpPr>
      <dsp:spPr>
        <a:xfrm>
          <a:off x="354350" y="3916530"/>
          <a:ext cx="2823941" cy="10212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Applies to whole firm</a:t>
          </a:r>
        </a:p>
      </dsp:txBody>
      <dsp:txXfrm>
        <a:off x="384260" y="3946440"/>
        <a:ext cx="2764121" cy="961397"/>
      </dsp:txXfrm>
    </dsp:sp>
    <dsp:sp modelId="{17372208-09AA-4AE7-8F66-211C348F76CA}">
      <dsp:nvSpPr>
        <dsp:cNvPr id="0" name=""/>
        <dsp:cNvSpPr/>
      </dsp:nvSpPr>
      <dsp:spPr>
        <a:xfrm>
          <a:off x="3796028" y="0"/>
          <a:ext cx="3529926" cy="5198097"/>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en-GB" sz="4100" kern="1200"/>
            <a:t>Key Principles</a:t>
          </a:r>
        </a:p>
      </dsp:txBody>
      <dsp:txXfrm>
        <a:off x="3796028" y="0"/>
        <a:ext cx="3529926" cy="1559429"/>
      </dsp:txXfrm>
    </dsp:sp>
    <dsp:sp modelId="{D54B6FCE-8A27-403E-BA2F-4A635205BC14}">
      <dsp:nvSpPr>
        <dsp:cNvPr id="0" name=""/>
        <dsp:cNvSpPr/>
      </dsp:nvSpPr>
      <dsp:spPr>
        <a:xfrm>
          <a:off x="4149021" y="1559873"/>
          <a:ext cx="2823941" cy="10212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Separation of responsibilities</a:t>
          </a:r>
        </a:p>
      </dsp:txBody>
      <dsp:txXfrm>
        <a:off x="4178931" y="1589783"/>
        <a:ext cx="2764121" cy="961397"/>
      </dsp:txXfrm>
    </dsp:sp>
    <dsp:sp modelId="{ED544960-AC54-4B04-888E-47610D60EF26}">
      <dsp:nvSpPr>
        <dsp:cNvPr id="0" name=""/>
        <dsp:cNvSpPr/>
      </dsp:nvSpPr>
      <dsp:spPr>
        <a:xfrm>
          <a:off x="4149021" y="2738201"/>
          <a:ext cx="2823941" cy="10212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Independent </a:t>
          </a:r>
        </a:p>
        <a:p>
          <a:pPr marL="0" lvl="0" indent="0" algn="ctr" defTabSz="622300">
            <a:lnSpc>
              <a:spcPct val="90000"/>
            </a:lnSpc>
            <a:spcBef>
              <a:spcPct val="0"/>
            </a:spcBef>
            <a:spcAft>
              <a:spcPct val="35000"/>
            </a:spcAft>
            <a:buNone/>
          </a:pPr>
          <a:r>
            <a:rPr lang="en-GB" sz="1400" kern="1200"/>
            <a:t>non-executives (INEs)</a:t>
          </a:r>
        </a:p>
      </dsp:txBody>
      <dsp:txXfrm>
        <a:off x="4178931" y="2768111"/>
        <a:ext cx="2764121" cy="961397"/>
      </dsp:txXfrm>
    </dsp:sp>
    <dsp:sp modelId="{631964FE-4BF2-4655-9A42-39F06C902DBE}">
      <dsp:nvSpPr>
        <dsp:cNvPr id="0" name=""/>
        <dsp:cNvSpPr/>
      </dsp:nvSpPr>
      <dsp:spPr>
        <a:xfrm>
          <a:off x="4149021" y="3916530"/>
          <a:ext cx="2823941" cy="10212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Accountability to owners</a:t>
          </a:r>
        </a:p>
      </dsp:txBody>
      <dsp:txXfrm>
        <a:off x="4178931" y="3946440"/>
        <a:ext cx="2764121" cy="961397"/>
      </dsp:txXfrm>
    </dsp:sp>
    <dsp:sp modelId="{556B6D38-DEA5-4E2E-AFE2-510703ADFA5C}">
      <dsp:nvSpPr>
        <dsp:cNvPr id="0" name=""/>
        <dsp:cNvSpPr/>
      </dsp:nvSpPr>
      <dsp:spPr>
        <a:xfrm>
          <a:off x="7590699" y="0"/>
          <a:ext cx="3529926" cy="5198097"/>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en-GB" sz="4100" kern="1200"/>
            <a:t>INE Effectiveness</a:t>
          </a:r>
        </a:p>
      </dsp:txBody>
      <dsp:txXfrm>
        <a:off x="7590699" y="0"/>
        <a:ext cx="3529926" cy="1559429"/>
      </dsp:txXfrm>
    </dsp:sp>
    <dsp:sp modelId="{3714CC4E-B84F-4E82-8D34-24FBA60F4335}">
      <dsp:nvSpPr>
        <dsp:cNvPr id="0" name=""/>
        <dsp:cNvSpPr/>
      </dsp:nvSpPr>
      <dsp:spPr>
        <a:xfrm>
          <a:off x="7943692" y="1559873"/>
          <a:ext cx="2823941" cy="10212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Focus on public interest in high-quality audit</a:t>
          </a:r>
        </a:p>
      </dsp:txBody>
      <dsp:txXfrm>
        <a:off x="7973602" y="1589783"/>
        <a:ext cx="2764121" cy="961397"/>
      </dsp:txXfrm>
    </dsp:sp>
    <dsp:sp modelId="{9DFBE3AE-B5AD-4E46-A4C3-4E136BEFE990}">
      <dsp:nvSpPr>
        <dsp:cNvPr id="0" name=""/>
        <dsp:cNvSpPr/>
      </dsp:nvSpPr>
      <dsp:spPr>
        <a:xfrm>
          <a:off x="7943692" y="2738201"/>
          <a:ext cx="2823941" cy="10212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Time commitment</a:t>
          </a:r>
        </a:p>
        <a:p>
          <a:pPr marL="0" lvl="0" indent="0" algn="ctr" defTabSz="622300">
            <a:lnSpc>
              <a:spcPct val="90000"/>
            </a:lnSpc>
            <a:spcBef>
              <a:spcPct val="0"/>
            </a:spcBef>
            <a:spcAft>
              <a:spcPct val="35000"/>
            </a:spcAft>
            <a:buNone/>
          </a:pPr>
          <a:r>
            <a:rPr lang="en-GB" sz="1400" kern="1200"/>
            <a:t>Opportunities to influence</a:t>
          </a:r>
        </a:p>
      </dsp:txBody>
      <dsp:txXfrm>
        <a:off x="7973602" y="2768111"/>
        <a:ext cx="2764121" cy="961397"/>
      </dsp:txXfrm>
    </dsp:sp>
    <dsp:sp modelId="{12D6ED20-CD3C-407A-9909-87BC278E4EAA}">
      <dsp:nvSpPr>
        <dsp:cNvPr id="0" name=""/>
        <dsp:cNvSpPr/>
      </dsp:nvSpPr>
      <dsp:spPr>
        <a:xfrm>
          <a:off x="7943692" y="3916530"/>
          <a:ext cx="2823941" cy="10212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Access to people and information</a:t>
          </a:r>
        </a:p>
      </dsp:txBody>
      <dsp:txXfrm>
        <a:off x="7973602" y="3946440"/>
        <a:ext cx="2764121" cy="96139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F8F5-89F1-400E-BFC9-74FB82DDD9CC}">
      <dsp:nvSpPr>
        <dsp:cNvPr id="0" name=""/>
        <dsp:cNvSpPr/>
      </dsp:nvSpPr>
      <dsp:spPr>
        <a:xfrm>
          <a:off x="5566" y="0"/>
          <a:ext cx="5354627" cy="519809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en-GB" sz="5000" kern="1200"/>
            <a:t>Framework</a:t>
          </a:r>
        </a:p>
      </dsp:txBody>
      <dsp:txXfrm>
        <a:off x="5566" y="0"/>
        <a:ext cx="5354627" cy="1559429"/>
      </dsp:txXfrm>
    </dsp:sp>
    <dsp:sp modelId="{68CAAF85-A1E0-4099-8992-E373BFEE5C53}">
      <dsp:nvSpPr>
        <dsp:cNvPr id="0" name=""/>
        <dsp:cNvSpPr/>
      </dsp:nvSpPr>
      <dsp:spPr>
        <a:xfrm>
          <a:off x="541029" y="1559556"/>
          <a:ext cx="4283701" cy="75725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Operational not legal separation</a:t>
          </a:r>
        </a:p>
      </dsp:txBody>
      <dsp:txXfrm>
        <a:off x="563208" y="1581735"/>
        <a:ext cx="4239343" cy="712894"/>
      </dsp:txXfrm>
    </dsp:sp>
    <dsp:sp modelId="{74E56D55-B148-48A8-8372-A33A46759A79}">
      <dsp:nvSpPr>
        <dsp:cNvPr id="0" name=""/>
        <dsp:cNvSpPr/>
      </dsp:nvSpPr>
      <dsp:spPr>
        <a:xfrm>
          <a:off x="541029" y="2433308"/>
          <a:ext cx="4283701" cy="75725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Governance – separate Audit Board with INE majority </a:t>
          </a:r>
        </a:p>
      </dsp:txBody>
      <dsp:txXfrm>
        <a:off x="563208" y="2455487"/>
        <a:ext cx="4239343" cy="712894"/>
      </dsp:txXfrm>
    </dsp:sp>
    <dsp:sp modelId="{53C93046-B9FB-4CFE-970A-1E03267E3744}">
      <dsp:nvSpPr>
        <dsp:cNvPr id="0" name=""/>
        <dsp:cNvSpPr/>
      </dsp:nvSpPr>
      <dsp:spPr>
        <a:xfrm>
          <a:off x="541029" y="3307060"/>
          <a:ext cx="4283701" cy="75725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Scope of services – ringfence the audit practice </a:t>
          </a:r>
        </a:p>
      </dsp:txBody>
      <dsp:txXfrm>
        <a:off x="563208" y="3329239"/>
        <a:ext cx="4239343" cy="712894"/>
      </dsp:txXfrm>
    </dsp:sp>
    <dsp:sp modelId="{6A1A3786-7FF9-439D-B613-924F37BD136F}">
      <dsp:nvSpPr>
        <dsp:cNvPr id="0" name=""/>
        <dsp:cNvSpPr/>
      </dsp:nvSpPr>
      <dsp:spPr>
        <a:xfrm>
          <a:off x="541029" y="4180813"/>
          <a:ext cx="4283701" cy="75725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Financials – arms-length pricing and separate audit profit and loss account </a:t>
          </a:r>
        </a:p>
      </dsp:txBody>
      <dsp:txXfrm>
        <a:off x="563208" y="4202992"/>
        <a:ext cx="4239343" cy="712894"/>
      </dsp:txXfrm>
    </dsp:sp>
    <dsp:sp modelId="{556B6D38-DEA5-4E2E-AFE2-510703ADFA5C}">
      <dsp:nvSpPr>
        <dsp:cNvPr id="0" name=""/>
        <dsp:cNvSpPr/>
      </dsp:nvSpPr>
      <dsp:spPr>
        <a:xfrm>
          <a:off x="5761790" y="0"/>
          <a:ext cx="5354627" cy="519809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en-GB" sz="5000" kern="1200"/>
            <a:t>Expected Benefits</a:t>
          </a:r>
        </a:p>
      </dsp:txBody>
      <dsp:txXfrm>
        <a:off x="5761790" y="0"/>
        <a:ext cx="5354627" cy="1559429"/>
      </dsp:txXfrm>
    </dsp:sp>
    <dsp:sp modelId="{1FB752B3-2EE8-42BB-90DB-24CF2C898C88}">
      <dsp:nvSpPr>
        <dsp:cNvPr id="0" name=""/>
        <dsp:cNvSpPr/>
      </dsp:nvSpPr>
      <dsp:spPr>
        <a:xfrm>
          <a:off x="6297253" y="1559873"/>
          <a:ext cx="4283701" cy="102121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Improved accountability for audit quality</a:t>
          </a:r>
        </a:p>
      </dsp:txBody>
      <dsp:txXfrm>
        <a:off x="6327163" y="1589783"/>
        <a:ext cx="4223881" cy="961397"/>
      </dsp:txXfrm>
    </dsp:sp>
    <dsp:sp modelId="{3714CC4E-B84F-4E82-8D34-24FBA60F4335}">
      <dsp:nvSpPr>
        <dsp:cNvPr id="0" name=""/>
        <dsp:cNvSpPr/>
      </dsp:nvSpPr>
      <dsp:spPr>
        <a:xfrm>
          <a:off x="6297253" y="2738201"/>
          <a:ext cx="4283701" cy="102121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Audit practice remunerated and promoted for audit quality and not for cross-selling other services</a:t>
          </a:r>
        </a:p>
      </dsp:txBody>
      <dsp:txXfrm>
        <a:off x="6327163" y="2768111"/>
        <a:ext cx="4223881" cy="961397"/>
      </dsp:txXfrm>
    </dsp:sp>
    <dsp:sp modelId="{16F2858F-8328-4EBB-ADD0-89B47231CE29}">
      <dsp:nvSpPr>
        <dsp:cNvPr id="0" name=""/>
        <dsp:cNvSpPr/>
      </dsp:nvSpPr>
      <dsp:spPr>
        <a:xfrm>
          <a:off x="6297253" y="3916530"/>
          <a:ext cx="4283701" cy="102121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GB" sz="1400" kern="1200"/>
            <a:t>Transparency over profitability of audit, minimisation of cross-subsidies, levelling of the playing field for competition</a:t>
          </a:r>
        </a:p>
      </dsp:txBody>
      <dsp:txXfrm>
        <a:off x="6327163" y="3946440"/>
        <a:ext cx="4223881" cy="96139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BC7C71-BE57-423B-A0D0-6ADD3016682D}">
      <dsp:nvSpPr>
        <dsp:cNvPr id="0" name=""/>
        <dsp:cNvSpPr/>
      </dsp:nvSpPr>
      <dsp:spPr>
        <a:xfrm>
          <a:off x="197" y="514659"/>
          <a:ext cx="2382390" cy="2858868"/>
        </a:xfrm>
        <a:prstGeom prst="rect">
          <a:avLst/>
        </a:prstGeom>
        <a:gradFill rotWithShape="0">
          <a:gsLst>
            <a:gs pos="0">
              <a:schemeClr val="accent2">
                <a:hueOff val="0"/>
                <a:satOff val="0"/>
                <a:lumOff val="0"/>
                <a:alphaOff val="0"/>
                <a:tint val="94000"/>
                <a:satMod val="105000"/>
                <a:lumMod val="102000"/>
              </a:schemeClr>
            </a:gs>
            <a:gs pos="100000">
              <a:schemeClr val="accent2">
                <a:hueOff val="0"/>
                <a:satOff val="0"/>
                <a:lumOff val="0"/>
                <a:alphaOff val="0"/>
                <a:shade val="74000"/>
                <a:satMod val="128000"/>
                <a:lumMod val="100000"/>
              </a:schemeClr>
            </a:gs>
          </a:gsLst>
          <a:lin ang="5400000" scaled="0"/>
        </a:gradFill>
        <a:ln w="9525" cap="flat" cmpd="sng" algn="ctr">
          <a:solidFill>
            <a:schemeClr val="accent2">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235327" tIns="0" rIns="235327" bIns="330200" numCol="1" spcCol="1270" anchor="t" anchorCtr="0">
          <a:noAutofit/>
        </a:bodyPr>
        <a:lstStyle/>
        <a:p>
          <a:pPr marL="0" lvl="0" indent="0" algn="l" defTabSz="889000">
            <a:lnSpc>
              <a:spcPct val="90000"/>
            </a:lnSpc>
            <a:spcBef>
              <a:spcPct val="0"/>
            </a:spcBef>
            <a:spcAft>
              <a:spcPct val="35000"/>
            </a:spcAft>
            <a:buNone/>
            <a:defRPr cap="all"/>
          </a:pPr>
          <a:r>
            <a:rPr lang="en-US" sz="2000" kern="1200" cap="none" dirty="0">
              <a:latin typeface="Product Sans Thin" panose="020B0203030502040203"/>
            </a:rPr>
            <a:t>Case studies to identify instances where firm culture/ leadership led to ethical failures</a:t>
          </a:r>
        </a:p>
      </dsp:txBody>
      <dsp:txXfrm>
        <a:off x="197" y="1658207"/>
        <a:ext cx="2382390" cy="1715321"/>
      </dsp:txXfrm>
    </dsp:sp>
    <dsp:sp modelId="{05B4D0EB-72C7-4A4F-85F3-5367E6CC449F}">
      <dsp:nvSpPr>
        <dsp:cNvPr id="0" name=""/>
        <dsp:cNvSpPr/>
      </dsp:nvSpPr>
      <dsp:spPr>
        <a:xfrm>
          <a:off x="197" y="514659"/>
          <a:ext cx="2382390" cy="1143547"/>
        </a:xfrm>
        <a:prstGeom prst="rect">
          <a:avLst/>
        </a:prstGeom>
        <a:noFill/>
        <a:ln w="9525" cap="flat" cmpd="sng" algn="ctr">
          <a:noFill/>
          <a:prstDash val="solid"/>
        </a:ln>
        <a:effectLst/>
        <a:sp3d/>
      </dsp:spPr>
      <dsp:style>
        <a:lnRef idx="1">
          <a:scrgbClr r="0" g="0" b="0"/>
        </a:lnRef>
        <a:fillRef idx="3">
          <a:scrgbClr r="0" g="0" b="0"/>
        </a:fillRef>
        <a:effectRef idx="2">
          <a:scrgbClr r="0" g="0" b="0"/>
        </a:effectRef>
        <a:fontRef idx="minor">
          <a:schemeClr val="lt1"/>
        </a:fontRef>
      </dsp:style>
      <dsp:txBody>
        <a:bodyPr spcFirstLastPara="0" vert="horz" wrap="square" lIns="235327" tIns="165100" rIns="235327" bIns="165100" numCol="1" spcCol="1270" anchor="ctr" anchorCtr="0">
          <a:noAutofit/>
        </a:bodyPr>
        <a:lstStyle/>
        <a:p>
          <a:pPr marL="0" lvl="0" indent="0" algn="l" defTabSz="2578100">
            <a:lnSpc>
              <a:spcPct val="90000"/>
            </a:lnSpc>
            <a:spcBef>
              <a:spcPct val="0"/>
            </a:spcBef>
            <a:spcAft>
              <a:spcPct val="35000"/>
            </a:spcAft>
            <a:buNone/>
          </a:pPr>
          <a:r>
            <a:rPr lang="en-US" sz="5800" kern="1200">
              <a:latin typeface="Product Sans Thin" panose="020B0203030502040203"/>
            </a:rPr>
            <a:t>01</a:t>
          </a:r>
        </a:p>
      </dsp:txBody>
      <dsp:txXfrm>
        <a:off x="197" y="514659"/>
        <a:ext cx="2382390" cy="1143547"/>
      </dsp:txXfrm>
    </dsp:sp>
    <dsp:sp modelId="{561B954E-26C1-41A4-AE9C-348FDCA69A02}">
      <dsp:nvSpPr>
        <dsp:cNvPr id="0" name=""/>
        <dsp:cNvSpPr/>
      </dsp:nvSpPr>
      <dsp:spPr>
        <a:xfrm>
          <a:off x="2573179" y="514659"/>
          <a:ext cx="2382390" cy="2858868"/>
        </a:xfrm>
        <a:prstGeom prst="rect">
          <a:avLst/>
        </a:prstGeom>
        <a:gradFill rotWithShape="0">
          <a:gsLst>
            <a:gs pos="0">
              <a:schemeClr val="accent2">
                <a:hueOff val="-489677"/>
                <a:satOff val="-10832"/>
                <a:lumOff val="-2157"/>
                <a:alphaOff val="0"/>
                <a:tint val="94000"/>
                <a:satMod val="105000"/>
                <a:lumMod val="102000"/>
              </a:schemeClr>
            </a:gs>
            <a:gs pos="100000">
              <a:schemeClr val="accent2">
                <a:hueOff val="-489677"/>
                <a:satOff val="-10832"/>
                <a:lumOff val="-2157"/>
                <a:alphaOff val="0"/>
                <a:shade val="74000"/>
                <a:satMod val="128000"/>
                <a:lumMod val="100000"/>
              </a:schemeClr>
            </a:gs>
          </a:gsLst>
          <a:lin ang="5400000" scaled="0"/>
        </a:gradFill>
        <a:ln w="9525" cap="flat" cmpd="sng" algn="ctr">
          <a:solidFill>
            <a:schemeClr val="accent2">
              <a:hueOff val="-489677"/>
              <a:satOff val="-10832"/>
              <a:lumOff val="-2157"/>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235327" tIns="0" rIns="235327" bIns="330200" numCol="1" spcCol="1270" anchor="t" anchorCtr="0">
          <a:noAutofit/>
        </a:bodyPr>
        <a:lstStyle/>
        <a:p>
          <a:pPr marL="0" lvl="0" indent="0" algn="l" defTabSz="889000">
            <a:lnSpc>
              <a:spcPct val="90000"/>
            </a:lnSpc>
            <a:spcBef>
              <a:spcPct val="0"/>
            </a:spcBef>
            <a:spcAft>
              <a:spcPct val="35000"/>
            </a:spcAft>
            <a:buNone/>
            <a:defRPr cap="all"/>
          </a:pPr>
          <a:r>
            <a:rPr lang="en-US" sz="2000" kern="1200" cap="none" dirty="0">
              <a:latin typeface="Product Sans Thin" panose="020B0203030502040203"/>
            </a:rPr>
            <a:t>Characteristics  common to ethical failures attributable to firm culture/leadership</a:t>
          </a:r>
        </a:p>
      </dsp:txBody>
      <dsp:txXfrm>
        <a:off x="2573179" y="1658207"/>
        <a:ext cx="2382390" cy="1715321"/>
      </dsp:txXfrm>
    </dsp:sp>
    <dsp:sp modelId="{7C9722F7-DFB6-450A-86F7-666A2A1A7FF7}">
      <dsp:nvSpPr>
        <dsp:cNvPr id="0" name=""/>
        <dsp:cNvSpPr/>
      </dsp:nvSpPr>
      <dsp:spPr>
        <a:xfrm>
          <a:off x="2573179" y="514659"/>
          <a:ext cx="2382390" cy="1143547"/>
        </a:xfrm>
        <a:prstGeom prst="rect">
          <a:avLst/>
        </a:prstGeom>
        <a:noFill/>
        <a:ln w="9525" cap="flat" cmpd="sng" algn="ctr">
          <a:noFill/>
          <a:prstDash val="solid"/>
        </a:ln>
        <a:effectLst/>
        <a:sp3d/>
      </dsp:spPr>
      <dsp:style>
        <a:lnRef idx="1">
          <a:scrgbClr r="0" g="0" b="0"/>
        </a:lnRef>
        <a:fillRef idx="3">
          <a:scrgbClr r="0" g="0" b="0"/>
        </a:fillRef>
        <a:effectRef idx="2">
          <a:scrgbClr r="0" g="0" b="0"/>
        </a:effectRef>
        <a:fontRef idx="minor">
          <a:schemeClr val="lt1"/>
        </a:fontRef>
      </dsp:style>
      <dsp:txBody>
        <a:bodyPr spcFirstLastPara="0" vert="horz" wrap="square" lIns="235327" tIns="165100" rIns="235327" bIns="165100" numCol="1" spcCol="1270" anchor="ctr" anchorCtr="0">
          <a:noAutofit/>
        </a:bodyPr>
        <a:lstStyle/>
        <a:p>
          <a:pPr marL="0" lvl="0" indent="0" algn="l" defTabSz="2578100">
            <a:lnSpc>
              <a:spcPct val="90000"/>
            </a:lnSpc>
            <a:spcBef>
              <a:spcPct val="0"/>
            </a:spcBef>
            <a:spcAft>
              <a:spcPct val="35000"/>
            </a:spcAft>
            <a:buNone/>
          </a:pPr>
          <a:r>
            <a:rPr lang="en-US" sz="5800" kern="1200">
              <a:latin typeface="Product Sans Thin" panose="020B0203030502040203"/>
            </a:rPr>
            <a:t>02</a:t>
          </a:r>
        </a:p>
      </dsp:txBody>
      <dsp:txXfrm>
        <a:off x="2573179" y="514659"/>
        <a:ext cx="2382390" cy="1143547"/>
      </dsp:txXfrm>
    </dsp:sp>
    <dsp:sp modelId="{7B50BCE7-30E3-42A4-B991-6C75F2F30700}">
      <dsp:nvSpPr>
        <dsp:cNvPr id="0" name=""/>
        <dsp:cNvSpPr/>
      </dsp:nvSpPr>
      <dsp:spPr>
        <a:xfrm>
          <a:off x="5146161" y="514659"/>
          <a:ext cx="2382390" cy="2858868"/>
        </a:xfrm>
        <a:prstGeom prst="rect">
          <a:avLst/>
        </a:prstGeom>
        <a:gradFill rotWithShape="0">
          <a:gsLst>
            <a:gs pos="0">
              <a:schemeClr val="accent2">
                <a:hueOff val="-979354"/>
                <a:satOff val="-21663"/>
                <a:lumOff val="-4313"/>
                <a:alphaOff val="0"/>
                <a:tint val="94000"/>
                <a:satMod val="105000"/>
                <a:lumMod val="102000"/>
              </a:schemeClr>
            </a:gs>
            <a:gs pos="100000">
              <a:schemeClr val="accent2">
                <a:hueOff val="-979354"/>
                <a:satOff val="-21663"/>
                <a:lumOff val="-4313"/>
                <a:alphaOff val="0"/>
                <a:shade val="74000"/>
                <a:satMod val="128000"/>
                <a:lumMod val="100000"/>
              </a:schemeClr>
            </a:gs>
          </a:gsLst>
          <a:lin ang="5400000" scaled="0"/>
        </a:gradFill>
        <a:ln w="9525" cap="flat" cmpd="sng" algn="ctr">
          <a:solidFill>
            <a:schemeClr val="accent2">
              <a:hueOff val="-979354"/>
              <a:satOff val="-21663"/>
              <a:lumOff val="-4313"/>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235327" tIns="0" rIns="235327" bIns="330200" numCol="1" spcCol="1270" anchor="t" anchorCtr="0">
          <a:noAutofit/>
        </a:bodyPr>
        <a:lstStyle/>
        <a:p>
          <a:pPr marL="0" lvl="0" indent="0" algn="l" defTabSz="889000">
            <a:lnSpc>
              <a:spcPct val="90000"/>
            </a:lnSpc>
            <a:spcBef>
              <a:spcPct val="0"/>
            </a:spcBef>
            <a:spcAft>
              <a:spcPct val="35000"/>
            </a:spcAft>
            <a:buNone/>
            <a:defRPr cap="all"/>
          </a:pPr>
          <a:r>
            <a:rPr lang="en-US" sz="2000" kern="1200" cap="none" dirty="0">
              <a:latin typeface="Product Sans Thin" panose="020B0203030502040203"/>
            </a:rPr>
            <a:t>Identification of ways to address identified characteristics </a:t>
          </a:r>
        </a:p>
      </dsp:txBody>
      <dsp:txXfrm>
        <a:off x="5146161" y="1658207"/>
        <a:ext cx="2382390" cy="1715321"/>
      </dsp:txXfrm>
    </dsp:sp>
    <dsp:sp modelId="{5F3D23CF-4E2F-4E52-900B-6537D1368024}">
      <dsp:nvSpPr>
        <dsp:cNvPr id="0" name=""/>
        <dsp:cNvSpPr/>
      </dsp:nvSpPr>
      <dsp:spPr>
        <a:xfrm>
          <a:off x="5146161" y="514659"/>
          <a:ext cx="2382390" cy="1143547"/>
        </a:xfrm>
        <a:prstGeom prst="rect">
          <a:avLst/>
        </a:prstGeom>
        <a:noFill/>
        <a:ln w="9525" cap="flat" cmpd="sng" algn="ctr">
          <a:noFill/>
          <a:prstDash val="solid"/>
        </a:ln>
        <a:effectLst/>
        <a:sp3d/>
      </dsp:spPr>
      <dsp:style>
        <a:lnRef idx="1">
          <a:scrgbClr r="0" g="0" b="0"/>
        </a:lnRef>
        <a:fillRef idx="3">
          <a:scrgbClr r="0" g="0" b="0"/>
        </a:fillRef>
        <a:effectRef idx="2">
          <a:scrgbClr r="0" g="0" b="0"/>
        </a:effectRef>
        <a:fontRef idx="minor">
          <a:schemeClr val="lt1"/>
        </a:fontRef>
      </dsp:style>
      <dsp:txBody>
        <a:bodyPr spcFirstLastPara="0" vert="horz" wrap="square" lIns="235327" tIns="165100" rIns="235327" bIns="165100" numCol="1" spcCol="1270" anchor="ctr" anchorCtr="0">
          <a:noAutofit/>
        </a:bodyPr>
        <a:lstStyle/>
        <a:p>
          <a:pPr marL="0" lvl="0" indent="0" algn="l" defTabSz="2578100">
            <a:lnSpc>
              <a:spcPct val="90000"/>
            </a:lnSpc>
            <a:spcBef>
              <a:spcPct val="0"/>
            </a:spcBef>
            <a:spcAft>
              <a:spcPct val="35000"/>
            </a:spcAft>
            <a:buNone/>
          </a:pPr>
          <a:r>
            <a:rPr lang="en-US" sz="5800" kern="1200">
              <a:latin typeface="Product Sans Thin" panose="020B0203030502040203"/>
            </a:rPr>
            <a:t>03</a:t>
          </a:r>
        </a:p>
      </dsp:txBody>
      <dsp:txXfrm>
        <a:off x="5146161" y="514659"/>
        <a:ext cx="2382390" cy="1143547"/>
      </dsp:txXfrm>
    </dsp:sp>
    <dsp:sp modelId="{2FF05C57-EC27-4853-AA4F-55E16855B0FB}">
      <dsp:nvSpPr>
        <dsp:cNvPr id="0" name=""/>
        <dsp:cNvSpPr/>
      </dsp:nvSpPr>
      <dsp:spPr>
        <a:xfrm>
          <a:off x="7719143" y="514659"/>
          <a:ext cx="2382390" cy="2858868"/>
        </a:xfrm>
        <a:prstGeom prst="rect">
          <a:avLst/>
        </a:prstGeom>
        <a:gradFill rotWithShape="0">
          <a:gsLst>
            <a:gs pos="0">
              <a:schemeClr val="accent2">
                <a:hueOff val="-1469031"/>
                <a:satOff val="-32495"/>
                <a:lumOff val="-6470"/>
                <a:alphaOff val="0"/>
                <a:tint val="94000"/>
                <a:satMod val="105000"/>
                <a:lumMod val="102000"/>
              </a:schemeClr>
            </a:gs>
            <a:gs pos="100000">
              <a:schemeClr val="accent2">
                <a:hueOff val="-1469031"/>
                <a:satOff val="-32495"/>
                <a:lumOff val="-6470"/>
                <a:alphaOff val="0"/>
                <a:shade val="74000"/>
                <a:satMod val="128000"/>
                <a:lumMod val="100000"/>
              </a:schemeClr>
            </a:gs>
          </a:gsLst>
          <a:lin ang="5400000" scaled="0"/>
        </a:gradFill>
        <a:ln w="9525" cap="flat" cmpd="sng" algn="ctr">
          <a:solidFill>
            <a:schemeClr val="accent2">
              <a:hueOff val="-1469031"/>
              <a:satOff val="-32495"/>
              <a:lumOff val="-6470"/>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235327" tIns="0" rIns="235327" bIns="330200" numCol="1" spcCol="1270" anchor="t" anchorCtr="0">
          <a:noAutofit/>
        </a:bodyPr>
        <a:lstStyle/>
        <a:p>
          <a:pPr marL="0" lvl="0" indent="0" algn="l" defTabSz="1066800">
            <a:lnSpc>
              <a:spcPct val="90000"/>
            </a:lnSpc>
            <a:spcBef>
              <a:spcPct val="0"/>
            </a:spcBef>
            <a:spcAft>
              <a:spcPct val="35000"/>
            </a:spcAft>
            <a:buNone/>
            <a:defRPr cap="all"/>
          </a:pPr>
          <a:r>
            <a:rPr lang="en-US" sz="2400" b="0" kern="1200" cap="none" dirty="0">
              <a:latin typeface="Product Sans Thin" panose="020B0203030502040203"/>
            </a:rPr>
            <a:t>Possible solutions                       </a:t>
          </a:r>
        </a:p>
      </dsp:txBody>
      <dsp:txXfrm>
        <a:off x="7719143" y="1658207"/>
        <a:ext cx="2382390" cy="1715321"/>
      </dsp:txXfrm>
    </dsp:sp>
    <dsp:sp modelId="{EA319316-B52B-442E-A6BE-903F88A3B8D7}">
      <dsp:nvSpPr>
        <dsp:cNvPr id="0" name=""/>
        <dsp:cNvSpPr/>
      </dsp:nvSpPr>
      <dsp:spPr>
        <a:xfrm>
          <a:off x="7719143" y="514659"/>
          <a:ext cx="2382390" cy="1143547"/>
        </a:xfrm>
        <a:prstGeom prst="rect">
          <a:avLst/>
        </a:prstGeom>
        <a:noFill/>
        <a:ln w="9525" cap="flat" cmpd="sng" algn="ctr">
          <a:noFill/>
          <a:prstDash val="solid"/>
        </a:ln>
        <a:effectLst/>
        <a:sp3d/>
      </dsp:spPr>
      <dsp:style>
        <a:lnRef idx="1">
          <a:scrgbClr r="0" g="0" b="0"/>
        </a:lnRef>
        <a:fillRef idx="3">
          <a:scrgbClr r="0" g="0" b="0"/>
        </a:fillRef>
        <a:effectRef idx="2">
          <a:scrgbClr r="0" g="0" b="0"/>
        </a:effectRef>
        <a:fontRef idx="minor">
          <a:schemeClr val="lt1"/>
        </a:fontRef>
      </dsp:style>
      <dsp:txBody>
        <a:bodyPr spcFirstLastPara="0" vert="horz" wrap="square" lIns="235327" tIns="165100" rIns="235327" bIns="165100" numCol="1" spcCol="1270" anchor="ctr" anchorCtr="0">
          <a:noAutofit/>
        </a:bodyPr>
        <a:lstStyle/>
        <a:p>
          <a:pPr marL="0" lvl="0" indent="0" algn="l" defTabSz="2578100">
            <a:lnSpc>
              <a:spcPct val="90000"/>
            </a:lnSpc>
            <a:spcBef>
              <a:spcPct val="0"/>
            </a:spcBef>
            <a:spcAft>
              <a:spcPct val="35000"/>
            </a:spcAft>
            <a:buNone/>
          </a:pPr>
          <a:r>
            <a:rPr lang="en-US" sz="5800" kern="1200">
              <a:latin typeface="Product Sans Thin" panose="020B0203030502040203"/>
            </a:rPr>
            <a:t>04</a:t>
          </a:r>
        </a:p>
      </dsp:txBody>
      <dsp:txXfrm>
        <a:off x="7719143" y="514659"/>
        <a:ext cx="2382390" cy="114354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632DE5-A211-4020-9751-8F756A6D55E7}">
      <dsp:nvSpPr>
        <dsp:cNvPr id="0" name=""/>
        <dsp:cNvSpPr/>
      </dsp:nvSpPr>
      <dsp:spPr>
        <a:xfrm>
          <a:off x="0" y="2010"/>
          <a:ext cx="10084886" cy="1018859"/>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C13707-7959-4A3B-84C8-342EA1F77561}">
      <dsp:nvSpPr>
        <dsp:cNvPr id="0" name=""/>
        <dsp:cNvSpPr/>
      </dsp:nvSpPr>
      <dsp:spPr>
        <a:xfrm>
          <a:off x="308205" y="231253"/>
          <a:ext cx="560372" cy="56037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992EC04-C9F2-4E2F-85E3-F7F29D20D45F}">
      <dsp:nvSpPr>
        <dsp:cNvPr id="0" name=""/>
        <dsp:cNvSpPr/>
      </dsp:nvSpPr>
      <dsp:spPr>
        <a:xfrm>
          <a:off x="1176782" y="2010"/>
          <a:ext cx="8908103" cy="1018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29" tIns="107829" rIns="107829" bIns="107829" numCol="1" spcCol="1270" anchor="ctr" anchorCtr="0">
          <a:noAutofit/>
        </a:bodyPr>
        <a:lstStyle/>
        <a:p>
          <a:pPr marL="0" lvl="0" indent="0" algn="l" defTabSz="755650">
            <a:lnSpc>
              <a:spcPct val="100000"/>
            </a:lnSpc>
            <a:spcBef>
              <a:spcPct val="0"/>
            </a:spcBef>
            <a:spcAft>
              <a:spcPct val="35000"/>
            </a:spcAft>
            <a:buNone/>
          </a:pPr>
          <a:r>
            <a:rPr lang="en-US" sz="1700" kern="1200" dirty="0">
              <a:latin typeface="Product Sans Thin" panose="020B0203030502040203"/>
            </a:rPr>
            <a:t>As AA Consulting was outperforming AA Accounting, inter-practice tensions developed which ultimately led to the two separating and the formation of Accenture </a:t>
          </a:r>
        </a:p>
      </dsp:txBody>
      <dsp:txXfrm>
        <a:off x="1176782" y="2010"/>
        <a:ext cx="8908103" cy="1018859"/>
      </dsp:txXfrm>
    </dsp:sp>
    <dsp:sp modelId="{4B35CEE7-5B47-4CDA-BC52-440C8DF95167}">
      <dsp:nvSpPr>
        <dsp:cNvPr id="0" name=""/>
        <dsp:cNvSpPr/>
      </dsp:nvSpPr>
      <dsp:spPr>
        <a:xfrm>
          <a:off x="0" y="1275584"/>
          <a:ext cx="10084886" cy="1018859"/>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AB8F84-4980-4583-8CA1-84F83F476951}">
      <dsp:nvSpPr>
        <dsp:cNvPr id="0" name=""/>
        <dsp:cNvSpPr/>
      </dsp:nvSpPr>
      <dsp:spPr>
        <a:xfrm>
          <a:off x="308205" y="1504828"/>
          <a:ext cx="560372" cy="56037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DF2DCE5-5E92-4742-841B-13F86FE7AB5A}">
      <dsp:nvSpPr>
        <dsp:cNvPr id="0" name=""/>
        <dsp:cNvSpPr/>
      </dsp:nvSpPr>
      <dsp:spPr>
        <a:xfrm>
          <a:off x="1176782" y="1275584"/>
          <a:ext cx="8908103" cy="1018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29" tIns="107829" rIns="107829" bIns="107829" numCol="1" spcCol="1270" anchor="ctr" anchorCtr="0">
          <a:noAutofit/>
        </a:bodyPr>
        <a:lstStyle/>
        <a:p>
          <a:pPr marL="0" lvl="0" indent="0" algn="l" defTabSz="755650">
            <a:lnSpc>
              <a:spcPct val="100000"/>
            </a:lnSpc>
            <a:spcBef>
              <a:spcPct val="0"/>
            </a:spcBef>
            <a:spcAft>
              <a:spcPct val="35000"/>
            </a:spcAft>
            <a:buNone/>
          </a:pPr>
          <a:r>
            <a:rPr lang="en-US" sz="1700" kern="1200" dirty="0">
              <a:latin typeface="Product Sans Thin" panose="020B0203030502040203"/>
            </a:rPr>
            <a:t>In 1998/99, AA Accounting sought to address the differential in performance by setting each audit partner the objective of securing two additional non-assurance engagements from each audit client</a:t>
          </a:r>
        </a:p>
      </dsp:txBody>
      <dsp:txXfrm>
        <a:off x="1176782" y="1275584"/>
        <a:ext cx="8908103" cy="1018859"/>
      </dsp:txXfrm>
    </dsp:sp>
    <dsp:sp modelId="{5704A2EF-6605-45CD-98B9-BAC6ACF4E35A}">
      <dsp:nvSpPr>
        <dsp:cNvPr id="0" name=""/>
        <dsp:cNvSpPr/>
      </dsp:nvSpPr>
      <dsp:spPr>
        <a:xfrm>
          <a:off x="0" y="2549159"/>
          <a:ext cx="10084886" cy="1018859"/>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C42A55C-EA5D-421E-9D52-6F12B539654E}">
      <dsp:nvSpPr>
        <dsp:cNvPr id="0" name=""/>
        <dsp:cNvSpPr/>
      </dsp:nvSpPr>
      <dsp:spPr>
        <a:xfrm>
          <a:off x="308205" y="2778402"/>
          <a:ext cx="560372" cy="56037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9DD9780-AA7E-4ED5-A605-31EE0AFE2B11}">
      <dsp:nvSpPr>
        <dsp:cNvPr id="0" name=""/>
        <dsp:cNvSpPr/>
      </dsp:nvSpPr>
      <dsp:spPr>
        <a:xfrm>
          <a:off x="1176782" y="2549159"/>
          <a:ext cx="8908103" cy="1018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29" tIns="107829" rIns="107829" bIns="107829" numCol="1" spcCol="1270" anchor="ctr" anchorCtr="0">
          <a:noAutofit/>
        </a:bodyPr>
        <a:lstStyle/>
        <a:p>
          <a:pPr marL="0" lvl="0" indent="0" algn="l" defTabSz="755650">
            <a:lnSpc>
              <a:spcPct val="100000"/>
            </a:lnSpc>
            <a:spcBef>
              <a:spcPct val="0"/>
            </a:spcBef>
            <a:spcAft>
              <a:spcPct val="35000"/>
            </a:spcAft>
            <a:buNone/>
          </a:pPr>
          <a:r>
            <a:rPr lang="en-US" sz="1700" kern="1200">
              <a:latin typeface="Product Sans Thin" panose="020B0203030502040203"/>
            </a:rPr>
            <a:t>These events highlight the leadership challenges arising in firms having multi-disciplinary practices/divisions achieving different levels of profitability</a:t>
          </a:r>
        </a:p>
      </dsp:txBody>
      <dsp:txXfrm>
        <a:off x="1176782" y="2549159"/>
        <a:ext cx="8908103" cy="1018859"/>
      </dsp:txXfrm>
    </dsp:sp>
    <dsp:sp modelId="{E4DEF2CB-A12C-4809-B858-5022DB5E66F8}">
      <dsp:nvSpPr>
        <dsp:cNvPr id="0" name=""/>
        <dsp:cNvSpPr/>
      </dsp:nvSpPr>
      <dsp:spPr>
        <a:xfrm>
          <a:off x="0" y="3822734"/>
          <a:ext cx="10084886" cy="1018859"/>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C1C476-2DB8-47BC-A75A-66AE1F01F009}">
      <dsp:nvSpPr>
        <dsp:cNvPr id="0" name=""/>
        <dsp:cNvSpPr/>
      </dsp:nvSpPr>
      <dsp:spPr>
        <a:xfrm>
          <a:off x="308205" y="4051977"/>
          <a:ext cx="560372" cy="56037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B6ACD9B-92DB-4783-8884-2CBFCDCF253B}">
      <dsp:nvSpPr>
        <dsp:cNvPr id="0" name=""/>
        <dsp:cNvSpPr/>
      </dsp:nvSpPr>
      <dsp:spPr>
        <a:xfrm>
          <a:off x="1176782" y="3822734"/>
          <a:ext cx="8908103" cy="1018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829" tIns="107829" rIns="107829" bIns="107829" numCol="1" spcCol="1270" anchor="ctr" anchorCtr="0">
          <a:noAutofit/>
        </a:bodyPr>
        <a:lstStyle/>
        <a:p>
          <a:pPr marL="0" lvl="0" indent="0" algn="l" defTabSz="755650">
            <a:lnSpc>
              <a:spcPct val="100000"/>
            </a:lnSpc>
            <a:spcBef>
              <a:spcPct val="0"/>
            </a:spcBef>
            <a:spcAft>
              <a:spcPct val="35000"/>
            </a:spcAft>
            <a:buNone/>
          </a:pPr>
          <a:r>
            <a:rPr lang="en-US" sz="1700" b="1" u="sng" kern="1200">
              <a:latin typeface="Product Sans Thin" panose="020B0203030502040203"/>
            </a:rPr>
            <a:t>This new business objective called for closer relationships with audit clients and had the potential to compromise independence. </a:t>
          </a:r>
          <a:endParaRPr lang="en-US" sz="1700" kern="1200">
            <a:latin typeface="Product Sans Thin" panose="020B0203030502040203"/>
          </a:endParaRPr>
        </a:p>
      </dsp:txBody>
      <dsp:txXfrm>
        <a:off x="1176782" y="3822734"/>
        <a:ext cx="8908103" cy="101885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26C40B-E980-4F6E-856C-3D73B52BED12}">
      <dsp:nvSpPr>
        <dsp:cNvPr id="0" name=""/>
        <dsp:cNvSpPr/>
      </dsp:nvSpPr>
      <dsp:spPr>
        <a:xfrm>
          <a:off x="0" y="6639"/>
          <a:ext cx="10338383" cy="795371"/>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4760DD-E618-4DFB-8C13-484C73BE5EFE}">
      <dsp:nvSpPr>
        <dsp:cNvPr id="0" name=""/>
        <dsp:cNvSpPr/>
      </dsp:nvSpPr>
      <dsp:spPr>
        <a:xfrm>
          <a:off x="240599" y="185597"/>
          <a:ext cx="437881" cy="43745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9A4D42F-7CB0-47A9-ADCC-45B664DD7D4C}">
      <dsp:nvSpPr>
        <dsp:cNvPr id="0" name=""/>
        <dsp:cNvSpPr/>
      </dsp:nvSpPr>
      <dsp:spPr>
        <a:xfrm>
          <a:off x="919081" y="6639"/>
          <a:ext cx="9377779" cy="869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068" tIns="92068" rIns="92068" bIns="92068" numCol="1" spcCol="1270" anchor="ctr" anchorCtr="0">
          <a:noAutofit/>
        </a:bodyPr>
        <a:lstStyle/>
        <a:p>
          <a:pPr marL="0" lvl="0" indent="0" algn="l" defTabSz="711200">
            <a:lnSpc>
              <a:spcPct val="100000"/>
            </a:lnSpc>
            <a:spcBef>
              <a:spcPct val="0"/>
            </a:spcBef>
            <a:spcAft>
              <a:spcPct val="35000"/>
            </a:spcAft>
            <a:buNone/>
          </a:pPr>
          <a:r>
            <a:rPr lang="en-US" sz="1600" kern="1200" dirty="0">
              <a:latin typeface="Product Sans Thin" panose="020B0203030502040203"/>
            </a:rPr>
            <a:t>Between 2001 and 2002, WorldCom, a telecom company, capitalized the costs of line leases, describing them as “prepaid capacity”. The effect was enable WorldCom to report a $130m profit in 2002 Q1, as opposed to a $395 million loss</a:t>
          </a:r>
        </a:p>
      </dsp:txBody>
      <dsp:txXfrm>
        <a:off x="919081" y="6639"/>
        <a:ext cx="9377779" cy="869937"/>
      </dsp:txXfrm>
    </dsp:sp>
    <dsp:sp modelId="{D32223DE-83BA-40F9-AA43-CE16A77E0E71}">
      <dsp:nvSpPr>
        <dsp:cNvPr id="0" name=""/>
        <dsp:cNvSpPr/>
      </dsp:nvSpPr>
      <dsp:spPr>
        <a:xfrm>
          <a:off x="0" y="1094061"/>
          <a:ext cx="10338383" cy="795371"/>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3228AC-D673-492A-893C-6690F7CBC657}">
      <dsp:nvSpPr>
        <dsp:cNvPr id="0" name=""/>
        <dsp:cNvSpPr/>
      </dsp:nvSpPr>
      <dsp:spPr>
        <a:xfrm>
          <a:off x="240599" y="1273019"/>
          <a:ext cx="437881" cy="43745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43DB70E-09B9-4ED1-90E5-77E63921FCAF}">
      <dsp:nvSpPr>
        <dsp:cNvPr id="0" name=""/>
        <dsp:cNvSpPr/>
      </dsp:nvSpPr>
      <dsp:spPr>
        <a:xfrm>
          <a:off x="941963" y="1071199"/>
          <a:ext cx="9377779" cy="869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068" tIns="92068" rIns="92068" bIns="92068" numCol="1" spcCol="1270" anchor="ctr" anchorCtr="0">
          <a:noAutofit/>
        </a:bodyPr>
        <a:lstStyle/>
        <a:p>
          <a:pPr marL="0" lvl="0" indent="0" algn="l" defTabSz="711200">
            <a:lnSpc>
              <a:spcPct val="100000"/>
            </a:lnSpc>
            <a:spcBef>
              <a:spcPct val="0"/>
            </a:spcBef>
            <a:spcAft>
              <a:spcPct val="35000"/>
            </a:spcAft>
            <a:buNone/>
          </a:pPr>
          <a:r>
            <a:rPr lang="en-US" sz="1600" kern="1200" dirty="0">
              <a:latin typeface="Product Sans Thin" panose="020B0203030502040203"/>
            </a:rPr>
            <a:t>The correct accounting treatment was identified by AA(UK) in course of auditing WorldCom’s UK division, adopted in the UK financial statements and specifically addressed in inter-office memorandum from AA (UK) to AA (US)</a:t>
          </a:r>
        </a:p>
      </dsp:txBody>
      <dsp:txXfrm>
        <a:off x="941963" y="1071199"/>
        <a:ext cx="9377779" cy="869937"/>
      </dsp:txXfrm>
    </dsp:sp>
    <dsp:sp modelId="{387AC88F-8BBC-4CFD-B920-95EB24F5A292}">
      <dsp:nvSpPr>
        <dsp:cNvPr id="0" name=""/>
        <dsp:cNvSpPr/>
      </dsp:nvSpPr>
      <dsp:spPr>
        <a:xfrm>
          <a:off x="0" y="2181482"/>
          <a:ext cx="10338383" cy="795371"/>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B5CA2B4-81F5-4A18-BB39-BB43FDBB81F5}">
      <dsp:nvSpPr>
        <dsp:cNvPr id="0" name=""/>
        <dsp:cNvSpPr/>
      </dsp:nvSpPr>
      <dsp:spPr>
        <a:xfrm>
          <a:off x="240599" y="2360441"/>
          <a:ext cx="437881" cy="43745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C39E72C-0CB2-4D37-9F9D-DF970309BD21}">
      <dsp:nvSpPr>
        <dsp:cNvPr id="0" name=""/>
        <dsp:cNvSpPr/>
      </dsp:nvSpPr>
      <dsp:spPr>
        <a:xfrm>
          <a:off x="919081" y="2181482"/>
          <a:ext cx="9377779" cy="869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068" tIns="92068" rIns="92068" bIns="92068" numCol="1" spcCol="1270" anchor="ctr" anchorCtr="0">
          <a:noAutofit/>
        </a:bodyPr>
        <a:lstStyle/>
        <a:p>
          <a:pPr marL="0" lvl="0" indent="0" algn="l" defTabSz="711200">
            <a:lnSpc>
              <a:spcPct val="100000"/>
            </a:lnSpc>
            <a:spcBef>
              <a:spcPct val="0"/>
            </a:spcBef>
            <a:spcAft>
              <a:spcPct val="35000"/>
            </a:spcAft>
            <a:buNone/>
          </a:pPr>
          <a:r>
            <a:rPr lang="en-US" sz="1600" kern="1200" dirty="0">
              <a:latin typeface="Product Sans Thin" panose="020B0203030502040203"/>
            </a:rPr>
            <a:t>AA(US) disregarded the AA(UK) inter-office memorandum and reversed the charges to the P&amp;L account on consolidation.  AA(US) ignored memos from WorldCom executives informing them that the company was inflating profits by improperly accounting for expenses</a:t>
          </a:r>
        </a:p>
      </dsp:txBody>
      <dsp:txXfrm>
        <a:off x="919081" y="2181482"/>
        <a:ext cx="9377779" cy="869937"/>
      </dsp:txXfrm>
    </dsp:sp>
    <dsp:sp modelId="{AC764C19-DF8B-4FC5-AB73-17053FCADD48}">
      <dsp:nvSpPr>
        <dsp:cNvPr id="0" name=""/>
        <dsp:cNvSpPr/>
      </dsp:nvSpPr>
      <dsp:spPr>
        <a:xfrm>
          <a:off x="0" y="3268904"/>
          <a:ext cx="10338383" cy="795371"/>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C992667-9C35-42BF-8009-40E2A332F36D}">
      <dsp:nvSpPr>
        <dsp:cNvPr id="0" name=""/>
        <dsp:cNvSpPr/>
      </dsp:nvSpPr>
      <dsp:spPr>
        <a:xfrm>
          <a:off x="240599" y="3447863"/>
          <a:ext cx="437881" cy="43745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C06DE7B-0DD2-4702-AF03-E43D4CBC73C5}">
      <dsp:nvSpPr>
        <dsp:cNvPr id="0" name=""/>
        <dsp:cNvSpPr/>
      </dsp:nvSpPr>
      <dsp:spPr>
        <a:xfrm>
          <a:off x="919081" y="3268904"/>
          <a:ext cx="9377779" cy="869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068" tIns="92068" rIns="92068" bIns="92068" numCol="1" spcCol="1270" anchor="ctr" anchorCtr="0">
          <a:noAutofit/>
        </a:bodyPr>
        <a:lstStyle/>
        <a:p>
          <a:pPr marL="0" lvl="0" indent="0" algn="l" defTabSz="711200">
            <a:lnSpc>
              <a:spcPct val="100000"/>
            </a:lnSpc>
            <a:spcBef>
              <a:spcPct val="0"/>
            </a:spcBef>
            <a:spcAft>
              <a:spcPct val="35000"/>
            </a:spcAft>
            <a:buNone/>
          </a:pPr>
          <a:r>
            <a:rPr lang="en-US" sz="1600" kern="1200">
              <a:latin typeface="Product Sans Thin" panose="020B0203030502040203"/>
            </a:rPr>
            <a:t>The improper accounting was discovered by Cynthia Cooper, vice president of WorldCom's internal audit department</a:t>
          </a:r>
        </a:p>
      </dsp:txBody>
      <dsp:txXfrm>
        <a:off x="919081" y="3268904"/>
        <a:ext cx="9377779" cy="869937"/>
      </dsp:txXfrm>
    </dsp:sp>
    <dsp:sp modelId="{FCAE7307-0BE3-484F-A848-E0687ED0E703}">
      <dsp:nvSpPr>
        <dsp:cNvPr id="0" name=""/>
        <dsp:cNvSpPr/>
      </dsp:nvSpPr>
      <dsp:spPr>
        <a:xfrm>
          <a:off x="0" y="4356326"/>
          <a:ext cx="10338383" cy="795371"/>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CAD4D79-7941-42CE-9DC4-6130B2B29CC3}">
      <dsp:nvSpPr>
        <dsp:cNvPr id="0" name=""/>
        <dsp:cNvSpPr/>
      </dsp:nvSpPr>
      <dsp:spPr>
        <a:xfrm>
          <a:off x="240599" y="4535284"/>
          <a:ext cx="437881" cy="43745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EC2C907-13FB-4D19-9C8A-D4DD25D66327}">
      <dsp:nvSpPr>
        <dsp:cNvPr id="0" name=""/>
        <dsp:cNvSpPr/>
      </dsp:nvSpPr>
      <dsp:spPr>
        <a:xfrm>
          <a:off x="919081" y="4356326"/>
          <a:ext cx="9377779" cy="869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068" tIns="92068" rIns="92068" bIns="92068" numCol="1" spcCol="1270" anchor="ctr" anchorCtr="0">
          <a:noAutofit/>
        </a:bodyPr>
        <a:lstStyle/>
        <a:p>
          <a:pPr marL="0" lvl="0" indent="0" algn="l" defTabSz="711200">
            <a:lnSpc>
              <a:spcPct val="100000"/>
            </a:lnSpc>
            <a:spcBef>
              <a:spcPct val="0"/>
            </a:spcBef>
            <a:spcAft>
              <a:spcPct val="35000"/>
            </a:spcAft>
            <a:buNone/>
          </a:pPr>
          <a:r>
            <a:rPr lang="en-US" sz="1600" b="1" u="sng" kern="1200">
              <a:latin typeface="Product Sans Thin" panose="020B0203030502040203"/>
            </a:rPr>
            <a:t>Auditor integrity and independence compromised by Jackson office leadership due to importance of WorldCom as a client and partners’ close relationship with the CEO (Ebbers) and CFO (Sullivan).</a:t>
          </a:r>
          <a:endParaRPr lang="en-US" sz="1600" kern="1200">
            <a:latin typeface="Product Sans Thin" panose="020B0203030502040203"/>
          </a:endParaRPr>
        </a:p>
      </dsp:txBody>
      <dsp:txXfrm>
        <a:off x="919081" y="4356326"/>
        <a:ext cx="9377779" cy="86993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3F3E8B-6067-4EE2-9F3B-045CBF94638C}">
      <dsp:nvSpPr>
        <dsp:cNvPr id="0" name=""/>
        <dsp:cNvSpPr/>
      </dsp:nvSpPr>
      <dsp:spPr>
        <a:xfrm>
          <a:off x="0" y="4402"/>
          <a:ext cx="10447025" cy="66407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E8D00B-E03D-4E2D-9B60-D53EFEADACA6}">
      <dsp:nvSpPr>
        <dsp:cNvPr id="0" name=""/>
        <dsp:cNvSpPr/>
      </dsp:nvSpPr>
      <dsp:spPr>
        <a:xfrm>
          <a:off x="200883" y="153819"/>
          <a:ext cx="365598" cy="36524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3BA398B-053D-4388-88D3-11E6472F0093}">
      <dsp:nvSpPr>
        <dsp:cNvPr id="0" name=""/>
        <dsp:cNvSpPr/>
      </dsp:nvSpPr>
      <dsp:spPr>
        <a:xfrm>
          <a:off x="767365" y="4402"/>
          <a:ext cx="9633567" cy="747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067" tIns="79067" rIns="79067" bIns="79067" numCol="1" spcCol="1270" anchor="ctr" anchorCtr="0">
          <a:noAutofit/>
        </a:bodyPr>
        <a:lstStyle/>
        <a:p>
          <a:pPr marL="0" lvl="0" indent="0" algn="l" defTabSz="666750">
            <a:lnSpc>
              <a:spcPct val="100000"/>
            </a:lnSpc>
            <a:spcBef>
              <a:spcPct val="0"/>
            </a:spcBef>
            <a:spcAft>
              <a:spcPct val="35000"/>
            </a:spcAft>
            <a:buNone/>
          </a:pPr>
          <a:r>
            <a:rPr lang="en-US" sz="1500" kern="1200" dirty="0">
              <a:latin typeface="Product Sans Thin" panose="020B0203030502040203"/>
            </a:rPr>
            <a:t>Enron, an energy company that became the largest seller of natural gas in North America, filed for bankruptcy in November 2001</a:t>
          </a:r>
        </a:p>
      </dsp:txBody>
      <dsp:txXfrm>
        <a:off x="767365" y="4402"/>
        <a:ext cx="9633567" cy="747085"/>
      </dsp:txXfrm>
    </dsp:sp>
    <dsp:sp modelId="{F0E4038B-0DC5-4180-B7E1-1FB29E7D988B}">
      <dsp:nvSpPr>
        <dsp:cNvPr id="0" name=""/>
        <dsp:cNvSpPr/>
      </dsp:nvSpPr>
      <dsp:spPr>
        <a:xfrm>
          <a:off x="0" y="938259"/>
          <a:ext cx="10447025" cy="66407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BC203C-CFE0-46BB-A3C6-DFC1907544FA}">
      <dsp:nvSpPr>
        <dsp:cNvPr id="0" name=""/>
        <dsp:cNvSpPr/>
      </dsp:nvSpPr>
      <dsp:spPr>
        <a:xfrm>
          <a:off x="200883" y="1087676"/>
          <a:ext cx="365598" cy="36524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67B4259-D0AC-43ED-8C03-42D410BDCAC5}">
      <dsp:nvSpPr>
        <dsp:cNvPr id="0" name=""/>
        <dsp:cNvSpPr/>
      </dsp:nvSpPr>
      <dsp:spPr>
        <a:xfrm>
          <a:off x="767365" y="903968"/>
          <a:ext cx="9633567" cy="747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067" tIns="79067" rIns="79067" bIns="79067" numCol="1" spcCol="1270" anchor="ctr" anchorCtr="0">
          <a:noAutofit/>
        </a:bodyPr>
        <a:lstStyle/>
        <a:p>
          <a:pPr marL="0" lvl="0" indent="0" algn="l" defTabSz="622300">
            <a:lnSpc>
              <a:spcPct val="100000"/>
            </a:lnSpc>
            <a:spcBef>
              <a:spcPct val="0"/>
            </a:spcBef>
            <a:spcAft>
              <a:spcPct val="35000"/>
            </a:spcAft>
            <a:buNone/>
          </a:pPr>
          <a:r>
            <a:rPr lang="en-US" sz="1400" kern="1200" dirty="0">
              <a:latin typeface="Product Sans Thin" panose="020B0203030502040203"/>
            </a:rPr>
            <a:t>By the use of aggressive revenue recognition policies and the misuse of mark-to-market accounting to accelerate its income and special purpose entities (which were not consolidated despite being funded/guaranteed by Enron) to hide billions of debt from failed deals and projects</a:t>
          </a:r>
        </a:p>
      </dsp:txBody>
      <dsp:txXfrm>
        <a:off x="767365" y="903968"/>
        <a:ext cx="9633567" cy="747085"/>
      </dsp:txXfrm>
    </dsp:sp>
    <dsp:sp modelId="{44A8C800-FD97-47CF-955D-F048365A68DC}">
      <dsp:nvSpPr>
        <dsp:cNvPr id="0" name=""/>
        <dsp:cNvSpPr/>
      </dsp:nvSpPr>
      <dsp:spPr>
        <a:xfrm>
          <a:off x="0" y="1872116"/>
          <a:ext cx="10447025" cy="664076"/>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1DEB1D-D16B-416E-9CD8-93FABEC4C808}">
      <dsp:nvSpPr>
        <dsp:cNvPr id="0" name=""/>
        <dsp:cNvSpPr/>
      </dsp:nvSpPr>
      <dsp:spPr>
        <a:xfrm>
          <a:off x="200883" y="2021533"/>
          <a:ext cx="365598" cy="36524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5F933DE-0932-4A77-B409-E22EF4B4F8E5}">
      <dsp:nvSpPr>
        <dsp:cNvPr id="0" name=""/>
        <dsp:cNvSpPr/>
      </dsp:nvSpPr>
      <dsp:spPr>
        <a:xfrm>
          <a:off x="767365" y="1872116"/>
          <a:ext cx="9633567" cy="747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067" tIns="79067" rIns="79067" bIns="79067" numCol="1" spcCol="1270" anchor="ctr" anchorCtr="0">
          <a:noAutofit/>
        </a:bodyPr>
        <a:lstStyle/>
        <a:p>
          <a:pPr marL="0" lvl="0" indent="0" algn="l" defTabSz="622300">
            <a:lnSpc>
              <a:spcPct val="100000"/>
            </a:lnSpc>
            <a:spcBef>
              <a:spcPct val="0"/>
            </a:spcBef>
            <a:spcAft>
              <a:spcPct val="35000"/>
            </a:spcAft>
            <a:buNone/>
          </a:pPr>
          <a:r>
            <a:rPr lang="en-US" sz="1400" kern="1200">
              <a:latin typeface="Product Sans Thin" panose="020B0203030502040203"/>
            </a:rPr>
            <a:t>AA was pressured by management to accept Enron’s accounting in enable it to achieve earnings expectations and Houston leadership overruled critical reviews of Enron’s accounting decision by AA Chicago technical partner</a:t>
          </a:r>
        </a:p>
      </dsp:txBody>
      <dsp:txXfrm>
        <a:off x="767365" y="1872116"/>
        <a:ext cx="9633567" cy="747085"/>
      </dsp:txXfrm>
    </dsp:sp>
    <dsp:sp modelId="{DDB54E25-8BB0-4CC9-9398-633F871FD35B}">
      <dsp:nvSpPr>
        <dsp:cNvPr id="0" name=""/>
        <dsp:cNvSpPr/>
      </dsp:nvSpPr>
      <dsp:spPr>
        <a:xfrm>
          <a:off x="0" y="2805973"/>
          <a:ext cx="10447025" cy="664076"/>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97DDE5A-1DA9-4D24-9C00-E58EF1005AD2}">
      <dsp:nvSpPr>
        <dsp:cNvPr id="0" name=""/>
        <dsp:cNvSpPr/>
      </dsp:nvSpPr>
      <dsp:spPr>
        <a:xfrm>
          <a:off x="200883" y="2955390"/>
          <a:ext cx="365598" cy="36524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1666959-D732-4721-87B8-C166D0A249E2}">
      <dsp:nvSpPr>
        <dsp:cNvPr id="0" name=""/>
        <dsp:cNvSpPr/>
      </dsp:nvSpPr>
      <dsp:spPr>
        <a:xfrm>
          <a:off x="767365" y="2805973"/>
          <a:ext cx="9633567" cy="747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067" tIns="79067" rIns="79067" bIns="79067" numCol="1" spcCol="1270" anchor="ctr" anchorCtr="0">
          <a:noAutofit/>
        </a:bodyPr>
        <a:lstStyle/>
        <a:p>
          <a:pPr marL="0" lvl="0" indent="0" algn="l" defTabSz="622300">
            <a:lnSpc>
              <a:spcPct val="100000"/>
            </a:lnSpc>
            <a:spcBef>
              <a:spcPct val="0"/>
            </a:spcBef>
            <a:spcAft>
              <a:spcPct val="35000"/>
            </a:spcAft>
            <a:buNone/>
          </a:pPr>
          <a:r>
            <a:rPr lang="en-US" sz="1400" kern="1200">
              <a:latin typeface="Product Sans Thin" panose="020B0203030502040203"/>
            </a:rPr>
            <a:t>Sherron Watkins, Enron’s Vice President of Corporate Development, reported concerns at Enron’s accounting policies to Enron’s CEO and to AA – but those concerns were dismissed</a:t>
          </a:r>
        </a:p>
      </dsp:txBody>
      <dsp:txXfrm>
        <a:off x="767365" y="2805973"/>
        <a:ext cx="9633567" cy="747085"/>
      </dsp:txXfrm>
    </dsp:sp>
    <dsp:sp modelId="{45F93681-9627-4CE4-8400-0E4117AA3AC2}">
      <dsp:nvSpPr>
        <dsp:cNvPr id="0" name=""/>
        <dsp:cNvSpPr/>
      </dsp:nvSpPr>
      <dsp:spPr>
        <a:xfrm>
          <a:off x="0" y="3739830"/>
          <a:ext cx="10447025" cy="664076"/>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CCB48CD-E0B3-4039-9EA7-CF584AA97703}">
      <dsp:nvSpPr>
        <dsp:cNvPr id="0" name=""/>
        <dsp:cNvSpPr/>
      </dsp:nvSpPr>
      <dsp:spPr>
        <a:xfrm>
          <a:off x="200883" y="3889248"/>
          <a:ext cx="365598" cy="365241"/>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3124B48-9F75-437A-9DF8-949D9C71AEDE}">
      <dsp:nvSpPr>
        <dsp:cNvPr id="0" name=""/>
        <dsp:cNvSpPr/>
      </dsp:nvSpPr>
      <dsp:spPr>
        <a:xfrm>
          <a:off x="767365" y="3739830"/>
          <a:ext cx="9633567" cy="747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067" tIns="79067" rIns="79067" bIns="79067" numCol="1" spcCol="1270" anchor="ctr" anchorCtr="0">
          <a:noAutofit/>
        </a:bodyPr>
        <a:lstStyle/>
        <a:p>
          <a:pPr marL="0" lvl="0" indent="0" algn="l" defTabSz="622300">
            <a:lnSpc>
              <a:spcPct val="100000"/>
            </a:lnSpc>
            <a:spcBef>
              <a:spcPct val="0"/>
            </a:spcBef>
            <a:spcAft>
              <a:spcPct val="35000"/>
            </a:spcAft>
            <a:buNone/>
          </a:pPr>
          <a:r>
            <a:rPr lang="en-US" sz="1400" kern="1200">
              <a:latin typeface="Product Sans Thin" panose="020B0203030502040203"/>
            </a:rPr>
            <a:t>In 2000, Arthur Andersen’s Houston office received $25m in audit fees and $27m in consultancy fees (representing 27% of the office audit revenue)</a:t>
          </a:r>
        </a:p>
      </dsp:txBody>
      <dsp:txXfrm>
        <a:off x="767365" y="3739830"/>
        <a:ext cx="9633567" cy="747085"/>
      </dsp:txXfrm>
    </dsp:sp>
    <dsp:sp modelId="{68C33844-7286-4A1B-B203-EB2EEF67D8D4}">
      <dsp:nvSpPr>
        <dsp:cNvPr id="0" name=""/>
        <dsp:cNvSpPr/>
      </dsp:nvSpPr>
      <dsp:spPr>
        <a:xfrm>
          <a:off x="0" y="4673688"/>
          <a:ext cx="10447025" cy="66407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2E2BB0-F785-4705-B51A-43E8F8D89D66}">
      <dsp:nvSpPr>
        <dsp:cNvPr id="0" name=""/>
        <dsp:cNvSpPr/>
      </dsp:nvSpPr>
      <dsp:spPr>
        <a:xfrm>
          <a:off x="200883" y="4823105"/>
          <a:ext cx="365598" cy="365241"/>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91013F5-E9BF-4BA9-95C8-7D38A0A60826}">
      <dsp:nvSpPr>
        <dsp:cNvPr id="0" name=""/>
        <dsp:cNvSpPr/>
      </dsp:nvSpPr>
      <dsp:spPr>
        <a:xfrm>
          <a:off x="790196" y="4605105"/>
          <a:ext cx="9633567" cy="747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067" tIns="79067" rIns="79067" bIns="79067" numCol="1" spcCol="1270" anchor="ctr" anchorCtr="0">
          <a:noAutofit/>
        </a:bodyPr>
        <a:lstStyle/>
        <a:p>
          <a:pPr marL="0" lvl="0" indent="0" algn="l" defTabSz="622300">
            <a:lnSpc>
              <a:spcPct val="100000"/>
            </a:lnSpc>
            <a:spcBef>
              <a:spcPct val="0"/>
            </a:spcBef>
            <a:spcAft>
              <a:spcPct val="35000"/>
            </a:spcAft>
            <a:buNone/>
          </a:pPr>
          <a:r>
            <a:rPr lang="en-US" sz="1400" b="1" u="sng" kern="1200" dirty="0">
              <a:latin typeface="Product Sans Thin" panose="020B0203030502040203"/>
            </a:rPr>
            <a:t>Auditor integrity and independence compromised by Houston office leadership due to importance of Enron as a client and focus on financial performance.</a:t>
          </a:r>
          <a:endParaRPr lang="en-US" sz="1400" kern="1200" dirty="0">
            <a:latin typeface="Product Sans Thin" panose="020B0203030502040203"/>
          </a:endParaRPr>
        </a:p>
      </dsp:txBody>
      <dsp:txXfrm>
        <a:off x="790196" y="4605105"/>
        <a:ext cx="9633567" cy="74708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300D65-67F3-4DC7-AFBD-3E67BAAC0A7D}">
      <dsp:nvSpPr>
        <dsp:cNvPr id="0" name=""/>
        <dsp:cNvSpPr/>
      </dsp:nvSpPr>
      <dsp:spPr>
        <a:xfrm>
          <a:off x="0" y="2736958"/>
          <a:ext cx="10084886" cy="2187418"/>
        </a:xfrm>
        <a:prstGeom prst="rect">
          <a:avLst/>
        </a:prstGeom>
        <a:gradFill rotWithShape="0">
          <a:gsLst>
            <a:gs pos="0">
              <a:schemeClr val="accent5">
                <a:hueOff val="0"/>
                <a:satOff val="0"/>
                <a:lumOff val="0"/>
                <a:alphaOff val="0"/>
                <a:tint val="94000"/>
                <a:satMod val="105000"/>
                <a:lumMod val="102000"/>
              </a:schemeClr>
            </a:gs>
            <a:gs pos="100000">
              <a:schemeClr val="accent5">
                <a:hueOff val="0"/>
                <a:satOff val="0"/>
                <a:lumOff val="0"/>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Product Sans Thin" panose="020B0203030502040203"/>
            </a:rPr>
            <a:t>A subsequent report concluded that this was attributable to cultural and leadership flaws:</a:t>
          </a:r>
        </a:p>
      </dsp:txBody>
      <dsp:txXfrm>
        <a:off x="0" y="2736958"/>
        <a:ext cx="10084886" cy="1181206"/>
      </dsp:txXfrm>
    </dsp:sp>
    <dsp:sp modelId="{7779C50D-4E5D-43D1-A98E-610C54D837BC}">
      <dsp:nvSpPr>
        <dsp:cNvPr id="0" name=""/>
        <dsp:cNvSpPr/>
      </dsp:nvSpPr>
      <dsp:spPr>
        <a:xfrm>
          <a:off x="4924" y="3606774"/>
          <a:ext cx="3358345" cy="1346281"/>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en-US" sz="1300" i="1" kern="1200" dirty="0">
              <a:latin typeface="Product Sans Thin" panose="020B0203030502040203"/>
            </a:rPr>
            <a:t>“the business practices for which Barclays has been criticized were shaped predominantly by its cultures, which rested on uncertain foundations.  There was no sense of  common purpose … there were no clearly articulated and understood shared values …”</a:t>
          </a:r>
          <a:endParaRPr lang="en-US" sz="1300" kern="1200" dirty="0">
            <a:latin typeface="Product Sans Thin" panose="020B0203030502040203"/>
          </a:endParaRPr>
        </a:p>
      </dsp:txBody>
      <dsp:txXfrm>
        <a:off x="4924" y="3606774"/>
        <a:ext cx="3358345" cy="1346281"/>
      </dsp:txXfrm>
    </dsp:sp>
    <dsp:sp modelId="{6160478B-44B4-43AB-B395-7D5E103633DA}">
      <dsp:nvSpPr>
        <dsp:cNvPr id="0" name=""/>
        <dsp:cNvSpPr/>
      </dsp:nvSpPr>
      <dsp:spPr>
        <a:xfrm>
          <a:off x="3363270" y="3618202"/>
          <a:ext cx="3358345" cy="1323425"/>
        </a:xfrm>
        <a:prstGeom prst="rect">
          <a:avLst/>
        </a:prstGeom>
        <a:solidFill>
          <a:schemeClr val="accent5">
            <a:tint val="40000"/>
            <a:alpha val="90000"/>
            <a:hueOff val="-1894363"/>
            <a:satOff val="-6849"/>
            <a:lumOff val="462"/>
            <a:alphaOff val="0"/>
          </a:schemeClr>
        </a:solidFill>
        <a:ln w="9525" cap="flat" cmpd="sng" algn="ctr">
          <a:solidFill>
            <a:schemeClr val="accent5">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US" sz="1500" i="1" kern="1200" dirty="0">
              <a:latin typeface="Product Sans Thin" panose="020B0203030502040203"/>
            </a:rPr>
            <a:t>“Pay was emphasized above any aspect of people management.  In addition, rather than being seen as a means of driving culture, people management was considered predominantly as a tool to increase business performance”</a:t>
          </a:r>
          <a:endParaRPr lang="en-US" sz="1500" kern="1200" dirty="0">
            <a:latin typeface="Product Sans Thin" panose="020B0203030502040203"/>
          </a:endParaRPr>
        </a:p>
      </dsp:txBody>
      <dsp:txXfrm>
        <a:off x="3363270" y="3618202"/>
        <a:ext cx="3358345" cy="1323425"/>
      </dsp:txXfrm>
    </dsp:sp>
    <dsp:sp modelId="{64A0F452-3817-4205-9461-48801F125631}">
      <dsp:nvSpPr>
        <dsp:cNvPr id="0" name=""/>
        <dsp:cNvSpPr/>
      </dsp:nvSpPr>
      <dsp:spPr>
        <a:xfrm>
          <a:off x="6721615" y="3607071"/>
          <a:ext cx="3358345" cy="1345686"/>
        </a:xfrm>
        <a:prstGeom prst="rect">
          <a:avLst/>
        </a:prstGeom>
        <a:solidFill>
          <a:schemeClr val="accent5">
            <a:tint val="40000"/>
            <a:alpha val="90000"/>
            <a:hueOff val="-3788726"/>
            <a:satOff val="-13699"/>
            <a:lumOff val="923"/>
            <a:alphaOff val="0"/>
          </a:schemeClr>
        </a:solidFill>
        <a:ln w="9525" cap="flat" cmpd="sng" algn="ctr">
          <a:solidFill>
            <a:schemeClr val="accent5">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US" sz="1500" i="1" kern="1200" dirty="0">
              <a:latin typeface="Product Sans Thin" panose="020B0203030502040203"/>
            </a:rPr>
            <a:t>“Pay contributed significantly to a sense among a few that they were somehow unaffected by the ordinary rules.”</a:t>
          </a:r>
          <a:endParaRPr lang="en-US" sz="1500" kern="1200" dirty="0">
            <a:latin typeface="Product Sans Thin" panose="020B0203030502040203"/>
          </a:endParaRPr>
        </a:p>
      </dsp:txBody>
      <dsp:txXfrm>
        <a:off x="6721615" y="3607071"/>
        <a:ext cx="3358345" cy="1345686"/>
      </dsp:txXfrm>
    </dsp:sp>
    <dsp:sp modelId="{0BCDD6FB-A2B1-45D5-B3FD-E82816905932}">
      <dsp:nvSpPr>
        <dsp:cNvPr id="0" name=""/>
        <dsp:cNvSpPr/>
      </dsp:nvSpPr>
      <dsp:spPr>
        <a:xfrm rot="10800000">
          <a:off x="0" y="0"/>
          <a:ext cx="10084886" cy="2763766"/>
        </a:xfrm>
        <a:prstGeom prst="upArrowCallout">
          <a:avLst/>
        </a:prstGeom>
        <a:gradFill rotWithShape="0">
          <a:gsLst>
            <a:gs pos="0">
              <a:schemeClr val="accent5">
                <a:hueOff val="-3308557"/>
                <a:satOff val="-17770"/>
                <a:lumOff val="6078"/>
                <a:alphaOff val="0"/>
                <a:tint val="94000"/>
                <a:satMod val="105000"/>
                <a:lumMod val="102000"/>
              </a:schemeClr>
            </a:gs>
            <a:gs pos="100000">
              <a:schemeClr val="accent5">
                <a:hueOff val="-3308557"/>
                <a:satOff val="-17770"/>
                <a:lumOff val="6078"/>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Product Sans Thin" panose="020B0203030502040203"/>
            </a:rPr>
            <a:t>Between 2005 and 2009 Barclays manipulated LIBOR to gain profits and/or limit losses from derivative trades. In addition, between 2007 and 2009 the firm had made dishonestly low LIBOR submission rates to dampen market speculation and negative media comments about the firm's viability during the financial crisis.</a:t>
          </a:r>
        </a:p>
      </dsp:txBody>
      <dsp:txXfrm rot="10800000">
        <a:off x="0" y="0"/>
        <a:ext cx="10084886" cy="1795812"/>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3/18/2024</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dirty="0"/>
          </a:p>
        </p:txBody>
      </p:sp>
    </p:spTree>
    <p:extLst>
      <p:ext uri="{BB962C8B-B14F-4D97-AF65-F5344CB8AC3E}">
        <p14:creationId xmlns:p14="http://schemas.microsoft.com/office/powerpoint/2010/main" val="57886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0663" y="855663"/>
            <a:ext cx="4105275" cy="230981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GB" sz="1600"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DE7D97-8500-47D9-8CEB-FB125E4A1192}" type="slidenum">
              <a:rPr kumimoji="0" lang="en-GB" sz="1200" b="0" i="0" u="none" strike="noStrike" kern="1200" cap="none" spc="0" normalizeH="0" baseline="0" noProof="0" smtClean="0">
                <a:ln>
                  <a:noFill/>
                </a:ln>
                <a:solidFill>
                  <a:prstClr val="black"/>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1002773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25763" y="849313"/>
            <a:ext cx="4076700" cy="2293937"/>
          </a:xfrm>
        </p:spPr>
      </p:sp>
      <p:sp>
        <p:nvSpPr>
          <p:cNvPr id="3" name="Notes Placeholder 2"/>
          <p:cNvSpPr>
            <a:spLocks noGrp="1"/>
          </p:cNvSpPr>
          <p:nvPr>
            <p:ph type="body" idx="1"/>
          </p:nvPr>
        </p:nvSpPr>
        <p:spPr/>
        <p:txBody>
          <a:bodyPr/>
          <a:lstStyle/>
          <a:p>
            <a:endParaRPr lang="en-GB" dirty="0">
              <a:latin typeface="Noto Sans"/>
              <a:ea typeface="Noto Sans"/>
              <a:cs typeface="Noto Sans"/>
            </a:endParaRPr>
          </a:p>
        </p:txBody>
      </p:sp>
      <p:sp>
        <p:nvSpPr>
          <p:cNvPr id="4" name="Slide Number Placeholder 3"/>
          <p:cNvSpPr>
            <a:spLocks noGrp="1"/>
          </p:cNvSpPr>
          <p:nvPr>
            <p:ph type="sldNum" sz="quarter" idx="5"/>
          </p:nvPr>
        </p:nvSpPr>
        <p:spPr/>
        <p:txBody>
          <a:bodyPr/>
          <a:lstStyle/>
          <a:p>
            <a:pPr marL="0" marR="0" lvl="0" indent="0" algn="r" defTabSz="804398" rtl="0" eaLnBrk="1" fontAlgn="auto" latinLnBrk="0" hangingPunct="1">
              <a:lnSpc>
                <a:spcPct val="100000"/>
              </a:lnSpc>
              <a:spcBef>
                <a:spcPts val="0"/>
              </a:spcBef>
              <a:spcAft>
                <a:spcPts val="0"/>
              </a:spcAft>
              <a:buClrTx/>
              <a:buSzTx/>
              <a:buFontTx/>
              <a:buNone/>
              <a:tabLst/>
              <a:defRPr/>
            </a:pPr>
            <a:fld id="{42DE7D97-8500-47D9-8CEB-FB125E4A1192}" type="slidenum">
              <a:rPr kumimoji="0" lang="en-GB"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rPr>
              <a:pPr marL="0" marR="0" lvl="0" indent="0" algn="r" defTabSz="804398"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3208467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DE7D97-8500-47D9-8CEB-FB125E4A1192}" type="slidenum">
              <a:rPr kumimoji="0" lang="en-GB" sz="1200" b="0" i="0" u="none" strike="noStrike" kern="1200" cap="none" spc="0" normalizeH="0" baseline="0" noProof="0" smtClean="0">
                <a:ln>
                  <a:noFill/>
                </a:ln>
                <a:solidFill>
                  <a:prstClr val="black"/>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2263251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DE7D97-8500-47D9-8CEB-FB125E4A1192}" type="slidenum">
              <a:rPr kumimoji="0" lang="en-GB" sz="1200" b="0" i="0" u="none" strike="noStrike" kern="1200" cap="none" spc="0" normalizeH="0" baseline="0" noProof="0" smtClean="0">
                <a:ln>
                  <a:noFill/>
                </a:ln>
                <a:solidFill>
                  <a:prstClr val="black"/>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2477183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DE7D97-8500-47D9-8CEB-FB125E4A1192}" type="slidenum">
              <a:rPr kumimoji="0" lang="en-GB" sz="1200" b="0" i="0" u="none" strike="noStrike" kern="1200" cap="none" spc="0" normalizeH="0" baseline="0" noProof="0" smtClean="0">
                <a:ln>
                  <a:noFill/>
                </a:ln>
                <a:solidFill>
                  <a:prstClr val="black"/>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783994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25763" y="849313"/>
            <a:ext cx="4076700" cy="2293937"/>
          </a:xfrm>
        </p:spPr>
      </p:sp>
      <p:sp>
        <p:nvSpPr>
          <p:cNvPr id="3" name="Notes Placeholder 2"/>
          <p:cNvSpPr>
            <a:spLocks noGrp="1"/>
          </p:cNvSpPr>
          <p:nvPr>
            <p:ph type="body" idx="1"/>
          </p:nvPr>
        </p:nvSpPr>
        <p:spPr/>
        <p:txBody>
          <a:bodyPr/>
          <a:lstStyle/>
          <a:p>
            <a:endParaRPr lang="en-GB"/>
          </a:p>
          <a:p>
            <a:endParaRPr lang="en-GB"/>
          </a:p>
        </p:txBody>
      </p:sp>
      <p:sp>
        <p:nvSpPr>
          <p:cNvPr id="4" name="Slide Number Placeholder 3"/>
          <p:cNvSpPr>
            <a:spLocks noGrp="1"/>
          </p:cNvSpPr>
          <p:nvPr>
            <p:ph type="sldNum" sz="quarter" idx="5"/>
          </p:nvPr>
        </p:nvSpPr>
        <p:spPr/>
        <p:txBody>
          <a:bodyPr/>
          <a:lstStyle/>
          <a:p>
            <a:pPr marL="0" marR="0" lvl="0" indent="0" algn="r" defTabSz="804398" rtl="0" eaLnBrk="1" fontAlgn="auto" latinLnBrk="0" hangingPunct="1">
              <a:lnSpc>
                <a:spcPct val="100000"/>
              </a:lnSpc>
              <a:spcBef>
                <a:spcPts val="0"/>
              </a:spcBef>
              <a:spcAft>
                <a:spcPts val="0"/>
              </a:spcAft>
              <a:buClrTx/>
              <a:buSzTx/>
              <a:buFontTx/>
              <a:buNone/>
              <a:tabLst/>
              <a:defRPr/>
            </a:pPr>
            <a:fld id="{42DE7D97-8500-47D9-8CEB-FB125E4A1192}" type="slidenum">
              <a:rPr kumimoji="0" lang="en-GB"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rPr>
              <a:pPr marL="0" marR="0" lvl="0" indent="0" algn="r" defTabSz="804398" rtl="0" eaLnBrk="1" fontAlgn="auto" latinLnBrk="0" hangingPunct="1">
                <a:lnSpc>
                  <a:spcPct val="100000"/>
                </a:lnSpc>
                <a:spcBef>
                  <a:spcPts val="0"/>
                </a:spcBef>
                <a:spcAft>
                  <a:spcPts val="0"/>
                </a:spcAft>
                <a:buClrTx/>
                <a:buSzTx/>
                <a:buFontTx/>
                <a:buNone/>
                <a:tabLst/>
                <a:defRPr/>
              </a:pPr>
              <a:t>40</a:t>
            </a:fld>
            <a:endParaRPr kumimoji="0" lang="en-GB"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1602816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lang="en-GB" sz="1600"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DE7D97-8500-47D9-8CEB-FB125E4A1192}" type="slidenum">
              <a:rPr kumimoji="0" lang="en-GB" sz="1200" b="0" i="0" u="none" strike="noStrike" kern="1200" cap="none" spc="0" normalizeH="0" baseline="0" noProof="0" smtClean="0">
                <a:ln>
                  <a:noFill/>
                </a:ln>
                <a:solidFill>
                  <a:prstClr val="black"/>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GB"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2240276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DE7D97-8500-47D9-8CEB-FB125E4A1192}" type="slidenum">
              <a:rPr kumimoji="0" lang="en-GB" sz="1200" b="0" i="0" u="none" strike="noStrike" kern="1200" cap="none" spc="0" normalizeH="0" baseline="0" noProof="0" smtClean="0">
                <a:ln>
                  <a:noFill/>
                </a:ln>
                <a:solidFill>
                  <a:prstClr val="black"/>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642311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46</a:t>
            </a:fld>
            <a:endParaRPr lang="en-US" dirty="0"/>
          </a:p>
        </p:txBody>
      </p:sp>
    </p:spTree>
    <p:extLst>
      <p:ext uri="{BB962C8B-B14F-4D97-AF65-F5344CB8AC3E}">
        <p14:creationId xmlns:p14="http://schemas.microsoft.com/office/powerpoint/2010/main" val="2188166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A58A90-D689-1D4D-A8A0-C89DAA2C7D7F}" type="slidenum">
              <a:rPr lang="en-US" smtClean="0"/>
              <a:t>47</a:t>
            </a:fld>
            <a:endParaRPr lang="en-US"/>
          </a:p>
        </p:txBody>
      </p:sp>
    </p:spTree>
    <p:extLst>
      <p:ext uri="{BB962C8B-B14F-4D97-AF65-F5344CB8AC3E}">
        <p14:creationId xmlns:p14="http://schemas.microsoft.com/office/powerpoint/2010/main" val="1203252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E960228C-C8DF-4995-9027-A82D326C48AC}" type="slidenum">
              <a:t>2</a:t>
            </a:fld>
            <a:endParaRPr lang="en-US"/>
          </a:p>
        </p:txBody>
      </p:sp>
    </p:spTree>
    <p:extLst>
      <p:ext uri="{BB962C8B-B14F-4D97-AF65-F5344CB8AC3E}">
        <p14:creationId xmlns:p14="http://schemas.microsoft.com/office/powerpoint/2010/main" val="26879316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57188"/>
            <a:endParaRPr lang="en-US" dirty="0"/>
          </a:p>
          <a:p>
            <a:pPr marL="357188"/>
            <a:endParaRPr lang="en-US" dirty="0"/>
          </a:p>
        </p:txBody>
      </p:sp>
      <p:sp>
        <p:nvSpPr>
          <p:cNvPr id="4" name="Slide Number Placeholder 3"/>
          <p:cNvSpPr>
            <a:spLocks noGrp="1"/>
          </p:cNvSpPr>
          <p:nvPr>
            <p:ph type="sldNum" sz="quarter" idx="5"/>
          </p:nvPr>
        </p:nvSpPr>
        <p:spPr/>
        <p:txBody>
          <a:bodyPr/>
          <a:lstStyle/>
          <a:p>
            <a:fld id="{1BA58A90-D689-1D4D-A8A0-C89DAA2C7D7F}" type="slidenum">
              <a:rPr lang="en-US" smtClean="0"/>
              <a:t>48</a:t>
            </a:fld>
            <a:endParaRPr lang="en-US"/>
          </a:p>
        </p:txBody>
      </p:sp>
      <p:sp>
        <p:nvSpPr>
          <p:cNvPr id="7" name="TextBox 6">
            <a:extLst>
              <a:ext uri="{FF2B5EF4-FFF2-40B4-BE49-F238E27FC236}">
                <a16:creationId xmlns:a16="http://schemas.microsoft.com/office/drawing/2014/main" id="{50AD1403-5F00-8EC8-D19A-87AE833CACF2}"/>
              </a:ext>
            </a:extLst>
          </p:cNvPr>
          <p:cNvSpPr txBox="1"/>
          <p:nvPr/>
        </p:nvSpPr>
        <p:spPr>
          <a:xfrm>
            <a:off x="685801" y="4400550"/>
            <a:ext cx="5486400" cy="1015663"/>
          </a:xfrm>
          <a:prstGeom prst="rect">
            <a:avLst/>
          </a:prstGeom>
          <a:noFill/>
        </p:spPr>
        <p:txBody>
          <a:bodyPr wrap="square" rtlCol="0">
            <a:spAutoFit/>
          </a:bodyPr>
          <a:lstStyle/>
          <a:p>
            <a:pPr marL="528638" indent="-171450">
              <a:buFont typeface="Arial" panose="020B0604020202020204" pitchFamily="34" charset="0"/>
              <a:buChar char="•"/>
            </a:pPr>
            <a:r>
              <a:rPr lang="en-US" sz="1200" dirty="0"/>
              <a:t>Flawed business model involved. </a:t>
            </a:r>
          </a:p>
          <a:p>
            <a:pPr marL="528638" indent="-171450">
              <a:buFont typeface="Arial" panose="020B0604020202020204" pitchFamily="34" charset="0"/>
              <a:buChar char="•"/>
            </a:pPr>
            <a:endParaRPr lang="en-US" sz="1200" dirty="0"/>
          </a:p>
          <a:p>
            <a:pPr marL="528638" indent="-171450">
              <a:buFont typeface="Arial" panose="020B0604020202020204" pitchFamily="34" charset="0"/>
              <a:buChar char="•"/>
            </a:pPr>
            <a:endParaRPr lang="en-US" sz="1200" dirty="0"/>
          </a:p>
          <a:p>
            <a:pPr marL="357188"/>
            <a:endParaRPr lang="en-US" sz="1200" dirty="0"/>
          </a:p>
          <a:p>
            <a:pPr marL="357188"/>
            <a:endParaRPr lang="en-US" sz="1200" dirty="0"/>
          </a:p>
        </p:txBody>
      </p:sp>
    </p:spTree>
    <p:extLst>
      <p:ext uri="{BB962C8B-B14F-4D97-AF65-F5344CB8AC3E}">
        <p14:creationId xmlns:p14="http://schemas.microsoft.com/office/powerpoint/2010/main" val="28508947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A58A90-D689-1D4D-A8A0-C89DAA2C7D7F}" type="slidenum">
              <a:rPr lang="en-US" smtClean="0"/>
              <a:t>50</a:t>
            </a:fld>
            <a:endParaRPr lang="en-US"/>
          </a:p>
        </p:txBody>
      </p:sp>
    </p:spTree>
    <p:extLst>
      <p:ext uri="{BB962C8B-B14F-4D97-AF65-F5344CB8AC3E}">
        <p14:creationId xmlns:p14="http://schemas.microsoft.com/office/powerpoint/2010/main" val="2640680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A58A90-D689-1D4D-A8A0-C89DAA2C7D7F}" type="slidenum">
              <a:rPr lang="en-US" smtClean="0"/>
              <a:t>54</a:t>
            </a:fld>
            <a:endParaRPr lang="en-US"/>
          </a:p>
        </p:txBody>
      </p:sp>
    </p:spTree>
    <p:extLst>
      <p:ext uri="{BB962C8B-B14F-4D97-AF65-F5344CB8AC3E}">
        <p14:creationId xmlns:p14="http://schemas.microsoft.com/office/powerpoint/2010/main" val="32046605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28650" y="1028700"/>
            <a:ext cx="5486400" cy="3086100"/>
          </a:xfrm>
        </p:spPr>
      </p:sp>
      <p:sp>
        <p:nvSpPr>
          <p:cNvPr id="3" name="Notes Placeholder 2"/>
          <p:cNvSpPr>
            <a:spLocks noGrp="1"/>
          </p:cNvSpPr>
          <p:nvPr>
            <p:ph type="body" idx="1"/>
          </p:nvPr>
        </p:nvSpPr>
        <p:spPr>
          <a:xfrm>
            <a:off x="685800" y="4400550"/>
            <a:ext cx="5486400" cy="4184650"/>
          </a:xfrm>
        </p:spPr>
        <p:txBody>
          <a:bodyPr/>
          <a:lstStyle/>
          <a:p>
            <a:pPr marL="171450" indent="-171450">
              <a:buFont typeface="Wingdings" pitchFamily="2" charset="2"/>
              <a:buChar char="§"/>
            </a:pPr>
            <a:endParaRPr lang="en-US" dirty="0"/>
          </a:p>
        </p:txBody>
      </p:sp>
      <p:sp>
        <p:nvSpPr>
          <p:cNvPr id="4" name="Slide Number Placeholder 3"/>
          <p:cNvSpPr>
            <a:spLocks noGrp="1"/>
          </p:cNvSpPr>
          <p:nvPr>
            <p:ph type="sldNum" sz="quarter" idx="5"/>
          </p:nvPr>
        </p:nvSpPr>
        <p:spPr/>
        <p:txBody>
          <a:bodyPr/>
          <a:lstStyle/>
          <a:p>
            <a:fld id="{1BA58A90-D689-1D4D-A8A0-C89DAA2C7D7F}" type="slidenum">
              <a:rPr lang="en-US" smtClean="0"/>
              <a:t>56</a:t>
            </a:fld>
            <a:endParaRPr lang="en-US"/>
          </a:p>
        </p:txBody>
      </p:sp>
    </p:spTree>
    <p:extLst>
      <p:ext uri="{BB962C8B-B14F-4D97-AF65-F5344CB8AC3E}">
        <p14:creationId xmlns:p14="http://schemas.microsoft.com/office/powerpoint/2010/main" val="14738498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52878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58</a:t>
            </a:fld>
            <a:endParaRPr lang="en-US" dirty="0"/>
          </a:p>
        </p:txBody>
      </p:sp>
    </p:spTree>
    <p:extLst>
      <p:ext uri="{BB962C8B-B14F-4D97-AF65-F5344CB8AC3E}">
        <p14:creationId xmlns:p14="http://schemas.microsoft.com/office/powerpoint/2010/main" val="39509071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59</a:t>
            </a:fld>
            <a:endParaRPr lang="en-US" dirty="0"/>
          </a:p>
        </p:txBody>
      </p:sp>
    </p:spTree>
    <p:extLst>
      <p:ext uri="{BB962C8B-B14F-4D97-AF65-F5344CB8AC3E}">
        <p14:creationId xmlns:p14="http://schemas.microsoft.com/office/powerpoint/2010/main" val="33096827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60</a:t>
            </a:fld>
            <a:endParaRPr lang="en-US" dirty="0"/>
          </a:p>
        </p:txBody>
      </p:sp>
    </p:spTree>
    <p:extLst>
      <p:ext uri="{BB962C8B-B14F-4D97-AF65-F5344CB8AC3E}">
        <p14:creationId xmlns:p14="http://schemas.microsoft.com/office/powerpoint/2010/main" val="1036543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61</a:t>
            </a:fld>
            <a:endParaRPr lang="en-US" dirty="0"/>
          </a:p>
        </p:txBody>
      </p:sp>
    </p:spTree>
    <p:extLst>
      <p:ext uri="{BB962C8B-B14F-4D97-AF65-F5344CB8AC3E}">
        <p14:creationId xmlns:p14="http://schemas.microsoft.com/office/powerpoint/2010/main" val="3922289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62</a:t>
            </a:fld>
            <a:endParaRPr lang="en-US" dirty="0"/>
          </a:p>
        </p:txBody>
      </p:sp>
    </p:spTree>
    <p:extLst>
      <p:ext uri="{BB962C8B-B14F-4D97-AF65-F5344CB8AC3E}">
        <p14:creationId xmlns:p14="http://schemas.microsoft.com/office/powerpoint/2010/main" val="2884772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15480991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63</a:t>
            </a:fld>
            <a:endParaRPr lang="en-US" dirty="0"/>
          </a:p>
        </p:txBody>
      </p:sp>
    </p:spTree>
    <p:extLst>
      <p:ext uri="{BB962C8B-B14F-4D97-AF65-F5344CB8AC3E}">
        <p14:creationId xmlns:p14="http://schemas.microsoft.com/office/powerpoint/2010/main" val="31552376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51751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65</a:t>
            </a:fld>
            <a:endParaRPr lang="en-US" dirty="0"/>
          </a:p>
        </p:txBody>
      </p:sp>
    </p:spTree>
    <p:extLst>
      <p:ext uri="{BB962C8B-B14F-4D97-AF65-F5344CB8AC3E}">
        <p14:creationId xmlns:p14="http://schemas.microsoft.com/office/powerpoint/2010/main" val="21754211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66</a:t>
            </a:fld>
            <a:endParaRPr lang="en-US" dirty="0"/>
          </a:p>
        </p:txBody>
      </p:sp>
    </p:spTree>
    <p:extLst>
      <p:ext uri="{BB962C8B-B14F-4D97-AF65-F5344CB8AC3E}">
        <p14:creationId xmlns:p14="http://schemas.microsoft.com/office/powerpoint/2010/main" val="39102056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67</a:t>
            </a:fld>
            <a:endParaRPr lang="en-US" dirty="0"/>
          </a:p>
        </p:txBody>
      </p:sp>
    </p:spTree>
    <p:extLst>
      <p:ext uri="{BB962C8B-B14F-4D97-AF65-F5344CB8AC3E}">
        <p14:creationId xmlns:p14="http://schemas.microsoft.com/office/powerpoint/2010/main" val="42522791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68</a:t>
            </a:fld>
            <a:endParaRPr lang="en-US" dirty="0"/>
          </a:p>
        </p:txBody>
      </p:sp>
    </p:spTree>
    <p:extLst>
      <p:ext uri="{BB962C8B-B14F-4D97-AF65-F5344CB8AC3E}">
        <p14:creationId xmlns:p14="http://schemas.microsoft.com/office/powerpoint/2010/main" val="40542890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69</a:t>
            </a:fld>
            <a:endParaRPr lang="en-US" dirty="0"/>
          </a:p>
        </p:txBody>
      </p:sp>
    </p:spTree>
    <p:extLst>
      <p:ext uri="{BB962C8B-B14F-4D97-AF65-F5344CB8AC3E}">
        <p14:creationId xmlns:p14="http://schemas.microsoft.com/office/powerpoint/2010/main" val="18405961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70</a:t>
            </a:fld>
            <a:endParaRPr lang="en-US" dirty="0"/>
          </a:p>
        </p:txBody>
      </p:sp>
    </p:spTree>
    <p:extLst>
      <p:ext uri="{BB962C8B-B14F-4D97-AF65-F5344CB8AC3E}">
        <p14:creationId xmlns:p14="http://schemas.microsoft.com/office/powerpoint/2010/main" val="14775513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22075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72</a:t>
            </a:fld>
            <a:endParaRPr lang="en-US" dirty="0"/>
          </a:p>
        </p:txBody>
      </p:sp>
    </p:spTree>
    <p:extLst>
      <p:ext uri="{BB962C8B-B14F-4D97-AF65-F5344CB8AC3E}">
        <p14:creationId xmlns:p14="http://schemas.microsoft.com/office/powerpoint/2010/main" val="4172635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dirty="0"/>
          </a:p>
        </p:txBody>
      </p:sp>
    </p:spTree>
    <p:extLst>
      <p:ext uri="{BB962C8B-B14F-4D97-AF65-F5344CB8AC3E}">
        <p14:creationId xmlns:p14="http://schemas.microsoft.com/office/powerpoint/2010/main" val="22996319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574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2"/>
        <p:cNvGrpSpPr/>
        <p:nvPr/>
      </p:nvGrpSpPr>
      <p:grpSpPr>
        <a:xfrm>
          <a:off x="0" y="0"/>
          <a:ext cx="0" cy="0"/>
          <a:chOff x="0" y="0"/>
          <a:chExt cx="0" cy="0"/>
        </a:xfrm>
      </p:grpSpPr>
      <p:sp>
        <p:nvSpPr>
          <p:cNvPr id="1043" name="Google Shape;1043;g80636b2eb2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4" name="Google Shape;1044;g80636b2eb2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41472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76</a:t>
            </a:fld>
            <a:endParaRPr lang="en-US" dirty="0"/>
          </a:p>
        </p:txBody>
      </p:sp>
    </p:spTree>
    <p:extLst>
      <p:ext uri="{BB962C8B-B14F-4D97-AF65-F5344CB8AC3E}">
        <p14:creationId xmlns:p14="http://schemas.microsoft.com/office/powerpoint/2010/main" val="1085776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pPr marL="0" marR="0" lvl="0" indent="0" algn="r" defTabSz="941923" rtl="0" eaLnBrk="1" fontAlgn="auto" latinLnBrk="0" hangingPunct="1">
              <a:lnSpc>
                <a:spcPct val="100000"/>
              </a:lnSpc>
              <a:spcBef>
                <a:spcPts val="0"/>
              </a:spcBef>
              <a:spcAft>
                <a:spcPts val="0"/>
              </a:spcAft>
              <a:buClrTx/>
              <a:buSzTx/>
              <a:buFontTx/>
              <a:buNone/>
              <a:tabLst/>
              <a:defRPr/>
            </a:pPr>
            <a:fld id="{D2DDAFC3-6EE1-41CA-829C-3E0E104B934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1923"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15609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10"/>
          </p:nvPr>
        </p:nvSpPr>
        <p:spPr/>
        <p:txBody>
          <a:bodyPr/>
          <a:lstStyle/>
          <a:p>
            <a:pPr marL="0" marR="0" lvl="0" indent="0" algn="r" defTabSz="941923" rtl="0" eaLnBrk="1" fontAlgn="auto" latinLnBrk="0" hangingPunct="1">
              <a:lnSpc>
                <a:spcPct val="100000"/>
              </a:lnSpc>
              <a:spcBef>
                <a:spcPts val="0"/>
              </a:spcBef>
              <a:spcAft>
                <a:spcPts val="0"/>
              </a:spcAft>
              <a:buClrTx/>
              <a:buSzTx/>
              <a:buFontTx/>
              <a:buNone/>
              <a:tabLst/>
              <a:defRPr/>
            </a:pPr>
            <a:fld id="{DA8DB9F6-4721-4AF8-8353-CEBD116E2D92}" type="slidenum">
              <a:rPr kumimoji="0" lang="en-ZA" sz="1200" b="0" i="0" u="none" strike="noStrike" kern="1200" cap="none" spc="0" normalizeH="0" baseline="0" noProof="0">
                <a:ln>
                  <a:noFill/>
                </a:ln>
                <a:solidFill>
                  <a:prstClr val="black"/>
                </a:solidFill>
                <a:effectLst/>
                <a:uLnTx/>
                <a:uFillTx/>
                <a:latin typeface="Calibri"/>
                <a:ea typeface="+mn-ea"/>
                <a:cs typeface="+mn-cs"/>
              </a:rPr>
              <a:pPr marL="0" marR="0" lvl="0" indent="0" algn="r" defTabSz="941923" rtl="0" eaLnBrk="1" fontAlgn="auto" latinLnBrk="0" hangingPunct="1">
                <a:lnSpc>
                  <a:spcPct val="100000"/>
                </a:lnSpc>
                <a:spcBef>
                  <a:spcPts val="0"/>
                </a:spcBef>
                <a:spcAft>
                  <a:spcPts val="0"/>
                </a:spcAft>
                <a:buClrTx/>
                <a:buSzTx/>
                <a:buFontTx/>
                <a:buNone/>
                <a:tabLst/>
                <a:defRPr/>
              </a:pPr>
              <a:t>17</a:t>
            </a:fld>
            <a:endParaRPr kumimoji="0" lang="en-Z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19620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923">
              <a:defRPr/>
            </a:pPr>
            <a:endParaRPr lang="en-ZA" sz="1900" dirty="0">
              <a:latin typeface="Arial Nova" panose="020B0504020202020204" pitchFamily="34" charset="0"/>
              <a:ea typeface="Calibri" panose="020F0502020204030204" pitchFamily="34" charset="0"/>
              <a:cs typeface="Times New Roman" panose="02020603050405020304" pitchFamily="18" charset="0"/>
            </a:endParaRPr>
          </a:p>
          <a:p>
            <a:endParaRPr lang="en-Z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8DB9F6-4721-4AF8-8353-CEBD116E2D92}" type="slidenum">
              <a:rPr kumimoji="0" lang="en-Z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Z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8646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a:p>
            <a:endParaRPr lang="en-Z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DAFC3-6EE1-41CA-829C-3E0E104B934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0218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dirty="0"/>
          </a:p>
        </p:txBody>
      </p:sp>
    </p:spTree>
    <p:extLst>
      <p:ext uri="{BB962C8B-B14F-4D97-AF65-F5344CB8AC3E}">
        <p14:creationId xmlns:p14="http://schemas.microsoft.com/office/powerpoint/2010/main" val="3402599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5.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5.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hyperlink" Target="https://twitter.com/IPSASB_News" TargetMode="External"/><Relationship Id="rId10" Type="http://schemas.openxmlformats.org/officeDocument/2006/relationships/image" Target="../media/image21.jpeg"/><Relationship Id="rId4" Type="http://schemas.openxmlformats.org/officeDocument/2006/relationships/hyperlink" Target="https://www.youtube.com/channel/UC0VaH8c5S0a_ASiToeonj0g" TargetMode="External"/><Relationship Id="rId9" Type="http://schemas.openxmlformats.org/officeDocument/2006/relationships/image" Target="../media/image20.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jpeg"/><Relationship Id="rId1" Type="http://schemas.openxmlformats.org/officeDocument/2006/relationships/slideMaster" Target="../slideMasters/slideMaster3.xml"/><Relationship Id="rId4" Type="http://schemas.openxmlformats.org/officeDocument/2006/relationships/image" Target="../media/image7.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3.xml"/><Relationship Id="rId4" Type="http://schemas.openxmlformats.org/officeDocument/2006/relationships/image" Target="../media/image15.jpe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8.png"/><Relationship Id="rId5" Type="http://schemas.openxmlformats.org/officeDocument/2006/relationships/hyperlink" Target="https://twitter.com/IPSASB_News" TargetMode="External"/><Relationship Id="rId10" Type="http://schemas.openxmlformats.org/officeDocument/2006/relationships/image" Target="../media/image21.jpeg"/><Relationship Id="rId4" Type="http://schemas.openxmlformats.org/officeDocument/2006/relationships/hyperlink" Target="https://www.youtube.com/channel/UC0VaH8c5S0a_ASiToeonj0g" TargetMode="External"/><Relationship Id="rId9" Type="http://schemas.openxmlformats.org/officeDocument/2006/relationships/image" Target="../media/image2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3.xml"/><Relationship Id="rId4" Type="http://schemas.openxmlformats.org/officeDocument/2006/relationships/image" Target="../media/image7.jpe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7.jpe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7.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3.xml"/><Relationship Id="rId4" Type="http://schemas.openxmlformats.org/officeDocument/2006/relationships/image" Target="../media/image15.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5.xml"/><Relationship Id="rId4" Type="http://schemas.openxmlformats.org/officeDocument/2006/relationships/image" Target="../media/image29.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Master" Target="../slideMasters/slideMaster5.xml"/><Relationship Id="rId4" Type="http://schemas.openxmlformats.org/officeDocument/2006/relationships/image" Target="../media/image29.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pic>
        <p:nvPicPr>
          <p:cNvPr id="11" name="Picture 6" descr="Ribbon_green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811350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dirty="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dirty="0">
                <a:solidFill>
                  <a:schemeClr val="tx2">
                    <a:lumMod val="65000"/>
                    <a:lumOff val="35000"/>
                  </a:schemeClr>
                </a:solidFill>
                <a:hlinkClick r:id="rId3"/>
              </a:rPr>
              <a:t>www.ethicsboard.org</a:t>
            </a:r>
            <a:endParaRPr lang="en-US" sz="2400" dirty="0">
              <a:solidFill>
                <a:schemeClr val="tx2">
                  <a:lumMod val="65000"/>
                  <a:lumOff val="35000"/>
                </a:schemeClr>
              </a:solidFill>
            </a:endParaRPr>
          </a:p>
        </p:txBody>
      </p:sp>
    </p:spTree>
    <p:extLst>
      <p:ext uri="{BB962C8B-B14F-4D97-AF65-F5344CB8AC3E}">
        <p14:creationId xmlns:p14="http://schemas.microsoft.com/office/powerpoint/2010/main" val="18323119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2CFDA-63D8-FD91-F794-21D340D172F4}"/>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8E82DB1D-6881-E88B-D5D6-A9ECD3C1C3C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a:extLst>
              <a:ext uri="{FF2B5EF4-FFF2-40B4-BE49-F238E27FC236}">
                <a16:creationId xmlns:a16="http://schemas.microsoft.com/office/drawing/2014/main" id="{D4CD6E89-0913-6CC6-55D5-0FC11F4880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a:extLst>
              <a:ext uri="{FF2B5EF4-FFF2-40B4-BE49-F238E27FC236}">
                <a16:creationId xmlns:a16="http://schemas.microsoft.com/office/drawing/2014/main" id="{52660148-C960-9204-006E-910AC54DEDFE}"/>
              </a:ext>
            </a:extLst>
          </p:cNvPr>
          <p:cNvSpPr>
            <a:spLocks noGrp="1"/>
          </p:cNvSpPr>
          <p:nvPr>
            <p:ph type="dt" sz="half" idx="10"/>
          </p:nvPr>
        </p:nvSpPr>
        <p:spPr/>
        <p:txBody>
          <a:bodyPr/>
          <a:lstStyle/>
          <a:p>
            <a:fld id="{672A3434-F2A1-4CBD-AE2A-7A141C9E2DC4}" type="datetimeFigureOut">
              <a:rPr lang="en-ZA" smtClean="0"/>
              <a:t>2024/03/18</a:t>
            </a:fld>
            <a:endParaRPr lang="en-ZA"/>
          </a:p>
        </p:txBody>
      </p:sp>
      <p:sp>
        <p:nvSpPr>
          <p:cNvPr id="6" name="Footer Placeholder 5">
            <a:extLst>
              <a:ext uri="{FF2B5EF4-FFF2-40B4-BE49-F238E27FC236}">
                <a16:creationId xmlns:a16="http://schemas.microsoft.com/office/drawing/2014/main" id="{B326FC9E-00E9-6C27-7CA9-9AD53D4DBFD1}"/>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AEFBBE31-17FE-0800-21F6-8A44B8C6F6FC}"/>
              </a:ext>
            </a:extLst>
          </p:cNvPr>
          <p:cNvSpPr>
            <a:spLocks noGrp="1"/>
          </p:cNvSpPr>
          <p:nvPr>
            <p:ph type="sldNum" sz="quarter" idx="12"/>
          </p:nvPr>
        </p:nvSpPr>
        <p:spPr/>
        <p:txBody>
          <a:bodyPr/>
          <a:lstStyle/>
          <a:p>
            <a:fld id="{89EDCA5C-4A24-436F-9694-E8236398788C}" type="slidenum">
              <a:rPr lang="en-ZA" smtClean="0"/>
              <a:t>‹#›</a:t>
            </a:fld>
            <a:endParaRPr lang="en-ZA"/>
          </a:p>
        </p:txBody>
      </p:sp>
    </p:spTree>
    <p:extLst>
      <p:ext uri="{BB962C8B-B14F-4D97-AF65-F5344CB8AC3E}">
        <p14:creationId xmlns:p14="http://schemas.microsoft.com/office/powerpoint/2010/main" val="2412739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5A26C-594D-8928-A3C2-57AD77D8C17A}"/>
              </a:ext>
            </a:extLst>
          </p:cNvPr>
          <p:cNvSpPr>
            <a:spLocks noGrp="1"/>
          </p:cNvSpPr>
          <p:nvPr>
            <p:ph type="title"/>
          </p:nvPr>
        </p:nvSpPr>
        <p:spPr>
          <a:xfrm>
            <a:off x="839788" y="365125"/>
            <a:ext cx="10515600" cy="1325563"/>
          </a:xfrm>
        </p:spPr>
        <p:txBody>
          <a:bodyPr/>
          <a:lstStyle/>
          <a:p>
            <a:r>
              <a:rPr lang="en-US"/>
              <a:t>Click to edit Master title style</a:t>
            </a:r>
            <a:endParaRPr lang="en-ZA"/>
          </a:p>
        </p:txBody>
      </p:sp>
      <p:sp>
        <p:nvSpPr>
          <p:cNvPr id="3" name="Text Placeholder 2">
            <a:extLst>
              <a:ext uri="{FF2B5EF4-FFF2-40B4-BE49-F238E27FC236}">
                <a16:creationId xmlns:a16="http://schemas.microsoft.com/office/drawing/2014/main" id="{4BA013AB-B29A-5361-26A5-2DB7EF3B999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20727DD-1413-0685-70F4-53580D67EF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a:extLst>
              <a:ext uri="{FF2B5EF4-FFF2-40B4-BE49-F238E27FC236}">
                <a16:creationId xmlns:a16="http://schemas.microsoft.com/office/drawing/2014/main" id="{BE77F7B4-A31A-1D5E-57C9-6D2784B8FA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F8CE9BB-C4C2-A816-1386-18337AB77EB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a:extLst>
              <a:ext uri="{FF2B5EF4-FFF2-40B4-BE49-F238E27FC236}">
                <a16:creationId xmlns:a16="http://schemas.microsoft.com/office/drawing/2014/main" id="{792C20BF-F50F-DE33-2C68-0D3E52930A21}"/>
              </a:ext>
            </a:extLst>
          </p:cNvPr>
          <p:cNvSpPr>
            <a:spLocks noGrp="1"/>
          </p:cNvSpPr>
          <p:nvPr>
            <p:ph type="dt" sz="half" idx="10"/>
          </p:nvPr>
        </p:nvSpPr>
        <p:spPr/>
        <p:txBody>
          <a:bodyPr/>
          <a:lstStyle/>
          <a:p>
            <a:fld id="{672A3434-F2A1-4CBD-AE2A-7A141C9E2DC4}" type="datetimeFigureOut">
              <a:rPr lang="en-ZA" smtClean="0"/>
              <a:t>2024/03/18</a:t>
            </a:fld>
            <a:endParaRPr lang="en-ZA"/>
          </a:p>
        </p:txBody>
      </p:sp>
      <p:sp>
        <p:nvSpPr>
          <p:cNvPr id="8" name="Footer Placeholder 7">
            <a:extLst>
              <a:ext uri="{FF2B5EF4-FFF2-40B4-BE49-F238E27FC236}">
                <a16:creationId xmlns:a16="http://schemas.microsoft.com/office/drawing/2014/main" id="{C43126B7-C86B-FE22-D2C5-7EB5C3913DB9}"/>
              </a:ext>
            </a:extLst>
          </p:cNvPr>
          <p:cNvSpPr>
            <a:spLocks noGrp="1"/>
          </p:cNvSpPr>
          <p:nvPr>
            <p:ph type="ftr" sz="quarter" idx="11"/>
          </p:nvPr>
        </p:nvSpPr>
        <p:spPr/>
        <p:txBody>
          <a:bodyPr/>
          <a:lstStyle/>
          <a:p>
            <a:endParaRPr lang="en-ZA"/>
          </a:p>
        </p:txBody>
      </p:sp>
      <p:sp>
        <p:nvSpPr>
          <p:cNvPr id="9" name="Slide Number Placeholder 8">
            <a:extLst>
              <a:ext uri="{FF2B5EF4-FFF2-40B4-BE49-F238E27FC236}">
                <a16:creationId xmlns:a16="http://schemas.microsoft.com/office/drawing/2014/main" id="{6643882E-6C49-7B5E-4838-2AB17876FAE2}"/>
              </a:ext>
            </a:extLst>
          </p:cNvPr>
          <p:cNvSpPr>
            <a:spLocks noGrp="1"/>
          </p:cNvSpPr>
          <p:nvPr>
            <p:ph type="sldNum" sz="quarter" idx="12"/>
          </p:nvPr>
        </p:nvSpPr>
        <p:spPr/>
        <p:txBody>
          <a:bodyPr/>
          <a:lstStyle/>
          <a:p>
            <a:fld id="{89EDCA5C-4A24-436F-9694-E8236398788C}" type="slidenum">
              <a:rPr lang="en-ZA" smtClean="0"/>
              <a:t>‹#›</a:t>
            </a:fld>
            <a:endParaRPr lang="en-ZA"/>
          </a:p>
        </p:txBody>
      </p:sp>
    </p:spTree>
    <p:extLst>
      <p:ext uri="{BB962C8B-B14F-4D97-AF65-F5344CB8AC3E}">
        <p14:creationId xmlns:p14="http://schemas.microsoft.com/office/powerpoint/2010/main" val="326316372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3E9B-C703-B37A-7DA1-95A300181F21}"/>
              </a:ext>
            </a:extLst>
          </p:cNvPr>
          <p:cNvSpPr>
            <a:spLocks noGrp="1"/>
          </p:cNvSpPr>
          <p:nvPr>
            <p:ph type="title"/>
          </p:nvPr>
        </p:nvSpPr>
        <p:spPr/>
        <p:txBody>
          <a:bodyPr/>
          <a:lstStyle/>
          <a:p>
            <a:r>
              <a:rPr lang="en-US"/>
              <a:t>Click to edit Master title style</a:t>
            </a:r>
            <a:endParaRPr lang="en-ZA"/>
          </a:p>
        </p:txBody>
      </p:sp>
      <p:sp>
        <p:nvSpPr>
          <p:cNvPr id="3" name="Date Placeholder 2">
            <a:extLst>
              <a:ext uri="{FF2B5EF4-FFF2-40B4-BE49-F238E27FC236}">
                <a16:creationId xmlns:a16="http://schemas.microsoft.com/office/drawing/2014/main" id="{07CBB036-6BF6-08AA-DE58-CBA0D81BA610}"/>
              </a:ext>
            </a:extLst>
          </p:cNvPr>
          <p:cNvSpPr>
            <a:spLocks noGrp="1"/>
          </p:cNvSpPr>
          <p:nvPr>
            <p:ph type="dt" sz="half" idx="10"/>
          </p:nvPr>
        </p:nvSpPr>
        <p:spPr/>
        <p:txBody>
          <a:bodyPr/>
          <a:lstStyle/>
          <a:p>
            <a:fld id="{672A3434-F2A1-4CBD-AE2A-7A141C9E2DC4}" type="datetimeFigureOut">
              <a:rPr lang="en-ZA" smtClean="0"/>
              <a:t>2024/03/18</a:t>
            </a:fld>
            <a:endParaRPr lang="en-ZA"/>
          </a:p>
        </p:txBody>
      </p:sp>
      <p:sp>
        <p:nvSpPr>
          <p:cNvPr id="4" name="Footer Placeholder 3">
            <a:extLst>
              <a:ext uri="{FF2B5EF4-FFF2-40B4-BE49-F238E27FC236}">
                <a16:creationId xmlns:a16="http://schemas.microsoft.com/office/drawing/2014/main" id="{C32CC65E-FDCD-5DF3-38F2-421DC5B97DF2}"/>
              </a:ext>
            </a:extLst>
          </p:cNvPr>
          <p:cNvSpPr>
            <a:spLocks noGrp="1"/>
          </p:cNvSpPr>
          <p:nvPr>
            <p:ph type="ftr" sz="quarter" idx="11"/>
          </p:nvPr>
        </p:nvSpPr>
        <p:spPr/>
        <p:txBody>
          <a:bodyPr/>
          <a:lstStyle/>
          <a:p>
            <a:endParaRPr lang="en-ZA"/>
          </a:p>
        </p:txBody>
      </p:sp>
      <p:sp>
        <p:nvSpPr>
          <p:cNvPr id="5" name="Slide Number Placeholder 4">
            <a:extLst>
              <a:ext uri="{FF2B5EF4-FFF2-40B4-BE49-F238E27FC236}">
                <a16:creationId xmlns:a16="http://schemas.microsoft.com/office/drawing/2014/main" id="{B0C89DB5-0AFC-940A-E4BE-DAD7E7304E3B}"/>
              </a:ext>
            </a:extLst>
          </p:cNvPr>
          <p:cNvSpPr>
            <a:spLocks noGrp="1"/>
          </p:cNvSpPr>
          <p:nvPr>
            <p:ph type="sldNum" sz="quarter" idx="12"/>
          </p:nvPr>
        </p:nvSpPr>
        <p:spPr/>
        <p:txBody>
          <a:bodyPr/>
          <a:lstStyle/>
          <a:p>
            <a:fld id="{89EDCA5C-4A24-436F-9694-E8236398788C}" type="slidenum">
              <a:rPr lang="en-ZA" smtClean="0"/>
              <a:t>‹#›</a:t>
            </a:fld>
            <a:endParaRPr lang="en-ZA"/>
          </a:p>
        </p:txBody>
      </p:sp>
    </p:spTree>
    <p:extLst>
      <p:ext uri="{BB962C8B-B14F-4D97-AF65-F5344CB8AC3E}">
        <p14:creationId xmlns:p14="http://schemas.microsoft.com/office/powerpoint/2010/main" val="327832186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D082B4-2C2B-FB12-20A6-EE46628A23B0}"/>
              </a:ext>
            </a:extLst>
          </p:cNvPr>
          <p:cNvSpPr>
            <a:spLocks noGrp="1"/>
          </p:cNvSpPr>
          <p:nvPr>
            <p:ph type="dt" sz="half" idx="10"/>
          </p:nvPr>
        </p:nvSpPr>
        <p:spPr/>
        <p:txBody>
          <a:bodyPr/>
          <a:lstStyle/>
          <a:p>
            <a:fld id="{672A3434-F2A1-4CBD-AE2A-7A141C9E2DC4}" type="datetimeFigureOut">
              <a:rPr lang="en-ZA" smtClean="0"/>
              <a:t>2024/03/18</a:t>
            </a:fld>
            <a:endParaRPr lang="en-ZA"/>
          </a:p>
        </p:txBody>
      </p:sp>
      <p:sp>
        <p:nvSpPr>
          <p:cNvPr id="3" name="Footer Placeholder 2">
            <a:extLst>
              <a:ext uri="{FF2B5EF4-FFF2-40B4-BE49-F238E27FC236}">
                <a16:creationId xmlns:a16="http://schemas.microsoft.com/office/drawing/2014/main" id="{83009039-8F3F-0AC8-F3B8-E74AF2BD9932}"/>
              </a:ext>
            </a:extLst>
          </p:cNvPr>
          <p:cNvSpPr>
            <a:spLocks noGrp="1"/>
          </p:cNvSpPr>
          <p:nvPr>
            <p:ph type="ftr" sz="quarter" idx="11"/>
          </p:nvPr>
        </p:nvSpPr>
        <p:spPr/>
        <p:txBody>
          <a:bodyPr/>
          <a:lstStyle/>
          <a:p>
            <a:endParaRPr lang="en-ZA"/>
          </a:p>
        </p:txBody>
      </p:sp>
      <p:sp>
        <p:nvSpPr>
          <p:cNvPr id="4" name="Slide Number Placeholder 3">
            <a:extLst>
              <a:ext uri="{FF2B5EF4-FFF2-40B4-BE49-F238E27FC236}">
                <a16:creationId xmlns:a16="http://schemas.microsoft.com/office/drawing/2014/main" id="{4BCD3320-8B43-8761-552B-6AC19147AF65}"/>
              </a:ext>
            </a:extLst>
          </p:cNvPr>
          <p:cNvSpPr>
            <a:spLocks noGrp="1"/>
          </p:cNvSpPr>
          <p:nvPr>
            <p:ph type="sldNum" sz="quarter" idx="12"/>
          </p:nvPr>
        </p:nvSpPr>
        <p:spPr/>
        <p:txBody>
          <a:bodyPr/>
          <a:lstStyle/>
          <a:p>
            <a:fld id="{89EDCA5C-4A24-436F-9694-E8236398788C}" type="slidenum">
              <a:rPr lang="en-ZA" smtClean="0"/>
              <a:t>‹#›</a:t>
            </a:fld>
            <a:endParaRPr lang="en-ZA"/>
          </a:p>
        </p:txBody>
      </p:sp>
    </p:spTree>
    <p:extLst>
      <p:ext uri="{BB962C8B-B14F-4D97-AF65-F5344CB8AC3E}">
        <p14:creationId xmlns:p14="http://schemas.microsoft.com/office/powerpoint/2010/main" val="383479631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45FF7-9E1D-77CA-D7C9-15F03DF8F3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Content Placeholder 2">
            <a:extLst>
              <a:ext uri="{FF2B5EF4-FFF2-40B4-BE49-F238E27FC236}">
                <a16:creationId xmlns:a16="http://schemas.microsoft.com/office/drawing/2014/main" id="{AD98120F-C854-6B4D-E0F5-2B95D6871C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a:extLst>
              <a:ext uri="{FF2B5EF4-FFF2-40B4-BE49-F238E27FC236}">
                <a16:creationId xmlns:a16="http://schemas.microsoft.com/office/drawing/2014/main" id="{B82BE51A-119F-F7C7-1CEA-FC06452208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EE47C2-FB31-4E08-7CBA-B5868BB9A5E8}"/>
              </a:ext>
            </a:extLst>
          </p:cNvPr>
          <p:cNvSpPr>
            <a:spLocks noGrp="1"/>
          </p:cNvSpPr>
          <p:nvPr>
            <p:ph type="dt" sz="half" idx="10"/>
          </p:nvPr>
        </p:nvSpPr>
        <p:spPr/>
        <p:txBody>
          <a:bodyPr/>
          <a:lstStyle/>
          <a:p>
            <a:fld id="{672A3434-F2A1-4CBD-AE2A-7A141C9E2DC4}" type="datetimeFigureOut">
              <a:rPr lang="en-ZA" smtClean="0"/>
              <a:t>2024/03/18</a:t>
            </a:fld>
            <a:endParaRPr lang="en-ZA"/>
          </a:p>
        </p:txBody>
      </p:sp>
      <p:sp>
        <p:nvSpPr>
          <p:cNvPr id="6" name="Footer Placeholder 5">
            <a:extLst>
              <a:ext uri="{FF2B5EF4-FFF2-40B4-BE49-F238E27FC236}">
                <a16:creationId xmlns:a16="http://schemas.microsoft.com/office/drawing/2014/main" id="{7512E3B2-5D2C-F3BD-C187-ACA636103276}"/>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D448F114-C4FE-2704-36BA-139A29F5F75E}"/>
              </a:ext>
            </a:extLst>
          </p:cNvPr>
          <p:cNvSpPr>
            <a:spLocks noGrp="1"/>
          </p:cNvSpPr>
          <p:nvPr>
            <p:ph type="sldNum" sz="quarter" idx="12"/>
          </p:nvPr>
        </p:nvSpPr>
        <p:spPr/>
        <p:txBody>
          <a:bodyPr/>
          <a:lstStyle/>
          <a:p>
            <a:fld id="{89EDCA5C-4A24-436F-9694-E8236398788C}" type="slidenum">
              <a:rPr lang="en-ZA" smtClean="0"/>
              <a:t>‹#›</a:t>
            </a:fld>
            <a:endParaRPr lang="en-ZA"/>
          </a:p>
        </p:txBody>
      </p:sp>
    </p:spTree>
    <p:extLst>
      <p:ext uri="{BB962C8B-B14F-4D97-AF65-F5344CB8AC3E}">
        <p14:creationId xmlns:p14="http://schemas.microsoft.com/office/powerpoint/2010/main" val="165882428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9C8E3-DB3B-BC26-D311-0983CA7128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Picture Placeholder 2">
            <a:extLst>
              <a:ext uri="{FF2B5EF4-FFF2-40B4-BE49-F238E27FC236}">
                <a16:creationId xmlns:a16="http://schemas.microsoft.com/office/drawing/2014/main" id="{017AE995-DED1-D615-2B53-E228CF15EE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a:extLst>
              <a:ext uri="{FF2B5EF4-FFF2-40B4-BE49-F238E27FC236}">
                <a16:creationId xmlns:a16="http://schemas.microsoft.com/office/drawing/2014/main" id="{567FF87B-8DA3-22C5-2A87-E22DC28CD1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99FE3E-210C-A55B-A789-C703F19F1C6B}"/>
              </a:ext>
            </a:extLst>
          </p:cNvPr>
          <p:cNvSpPr>
            <a:spLocks noGrp="1"/>
          </p:cNvSpPr>
          <p:nvPr>
            <p:ph type="dt" sz="half" idx="10"/>
          </p:nvPr>
        </p:nvSpPr>
        <p:spPr/>
        <p:txBody>
          <a:bodyPr/>
          <a:lstStyle/>
          <a:p>
            <a:fld id="{672A3434-F2A1-4CBD-AE2A-7A141C9E2DC4}" type="datetimeFigureOut">
              <a:rPr lang="en-ZA" smtClean="0"/>
              <a:t>2024/03/18</a:t>
            </a:fld>
            <a:endParaRPr lang="en-ZA"/>
          </a:p>
        </p:txBody>
      </p:sp>
      <p:sp>
        <p:nvSpPr>
          <p:cNvPr id="6" name="Footer Placeholder 5">
            <a:extLst>
              <a:ext uri="{FF2B5EF4-FFF2-40B4-BE49-F238E27FC236}">
                <a16:creationId xmlns:a16="http://schemas.microsoft.com/office/drawing/2014/main" id="{A1B8ED74-F0F3-6A9E-40EF-ABDD5D256A3C}"/>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C9430101-5755-2015-D2CB-FB81F6119B56}"/>
              </a:ext>
            </a:extLst>
          </p:cNvPr>
          <p:cNvSpPr>
            <a:spLocks noGrp="1"/>
          </p:cNvSpPr>
          <p:nvPr>
            <p:ph type="sldNum" sz="quarter" idx="12"/>
          </p:nvPr>
        </p:nvSpPr>
        <p:spPr/>
        <p:txBody>
          <a:bodyPr/>
          <a:lstStyle/>
          <a:p>
            <a:fld id="{89EDCA5C-4A24-436F-9694-E8236398788C}" type="slidenum">
              <a:rPr lang="en-ZA" smtClean="0"/>
              <a:t>‹#›</a:t>
            </a:fld>
            <a:endParaRPr lang="en-ZA"/>
          </a:p>
        </p:txBody>
      </p:sp>
    </p:spTree>
    <p:extLst>
      <p:ext uri="{BB962C8B-B14F-4D97-AF65-F5344CB8AC3E}">
        <p14:creationId xmlns:p14="http://schemas.microsoft.com/office/powerpoint/2010/main" val="120114975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ED179-ED40-2087-4A44-728B398B14A7}"/>
              </a:ext>
            </a:extLst>
          </p:cNvPr>
          <p:cNvSpPr>
            <a:spLocks noGrp="1"/>
          </p:cNvSpPr>
          <p:nvPr>
            <p:ph type="title"/>
          </p:nvPr>
        </p:nvSpPr>
        <p:spPr/>
        <p:txBody>
          <a:bodyPr/>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8671C4AA-1C9C-C1CD-3794-CF219788086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62ACCBF9-6C17-7254-9F42-E10E556E6E30}"/>
              </a:ext>
            </a:extLst>
          </p:cNvPr>
          <p:cNvSpPr>
            <a:spLocks noGrp="1"/>
          </p:cNvSpPr>
          <p:nvPr>
            <p:ph type="dt" sz="half" idx="10"/>
          </p:nvPr>
        </p:nvSpPr>
        <p:spPr/>
        <p:txBody>
          <a:bodyPr/>
          <a:lstStyle/>
          <a:p>
            <a:fld id="{672A3434-F2A1-4CBD-AE2A-7A141C9E2DC4}" type="datetimeFigureOut">
              <a:rPr lang="en-ZA" smtClean="0"/>
              <a:t>2024/03/18</a:t>
            </a:fld>
            <a:endParaRPr lang="en-ZA"/>
          </a:p>
        </p:txBody>
      </p:sp>
      <p:sp>
        <p:nvSpPr>
          <p:cNvPr id="5" name="Footer Placeholder 4">
            <a:extLst>
              <a:ext uri="{FF2B5EF4-FFF2-40B4-BE49-F238E27FC236}">
                <a16:creationId xmlns:a16="http://schemas.microsoft.com/office/drawing/2014/main" id="{9D3DF14D-31B8-CFC4-DB2B-42ADC6266B66}"/>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F9D655D5-5E79-2B91-3DD3-8DE012768245}"/>
              </a:ext>
            </a:extLst>
          </p:cNvPr>
          <p:cNvSpPr>
            <a:spLocks noGrp="1"/>
          </p:cNvSpPr>
          <p:nvPr>
            <p:ph type="sldNum" sz="quarter" idx="12"/>
          </p:nvPr>
        </p:nvSpPr>
        <p:spPr/>
        <p:txBody>
          <a:bodyPr/>
          <a:lstStyle/>
          <a:p>
            <a:fld id="{89EDCA5C-4A24-436F-9694-E8236398788C}" type="slidenum">
              <a:rPr lang="en-ZA" smtClean="0"/>
              <a:t>‹#›</a:t>
            </a:fld>
            <a:endParaRPr lang="en-ZA"/>
          </a:p>
        </p:txBody>
      </p:sp>
    </p:spTree>
    <p:extLst>
      <p:ext uri="{BB962C8B-B14F-4D97-AF65-F5344CB8AC3E}">
        <p14:creationId xmlns:p14="http://schemas.microsoft.com/office/powerpoint/2010/main" val="420795615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0C253E-99DD-3D2E-5366-A731EC5F953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2B7EFE26-DA6F-83CF-149D-A18A1634EC0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457F2900-E7F1-8ACE-DAAE-E97BF68F69E8}"/>
              </a:ext>
            </a:extLst>
          </p:cNvPr>
          <p:cNvSpPr>
            <a:spLocks noGrp="1"/>
          </p:cNvSpPr>
          <p:nvPr>
            <p:ph type="dt" sz="half" idx="10"/>
          </p:nvPr>
        </p:nvSpPr>
        <p:spPr/>
        <p:txBody>
          <a:bodyPr/>
          <a:lstStyle/>
          <a:p>
            <a:fld id="{672A3434-F2A1-4CBD-AE2A-7A141C9E2DC4}" type="datetimeFigureOut">
              <a:rPr lang="en-ZA" smtClean="0"/>
              <a:t>2024/03/18</a:t>
            </a:fld>
            <a:endParaRPr lang="en-ZA"/>
          </a:p>
        </p:txBody>
      </p:sp>
      <p:sp>
        <p:nvSpPr>
          <p:cNvPr id="5" name="Footer Placeholder 4">
            <a:extLst>
              <a:ext uri="{FF2B5EF4-FFF2-40B4-BE49-F238E27FC236}">
                <a16:creationId xmlns:a16="http://schemas.microsoft.com/office/drawing/2014/main" id="{AB558BC5-1D29-FB2F-277C-D70C1B5CA323}"/>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63C0EBEE-44ED-F3D7-D7F4-C7702CFE8843}"/>
              </a:ext>
            </a:extLst>
          </p:cNvPr>
          <p:cNvSpPr>
            <a:spLocks noGrp="1"/>
          </p:cNvSpPr>
          <p:nvPr>
            <p:ph type="sldNum" sz="quarter" idx="12"/>
          </p:nvPr>
        </p:nvSpPr>
        <p:spPr/>
        <p:txBody>
          <a:bodyPr/>
          <a:lstStyle/>
          <a:p>
            <a:fld id="{89EDCA5C-4A24-436F-9694-E8236398788C}" type="slidenum">
              <a:rPr lang="en-ZA" smtClean="0"/>
              <a:t>‹#›</a:t>
            </a:fld>
            <a:endParaRPr lang="en-ZA"/>
          </a:p>
        </p:txBody>
      </p:sp>
    </p:spTree>
    <p:extLst>
      <p:ext uri="{BB962C8B-B14F-4D97-AF65-F5344CB8AC3E}">
        <p14:creationId xmlns:p14="http://schemas.microsoft.com/office/powerpoint/2010/main" val="173402445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3938CD45-B1C9-C09B-23A2-83BAA5655194}"/>
              </a:ext>
            </a:extLst>
          </p:cNvPr>
          <p:cNvSpPr>
            <a:spLocks noGrp="1"/>
          </p:cNvSpPr>
          <p:nvPr>
            <p:ph type="title"/>
          </p:nvPr>
        </p:nvSpPr>
        <p:spPr>
          <a:xfrm>
            <a:off x="3839371" y="226541"/>
            <a:ext cx="7995691" cy="318492"/>
          </a:xfrm>
        </p:spPr>
        <p:txBody>
          <a:bodyPr>
            <a:normAutofit/>
          </a:bodyPr>
          <a:lstStyle>
            <a:lvl1pPr algn="r">
              <a:defRPr sz="2100" b="0" baseline="0">
                <a:solidFill>
                  <a:srgbClr val="9F4981"/>
                </a:solidFill>
                <a:latin typeface="BrutalTypeW00-Bold" panose="02000603020000020004" pitchFamily="2"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EAE07A1E-C49D-6521-806D-DE564FEC3476}"/>
              </a:ext>
            </a:extLst>
          </p:cNvPr>
          <p:cNvSpPr>
            <a:spLocks noGrp="1"/>
          </p:cNvSpPr>
          <p:nvPr>
            <p:ph idx="1"/>
          </p:nvPr>
        </p:nvSpPr>
        <p:spPr>
          <a:xfrm>
            <a:off x="390489" y="1377908"/>
            <a:ext cx="11478126" cy="4781300"/>
          </a:xfrm>
          <a:prstGeom prst="rect">
            <a:avLst/>
          </a:prstGeom>
        </p:spPr>
        <p:txBody>
          <a:bodyPr/>
          <a:lstStyle>
            <a:lvl1pPr marL="457200" indent="-457200">
              <a:buClr>
                <a:schemeClr val="accent2"/>
              </a:buClr>
              <a:buFont typeface="Wingdings" panose="05000000000000000000" pitchFamily="2" charset="2"/>
              <a:buChar char="§"/>
              <a:defRPr baseline="0">
                <a:latin typeface="Gotham Book" pitchFamily="50" charset="0"/>
              </a:defRPr>
            </a:lvl1pPr>
            <a:lvl2pPr marL="800100" indent="-342900">
              <a:buClr>
                <a:schemeClr val="accent2"/>
              </a:buClr>
              <a:buFont typeface="Wingdings" panose="05000000000000000000" pitchFamily="2" charset="2"/>
              <a:buChar char="§"/>
              <a:defRPr baseline="0">
                <a:latin typeface="Gotham Book" pitchFamily="50" charset="0"/>
              </a:defRPr>
            </a:lvl2pPr>
            <a:lvl3pPr marL="1257300" indent="-342900">
              <a:buClr>
                <a:schemeClr val="accent2"/>
              </a:buClr>
              <a:buFont typeface="Wingdings" panose="05000000000000000000" pitchFamily="2" charset="2"/>
              <a:buChar char="§"/>
              <a:defRPr baseline="0">
                <a:latin typeface="Gotham Book" pitchFamily="50" charset="0"/>
              </a:defRPr>
            </a:lvl3pPr>
            <a:lvl4pPr marL="1657350" indent="-285750">
              <a:buClr>
                <a:schemeClr val="accent2"/>
              </a:buClr>
              <a:buFont typeface="Wingdings" panose="05000000000000000000" pitchFamily="2" charset="2"/>
              <a:buChar char="§"/>
              <a:defRPr baseline="0">
                <a:latin typeface="Gotham Book" pitchFamily="50" charset="0"/>
              </a:defRPr>
            </a:lvl4pPr>
            <a:lvl5pPr marL="2114550" indent="-285750">
              <a:buClr>
                <a:schemeClr val="accent2"/>
              </a:buClr>
              <a:buFont typeface="Wingdings" panose="05000000000000000000" pitchFamily="2" charset="2"/>
              <a:buChar char="§"/>
              <a:defRPr baseline="0">
                <a:latin typeface="Gotham Book"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E3A15C7D-7410-F15A-C991-66470909DE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306" y="265166"/>
            <a:ext cx="1819660" cy="624841"/>
          </a:xfrm>
          <a:prstGeom prst="rect">
            <a:avLst/>
          </a:prstGeom>
        </p:spPr>
      </p:pic>
      <p:pic>
        <p:nvPicPr>
          <p:cNvPr id="10" name="Picture 9">
            <a:extLst>
              <a:ext uri="{FF2B5EF4-FFF2-40B4-BE49-F238E27FC236}">
                <a16:creationId xmlns:a16="http://schemas.microsoft.com/office/drawing/2014/main" id="{0C4CFBA3-43D1-296C-2D9E-0B37B36F126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21436" y="841462"/>
            <a:ext cx="9447179" cy="54121"/>
          </a:xfrm>
          <a:prstGeom prst="rect">
            <a:avLst/>
          </a:prstGeom>
        </p:spPr>
      </p:pic>
      <p:sp>
        <p:nvSpPr>
          <p:cNvPr id="11" name="Slide Number Placeholder 17">
            <a:extLst>
              <a:ext uri="{FF2B5EF4-FFF2-40B4-BE49-F238E27FC236}">
                <a16:creationId xmlns:a16="http://schemas.microsoft.com/office/drawing/2014/main" id="{7AE722DC-EFAB-6D66-9777-8135A6CD65D6}"/>
              </a:ext>
            </a:extLst>
          </p:cNvPr>
          <p:cNvSpPr>
            <a:spLocks noGrp="1"/>
          </p:cNvSpPr>
          <p:nvPr>
            <p:ph type="sldNum" sz="quarter" idx="4"/>
          </p:nvPr>
        </p:nvSpPr>
        <p:spPr>
          <a:xfrm>
            <a:off x="9125415" y="6266334"/>
            <a:ext cx="2743200" cy="365125"/>
          </a:xfrm>
          <a:prstGeom prst="rect">
            <a:avLst/>
          </a:prstGeom>
        </p:spPr>
        <p:txBody>
          <a:bodyPr vert="horz" lIns="91440" tIns="45720" rIns="91440" bIns="45720" rtlCol="0" anchor="ctr"/>
          <a:lstStyle>
            <a:lvl1pPr algn="r">
              <a:defRPr sz="1800" b="0">
                <a:solidFill>
                  <a:srgbClr val="DD4E15"/>
                </a:solidFill>
                <a:latin typeface="Arial Nova" panose="020B0504020202020204" pitchFamily="34" charset="0"/>
                <a:cs typeface="Gotham Book" pitchFamily="50" charset="0"/>
              </a:defRPr>
            </a:lvl1pPr>
          </a:lstStyle>
          <a:p>
            <a:fld id="{EA912FC1-3766-4A9B-8E4A-DAC751D889CC}" type="slidenum">
              <a:rPr lang="en-ZA" smtClean="0"/>
              <a:pPr/>
              <a:t>‹#›</a:t>
            </a:fld>
            <a:r>
              <a:rPr lang="en-ZA" dirty="0"/>
              <a:t> of 16</a:t>
            </a:r>
          </a:p>
        </p:txBody>
      </p:sp>
      <p:sp>
        <p:nvSpPr>
          <p:cNvPr id="17" name="Text Placeholder 2">
            <a:extLst>
              <a:ext uri="{FF2B5EF4-FFF2-40B4-BE49-F238E27FC236}">
                <a16:creationId xmlns:a16="http://schemas.microsoft.com/office/drawing/2014/main" id="{54553F5C-76C8-70D7-3FD6-2FF519A338B5}"/>
              </a:ext>
            </a:extLst>
          </p:cNvPr>
          <p:cNvSpPr>
            <a:spLocks noGrp="1"/>
          </p:cNvSpPr>
          <p:nvPr>
            <p:ph type="body" idx="10"/>
          </p:nvPr>
        </p:nvSpPr>
        <p:spPr>
          <a:xfrm>
            <a:off x="4119239" y="582119"/>
            <a:ext cx="7715823" cy="259343"/>
          </a:xfrm>
        </p:spPr>
        <p:txBody>
          <a:bodyPr anchor="b">
            <a:normAutofit/>
          </a:bodyPr>
          <a:lstStyle>
            <a:lvl1pPr marL="0" indent="0" algn="r">
              <a:buNone/>
              <a:defRPr sz="1300" b="1">
                <a:solidFill>
                  <a:srgbClr val="9F4981"/>
                </a:solidFill>
                <a:latin typeface="BrutalTypeW00-Light" panose="0200060302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83146362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ZA"/>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ZA"/>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5F3CD0E-DF0E-47DF-BE1B-5E82D10E8DCE}"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914404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187" indent="-228584">
              <a:defRPr>
                <a:solidFill>
                  <a:srgbClr val="808080"/>
                </a:solidFill>
                <a:latin typeface="Arial" panose="020B0604020202020204" pitchFamily="34" charset="0"/>
                <a:cs typeface="Arial" panose="020B0604020202020204" pitchFamily="34" charset="0"/>
              </a:defRPr>
            </a:lvl4pPr>
            <a:lvl5pPr marL="1084182" indent="-22858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905136" y="6511062"/>
            <a:ext cx="3677264" cy="304412"/>
          </a:xfrm>
          <a:prstGeom prst="rect">
            <a:avLst/>
          </a:prstGeom>
        </p:spPr>
        <p:txBody>
          <a:bodyPr/>
          <a:lstStyle>
            <a:lvl1pPr marL="0" marR="0" indent="0" algn="r" defTabSz="457167"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r>
              <a:rPr lang="en-US" dirty="0">
                <a:latin typeface="Arial" panose="020B0604020202020204" pitchFamily="34" charset="0"/>
                <a:cs typeface="MS PGothic" charset="0"/>
              </a:rPr>
              <a:t>  |  Confidential and Proprietary Information</a:t>
            </a:r>
          </a:p>
        </p:txBody>
      </p:sp>
    </p:spTree>
    <p:extLst>
      <p:ext uri="{BB962C8B-B14F-4D97-AF65-F5344CB8AC3E}">
        <p14:creationId xmlns:p14="http://schemas.microsoft.com/office/powerpoint/2010/main" val="388926325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E940DF4-94BE-41DE-9B7E-ECB33340114A}"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82673137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19257FA-A51B-419B-AD11-4701F64B12C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95319562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6C45066C-CA4B-4F49-95A2-2596EB3CBF7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16368671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08E63723-44E9-4882-BAE3-4245EE178554}"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32529969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1B13C411-3222-4A83-9A6B-B20F087BAB60}"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71826216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612F697E-A364-4946-A855-CF7385C212CE}"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0326664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ED862ED-1BC2-4056-BEAB-319C5DDDE606}"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82980922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ZA"/>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07C5DE1-F546-479E-B7C6-8A1370D988C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81512317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C834B66-9574-4BF9-B018-B6B178EAB6E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98784406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FB32B2E-F571-47B3-BC71-ED9C1FE2D849}"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3988238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457200"/>
            <a:ext cx="10058400" cy="533400"/>
          </a:xfrm>
        </p:spPr>
        <p:txBody>
          <a:bodyPr anchor="ctr"/>
          <a:lstStyle/>
          <a:p>
            <a:r>
              <a:rPr lang="en-US"/>
              <a:t>Click to edit Master title style</a:t>
            </a:r>
          </a:p>
        </p:txBody>
      </p:sp>
      <p:sp>
        <p:nvSpPr>
          <p:cNvPr id="3" name="Content Placeholder 2"/>
          <p:cNvSpPr>
            <a:spLocks noGrp="1"/>
          </p:cNvSpPr>
          <p:nvPr>
            <p:ph idx="1"/>
          </p:nvPr>
        </p:nvSpPr>
        <p:spPr/>
        <p:txBody>
          <a:bodyPr/>
          <a:lstStyle>
            <a:lvl1pPr>
              <a:defRPr>
                <a:solidFill>
                  <a:schemeClr val="tx2">
                    <a:lumMod val="65000"/>
                    <a:lumOff val="35000"/>
                  </a:schemeClr>
                </a:solidFill>
              </a:defRPr>
            </a:lvl1pPr>
            <a:lvl2pPr>
              <a:defRPr>
                <a:solidFill>
                  <a:schemeClr val="tx2">
                    <a:lumMod val="65000"/>
                    <a:lumOff val="35000"/>
                  </a:schemeClr>
                </a:solidFill>
              </a:defRPr>
            </a:lvl2pPr>
            <a:lvl3pPr>
              <a:defRPr>
                <a:solidFill>
                  <a:schemeClr val="tx2">
                    <a:lumMod val="65000"/>
                    <a:lumOff val="35000"/>
                  </a:schemeClr>
                </a:solidFill>
              </a:defRPr>
            </a:lvl3pPr>
            <a:lvl4pPr>
              <a:defRPr>
                <a:solidFill>
                  <a:schemeClr val="tx2">
                    <a:lumMod val="65000"/>
                    <a:lumOff val="35000"/>
                  </a:schemeClr>
                </a:solidFill>
              </a:defRPr>
            </a:lvl4pPr>
            <a:lvl5pPr>
              <a:defRPr>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ubtitle 2"/>
          <p:cNvSpPr>
            <a:spLocks noGrp="1"/>
          </p:cNvSpPr>
          <p:nvPr>
            <p:ph type="subTitle" idx="10"/>
          </p:nvPr>
        </p:nvSpPr>
        <p:spPr>
          <a:xfrm>
            <a:off x="508000" y="152400"/>
            <a:ext cx="3556000" cy="228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p>
        </p:txBody>
      </p:sp>
      <p:sp>
        <p:nvSpPr>
          <p:cNvPr id="6" name="Slide Number Placeholder 5"/>
          <p:cNvSpPr>
            <a:spLocks noGrp="1"/>
          </p:cNvSpPr>
          <p:nvPr>
            <p:ph type="sldNum" sz="quarter" idx="4"/>
          </p:nvPr>
        </p:nvSpPr>
        <p:spPr>
          <a:xfrm>
            <a:off x="8808016" y="6511061"/>
            <a:ext cx="2774384" cy="304412"/>
          </a:xfrm>
          <a:prstGeom prst="rect">
            <a:avLst/>
          </a:prstGeom>
        </p:spPr>
        <p:txBody>
          <a:bodyPr vert="horz" lIns="0" tIns="0" rIns="0" bIns="0" rtlCol="0" anchor="ctr"/>
          <a:lstStyle>
            <a:lvl1pPr algn="ctr">
              <a:defRPr sz="900">
                <a:solidFill>
                  <a:srgbClr val="808080"/>
                </a:solidFill>
                <a:latin typeface="Arial Narrow"/>
                <a:cs typeface="Arial Narrow"/>
              </a:defRPr>
            </a:lvl1p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3793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514161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0988793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109441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695608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dirty="0"/>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32461938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3775486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392951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28358016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8932579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1800446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8285593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3/18/2024</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5148719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20478182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dirty="0"/>
              <a:t>05-24-2021</a:t>
            </a:r>
            <a:endParaRPr lang="en-US" dirty="0"/>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2998879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8865186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r>
              <a:rPr lang="en-US" dirty="0"/>
              <a:t>05-24-2021</a:t>
            </a:r>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3601272874"/>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05-24-2021</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1121539421"/>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05-24-2021</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601337705"/>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45559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dirty="0"/>
              <a:t>05-24-2021</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3780500229"/>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dirty="0"/>
              <a:t>05-24-2021</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1588535826"/>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dirty="0"/>
              <a:t>05-24-2021</a:t>
            </a: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48099586"/>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t>05-24-2021</a:t>
            </a:r>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3906100002"/>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05-24-2021</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2526384804"/>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05-24-2021</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68F81FF-A8B7-8E49-9D5B-3CAD5ADFEE36}" type="slidenum">
              <a:rPr lang="en-US" smtClean="0"/>
              <a:t>‹#›</a:t>
            </a:fld>
            <a:endParaRPr lang="en-US" dirty="0"/>
          </a:p>
        </p:txBody>
      </p:sp>
      <p:pic>
        <p:nvPicPr>
          <p:cNvPr id="8" name="Picture 7">
            <a:extLst>
              <a:ext uri="{FF2B5EF4-FFF2-40B4-BE49-F238E27FC236}">
                <a16:creationId xmlns:a16="http://schemas.microsoft.com/office/drawing/2014/main" id="{F520244F-8AAE-C697-0742-05FAD09F09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27123028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dirty="0"/>
              <a:t>Click icon to add picture</a:t>
            </a:r>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05-24-2021</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1059653786"/>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05-24-2021</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2424243597"/>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05-24-2021</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330828928"/>
      </p:ext>
    </p:extLst>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05-24-2021</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3837269834"/>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360868594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dirty="0"/>
              <a:t>05-24-2021</a:t>
            </a: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4282820364"/>
      </p:ext>
    </p:extLst>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dirty="0"/>
              <a:t>Click icon to add picture</a:t>
            </a:r>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dirty="0"/>
              <a:t>Click icon to add picture</a:t>
            </a:r>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dirty="0"/>
              <a:t>Click icon to add picture</a:t>
            </a:r>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dirty="0"/>
              <a:t>05-24-2021</a:t>
            </a: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449467812"/>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05-24-2021</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4275308398"/>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05-24-2021</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1207691651"/>
      </p:ext>
    </p:extLst>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8314742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9163651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2723939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12431916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dirty="0"/>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465894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3/18/2024</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dirty="0"/>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dirty="0"/>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3" name="object 7">
            <a:extLst>
              <a:ext uri="{FF2B5EF4-FFF2-40B4-BE49-F238E27FC236}">
                <a16:creationId xmlns:a16="http://schemas.microsoft.com/office/drawing/2014/main" id="{D1E42EA1-8A24-48FC-84DA-02C30EFE92C1}"/>
              </a:ext>
            </a:extLst>
          </p:cNvPr>
          <p:cNvSpPr/>
          <p:nvPr userDrawn="1"/>
        </p:nvSpPr>
        <p:spPr>
          <a:xfrm>
            <a:off x="0" y="13"/>
            <a:ext cx="10114397" cy="97335"/>
          </a:xfrm>
          <a:custGeom>
            <a:avLst/>
            <a:gdLst/>
            <a:ahLst/>
            <a:cxnLst/>
            <a:rect l="l" t="t" r="r" b="b"/>
            <a:pathLst>
              <a:path w="10093325" h="97155">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34" name="object 8">
            <a:extLst>
              <a:ext uri="{FF2B5EF4-FFF2-40B4-BE49-F238E27FC236}">
                <a16:creationId xmlns:a16="http://schemas.microsoft.com/office/drawing/2014/main" id="{8F14EC34-2B31-4EB6-830E-3DB530142ABB}"/>
              </a:ext>
            </a:extLst>
          </p:cNvPr>
          <p:cNvSpPr/>
          <p:nvPr userDrawn="1"/>
        </p:nvSpPr>
        <p:spPr>
          <a:xfrm>
            <a:off x="10114167" y="13"/>
            <a:ext cx="1602268" cy="97335"/>
          </a:xfrm>
          <a:custGeom>
            <a:avLst/>
            <a:gdLst/>
            <a:ahLst/>
            <a:cxnLst/>
            <a:rect l="l" t="t" r="r" b="b"/>
            <a:pathLst>
              <a:path w="1598929" h="97155">
                <a:moveTo>
                  <a:pt x="1598828" y="0"/>
                </a:moveTo>
                <a:lnTo>
                  <a:pt x="0" y="0"/>
                </a:lnTo>
                <a:lnTo>
                  <a:pt x="0" y="96685"/>
                </a:lnTo>
                <a:lnTo>
                  <a:pt x="1598828" y="96685"/>
                </a:lnTo>
                <a:lnTo>
                  <a:pt x="1598828" y="0"/>
                </a:lnTo>
                <a:close/>
              </a:path>
            </a:pathLst>
          </a:custGeom>
          <a:solidFill>
            <a:srgbClr val="8BB0DC"/>
          </a:solidFill>
        </p:spPr>
        <p:txBody>
          <a:bodyPr wrap="square" lIns="0" tIns="0" rIns="0" bIns="0" rtlCol="0"/>
          <a:lstStyle/>
          <a:p>
            <a:endParaRPr sz="1803"/>
          </a:p>
        </p:txBody>
      </p:sp>
      <p:sp>
        <p:nvSpPr>
          <p:cNvPr id="35" name="object 9">
            <a:extLst>
              <a:ext uri="{FF2B5EF4-FFF2-40B4-BE49-F238E27FC236}">
                <a16:creationId xmlns:a16="http://schemas.microsoft.com/office/drawing/2014/main" id="{66FC6417-9B2E-45CB-886B-83912FE2FB73}"/>
              </a:ext>
            </a:extLst>
          </p:cNvPr>
          <p:cNvSpPr/>
          <p:nvPr userDrawn="1"/>
        </p:nvSpPr>
        <p:spPr>
          <a:xfrm>
            <a:off x="11716334" y="13"/>
            <a:ext cx="477244" cy="97335"/>
          </a:xfrm>
          <a:custGeom>
            <a:avLst/>
            <a:gdLst/>
            <a:ahLst/>
            <a:cxnLst/>
            <a:rect l="l" t="t" r="r" b="b"/>
            <a:pathLst>
              <a:path w="476250" h="97155">
                <a:moveTo>
                  <a:pt x="476072" y="0"/>
                </a:moveTo>
                <a:lnTo>
                  <a:pt x="0" y="0"/>
                </a:lnTo>
                <a:lnTo>
                  <a:pt x="0" y="96685"/>
                </a:lnTo>
                <a:lnTo>
                  <a:pt x="476072" y="96685"/>
                </a:lnTo>
                <a:lnTo>
                  <a:pt x="476072" y="0"/>
                </a:lnTo>
                <a:close/>
              </a:path>
            </a:pathLst>
          </a:custGeom>
          <a:solidFill>
            <a:srgbClr val="20609F"/>
          </a:solidFill>
        </p:spPr>
        <p:txBody>
          <a:bodyPr wrap="square" lIns="0" tIns="0" rIns="0" bIns="0" rtlCol="0"/>
          <a:lstStyle/>
          <a:p>
            <a:endParaRPr sz="1803"/>
          </a:p>
        </p:txBody>
      </p:sp>
      <p:sp>
        <p:nvSpPr>
          <p:cNvPr id="36" name="object 10">
            <a:extLst>
              <a:ext uri="{FF2B5EF4-FFF2-40B4-BE49-F238E27FC236}">
                <a16:creationId xmlns:a16="http://schemas.microsoft.com/office/drawing/2014/main" id="{D7D359A0-0877-4787-BB3F-B58971BA9F1E}"/>
              </a:ext>
            </a:extLst>
          </p:cNvPr>
          <p:cNvSpPr/>
          <p:nvPr userDrawn="1"/>
        </p:nvSpPr>
        <p:spPr>
          <a:xfrm>
            <a:off x="10114167" y="1741283"/>
            <a:ext cx="2079512" cy="5116717"/>
          </a:xfrm>
          <a:custGeom>
            <a:avLst/>
            <a:gdLst/>
            <a:ahLst/>
            <a:cxnLst/>
            <a:rect l="l" t="t" r="r" b="b"/>
            <a:pathLst>
              <a:path w="2075179" h="5005705">
                <a:moveTo>
                  <a:pt x="2074900" y="0"/>
                </a:moveTo>
                <a:lnTo>
                  <a:pt x="0" y="0"/>
                </a:lnTo>
                <a:lnTo>
                  <a:pt x="0" y="5005260"/>
                </a:lnTo>
                <a:lnTo>
                  <a:pt x="2074900" y="5005260"/>
                </a:lnTo>
                <a:lnTo>
                  <a:pt x="2074900" y="0"/>
                </a:lnTo>
                <a:close/>
              </a:path>
            </a:pathLst>
          </a:custGeom>
          <a:solidFill>
            <a:srgbClr val="E6E7E8"/>
          </a:solidFill>
        </p:spPr>
        <p:txBody>
          <a:bodyPr wrap="square" lIns="0" tIns="0" rIns="0" bIns="0" rtlCol="0"/>
          <a:lstStyle/>
          <a:p>
            <a:endParaRPr sz="1803"/>
          </a:p>
        </p:txBody>
      </p:sp>
      <p:sp>
        <p:nvSpPr>
          <p:cNvPr id="41" name="object 9">
            <a:extLst>
              <a:ext uri="{FF2B5EF4-FFF2-40B4-BE49-F238E27FC236}">
                <a16:creationId xmlns:a16="http://schemas.microsoft.com/office/drawing/2014/main" id="{05CFF60C-734B-4CA3-B323-D91E7E83EC79}"/>
              </a:ext>
            </a:extLst>
          </p:cNvPr>
          <p:cNvSpPr/>
          <p:nvPr userDrawn="1"/>
        </p:nvSpPr>
        <p:spPr>
          <a:xfrm>
            <a:off x="0" y="6759249"/>
            <a:ext cx="10114397" cy="97335"/>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42" name="object 10">
            <a:extLst>
              <a:ext uri="{FF2B5EF4-FFF2-40B4-BE49-F238E27FC236}">
                <a16:creationId xmlns:a16="http://schemas.microsoft.com/office/drawing/2014/main" id="{B7BAB8EB-64E9-40EA-A4BF-CBA9DF040453}"/>
              </a:ext>
            </a:extLst>
          </p:cNvPr>
          <p:cNvSpPr/>
          <p:nvPr userDrawn="1"/>
        </p:nvSpPr>
        <p:spPr>
          <a:xfrm>
            <a:off x="10114167" y="6759249"/>
            <a:ext cx="1602268" cy="97335"/>
          </a:xfrm>
          <a:custGeom>
            <a:avLst/>
            <a:gdLst/>
            <a:ahLst/>
            <a:cxnLst/>
            <a:rect l="l" t="t" r="r" b="b"/>
            <a:pathLst>
              <a:path w="1598929" h="97154">
                <a:moveTo>
                  <a:pt x="1598815" y="0"/>
                </a:moveTo>
                <a:lnTo>
                  <a:pt x="0" y="0"/>
                </a:lnTo>
                <a:lnTo>
                  <a:pt x="0" y="96685"/>
                </a:lnTo>
                <a:lnTo>
                  <a:pt x="1598815" y="96685"/>
                </a:lnTo>
                <a:lnTo>
                  <a:pt x="1598815" y="0"/>
                </a:lnTo>
                <a:close/>
              </a:path>
            </a:pathLst>
          </a:custGeom>
          <a:solidFill>
            <a:srgbClr val="8BB0DC"/>
          </a:solidFill>
        </p:spPr>
        <p:txBody>
          <a:bodyPr wrap="square" lIns="0" tIns="0" rIns="0" bIns="0" rtlCol="0"/>
          <a:lstStyle/>
          <a:p>
            <a:endParaRPr sz="1803"/>
          </a:p>
        </p:txBody>
      </p:sp>
      <p:sp>
        <p:nvSpPr>
          <p:cNvPr id="43" name="object 11">
            <a:extLst>
              <a:ext uri="{FF2B5EF4-FFF2-40B4-BE49-F238E27FC236}">
                <a16:creationId xmlns:a16="http://schemas.microsoft.com/office/drawing/2014/main" id="{02FE2F99-CFE5-4EEE-A737-F8E231D63572}"/>
              </a:ext>
            </a:extLst>
          </p:cNvPr>
          <p:cNvSpPr/>
          <p:nvPr userDrawn="1"/>
        </p:nvSpPr>
        <p:spPr>
          <a:xfrm>
            <a:off x="11716320" y="6759249"/>
            <a:ext cx="477244" cy="97335"/>
          </a:xfrm>
          <a:custGeom>
            <a:avLst/>
            <a:gdLst/>
            <a:ahLst/>
            <a:cxnLst/>
            <a:rect l="l" t="t" r="r" b="b"/>
            <a:pathLst>
              <a:path w="476250" h="97154">
                <a:moveTo>
                  <a:pt x="476084" y="0"/>
                </a:moveTo>
                <a:lnTo>
                  <a:pt x="0" y="0"/>
                </a:lnTo>
                <a:lnTo>
                  <a:pt x="0" y="96685"/>
                </a:lnTo>
                <a:lnTo>
                  <a:pt x="476084" y="96685"/>
                </a:lnTo>
                <a:lnTo>
                  <a:pt x="476084" y="0"/>
                </a:lnTo>
                <a:close/>
              </a:path>
            </a:pathLst>
          </a:custGeom>
          <a:solidFill>
            <a:srgbClr val="20609F"/>
          </a:solidFill>
        </p:spPr>
        <p:txBody>
          <a:bodyPr wrap="square" lIns="0" tIns="0" rIns="0" bIns="0" rtlCol="0"/>
          <a:lstStyle/>
          <a:p>
            <a:endParaRPr sz="1803"/>
          </a:p>
        </p:txBody>
      </p:sp>
      <p:pic>
        <p:nvPicPr>
          <p:cNvPr id="52" name="Picture 51">
            <a:extLst>
              <a:ext uri="{FF2B5EF4-FFF2-40B4-BE49-F238E27FC236}">
                <a16:creationId xmlns:a16="http://schemas.microsoft.com/office/drawing/2014/main" id="{3F8B36A9-0CE6-4D3A-8360-6C2811015B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01910" y="453668"/>
            <a:ext cx="1491407" cy="941232"/>
          </a:xfrm>
          <a:prstGeom prst="rect">
            <a:avLst/>
          </a:prstGeom>
        </p:spPr>
      </p:pic>
      <p:sp>
        <p:nvSpPr>
          <p:cNvPr id="26" name="Text Placeholder 9">
            <a:extLst>
              <a:ext uri="{FF2B5EF4-FFF2-40B4-BE49-F238E27FC236}">
                <a16:creationId xmlns:a16="http://schemas.microsoft.com/office/drawing/2014/main" id="{188F5668-F2FA-4947-8C6F-D166AAC52943}"/>
              </a:ext>
            </a:extLst>
          </p:cNvPr>
          <p:cNvSpPr>
            <a:spLocks noGrp="1"/>
          </p:cNvSpPr>
          <p:nvPr>
            <p:ph type="body" sz="quarter" idx="20" hasCustomPrompt="1"/>
          </p:nvPr>
        </p:nvSpPr>
        <p:spPr>
          <a:xfrm>
            <a:off x="10401910" y="6115197"/>
            <a:ext cx="1491407" cy="252468"/>
          </a:xfrm>
          <a:prstGeom prst="rect">
            <a:avLst/>
          </a:prstGeom>
        </p:spPr>
        <p:txBody>
          <a:bodyPr anchor="ctr">
            <a:noAutofit/>
          </a:bodyPr>
          <a:lstStyle>
            <a:lvl1pPr>
              <a:defRPr sz="1102" b="0">
                <a:solidFill>
                  <a:schemeClr val="tx1"/>
                </a:solidFill>
                <a:latin typeface="+mn-lt"/>
                <a:cs typeface="Segoe UI" panose="020B0502040204020203" pitchFamily="34" charset="0"/>
              </a:defRPr>
            </a:lvl1pPr>
          </a:lstStyle>
          <a:p>
            <a:pPr lvl="0"/>
            <a:r>
              <a:rPr lang="en-US"/>
              <a:t>DD MM YYYY</a:t>
            </a:r>
          </a:p>
        </p:txBody>
      </p:sp>
      <p:sp>
        <p:nvSpPr>
          <p:cNvPr id="3" name="Picture Placeholder 2">
            <a:extLst>
              <a:ext uri="{FF2B5EF4-FFF2-40B4-BE49-F238E27FC236}">
                <a16:creationId xmlns:a16="http://schemas.microsoft.com/office/drawing/2014/main" id="{55EE9D86-BE04-41E8-B3D6-25D21FFF710A}"/>
              </a:ext>
            </a:extLst>
          </p:cNvPr>
          <p:cNvSpPr>
            <a:spLocks noGrp="1"/>
          </p:cNvSpPr>
          <p:nvPr>
            <p:ph type="pic" sz="quarter" idx="21"/>
          </p:nvPr>
        </p:nvSpPr>
        <p:spPr>
          <a:xfrm>
            <a:off x="0" y="97349"/>
            <a:ext cx="10114397" cy="6661900"/>
          </a:xfrm>
        </p:spPr>
        <p:txBody>
          <a:bodyPr/>
          <a:lstStyle/>
          <a:p>
            <a:r>
              <a:rPr lang="en-US"/>
              <a:t>Click icon to add picture</a:t>
            </a:r>
            <a:endParaRPr lang="en-GB"/>
          </a:p>
        </p:txBody>
      </p:sp>
      <p:sp>
        <p:nvSpPr>
          <p:cNvPr id="15" name="Holder 2">
            <a:extLst>
              <a:ext uri="{FF2B5EF4-FFF2-40B4-BE49-F238E27FC236}">
                <a16:creationId xmlns:a16="http://schemas.microsoft.com/office/drawing/2014/main" id="{1AC12A70-9B88-456C-A6E5-B021802FDD4C}"/>
              </a:ext>
            </a:extLst>
          </p:cNvPr>
          <p:cNvSpPr>
            <a:spLocks noGrp="1"/>
          </p:cNvSpPr>
          <p:nvPr>
            <p:ph type="ctrTitle" hasCustomPrompt="1"/>
          </p:nvPr>
        </p:nvSpPr>
        <p:spPr>
          <a:xfrm>
            <a:off x="0" y="1574162"/>
            <a:ext cx="7632726" cy="1066214"/>
          </a:xfrm>
          <a:prstGeom prst="rect">
            <a:avLst/>
          </a:prstGeom>
          <a:solidFill>
            <a:schemeClr val="bg1"/>
          </a:solidFill>
        </p:spPr>
        <p:txBody>
          <a:bodyPr wrap="square" lIns="468000" tIns="0" rIns="0" bIns="0" anchor="ctr" anchorCtr="0">
            <a:noAutofit/>
          </a:bodyPr>
          <a:lstStyle>
            <a:lvl1pPr>
              <a:defRPr sz="2805"/>
            </a:lvl1pPr>
          </a:lstStyle>
          <a:p>
            <a:r>
              <a:rPr lang="en-GB"/>
              <a:t>Presentation title up to two lines and resize / move this box if required</a:t>
            </a:r>
            <a:endParaRPr/>
          </a:p>
        </p:txBody>
      </p:sp>
      <p:sp>
        <p:nvSpPr>
          <p:cNvPr id="22" name="Holder 3">
            <a:extLst>
              <a:ext uri="{FF2B5EF4-FFF2-40B4-BE49-F238E27FC236}">
                <a16:creationId xmlns:a16="http://schemas.microsoft.com/office/drawing/2014/main" id="{8BD36FEB-9BD7-5A9B-6D25-2CF71C5C5114}"/>
              </a:ext>
            </a:extLst>
          </p:cNvPr>
          <p:cNvSpPr>
            <a:spLocks noGrp="1"/>
          </p:cNvSpPr>
          <p:nvPr>
            <p:ph type="subTitle" idx="4" hasCustomPrompt="1"/>
          </p:nvPr>
        </p:nvSpPr>
        <p:spPr>
          <a:xfrm>
            <a:off x="4883943" y="2640377"/>
            <a:ext cx="4230920" cy="1339813"/>
          </a:xfrm>
          <a:prstGeom prst="rect">
            <a:avLst/>
          </a:prstGeom>
          <a:solidFill>
            <a:schemeClr val="tx1">
              <a:alpha val="80000"/>
            </a:schemeClr>
          </a:solidFill>
        </p:spPr>
        <p:txBody>
          <a:bodyPr wrap="square" lIns="252000" tIns="216000" rIns="108000" bIns="0" anchor="t" anchorCtr="0">
            <a:noAutofit/>
          </a:bodyPr>
          <a:lstStyle>
            <a:lvl1pPr>
              <a:defRPr sz="2204" b="0">
                <a:solidFill>
                  <a:schemeClr val="bg1"/>
                </a:solidFill>
                <a:latin typeface="+mn-lt"/>
              </a:defRPr>
            </a:lvl1pPr>
          </a:lstStyle>
          <a:p>
            <a:r>
              <a:rPr lang="en-GB" noProof="0"/>
              <a:t>Subtitle up to two lines and resize/reposition if required</a:t>
            </a:r>
          </a:p>
        </p:txBody>
      </p:sp>
    </p:spTree>
    <p:extLst>
      <p:ext uri="{BB962C8B-B14F-4D97-AF65-F5344CB8AC3E}">
        <p14:creationId xmlns:p14="http://schemas.microsoft.com/office/powerpoint/2010/main" val="3026349949"/>
      </p:ext>
    </p:extLst>
  </p:cSld>
  <p:clrMapOvr>
    <a:masterClrMapping/>
  </p:clrMapOvr>
  <p:extLst>
    <p:ext uri="{DCECCB84-F9BA-43D5-87BE-67443E8EF086}">
      <p15:sldGuideLst xmlns:p15="http://schemas.microsoft.com/office/powerpoint/2012/main">
        <p15:guide id="1" orient="horz" pos="2156">
          <p15:clr>
            <a:srgbClr val="FBAE40"/>
          </p15:clr>
        </p15:guide>
        <p15:guide id="2" pos="3832">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detailed)">
    <p:spTree>
      <p:nvGrpSpPr>
        <p:cNvPr id="1" name=""/>
        <p:cNvGrpSpPr/>
        <p:nvPr/>
      </p:nvGrpSpPr>
      <p:grpSpPr>
        <a:xfrm>
          <a:off x="0" y="0"/>
          <a:ext cx="0" cy="0"/>
          <a:chOff x="0" y="0"/>
          <a:chExt cx="0" cy="0"/>
        </a:xfrm>
      </p:grpSpPr>
      <p:sp>
        <p:nvSpPr>
          <p:cNvPr id="33" name="object 7">
            <a:extLst>
              <a:ext uri="{FF2B5EF4-FFF2-40B4-BE49-F238E27FC236}">
                <a16:creationId xmlns:a16="http://schemas.microsoft.com/office/drawing/2014/main" id="{D1E42EA1-8A24-48FC-84DA-02C30EFE92C1}"/>
              </a:ext>
            </a:extLst>
          </p:cNvPr>
          <p:cNvSpPr/>
          <p:nvPr userDrawn="1"/>
        </p:nvSpPr>
        <p:spPr>
          <a:xfrm>
            <a:off x="0" y="13"/>
            <a:ext cx="10114397" cy="97335"/>
          </a:xfrm>
          <a:custGeom>
            <a:avLst/>
            <a:gdLst/>
            <a:ahLst/>
            <a:cxnLst/>
            <a:rect l="l" t="t" r="r" b="b"/>
            <a:pathLst>
              <a:path w="10093325" h="97155">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34" name="object 8">
            <a:extLst>
              <a:ext uri="{FF2B5EF4-FFF2-40B4-BE49-F238E27FC236}">
                <a16:creationId xmlns:a16="http://schemas.microsoft.com/office/drawing/2014/main" id="{8F14EC34-2B31-4EB6-830E-3DB530142ABB}"/>
              </a:ext>
            </a:extLst>
          </p:cNvPr>
          <p:cNvSpPr/>
          <p:nvPr userDrawn="1"/>
        </p:nvSpPr>
        <p:spPr>
          <a:xfrm>
            <a:off x="10114167" y="13"/>
            <a:ext cx="1602268" cy="97335"/>
          </a:xfrm>
          <a:custGeom>
            <a:avLst/>
            <a:gdLst/>
            <a:ahLst/>
            <a:cxnLst/>
            <a:rect l="l" t="t" r="r" b="b"/>
            <a:pathLst>
              <a:path w="1598929" h="97155">
                <a:moveTo>
                  <a:pt x="1598828" y="0"/>
                </a:moveTo>
                <a:lnTo>
                  <a:pt x="0" y="0"/>
                </a:lnTo>
                <a:lnTo>
                  <a:pt x="0" y="96685"/>
                </a:lnTo>
                <a:lnTo>
                  <a:pt x="1598828" y="96685"/>
                </a:lnTo>
                <a:lnTo>
                  <a:pt x="1598828" y="0"/>
                </a:lnTo>
                <a:close/>
              </a:path>
            </a:pathLst>
          </a:custGeom>
          <a:solidFill>
            <a:srgbClr val="8BB0DC"/>
          </a:solidFill>
        </p:spPr>
        <p:txBody>
          <a:bodyPr wrap="square" lIns="0" tIns="0" rIns="0" bIns="0" rtlCol="0"/>
          <a:lstStyle/>
          <a:p>
            <a:endParaRPr sz="1803"/>
          </a:p>
        </p:txBody>
      </p:sp>
      <p:sp>
        <p:nvSpPr>
          <p:cNvPr id="35" name="object 9">
            <a:extLst>
              <a:ext uri="{FF2B5EF4-FFF2-40B4-BE49-F238E27FC236}">
                <a16:creationId xmlns:a16="http://schemas.microsoft.com/office/drawing/2014/main" id="{66FC6417-9B2E-45CB-886B-83912FE2FB73}"/>
              </a:ext>
            </a:extLst>
          </p:cNvPr>
          <p:cNvSpPr/>
          <p:nvPr userDrawn="1"/>
        </p:nvSpPr>
        <p:spPr>
          <a:xfrm>
            <a:off x="11716334" y="13"/>
            <a:ext cx="477244" cy="97335"/>
          </a:xfrm>
          <a:custGeom>
            <a:avLst/>
            <a:gdLst/>
            <a:ahLst/>
            <a:cxnLst/>
            <a:rect l="l" t="t" r="r" b="b"/>
            <a:pathLst>
              <a:path w="476250" h="97155">
                <a:moveTo>
                  <a:pt x="476072" y="0"/>
                </a:moveTo>
                <a:lnTo>
                  <a:pt x="0" y="0"/>
                </a:lnTo>
                <a:lnTo>
                  <a:pt x="0" y="96685"/>
                </a:lnTo>
                <a:lnTo>
                  <a:pt x="476072" y="96685"/>
                </a:lnTo>
                <a:lnTo>
                  <a:pt x="476072" y="0"/>
                </a:lnTo>
                <a:close/>
              </a:path>
            </a:pathLst>
          </a:custGeom>
          <a:solidFill>
            <a:srgbClr val="20609F"/>
          </a:solidFill>
        </p:spPr>
        <p:txBody>
          <a:bodyPr wrap="square" lIns="0" tIns="0" rIns="0" bIns="0" rtlCol="0"/>
          <a:lstStyle/>
          <a:p>
            <a:endParaRPr sz="1803"/>
          </a:p>
        </p:txBody>
      </p:sp>
      <p:sp>
        <p:nvSpPr>
          <p:cNvPr id="36" name="object 10">
            <a:extLst>
              <a:ext uri="{FF2B5EF4-FFF2-40B4-BE49-F238E27FC236}">
                <a16:creationId xmlns:a16="http://schemas.microsoft.com/office/drawing/2014/main" id="{D7D359A0-0877-4787-BB3F-B58971BA9F1E}"/>
              </a:ext>
            </a:extLst>
          </p:cNvPr>
          <p:cNvSpPr/>
          <p:nvPr userDrawn="1"/>
        </p:nvSpPr>
        <p:spPr>
          <a:xfrm>
            <a:off x="10114167" y="1741283"/>
            <a:ext cx="2079512" cy="5116717"/>
          </a:xfrm>
          <a:custGeom>
            <a:avLst/>
            <a:gdLst/>
            <a:ahLst/>
            <a:cxnLst/>
            <a:rect l="l" t="t" r="r" b="b"/>
            <a:pathLst>
              <a:path w="2075179" h="5005705">
                <a:moveTo>
                  <a:pt x="2074900" y="0"/>
                </a:moveTo>
                <a:lnTo>
                  <a:pt x="0" y="0"/>
                </a:lnTo>
                <a:lnTo>
                  <a:pt x="0" y="5005260"/>
                </a:lnTo>
                <a:lnTo>
                  <a:pt x="2074900" y="5005260"/>
                </a:lnTo>
                <a:lnTo>
                  <a:pt x="2074900" y="0"/>
                </a:lnTo>
                <a:close/>
              </a:path>
            </a:pathLst>
          </a:custGeom>
          <a:solidFill>
            <a:srgbClr val="E6E7E8"/>
          </a:solidFill>
        </p:spPr>
        <p:txBody>
          <a:bodyPr wrap="square" lIns="0" tIns="0" rIns="0" bIns="0" rtlCol="0"/>
          <a:lstStyle/>
          <a:p>
            <a:endParaRPr sz="1803"/>
          </a:p>
        </p:txBody>
      </p:sp>
      <p:sp>
        <p:nvSpPr>
          <p:cNvPr id="41" name="object 9">
            <a:extLst>
              <a:ext uri="{FF2B5EF4-FFF2-40B4-BE49-F238E27FC236}">
                <a16:creationId xmlns:a16="http://schemas.microsoft.com/office/drawing/2014/main" id="{05CFF60C-734B-4CA3-B323-D91E7E83EC79}"/>
              </a:ext>
            </a:extLst>
          </p:cNvPr>
          <p:cNvSpPr/>
          <p:nvPr userDrawn="1"/>
        </p:nvSpPr>
        <p:spPr>
          <a:xfrm>
            <a:off x="0" y="6759249"/>
            <a:ext cx="10114397" cy="97335"/>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42" name="object 10">
            <a:extLst>
              <a:ext uri="{FF2B5EF4-FFF2-40B4-BE49-F238E27FC236}">
                <a16:creationId xmlns:a16="http://schemas.microsoft.com/office/drawing/2014/main" id="{B7BAB8EB-64E9-40EA-A4BF-CBA9DF040453}"/>
              </a:ext>
            </a:extLst>
          </p:cNvPr>
          <p:cNvSpPr/>
          <p:nvPr userDrawn="1"/>
        </p:nvSpPr>
        <p:spPr>
          <a:xfrm>
            <a:off x="10114167" y="6759249"/>
            <a:ext cx="1602268" cy="97335"/>
          </a:xfrm>
          <a:custGeom>
            <a:avLst/>
            <a:gdLst/>
            <a:ahLst/>
            <a:cxnLst/>
            <a:rect l="l" t="t" r="r" b="b"/>
            <a:pathLst>
              <a:path w="1598929" h="97154">
                <a:moveTo>
                  <a:pt x="1598815" y="0"/>
                </a:moveTo>
                <a:lnTo>
                  <a:pt x="0" y="0"/>
                </a:lnTo>
                <a:lnTo>
                  <a:pt x="0" y="96685"/>
                </a:lnTo>
                <a:lnTo>
                  <a:pt x="1598815" y="96685"/>
                </a:lnTo>
                <a:lnTo>
                  <a:pt x="1598815" y="0"/>
                </a:lnTo>
                <a:close/>
              </a:path>
            </a:pathLst>
          </a:custGeom>
          <a:solidFill>
            <a:srgbClr val="8BB0DC"/>
          </a:solidFill>
        </p:spPr>
        <p:txBody>
          <a:bodyPr wrap="square" lIns="0" tIns="0" rIns="0" bIns="0" rtlCol="0"/>
          <a:lstStyle/>
          <a:p>
            <a:endParaRPr sz="1803"/>
          </a:p>
        </p:txBody>
      </p:sp>
      <p:sp>
        <p:nvSpPr>
          <p:cNvPr id="43" name="object 11">
            <a:extLst>
              <a:ext uri="{FF2B5EF4-FFF2-40B4-BE49-F238E27FC236}">
                <a16:creationId xmlns:a16="http://schemas.microsoft.com/office/drawing/2014/main" id="{02FE2F99-CFE5-4EEE-A737-F8E231D63572}"/>
              </a:ext>
            </a:extLst>
          </p:cNvPr>
          <p:cNvSpPr/>
          <p:nvPr userDrawn="1"/>
        </p:nvSpPr>
        <p:spPr>
          <a:xfrm>
            <a:off x="11716320" y="6759249"/>
            <a:ext cx="477244" cy="97335"/>
          </a:xfrm>
          <a:custGeom>
            <a:avLst/>
            <a:gdLst/>
            <a:ahLst/>
            <a:cxnLst/>
            <a:rect l="l" t="t" r="r" b="b"/>
            <a:pathLst>
              <a:path w="476250" h="97154">
                <a:moveTo>
                  <a:pt x="476084" y="0"/>
                </a:moveTo>
                <a:lnTo>
                  <a:pt x="0" y="0"/>
                </a:lnTo>
                <a:lnTo>
                  <a:pt x="0" y="96685"/>
                </a:lnTo>
                <a:lnTo>
                  <a:pt x="476084" y="96685"/>
                </a:lnTo>
                <a:lnTo>
                  <a:pt x="476084" y="0"/>
                </a:lnTo>
                <a:close/>
              </a:path>
            </a:pathLst>
          </a:custGeom>
          <a:solidFill>
            <a:srgbClr val="20609F"/>
          </a:solidFill>
        </p:spPr>
        <p:txBody>
          <a:bodyPr wrap="square" lIns="0" tIns="0" rIns="0" bIns="0" rtlCol="0"/>
          <a:lstStyle/>
          <a:p>
            <a:endParaRPr sz="1803"/>
          </a:p>
        </p:txBody>
      </p:sp>
      <p:pic>
        <p:nvPicPr>
          <p:cNvPr id="52" name="Picture 51">
            <a:extLst>
              <a:ext uri="{FF2B5EF4-FFF2-40B4-BE49-F238E27FC236}">
                <a16:creationId xmlns:a16="http://schemas.microsoft.com/office/drawing/2014/main" id="{3F8B36A9-0CE6-4D3A-8360-6C2811015BB6}"/>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401910" y="453668"/>
            <a:ext cx="1491406" cy="941232"/>
          </a:xfrm>
          <a:prstGeom prst="rect">
            <a:avLst/>
          </a:prstGeom>
        </p:spPr>
      </p:pic>
      <p:sp>
        <p:nvSpPr>
          <p:cNvPr id="26" name="Text Placeholder 9">
            <a:extLst>
              <a:ext uri="{FF2B5EF4-FFF2-40B4-BE49-F238E27FC236}">
                <a16:creationId xmlns:a16="http://schemas.microsoft.com/office/drawing/2014/main" id="{188F5668-F2FA-4947-8C6F-D166AAC52943}"/>
              </a:ext>
            </a:extLst>
          </p:cNvPr>
          <p:cNvSpPr>
            <a:spLocks noGrp="1"/>
          </p:cNvSpPr>
          <p:nvPr>
            <p:ph type="body" sz="quarter" idx="20" hasCustomPrompt="1"/>
          </p:nvPr>
        </p:nvSpPr>
        <p:spPr>
          <a:xfrm>
            <a:off x="10401910" y="6115197"/>
            <a:ext cx="1491407" cy="252468"/>
          </a:xfrm>
          <a:prstGeom prst="rect">
            <a:avLst/>
          </a:prstGeom>
        </p:spPr>
        <p:txBody>
          <a:bodyPr anchor="ctr">
            <a:noAutofit/>
          </a:bodyPr>
          <a:lstStyle>
            <a:lvl1pPr>
              <a:defRPr sz="1102" b="0">
                <a:solidFill>
                  <a:schemeClr val="tx1"/>
                </a:solidFill>
                <a:latin typeface="+mn-lt"/>
                <a:cs typeface="Segoe UI" panose="020B0502040204020203" pitchFamily="34" charset="0"/>
              </a:defRPr>
            </a:lvl1pPr>
          </a:lstStyle>
          <a:p>
            <a:pPr lvl="0"/>
            <a:r>
              <a:rPr lang="en-US"/>
              <a:t>DD MM YYYY</a:t>
            </a:r>
          </a:p>
        </p:txBody>
      </p:sp>
      <p:sp>
        <p:nvSpPr>
          <p:cNvPr id="3" name="Picture Placeholder 2">
            <a:extLst>
              <a:ext uri="{FF2B5EF4-FFF2-40B4-BE49-F238E27FC236}">
                <a16:creationId xmlns:a16="http://schemas.microsoft.com/office/drawing/2014/main" id="{55EE9D86-BE04-41E8-B3D6-25D21FFF710A}"/>
              </a:ext>
            </a:extLst>
          </p:cNvPr>
          <p:cNvSpPr>
            <a:spLocks noGrp="1"/>
          </p:cNvSpPr>
          <p:nvPr>
            <p:ph type="pic" sz="quarter" idx="21"/>
          </p:nvPr>
        </p:nvSpPr>
        <p:spPr>
          <a:xfrm>
            <a:off x="0" y="97349"/>
            <a:ext cx="10114397" cy="6661900"/>
          </a:xfrm>
        </p:spPr>
        <p:txBody>
          <a:bodyPr/>
          <a:lstStyle/>
          <a:p>
            <a:r>
              <a:rPr lang="en-US"/>
              <a:t>Click icon to add picture</a:t>
            </a:r>
            <a:endParaRPr lang="en-GB"/>
          </a:p>
        </p:txBody>
      </p:sp>
      <p:sp>
        <p:nvSpPr>
          <p:cNvPr id="15" name="Holder 2">
            <a:extLst>
              <a:ext uri="{FF2B5EF4-FFF2-40B4-BE49-F238E27FC236}">
                <a16:creationId xmlns:a16="http://schemas.microsoft.com/office/drawing/2014/main" id="{1AC12A70-9B88-456C-A6E5-B021802FDD4C}"/>
              </a:ext>
            </a:extLst>
          </p:cNvPr>
          <p:cNvSpPr>
            <a:spLocks noGrp="1"/>
          </p:cNvSpPr>
          <p:nvPr>
            <p:ph type="ctrTitle" hasCustomPrompt="1"/>
          </p:nvPr>
        </p:nvSpPr>
        <p:spPr>
          <a:xfrm>
            <a:off x="0" y="1574162"/>
            <a:ext cx="7632726" cy="1066214"/>
          </a:xfrm>
          <a:prstGeom prst="rect">
            <a:avLst/>
          </a:prstGeom>
          <a:solidFill>
            <a:schemeClr val="bg1"/>
          </a:solidFill>
        </p:spPr>
        <p:txBody>
          <a:bodyPr wrap="square" lIns="468000" tIns="0" rIns="0" bIns="0" anchor="ctr" anchorCtr="0">
            <a:noAutofit/>
          </a:bodyPr>
          <a:lstStyle>
            <a:lvl1pPr>
              <a:defRPr sz="2805"/>
            </a:lvl1pPr>
          </a:lstStyle>
          <a:p>
            <a:r>
              <a:rPr lang="en-GB"/>
              <a:t>Presentation title up to two lines and resize / move this box if required</a:t>
            </a:r>
            <a:endParaRPr/>
          </a:p>
        </p:txBody>
      </p:sp>
      <p:sp>
        <p:nvSpPr>
          <p:cNvPr id="16" name="Holder 3">
            <a:extLst>
              <a:ext uri="{FF2B5EF4-FFF2-40B4-BE49-F238E27FC236}">
                <a16:creationId xmlns:a16="http://schemas.microsoft.com/office/drawing/2014/main" id="{E3A86FB1-0292-4B62-A167-F36B80BD2C4A}"/>
              </a:ext>
            </a:extLst>
          </p:cNvPr>
          <p:cNvSpPr>
            <a:spLocks noGrp="1"/>
          </p:cNvSpPr>
          <p:nvPr>
            <p:ph type="subTitle" idx="4" hasCustomPrompt="1"/>
          </p:nvPr>
        </p:nvSpPr>
        <p:spPr>
          <a:xfrm>
            <a:off x="4024530" y="2640376"/>
            <a:ext cx="6089637" cy="2044675"/>
          </a:xfrm>
          <a:prstGeom prst="rect">
            <a:avLst/>
          </a:prstGeom>
          <a:solidFill>
            <a:srgbClr val="000000">
              <a:alpha val="80000"/>
            </a:srgbClr>
          </a:solidFill>
        </p:spPr>
        <p:txBody>
          <a:bodyPr wrap="square" lIns="252000" tIns="216000" rIns="108000" bIns="0" anchor="t" anchorCtr="0">
            <a:noAutofit/>
          </a:bodyPr>
          <a:lstStyle>
            <a:lvl1pPr>
              <a:defRPr sz="2204" b="0">
                <a:solidFill>
                  <a:schemeClr val="bg1"/>
                </a:solidFill>
                <a:latin typeface="+mn-lt"/>
              </a:defRPr>
            </a:lvl1pPr>
          </a:lstStyle>
          <a:p>
            <a:r>
              <a:rPr lang="en-GB"/>
              <a:t>Presentation subtitle up to two lines and resize / move this box if required</a:t>
            </a:r>
            <a:endParaRPr/>
          </a:p>
        </p:txBody>
      </p:sp>
      <p:sp>
        <p:nvSpPr>
          <p:cNvPr id="19" name="Text Placeholder 9">
            <a:extLst>
              <a:ext uri="{FF2B5EF4-FFF2-40B4-BE49-F238E27FC236}">
                <a16:creationId xmlns:a16="http://schemas.microsoft.com/office/drawing/2014/main" id="{43F43EE7-6BC2-44E5-8CA9-1953DEB3C392}"/>
              </a:ext>
            </a:extLst>
          </p:cNvPr>
          <p:cNvSpPr>
            <a:spLocks noGrp="1"/>
          </p:cNvSpPr>
          <p:nvPr>
            <p:ph type="body" sz="quarter" idx="10" hasCustomPrompt="1"/>
          </p:nvPr>
        </p:nvSpPr>
        <p:spPr>
          <a:xfrm>
            <a:off x="4281644" y="3762929"/>
            <a:ext cx="2055240" cy="194369"/>
          </a:xfrm>
          <a:prstGeom prst="rect">
            <a:avLst/>
          </a:prstGeom>
        </p:spPr>
        <p:txBody>
          <a:bodyPr>
            <a:noAutofit/>
          </a:bodyPr>
          <a:lstStyle>
            <a:lvl1pPr>
              <a:defRPr sz="1102" b="0">
                <a:solidFill>
                  <a:srgbClr val="0097CE"/>
                </a:solidFill>
                <a:latin typeface="+mn-lt"/>
                <a:cs typeface="Segoe UI" panose="020B0502040204020203" pitchFamily="34" charset="0"/>
              </a:defRPr>
            </a:lvl1pPr>
          </a:lstStyle>
          <a:p>
            <a:pPr lvl="0"/>
            <a:r>
              <a:rPr lang="en-US"/>
              <a:t>Presentation to:</a:t>
            </a:r>
          </a:p>
        </p:txBody>
      </p:sp>
      <p:sp>
        <p:nvSpPr>
          <p:cNvPr id="20" name="Text Placeholder 9">
            <a:extLst>
              <a:ext uri="{FF2B5EF4-FFF2-40B4-BE49-F238E27FC236}">
                <a16:creationId xmlns:a16="http://schemas.microsoft.com/office/drawing/2014/main" id="{5430BBC2-167A-4998-A112-D5087BC89619}"/>
              </a:ext>
            </a:extLst>
          </p:cNvPr>
          <p:cNvSpPr>
            <a:spLocks noGrp="1"/>
          </p:cNvSpPr>
          <p:nvPr>
            <p:ph type="body" sz="quarter" idx="11" hasCustomPrompt="1"/>
          </p:nvPr>
        </p:nvSpPr>
        <p:spPr>
          <a:xfrm>
            <a:off x="4281644" y="3940443"/>
            <a:ext cx="2055240" cy="194369"/>
          </a:xfrm>
          <a:prstGeom prst="rect">
            <a:avLst/>
          </a:prstGeom>
        </p:spPr>
        <p:txBody>
          <a:bodyPr>
            <a:noAutofit/>
          </a:bodyPr>
          <a:lstStyle>
            <a:lvl1pPr>
              <a:defRPr sz="1102" b="1">
                <a:solidFill>
                  <a:schemeClr val="bg1"/>
                </a:solidFill>
                <a:latin typeface="+mn-lt"/>
                <a:cs typeface="Segoe UI" panose="020B0502040204020203" pitchFamily="34" charset="0"/>
              </a:defRPr>
            </a:lvl1pPr>
          </a:lstStyle>
          <a:p>
            <a:pPr lvl="0"/>
            <a:r>
              <a:rPr lang="en-US"/>
              <a:t>Name Surname</a:t>
            </a:r>
          </a:p>
        </p:txBody>
      </p:sp>
      <p:sp>
        <p:nvSpPr>
          <p:cNvPr id="29" name="Text Placeholder 9">
            <a:extLst>
              <a:ext uri="{FF2B5EF4-FFF2-40B4-BE49-F238E27FC236}">
                <a16:creationId xmlns:a16="http://schemas.microsoft.com/office/drawing/2014/main" id="{BC2FF072-72E6-4062-A42D-AB04D55F311B}"/>
              </a:ext>
            </a:extLst>
          </p:cNvPr>
          <p:cNvSpPr>
            <a:spLocks noGrp="1"/>
          </p:cNvSpPr>
          <p:nvPr>
            <p:ph type="body" sz="quarter" idx="14" hasCustomPrompt="1"/>
          </p:nvPr>
        </p:nvSpPr>
        <p:spPr>
          <a:xfrm>
            <a:off x="6619381" y="3762929"/>
            <a:ext cx="2055240" cy="194369"/>
          </a:xfrm>
          <a:prstGeom prst="rect">
            <a:avLst/>
          </a:prstGeom>
        </p:spPr>
        <p:txBody>
          <a:bodyPr>
            <a:noAutofit/>
          </a:bodyPr>
          <a:lstStyle>
            <a:lvl1pPr>
              <a:defRPr sz="1102" b="0">
                <a:solidFill>
                  <a:srgbClr val="0097CE"/>
                </a:solidFill>
                <a:latin typeface="+mn-lt"/>
                <a:cs typeface="Segoe UI" panose="020B0502040204020203" pitchFamily="34" charset="0"/>
              </a:defRPr>
            </a:lvl1pPr>
          </a:lstStyle>
          <a:p>
            <a:pPr lvl="0"/>
            <a:r>
              <a:rPr lang="en-US"/>
              <a:t>Presentation by:</a:t>
            </a:r>
          </a:p>
        </p:txBody>
      </p:sp>
      <p:sp>
        <p:nvSpPr>
          <p:cNvPr id="30" name="Text Placeholder 9">
            <a:extLst>
              <a:ext uri="{FF2B5EF4-FFF2-40B4-BE49-F238E27FC236}">
                <a16:creationId xmlns:a16="http://schemas.microsoft.com/office/drawing/2014/main" id="{69CD500F-F460-4F09-A126-AB558248A655}"/>
              </a:ext>
            </a:extLst>
          </p:cNvPr>
          <p:cNvSpPr>
            <a:spLocks noGrp="1"/>
          </p:cNvSpPr>
          <p:nvPr>
            <p:ph type="body" sz="quarter" idx="15" hasCustomPrompt="1"/>
          </p:nvPr>
        </p:nvSpPr>
        <p:spPr>
          <a:xfrm>
            <a:off x="6619381" y="3940443"/>
            <a:ext cx="2055240" cy="194369"/>
          </a:xfrm>
          <a:prstGeom prst="rect">
            <a:avLst/>
          </a:prstGeom>
        </p:spPr>
        <p:txBody>
          <a:bodyPr>
            <a:noAutofit/>
          </a:bodyPr>
          <a:lstStyle>
            <a:lvl1pPr>
              <a:defRPr sz="1102" b="1">
                <a:solidFill>
                  <a:schemeClr val="bg1"/>
                </a:solidFill>
                <a:latin typeface="+mn-lt"/>
                <a:cs typeface="Segoe UI" panose="020B0502040204020203" pitchFamily="34" charset="0"/>
              </a:defRPr>
            </a:lvl1pPr>
          </a:lstStyle>
          <a:p>
            <a:pPr lvl="0"/>
            <a:r>
              <a:rPr lang="en-US"/>
              <a:t>Name Surname</a:t>
            </a:r>
          </a:p>
        </p:txBody>
      </p:sp>
      <p:sp>
        <p:nvSpPr>
          <p:cNvPr id="31" name="Text Placeholder 9">
            <a:extLst>
              <a:ext uri="{FF2B5EF4-FFF2-40B4-BE49-F238E27FC236}">
                <a16:creationId xmlns:a16="http://schemas.microsoft.com/office/drawing/2014/main" id="{326E929C-81D1-447E-B0A1-8D78D5417164}"/>
              </a:ext>
            </a:extLst>
          </p:cNvPr>
          <p:cNvSpPr>
            <a:spLocks noGrp="1"/>
          </p:cNvSpPr>
          <p:nvPr>
            <p:ph type="body" sz="quarter" idx="16" hasCustomPrompt="1"/>
          </p:nvPr>
        </p:nvSpPr>
        <p:spPr>
          <a:xfrm>
            <a:off x="4286042" y="4123260"/>
            <a:ext cx="2055240" cy="194369"/>
          </a:xfrm>
          <a:prstGeom prst="rect">
            <a:avLst/>
          </a:prstGeom>
        </p:spPr>
        <p:txBody>
          <a:bodyPr>
            <a:noAutofit/>
          </a:bodyPr>
          <a:lstStyle>
            <a:lvl1pPr>
              <a:defRPr sz="1102" b="0">
                <a:solidFill>
                  <a:schemeClr val="bg1"/>
                </a:solidFill>
                <a:latin typeface="+mn-lt"/>
                <a:cs typeface="Segoe UI" panose="020B0502040204020203" pitchFamily="34" charset="0"/>
              </a:defRPr>
            </a:lvl1pPr>
          </a:lstStyle>
          <a:p>
            <a:pPr lvl="0"/>
            <a:r>
              <a:rPr lang="en-US"/>
              <a:t>Click to edit or leave blank</a:t>
            </a:r>
          </a:p>
        </p:txBody>
      </p:sp>
      <p:sp>
        <p:nvSpPr>
          <p:cNvPr id="32" name="Text Placeholder 9">
            <a:extLst>
              <a:ext uri="{FF2B5EF4-FFF2-40B4-BE49-F238E27FC236}">
                <a16:creationId xmlns:a16="http://schemas.microsoft.com/office/drawing/2014/main" id="{580090B0-B3EC-4E8E-A67C-ACFC9F08AA73}"/>
              </a:ext>
            </a:extLst>
          </p:cNvPr>
          <p:cNvSpPr>
            <a:spLocks noGrp="1"/>
          </p:cNvSpPr>
          <p:nvPr>
            <p:ph type="body" sz="quarter" idx="17" hasCustomPrompt="1"/>
          </p:nvPr>
        </p:nvSpPr>
        <p:spPr>
          <a:xfrm>
            <a:off x="4286042" y="4314211"/>
            <a:ext cx="2055240" cy="194369"/>
          </a:xfrm>
          <a:prstGeom prst="rect">
            <a:avLst/>
          </a:prstGeom>
        </p:spPr>
        <p:txBody>
          <a:bodyPr>
            <a:noAutofit/>
          </a:bodyPr>
          <a:lstStyle>
            <a:lvl1pPr>
              <a:defRPr sz="1102" b="0">
                <a:solidFill>
                  <a:schemeClr val="bg1"/>
                </a:solidFill>
                <a:latin typeface="+mn-lt"/>
                <a:cs typeface="Segoe UI" panose="020B0502040204020203" pitchFamily="34" charset="0"/>
              </a:defRPr>
            </a:lvl1pPr>
          </a:lstStyle>
          <a:p>
            <a:pPr lvl="0"/>
            <a:r>
              <a:rPr lang="en-US"/>
              <a:t>Click to edit or leave blank</a:t>
            </a:r>
          </a:p>
        </p:txBody>
      </p:sp>
      <p:sp>
        <p:nvSpPr>
          <p:cNvPr id="48" name="Text Placeholder 9">
            <a:extLst>
              <a:ext uri="{FF2B5EF4-FFF2-40B4-BE49-F238E27FC236}">
                <a16:creationId xmlns:a16="http://schemas.microsoft.com/office/drawing/2014/main" id="{472CEC55-C655-4839-9378-E9127A1F0371}"/>
              </a:ext>
            </a:extLst>
          </p:cNvPr>
          <p:cNvSpPr>
            <a:spLocks noGrp="1"/>
          </p:cNvSpPr>
          <p:nvPr>
            <p:ph type="body" sz="quarter" idx="18" hasCustomPrompt="1"/>
          </p:nvPr>
        </p:nvSpPr>
        <p:spPr>
          <a:xfrm>
            <a:off x="6621100" y="4123260"/>
            <a:ext cx="2055240" cy="194369"/>
          </a:xfrm>
          <a:prstGeom prst="rect">
            <a:avLst/>
          </a:prstGeom>
        </p:spPr>
        <p:txBody>
          <a:bodyPr>
            <a:noAutofit/>
          </a:bodyPr>
          <a:lstStyle>
            <a:lvl1pPr>
              <a:defRPr sz="1102" b="0">
                <a:solidFill>
                  <a:schemeClr val="bg1"/>
                </a:solidFill>
                <a:latin typeface="+mn-lt"/>
                <a:cs typeface="Segoe UI" panose="020B0502040204020203" pitchFamily="34" charset="0"/>
              </a:defRPr>
            </a:lvl1pPr>
          </a:lstStyle>
          <a:p>
            <a:pPr lvl="0"/>
            <a:r>
              <a:rPr lang="en-US"/>
              <a:t>Click to edit or leave blank</a:t>
            </a:r>
          </a:p>
        </p:txBody>
      </p:sp>
      <p:sp>
        <p:nvSpPr>
          <p:cNvPr id="49" name="Text Placeholder 9">
            <a:extLst>
              <a:ext uri="{FF2B5EF4-FFF2-40B4-BE49-F238E27FC236}">
                <a16:creationId xmlns:a16="http://schemas.microsoft.com/office/drawing/2014/main" id="{D62326BF-0126-41AD-BEA1-217630699C8B}"/>
              </a:ext>
            </a:extLst>
          </p:cNvPr>
          <p:cNvSpPr>
            <a:spLocks noGrp="1"/>
          </p:cNvSpPr>
          <p:nvPr>
            <p:ph type="body" sz="quarter" idx="19" hasCustomPrompt="1"/>
          </p:nvPr>
        </p:nvSpPr>
        <p:spPr>
          <a:xfrm>
            <a:off x="6621100" y="4314211"/>
            <a:ext cx="2055240" cy="194369"/>
          </a:xfrm>
          <a:prstGeom prst="rect">
            <a:avLst/>
          </a:prstGeom>
        </p:spPr>
        <p:txBody>
          <a:bodyPr>
            <a:noAutofit/>
          </a:bodyPr>
          <a:lstStyle>
            <a:lvl1pPr>
              <a:defRPr sz="1102" b="0">
                <a:solidFill>
                  <a:schemeClr val="bg1"/>
                </a:solidFill>
                <a:latin typeface="+mn-lt"/>
                <a:cs typeface="Segoe UI" panose="020B0502040204020203" pitchFamily="34" charset="0"/>
              </a:defRPr>
            </a:lvl1pPr>
          </a:lstStyle>
          <a:p>
            <a:pPr lvl="0"/>
            <a:r>
              <a:rPr lang="en-US"/>
              <a:t>Click to edit or leave blank</a:t>
            </a:r>
          </a:p>
        </p:txBody>
      </p:sp>
    </p:spTree>
    <p:extLst>
      <p:ext uri="{BB962C8B-B14F-4D97-AF65-F5344CB8AC3E}">
        <p14:creationId xmlns:p14="http://schemas.microsoft.com/office/powerpoint/2010/main" val="67281960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Disclaimer">
    <p:spTree>
      <p:nvGrpSpPr>
        <p:cNvPr id="1" name=""/>
        <p:cNvGrpSpPr/>
        <p:nvPr/>
      </p:nvGrpSpPr>
      <p:grpSpPr>
        <a:xfrm>
          <a:off x="0" y="0"/>
          <a:ext cx="0" cy="0"/>
          <a:chOff x="0" y="0"/>
          <a:chExt cx="0" cy="0"/>
        </a:xfrm>
      </p:grpSpPr>
      <p:sp>
        <p:nvSpPr>
          <p:cNvPr id="22" name="object 10">
            <a:extLst>
              <a:ext uri="{FF2B5EF4-FFF2-40B4-BE49-F238E27FC236}">
                <a16:creationId xmlns:a16="http://schemas.microsoft.com/office/drawing/2014/main" id="{36978586-2D49-9942-71BE-09BB65555B3B}"/>
              </a:ext>
            </a:extLst>
          </p:cNvPr>
          <p:cNvSpPr/>
          <p:nvPr userDrawn="1"/>
        </p:nvSpPr>
        <p:spPr>
          <a:xfrm>
            <a:off x="10114167" y="0"/>
            <a:ext cx="2079512" cy="6858000"/>
          </a:xfrm>
          <a:custGeom>
            <a:avLst/>
            <a:gdLst/>
            <a:ahLst/>
            <a:cxnLst/>
            <a:rect l="l" t="t" r="r" b="b"/>
            <a:pathLst>
              <a:path w="2075179" h="5005705">
                <a:moveTo>
                  <a:pt x="2074900" y="0"/>
                </a:moveTo>
                <a:lnTo>
                  <a:pt x="0" y="0"/>
                </a:lnTo>
                <a:lnTo>
                  <a:pt x="0" y="5005260"/>
                </a:lnTo>
                <a:lnTo>
                  <a:pt x="2074900" y="5005260"/>
                </a:lnTo>
                <a:lnTo>
                  <a:pt x="2074900" y="0"/>
                </a:lnTo>
                <a:close/>
              </a:path>
            </a:pathLst>
          </a:custGeom>
          <a:solidFill>
            <a:srgbClr val="E6E7E8"/>
          </a:solidFill>
        </p:spPr>
        <p:txBody>
          <a:bodyPr wrap="square" lIns="0" tIns="0" rIns="0" bIns="0" rtlCol="0"/>
          <a:lstStyle/>
          <a:p>
            <a:endParaRPr sz="1803"/>
          </a:p>
        </p:txBody>
      </p:sp>
      <p:sp>
        <p:nvSpPr>
          <p:cNvPr id="33" name="object 7">
            <a:extLst>
              <a:ext uri="{FF2B5EF4-FFF2-40B4-BE49-F238E27FC236}">
                <a16:creationId xmlns:a16="http://schemas.microsoft.com/office/drawing/2014/main" id="{D1E42EA1-8A24-48FC-84DA-02C30EFE92C1}"/>
              </a:ext>
            </a:extLst>
          </p:cNvPr>
          <p:cNvSpPr/>
          <p:nvPr userDrawn="1"/>
        </p:nvSpPr>
        <p:spPr>
          <a:xfrm>
            <a:off x="0" y="13"/>
            <a:ext cx="10114397" cy="97335"/>
          </a:xfrm>
          <a:custGeom>
            <a:avLst/>
            <a:gdLst/>
            <a:ahLst/>
            <a:cxnLst/>
            <a:rect l="l" t="t" r="r" b="b"/>
            <a:pathLst>
              <a:path w="10093325" h="97155">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34" name="object 8">
            <a:extLst>
              <a:ext uri="{FF2B5EF4-FFF2-40B4-BE49-F238E27FC236}">
                <a16:creationId xmlns:a16="http://schemas.microsoft.com/office/drawing/2014/main" id="{8F14EC34-2B31-4EB6-830E-3DB530142ABB}"/>
              </a:ext>
            </a:extLst>
          </p:cNvPr>
          <p:cNvSpPr/>
          <p:nvPr userDrawn="1"/>
        </p:nvSpPr>
        <p:spPr>
          <a:xfrm>
            <a:off x="10114167" y="13"/>
            <a:ext cx="1602268" cy="97335"/>
          </a:xfrm>
          <a:custGeom>
            <a:avLst/>
            <a:gdLst/>
            <a:ahLst/>
            <a:cxnLst/>
            <a:rect l="l" t="t" r="r" b="b"/>
            <a:pathLst>
              <a:path w="1598929" h="97155">
                <a:moveTo>
                  <a:pt x="1598828" y="0"/>
                </a:moveTo>
                <a:lnTo>
                  <a:pt x="0" y="0"/>
                </a:lnTo>
                <a:lnTo>
                  <a:pt x="0" y="96685"/>
                </a:lnTo>
                <a:lnTo>
                  <a:pt x="1598828" y="96685"/>
                </a:lnTo>
                <a:lnTo>
                  <a:pt x="1598828" y="0"/>
                </a:lnTo>
                <a:close/>
              </a:path>
            </a:pathLst>
          </a:custGeom>
          <a:solidFill>
            <a:srgbClr val="8BB0DC"/>
          </a:solidFill>
        </p:spPr>
        <p:txBody>
          <a:bodyPr wrap="square" lIns="0" tIns="0" rIns="0" bIns="0" rtlCol="0"/>
          <a:lstStyle/>
          <a:p>
            <a:endParaRPr sz="1803"/>
          </a:p>
        </p:txBody>
      </p:sp>
      <p:sp>
        <p:nvSpPr>
          <p:cNvPr id="35" name="object 9">
            <a:extLst>
              <a:ext uri="{FF2B5EF4-FFF2-40B4-BE49-F238E27FC236}">
                <a16:creationId xmlns:a16="http://schemas.microsoft.com/office/drawing/2014/main" id="{66FC6417-9B2E-45CB-886B-83912FE2FB73}"/>
              </a:ext>
            </a:extLst>
          </p:cNvPr>
          <p:cNvSpPr/>
          <p:nvPr userDrawn="1"/>
        </p:nvSpPr>
        <p:spPr>
          <a:xfrm>
            <a:off x="11716334" y="13"/>
            <a:ext cx="477244" cy="97335"/>
          </a:xfrm>
          <a:custGeom>
            <a:avLst/>
            <a:gdLst/>
            <a:ahLst/>
            <a:cxnLst/>
            <a:rect l="l" t="t" r="r" b="b"/>
            <a:pathLst>
              <a:path w="476250" h="97155">
                <a:moveTo>
                  <a:pt x="476072" y="0"/>
                </a:moveTo>
                <a:lnTo>
                  <a:pt x="0" y="0"/>
                </a:lnTo>
                <a:lnTo>
                  <a:pt x="0" y="96685"/>
                </a:lnTo>
                <a:lnTo>
                  <a:pt x="476072" y="96685"/>
                </a:lnTo>
                <a:lnTo>
                  <a:pt x="476072" y="0"/>
                </a:lnTo>
                <a:close/>
              </a:path>
            </a:pathLst>
          </a:custGeom>
          <a:solidFill>
            <a:srgbClr val="20609F"/>
          </a:solidFill>
        </p:spPr>
        <p:txBody>
          <a:bodyPr wrap="square" lIns="0" tIns="0" rIns="0" bIns="0" rtlCol="0"/>
          <a:lstStyle/>
          <a:p>
            <a:endParaRPr sz="1803"/>
          </a:p>
        </p:txBody>
      </p:sp>
      <p:sp>
        <p:nvSpPr>
          <p:cNvPr id="41" name="object 9">
            <a:extLst>
              <a:ext uri="{FF2B5EF4-FFF2-40B4-BE49-F238E27FC236}">
                <a16:creationId xmlns:a16="http://schemas.microsoft.com/office/drawing/2014/main" id="{05CFF60C-734B-4CA3-B323-D91E7E83EC79}"/>
              </a:ext>
            </a:extLst>
          </p:cNvPr>
          <p:cNvSpPr/>
          <p:nvPr userDrawn="1"/>
        </p:nvSpPr>
        <p:spPr>
          <a:xfrm>
            <a:off x="0" y="6759249"/>
            <a:ext cx="10114397" cy="97335"/>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42" name="object 10">
            <a:extLst>
              <a:ext uri="{FF2B5EF4-FFF2-40B4-BE49-F238E27FC236}">
                <a16:creationId xmlns:a16="http://schemas.microsoft.com/office/drawing/2014/main" id="{B7BAB8EB-64E9-40EA-A4BF-CBA9DF040453}"/>
              </a:ext>
            </a:extLst>
          </p:cNvPr>
          <p:cNvSpPr/>
          <p:nvPr userDrawn="1"/>
        </p:nvSpPr>
        <p:spPr>
          <a:xfrm>
            <a:off x="10114167" y="6759249"/>
            <a:ext cx="1602268" cy="97335"/>
          </a:xfrm>
          <a:custGeom>
            <a:avLst/>
            <a:gdLst/>
            <a:ahLst/>
            <a:cxnLst/>
            <a:rect l="l" t="t" r="r" b="b"/>
            <a:pathLst>
              <a:path w="1598929" h="97154">
                <a:moveTo>
                  <a:pt x="1598815" y="0"/>
                </a:moveTo>
                <a:lnTo>
                  <a:pt x="0" y="0"/>
                </a:lnTo>
                <a:lnTo>
                  <a:pt x="0" y="96685"/>
                </a:lnTo>
                <a:lnTo>
                  <a:pt x="1598815" y="96685"/>
                </a:lnTo>
                <a:lnTo>
                  <a:pt x="1598815" y="0"/>
                </a:lnTo>
                <a:close/>
              </a:path>
            </a:pathLst>
          </a:custGeom>
          <a:solidFill>
            <a:srgbClr val="8BB0DC"/>
          </a:solidFill>
        </p:spPr>
        <p:txBody>
          <a:bodyPr wrap="square" lIns="0" tIns="0" rIns="0" bIns="0" rtlCol="0"/>
          <a:lstStyle/>
          <a:p>
            <a:endParaRPr sz="1803"/>
          </a:p>
        </p:txBody>
      </p:sp>
      <p:sp>
        <p:nvSpPr>
          <p:cNvPr id="43" name="object 11">
            <a:extLst>
              <a:ext uri="{FF2B5EF4-FFF2-40B4-BE49-F238E27FC236}">
                <a16:creationId xmlns:a16="http://schemas.microsoft.com/office/drawing/2014/main" id="{02FE2F99-CFE5-4EEE-A737-F8E231D63572}"/>
              </a:ext>
            </a:extLst>
          </p:cNvPr>
          <p:cNvSpPr/>
          <p:nvPr userDrawn="1"/>
        </p:nvSpPr>
        <p:spPr>
          <a:xfrm>
            <a:off x="11716320" y="6759249"/>
            <a:ext cx="477244" cy="97335"/>
          </a:xfrm>
          <a:custGeom>
            <a:avLst/>
            <a:gdLst/>
            <a:ahLst/>
            <a:cxnLst/>
            <a:rect l="l" t="t" r="r" b="b"/>
            <a:pathLst>
              <a:path w="476250" h="97154">
                <a:moveTo>
                  <a:pt x="476084" y="0"/>
                </a:moveTo>
                <a:lnTo>
                  <a:pt x="0" y="0"/>
                </a:lnTo>
                <a:lnTo>
                  <a:pt x="0" y="96685"/>
                </a:lnTo>
                <a:lnTo>
                  <a:pt x="476084" y="96685"/>
                </a:lnTo>
                <a:lnTo>
                  <a:pt x="476084" y="0"/>
                </a:lnTo>
                <a:close/>
              </a:path>
            </a:pathLst>
          </a:custGeom>
          <a:solidFill>
            <a:srgbClr val="20609F"/>
          </a:solidFill>
        </p:spPr>
        <p:txBody>
          <a:bodyPr wrap="square" lIns="0" tIns="0" rIns="0" bIns="0" rtlCol="0"/>
          <a:lstStyle/>
          <a:p>
            <a:endParaRPr sz="1803"/>
          </a:p>
        </p:txBody>
      </p:sp>
      <p:sp>
        <p:nvSpPr>
          <p:cNvPr id="24" name="Content Placeholder 3" descr="Text heading (Segoe UI 13pt bold)&#10;&#10;Body text: level two text style (Segoe UI 12pt)&#10;&#10;Bullet: level three text style (Segoe UI 12pt)&#10;&#10;Dash: level four text style (Segoe UI 12pt)&#10;&#10;Chevron: level five text style (Segoe UI 12pt)&#10;">
            <a:extLst>
              <a:ext uri="{FF2B5EF4-FFF2-40B4-BE49-F238E27FC236}">
                <a16:creationId xmlns:a16="http://schemas.microsoft.com/office/drawing/2014/main" id="{C1DCD814-0FBC-98D5-8A00-6CC338337540}"/>
              </a:ext>
            </a:extLst>
          </p:cNvPr>
          <p:cNvSpPr txBox="1">
            <a:spLocks/>
          </p:cNvSpPr>
          <p:nvPr userDrawn="1"/>
        </p:nvSpPr>
        <p:spPr>
          <a:xfrm>
            <a:off x="475726" y="1810154"/>
            <a:ext cx="7418595" cy="4375372"/>
          </a:xfrm>
          <a:prstGeom prst="rect">
            <a:avLst/>
          </a:prstGeom>
        </p:spPr>
        <p:txBody>
          <a:bodyPr lIns="0" tIns="0" rIns="0" bIns="0" anchor="b"/>
          <a:lstStyle>
            <a:lvl1pPr marL="0">
              <a:lnSpc>
                <a:spcPct val="108000"/>
              </a:lnSpc>
              <a:defRPr sz="1600" b="1">
                <a:solidFill>
                  <a:schemeClr val="accent1"/>
                </a:solidFill>
                <a:latin typeface="+mn-lt"/>
                <a:ea typeface="+mn-ea"/>
                <a:cs typeface="+mn-cs"/>
              </a:defRPr>
            </a:lvl1pPr>
            <a:lvl2pPr marL="0" indent="0">
              <a:lnSpc>
                <a:spcPct val="108000"/>
              </a:lnSpc>
              <a:defRPr sz="1200">
                <a:solidFill>
                  <a:srgbClr val="243645"/>
                </a:solidFill>
                <a:latin typeface="+mn-lt"/>
                <a:ea typeface="+mn-ea"/>
                <a:cs typeface="+mn-cs"/>
              </a:defRPr>
            </a:lvl2pPr>
            <a:lvl3pPr marL="180975" indent="-180975">
              <a:lnSpc>
                <a:spcPct val="108000"/>
              </a:lnSpc>
              <a:buClr>
                <a:schemeClr val="accent2"/>
              </a:buClr>
              <a:buFont typeface="Arial" panose="020B0604020202020204" pitchFamily="34" charset="0"/>
              <a:buChar char="•"/>
              <a:defRPr sz="1400">
                <a:solidFill>
                  <a:srgbClr val="243645"/>
                </a:solidFill>
                <a:latin typeface="+mn-lt"/>
                <a:ea typeface="+mn-ea"/>
                <a:cs typeface="+mn-cs"/>
              </a:defRPr>
            </a:lvl3pPr>
            <a:lvl4pPr marL="358775" indent="-177800">
              <a:lnSpc>
                <a:spcPct val="108000"/>
              </a:lnSpc>
              <a:buClr>
                <a:schemeClr val="accent2"/>
              </a:buClr>
              <a:buFont typeface="Arial" panose="020B0604020202020204" pitchFamily="34" charset="0"/>
              <a:buChar char="–"/>
              <a:defRPr sz="1400">
                <a:solidFill>
                  <a:srgbClr val="243645"/>
                </a:solidFill>
                <a:latin typeface="+mn-lt"/>
                <a:ea typeface="+mn-ea"/>
                <a:cs typeface="+mn-cs"/>
              </a:defRPr>
            </a:lvl4pPr>
            <a:lvl5pPr marL="539750" indent="-180975">
              <a:lnSpc>
                <a:spcPct val="108000"/>
              </a:lnSpc>
              <a:buClr>
                <a:schemeClr val="accent2"/>
              </a:buClr>
              <a:buFont typeface="Arial" panose="020B0604020202020204" pitchFamily="34" charset="0"/>
              <a:buChar char="&gt;"/>
              <a:defRPr sz="1400">
                <a:solidFill>
                  <a:srgbClr val="243645"/>
                </a:solidFill>
                <a:latin typeface="+mn-lt"/>
                <a:ea typeface="+mn-ea"/>
                <a:cs typeface="+mn-cs"/>
              </a:defRPr>
            </a:lvl5pPr>
            <a:lvl6pPr marL="0" indent="0" algn="l">
              <a:lnSpc>
                <a:spcPct val="108000"/>
              </a:lnSpc>
              <a:defRPr sz="1400" b="1">
                <a:latin typeface="+mn-lt"/>
                <a:ea typeface="+mn-ea"/>
                <a:cs typeface="+mn-cs"/>
              </a:defRPr>
            </a:lvl6pPr>
            <a:lvl7pPr marL="0" indent="0" algn="l">
              <a:lnSpc>
                <a:spcPct val="108000"/>
              </a:lnSpc>
              <a:defRPr sz="1600">
                <a:solidFill>
                  <a:schemeClr val="accent1"/>
                </a:solidFill>
                <a:latin typeface="+mn-lt"/>
                <a:ea typeface="+mn-ea"/>
                <a:cs typeface="+mn-cs"/>
              </a:defRPr>
            </a:lvl7pPr>
            <a:lvl8pPr marL="539750" indent="0">
              <a:lnSpc>
                <a:spcPct val="108000"/>
              </a:lnSpc>
              <a:defRPr sz="1600">
                <a:latin typeface="+mn-lt"/>
                <a:ea typeface="+mn-ea"/>
                <a:cs typeface="+mn-cs"/>
              </a:defRPr>
            </a:lvl8pPr>
            <a:lvl9pPr marL="0" indent="0" algn="l">
              <a:lnSpc>
                <a:spcPct val="108000"/>
              </a:lnSpc>
              <a:defRPr>
                <a:latin typeface="Segoe UI Semibold" panose="020B0702040204020203" pitchFamily="34" charset="0"/>
                <a:ea typeface="+mn-ea"/>
                <a:cs typeface="Segoe UI Semibold" panose="020B0702040204020203" pitchFamily="34" charset="0"/>
              </a:defRPr>
            </a:lvl9pPr>
          </a:lstStyle>
          <a:p>
            <a:pPr lvl="1"/>
            <a:r>
              <a:rPr lang="en-GB" sz="1202" kern="0"/>
              <a:t>The FRC does not accept any liability to any party for any loss, damage or costs howsoever arising, whether directly or indirectly, whether in contract, tort or otherwise from any action or decision taken (or not taken) as a result of any person relying on or otherwise using this document or arising from any omission from it.</a:t>
            </a:r>
          </a:p>
          <a:p>
            <a:pPr lvl="1"/>
            <a:endParaRPr lang="en-GB" sz="1202" kern="0"/>
          </a:p>
          <a:p>
            <a:pPr lvl="1"/>
            <a:r>
              <a:rPr lang="en-GB" sz="1202" kern="0"/>
              <a:t>© The Financial Reporting Council Limited 2022</a:t>
            </a:r>
          </a:p>
          <a:p>
            <a:pPr lvl="1"/>
            <a:r>
              <a:rPr lang="en-GB" sz="1202" kern="0"/>
              <a:t>The Financial Reporting Council Limited is a company limited by guarantee.</a:t>
            </a:r>
          </a:p>
          <a:p>
            <a:pPr lvl="1"/>
            <a:r>
              <a:rPr lang="en-GB" sz="1202" kern="0"/>
              <a:t>Registered in England number 2486368. Registered Office:</a:t>
            </a:r>
          </a:p>
          <a:p>
            <a:pPr lvl="1"/>
            <a:r>
              <a:rPr lang="en-GB" sz="1202" kern="0"/>
              <a:t>8th Floor, 125 London Wall, London EC2Y 5AS</a:t>
            </a:r>
          </a:p>
        </p:txBody>
      </p:sp>
      <p:sp>
        <p:nvSpPr>
          <p:cNvPr id="25" name="Footer Placeholder 10">
            <a:extLst>
              <a:ext uri="{FF2B5EF4-FFF2-40B4-BE49-F238E27FC236}">
                <a16:creationId xmlns:a16="http://schemas.microsoft.com/office/drawing/2014/main" id="{A82E7B1C-15D9-E75E-5B31-32804EE410CC}"/>
              </a:ext>
            </a:extLst>
          </p:cNvPr>
          <p:cNvSpPr>
            <a:spLocks noGrp="1"/>
          </p:cNvSpPr>
          <p:nvPr>
            <p:ph type="ftr" sz="quarter" idx="11"/>
          </p:nvPr>
        </p:nvSpPr>
        <p:spPr>
          <a:xfrm>
            <a:off x="815690" y="6540456"/>
            <a:ext cx="5050522" cy="123339"/>
          </a:xfrm>
        </p:spPr>
        <p:txBody>
          <a:bodyPr/>
          <a:lstStyle/>
          <a:p>
            <a:r>
              <a:rPr lang="en-GB"/>
              <a:t>IESBA Meeting | Firm Culture &amp; Governance | March 2024</a:t>
            </a:r>
          </a:p>
        </p:txBody>
      </p:sp>
      <p:sp>
        <p:nvSpPr>
          <p:cNvPr id="37" name="Holder 4">
            <a:extLst>
              <a:ext uri="{FF2B5EF4-FFF2-40B4-BE49-F238E27FC236}">
                <a16:creationId xmlns:a16="http://schemas.microsoft.com/office/drawing/2014/main" id="{3649B284-030E-9B24-8FA2-13195485C44F}"/>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Tree>
    <p:extLst>
      <p:ext uri="{BB962C8B-B14F-4D97-AF65-F5344CB8AC3E}">
        <p14:creationId xmlns:p14="http://schemas.microsoft.com/office/powerpoint/2010/main" val="3328792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p:cNvSpPr>
            <a:spLocks noGrp="1"/>
          </p:cNvSpPr>
          <p:nvPr>
            <p:ph type="title"/>
          </p:nvPr>
        </p:nvSpPr>
        <p:spPr>
          <a:xfrm>
            <a:off x="508000" y="609600"/>
            <a:ext cx="10058400" cy="533400"/>
          </a:xfrm>
        </p:spPr>
        <p:txBody>
          <a:bodyPr/>
          <a:lstStyle/>
          <a:p>
            <a:r>
              <a:rPr lang="en-US"/>
              <a:t>Click to edit Master title style</a:t>
            </a:r>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419283157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2C39FA7-5199-4E2C-9173-74494D0CB0D6}"/>
              </a:ext>
            </a:extLst>
          </p:cNvPr>
          <p:cNvSpPr>
            <a:spLocks noGrp="1"/>
          </p:cNvSpPr>
          <p:nvPr>
            <p:ph type="title"/>
          </p:nvPr>
        </p:nvSpPr>
        <p:spPr>
          <a:xfrm>
            <a:off x="464344" y="299004"/>
            <a:ext cx="10515282" cy="840791"/>
          </a:xfrm>
        </p:spPr>
        <p:txBody>
          <a:bodyPr tIns="0"/>
          <a:lstStyle>
            <a:lvl1pPr>
              <a:defRPr/>
            </a:lvl1pPr>
          </a:lstStyle>
          <a:p>
            <a:r>
              <a:rPr lang="en-US"/>
              <a:t>Click to edit Master title style</a:t>
            </a:r>
            <a:endParaRPr lang="en-GB"/>
          </a:p>
        </p:txBody>
      </p:sp>
      <p:sp>
        <p:nvSpPr>
          <p:cNvPr id="10" name="Text Placeholder 9">
            <a:extLst>
              <a:ext uri="{FF2B5EF4-FFF2-40B4-BE49-F238E27FC236}">
                <a16:creationId xmlns:a16="http://schemas.microsoft.com/office/drawing/2014/main" id="{4C7A6B67-E858-4105-B382-1E390FFF99BA}"/>
              </a:ext>
            </a:extLst>
          </p:cNvPr>
          <p:cNvSpPr>
            <a:spLocks noGrp="1"/>
          </p:cNvSpPr>
          <p:nvPr>
            <p:ph type="body" sz="quarter" idx="10" hasCustomPrompt="1"/>
          </p:nvPr>
        </p:nvSpPr>
        <p:spPr>
          <a:xfrm>
            <a:off x="464344" y="725888"/>
            <a:ext cx="10515282" cy="324601"/>
          </a:xfrm>
          <a:prstGeom prst="rect">
            <a:avLst/>
          </a:prstGeom>
        </p:spPr>
        <p:txBody>
          <a:bodyPr>
            <a:noAutofit/>
          </a:bodyPr>
          <a:lstStyle>
            <a:lvl1pPr>
              <a:defRPr sz="2405" b="0">
                <a:solidFill>
                  <a:srgbClr val="0097CE"/>
                </a:solidFill>
                <a:latin typeface="+mj-lt"/>
                <a:cs typeface="Segoe UI" panose="020B0502040204020203" pitchFamily="34" charset="0"/>
              </a:defRPr>
            </a:lvl1pPr>
          </a:lstStyle>
          <a:p>
            <a:pPr lvl="0"/>
            <a:r>
              <a:rPr lang="en-US"/>
              <a:t>Click to edit subtitle or leave blank</a:t>
            </a:r>
          </a:p>
        </p:txBody>
      </p:sp>
      <p:sp>
        <p:nvSpPr>
          <p:cNvPr id="11" name="Footer Placeholder 10">
            <a:extLst>
              <a:ext uri="{FF2B5EF4-FFF2-40B4-BE49-F238E27FC236}">
                <a16:creationId xmlns:a16="http://schemas.microsoft.com/office/drawing/2014/main" id="{15D62325-35AB-45DC-A12C-2C2E2922BEDB}"/>
              </a:ext>
            </a:extLst>
          </p:cNvPr>
          <p:cNvSpPr>
            <a:spLocks noGrp="1"/>
          </p:cNvSpPr>
          <p:nvPr>
            <p:ph type="ftr" sz="quarter" idx="11"/>
          </p:nvPr>
        </p:nvSpPr>
        <p:spPr/>
        <p:txBody>
          <a:bodyPr/>
          <a:lstStyle/>
          <a:p>
            <a:r>
              <a:rPr lang="en-GB"/>
              <a:t>IESBA Meeting | Firm Culture &amp; Governance | March 2024</a:t>
            </a:r>
          </a:p>
        </p:txBody>
      </p:sp>
      <p:sp>
        <p:nvSpPr>
          <p:cNvPr id="12" name="Slide Number Placeholder 11">
            <a:extLst>
              <a:ext uri="{FF2B5EF4-FFF2-40B4-BE49-F238E27FC236}">
                <a16:creationId xmlns:a16="http://schemas.microsoft.com/office/drawing/2014/main" id="{5B833F42-0DBD-4066-A0AA-3ECEB495061D}"/>
              </a:ext>
            </a:extLst>
          </p:cNvPr>
          <p:cNvSpPr>
            <a:spLocks noGrp="1"/>
          </p:cNvSpPr>
          <p:nvPr>
            <p:ph type="sldNum" sz="quarter" idx="12"/>
          </p:nvPr>
        </p:nvSpPr>
        <p:spPr/>
        <p:txBody>
          <a:bodyPr/>
          <a:lstStyle/>
          <a:p>
            <a:fld id="{B6F15528-21DE-4FAA-801E-634DDDAF4B2B}" type="slidenum">
              <a:rPr lang="en-GB" smtClean="0"/>
              <a:pPr/>
              <a:t>‹#›</a:t>
            </a:fld>
            <a:endParaRPr lang="en-GB"/>
          </a:p>
        </p:txBody>
      </p:sp>
      <p:sp>
        <p:nvSpPr>
          <p:cNvPr id="9" name="Content Placeholder 3">
            <a:extLst>
              <a:ext uri="{FF2B5EF4-FFF2-40B4-BE49-F238E27FC236}">
                <a16:creationId xmlns:a16="http://schemas.microsoft.com/office/drawing/2014/main" id="{B7B42A29-73FB-467A-B41F-34A86CCE9A5B}"/>
              </a:ext>
            </a:extLst>
          </p:cNvPr>
          <p:cNvSpPr>
            <a:spLocks noGrp="1"/>
          </p:cNvSpPr>
          <p:nvPr>
            <p:ph sz="quarter" idx="13"/>
          </p:nvPr>
        </p:nvSpPr>
        <p:spPr>
          <a:xfrm>
            <a:off x="464518" y="1801975"/>
            <a:ext cx="11124564" cy="4302154"/>
          </a:xfrm>
        </p:spPr>
        <p:txBody>
          <a:bodyPr/>
          <a:lstStyle>
            <a:lvl5pPr marL="540776" indent="-181319">
              <a:buFont typeface="Arial" panose="020B0604020202020204" pitchFamily="34" charset="0"/>
              <a:buChar char="&g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a:extLst>
              <a:ext uri="{FF2B5EF4-FFF2-40B4-BE49-F238E27FC236}">
                <a16:creationId xmlns:a16="http://schemas.microsoft.com/office/drawing/2014/main" id="{62A5619A-AD41-7C52-D8DE-F4B466C8E11F}"/>
              </a:ext>
            </a:extLst>
          </p:cNvPr>
          <p:cNvSpPr>
            <a:spLocks noGrp="1"/>
          </p:cNvSpPr>
          <p:nvPr>
            <p:ph type="body" sz="quarter" idx="14" hasCustomPrompt="1"/>
          </p:nvPr>
        </p:nvSpPr>
        <p:spPr>
          <a:xfrm>
            <a:off x="6089486" y="6538909"/>
            <a:ext cx="5050522" cy="122627"/>
          </a:xfrm>
        </p:spPr>
        <p:txBody>
          <a:bodyPr wrap="square" lIns="0" tIns="0" rIns="0" bIns="0">
            <a:noAutofit/>
          </a:bodyPr>
          <a:lstStyle>
            <a:lvl1pPr>
              <a:defRPr lang="en-US" sz="902" b="0" kern="1200" dirty="0">
                <a:solidFill>
                  <a:schemeClr val="accent2"/>
                </a:solidFill>
              </a:defRPr>
            </a:lvl1pPr>
          </a:lstStyle>
          <a:p>
            <a:pPr lvl="0" algn="l" defTabSz="916137" rtl="0" eaLnBrk="1" latinLnBrk="0" hangingPunct="1"/>
            <a:r>
              <a:rPr lang="en-US"/>
              <a:t>Insert section name here (manually repeat on all pages, except covers/dividers)</a:t>
            </a:r>
          </a:p>
        </p:txBody>
      </p:sp>
    </p:spTree>
    <p:extLst>
      <p:ext uri="{BB962C8B-B14F-4D97-AF65-F5344CB8AC3E}">
        <p14:creationId xmlns:p14="http://schemas.microsoft.com/office/powerpoint/2010/main" val="324937757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3" name="object 4">
            <a:extLst>
              <a:ext uri="{FF2B5EF4-FFF2-40B4-BE49-F238E27FC236}">
                <a16:creationId xmlns:a16="http://schemas.microsoft.com/office/drawing/2014/main" id="{CD30E439-2C9F-469B-8264-16EE78D66EBF}"/>
              </a:ext>
            </a:extLst>
          </p:cNvPr>
          <p:cNvSpPr/>
          <p:nvPr/>
        </p:nvSpPr>
        <p:spPr>
          <a:xfrm>
            <a:off x="10104991" y="12"/>
            <a:ext cx="2087009" cy="6756212"/>
          </a:xfrm>
          <a:custGeom>
            <a:avLst/>
            <a:gdLst/>
            <a:ahLst/>
            <a:cxnLst/>
            <a:rect l="l" t="t" r="r" b="b"/>
            <a:pathLst>
              <a:path w="2075179" h="6743700">
                <a:moveTo>
                  <a:pt x="2074900" y="0"/>
                </a:moveTo>
                <a:lnTo>
                  <a:pt x="0" y="0"/>
                </a:lnTo>
                <a:lnTo>
                  <a:pt x="0" y="6743306"/>
                </a:lnTo>
                <a:lnTo>
                  <a:pt x="2074900" y="6743306"/>
                </a:lnTo>
                <a:lnTo>
                  <a:pt x="2074900" y="0"/>
                </a:lnTo>
                <a:close/>
              </a:path>
            </a:pathLst>
          </a:custGeom>
          <a:solidFill>
            <a:srgbClr val="034995"/>
          </a:solidFill>
        </p:spPr>
        <p:txBody>
          <a:bodyPr wrap="square" lIns="0" tIns="0" rIns="0" bIns="0" rtlCol="0"/>
          <a:lstStyle/>
          <a:p>
            <a:endParaRPr sz="1803"/>
          </a:p>
        </p:txBody>
      </p:sp>
      <p:sp>
        <p:nvSpPr>
          <p:cNvPr id="7" name="object 2">
            <a:extLst>
              <a:ext uri="{FF2B5EF4-FFF2-40B4-BE49-F238E27FC236}">
                <a16:creationId xmlns:a16="http://schemas.microsoft.com/office/drawing/2014/main" id="{75DDD57C-9DA5-4DC5-9F77-051847C07D7A}"/>
              </a:ext>
            </a:extLst>
          </p:cNvPr>
          <p:cNvSpPr/>
          <p:nvPr userDrawn="1"/>
        </p:nvSpPr>
        <p:spPr>
          <a:xfrm>
            <a:off x="1" y="12"/>
            <a:ext cx="10123573" cy="6852911"/>
          </a:xfrm>
          <a:custGeom>
            <a:avLst/>
            <a:gdLst/>
            <a:ahLst/>
            <a:cxnLst/>
            <a:rect l="l" t="t" r="r" b="b"/>
            <a:pathLst>
              <a:path w="12168505" h="6840220">
                <a:moveTo>
                  <a:pt x="12167997" y="0"/>
                </a:moveTo>
                <a:lnTo>
                  <a:pt x="0" y="0"/>
                </a:lnTo>
                <a:lnTo>
                  <a:pt x="0" y="6839991"/>
                </a:lnTo>
                <a:lnTo>
                  <a:pt x="12167997" y="6839991"/>
                </a:lnTo>
                <a:lnTo>
                  <a:pt x="12167997" y="0"/>
                </a:lnTo>
                <a:close/>
              </a:path>
            </a:pathLst>
          </a:custGeom>
          <a:solidFill>
            <a:schemeClr val="accent1"/>
          </a:solidFill>
        </p:spPr>
        <p:txBody>
          <a:bodyPr wrap="square" lIns="0" tIns="0" rIns="0" bIns="0" rtlCol="0"/>
          <a:lstStyle/>
          <a:p>
            <a:endParaRPr sz="1803"/>
          </a:p>
        </p:txBody>
      </p:sp>
      <p:sp>
        <p:nvSpPr>
          <p:cNvPr id="14" name="object 5">
            <a:extLst>
              <a:ext uri="{FF2B5EF4-FFF2-40B4-BE49-F238E27FC236}">
                <a16:creationId xmlns:a16="http://schemas.microsoft.com/office/drawing/2014/main" id="{DEB82E09-C8B9-4479-899C-620193AD2660}"/>
              </a:ext>
            </a:extLst>
          </p:cNvPr>
          <p:cNvSpPr/>
          <p:nvPr/>
        </p:nvSpPr>
        <p:spPr>
          <a:xfrm>
            <a:off x="0" y="6755830"/>
            <a:ext cx="10114397" cy="97335"/>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15" name="object 6">
            <a:extLst>
              <a:ext uri="{FF2B5EF4-FFF2-40B4-BE49-F238E27FC236}">
                <a16:creationId xmlns:a16="http://schemas.microsoft.com/office/drawing/2014/main" id="{4A9BC6AD-73D7-4578-BC75-590CD629FB08}"/>
              </a:ext>
            </a:extLst>
          </p:cNvPr>
          <p:cNvSpPr/>
          <p:nvPr/>
        </p:nvSpPr>
        <p:spPr>
          <a:xfrm>
            <a:off x="10114167" y="6755830"/>
            <a:ext cx="1602268" cy="97335"/>
          </a:xfrm>
          <a:custGeom>
            <a:avLst/>
            <a:gdLst/>
            <a:ahLst/>
            <a:cxnLst/>
            <a:rect l="l" t="t" r="r" b="b"/>
            <a:pathLst>
              <a:path w="1598929" h="97154">
                <a:moveTo>
                  <a:pt x="1598828" y="0"/>
                </a:moveTo>
                <a:lnTo>
                  <a:pt x="0" y="0"/>
                </a:lnTo>
                <a:lnTo>
                  <a:pt x="0" y="96685"/>
                </a:lnTo>
                <a:lnTo>
                  <a:pt x="1598828" y="96685"/>
                </a:lnTo>
                <a:lnTo>
                  <a:pt x="1598828" y="0"/>
                </a:lnTo>
                <a:close/>
              </a:path>
            </a:pathLst>
          </a:custGeom>
          <a:solidFill>
            <a:srgbClr val="8BB0DC"/>
          </a:solidFill>
        </p:spPr>
        <p:txBody>
          <a:bodyPr wrap="square" lIns="0" tIns="0" rIns="0" bIns="0" rtlCol="0"/>
          <a:lstStyle/>
          <a:p>
            <a:endParaRPr sz="1803"/>
          </a:p>
        </p:txBody>
      </p:sp>
      <p:sp>
        <p:nvSpPr>
          <p:cNvPr id="16" name="object 7">
            <a:extLst>
              <a:ext uri="{FF2B5EF4-FFF2-40B4-BE49-F238E27FC236}">
                <a16:creationId xmlns:a16="http://schemas.microsoft.com/office/drawing/2014/main" id="{01D4F5EA-8817-483B-9450-73954AC997EB}"/>
              </a:ext>
            </a:extLst>
          </p:cNvPr>
          <p:cNvSpPr/>
          <p:nvPr/>
        </p:nvSpPr>
        <p:spPr>
          <a:xfrm>
            <a:off x="11716334" y="6755830"/>
            <a:ext cx="477244" cy="97335"/>
          </a:xfrm>
          <a:custGeom>
            <a:avLst/>
            <a:gdLst/>
            <a:ahLst/>
            <a:cxnLst/>
            <a:rect l="l" t="t" r="r" b="b"/>
            <a:pathLst>
              <a:path w="476250" h="97154">
                <a:moveTo>
                  <a:pt x="476072" y="0"/>
                </a:moveTo>
                <a:lnTo>
                  <a:pt x="0" y="0"/>
                </a:lnTo>
                <a:lnTo>
                  <a:pt x="0" y="96685"/>
                </a:lnTo>
                <a:lnTo>
                  <a:pt x="476072" y="96685"/>
                </a:lnTo>
                <a:lnTo>
                  <a:pt x="476072" y="0"/>
                </a:lnTo>
                <a:close/>
              </a:path>
            </a:pathLst>
          </a:custGeom>
          <a:solidFill>
            <a:srgbClr val="20609F"/>
          </a:solidFill>
        </p:spPr>
        <p:txBody>
          <a:bodyPr wrap="square" lIns="0" tIns="0" rIns="0" bIns="0" rtlCol="0"/>
          <a:lstStyle/>
          <a:p>
            <a:endParaRPr sz="1803"/>
          </a:p>
        </p:txBody>
      </p:sp>
      <p:sp>
        <p:nvSpPr>
          <p:cNvPr id="6" name="Text Placeholder 5">
            <a:extLst>
              <a:ext uri="{FF2B5EF4-FFF2-40B4-BE49-F238E27FC236}">
                <a16:creationId xmlns:a16="http://schemas.microsoft.com/office/drawing/2014/main" id="{6CE26DFA-3CCE-4651-AD8B-D9357C7C20E7}"/>
              </a:ext>
            </a:extLst>
          </p:cNvPr>
          <p:cNvSpPr>
            <a:spLocks noGrp="1"/>
          </p:cNvSpPr>
          <p:nvPr>
            <p:ph type="body" sz="quarter" idx="12"/>
          </p:nvPr>
        </p:nvSpPr>
        <p:spPr>
          <a:xfrm>
            <a:off x="1106921" y="1759141"/>
            <a:ext cx="2242024" cy="896672"/>
          </a:xfrm>
        </p:spPr>
        <p:txBody>
          <a:bodyPr/>
          <a:lstStyle>
            <a:lvl1pPr>
              <a:tabLst>
                <a:tab pos="2247400" algn="r"/>
              </a:tabLst>
              <a:defRPr sz="1052">
                <a:solidFill>
                  <a:schemeClr val="bg1"/>
                </a:solidFill>
              </a:defRPr>
            </a:lvl1pPr>
            <a:lvl2pPr>
              <a:defRPr sz="1052">
                <a:solidFill>
                  <a:schemeClr val="bg1"/>
                </a:solidFill>
              </a:defRPr>
            </a:lvl2pPr>
            <a:lvl3pPr marL="0" indent="0">
              <a:buNone/>
              <a:defRPr sz="751">
                <a:solidFill>
                  <a:schemeClr val="bg1"/>
                </a:solidFill>
              </a:defRPr>
            </a:lvl3pPr>
            <a:lvl4pPr marL="89069" indent="-89069">
              <a:buClr>
                <a:schemeClr val="bg1"/>
              </a:buClr>
              <a:buFont typeface="Arial" panose="020B0604020202020204" pitchFamily="34" charset="0"/>
              <a:buChar char="•"/>
              <a:defRPr sz="751">
                <a:solidFill>
                  <a:schemeClr val="bg1"/>
                </a:solidFill>
              </a:defRPr>
            </a:lvl4pPr>
            <a:lvl5pPr marL="178138" indent="-89069">
              <a:buClr>
                <a:schemeClr val="bg1"/>
              </a:buClr>
              <a:buFont typeface="Arial" panose="020B0604020202020204" pitchFamily="34" charset="0"/>
              <a:buChar char="–"/>
              <a:defRPr sz="75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5" name="Text Placeholder 5">
            <a:extLst>
              <a:ext uri="{FF2B5EF4-FFF2-40B4-BE49-F238E27FC236}">
                <a16:creationId xmlns:a16="http://schemas.microsoft.com/office/drawing/2014/main" id="{FE8F49DB-6F0A-4515-BFE7-E63FB78B8A3A}"/>
              </a:ext>
            </a:extLst>
          </p:cNvPr>
          <p:cNvSpPr>
            <a:spLocks noGrp="1"/>
          </p:cNvSpPr>
          <p:nvPr>
            <p:ph type="body" sz="quarter" idx="14"/>
          </p:nvPr>
        </p:nvSpPr>
        <p:spPr>
          <a:xfrm>
            <a:off x="4395017" y="1759141"/>
            <a:ext cx="2242024" cy="896672"/>
          </a:xfrm>
        </p:spPr>
        <p:txBody>
          <a:bodyPr/>
          <a:lstStyle>
            <a:lvl1pPr>
              <a:tabLst>
                <a:tab pos="2247400" algn="r"/>
              </a:tabLst>
              <a:defRPr sz="1052">
                <a:solidFill>
                  <a:schemeClr val="bg1"/>
                </a:solidFill>
              </a:defRPr>
            </a:lvl1pPr>
            <a:lvl2pPr>
              <a:defRPr sz="1052">
                <a:solidFill>
                  <a:schemeClr val="bg1"/>
                </a:solidFill>
              </a:defRPr>
            </a:lvl2pPr>
            <a:lvl3pPr marL="0" indent="0">
              <a:buNone/>
              <a:defRPr sz="751">
                <a:solidFill>
                  <a:schemeClr val="bg1"/>
                </a:solidFill>
              </a:defRPr>
            </a:lvl3pPr>
            <a:lvl4pPr marL="89069" indent="-89069">
              <a:buClr>
                <a:schemeClr val="bg1"/>
              </a:buClr>
              <a:buFont typeface="Arial" panose="020B0604020202020204" pitchFamily="34" charset="0"/>
              <a:buChar char="•"/>
              <a:defRPr sz="751">
                <a:solidFill>
                  <a:schemeClr val="bg1"/>
                </a:solidFill>
              </a:defRPr>
            </a:lvl4pPr>
            <a:lvl5pPr marL="178138" indent="-89069">
              <a:buClr>
                <a:schemeClr val="bg1"/>
              </a:buClr>
              <a:buFont typeface="Arial" panose="020B0604020202020204" pitchFamily="34" charset="0"/>
              <a:buChar char="–"/>
              <a:defRPr sz="75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7" name="Text Placeholder 5">
            <a:extLst>
              <a:ext uri="{FF2B5EF4-FFF2-40B4-BE49-F238E27FC236}">
                <a16:creationId xmlns:a16="http://schemas.microsoft.com/office/drawing/2014/main" id="{BCCB0CEB-ACC3-4537-86A7-3E0792C1A993}"/>
              </a:ext>
            </a:extLst>
          </p:cNvPr>
          <p:cNvSpPr>
            <a:spLocks noGrp="1"/>
          </p:cNvSpPr>
          <p:nvPr>
            <p:ph type="body" sz="quarter" idx="16"/>
          </p:nvPr>
        </p:nvSpPr>
        <p:spPr>
          <a:xfrm>
            <a:off x="7755317" y="1759141"/>
            <a:ext cx="2242024" cy="896672"/>
          </a:xfrm>
        </p:spPr>
        <p:txBody>
          <a:bodyPr/>
          <a:lstStyle>
            <a:lvl1pPr>
              <a:tabLst>
                <a:tab pos="2247400" algn="r"/>
              </a:tabLst>
              <a:defRPr sz="1052">
                <a:solidFill>
                  <a:schemeClr val="bg1"/>
                </a:solidFill>
              </a:defRPr>
            </a:lvl1pPr>
            <a:lvl2pPr>
              <a:defRPr sz="1052">
                <a:solidFill>
                  <a:schemeClr val="bg1"/>
                </a:solidFill>
              </a:defRPr>
            </a:lvl2pPr>
            <a:lvl3pPr marL="0" indent="0">
              <a:buNone/>
              <a:defRPr sz="751">
                <a:solidFill>
                  <a:schemeClr val="bg1"/>
                </a:solidFill>
              </a:defRPr>
            </a:lvl3pPr>
            <a:lvl4pPr marL="89069" indent="-89069">
              <a:buClr>
                <a:schemeClr val="bg1"/>
              </a:buClr>
              <a:buFont typeface="Arial" panose="020B0604020202020204" pitchFamily="34" charset="0"/>
              <a:buChar char="•"/>
              <a:defRPr sz="751">
                <a:solidFill>
                  <a:schemeClr val="bg1"/>
                </a:solidFill>
              </a:defRPr>
            </a:lvl4pPr>
            <a:lvl5pPr marL="178138" indent="-89069">
              <a:buClr>
                <a:schemeClr val="bg1"/>
              </a:buClr>
              <a:buFont typeface="Arial" panose="020B0604020202020204" pitchFamily="34" charset="0"/>
              <a:buChar char="–"/>
              <a:defRPr sz="75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9" name="Text Placeholder 5">
            <a:extLst>
              <a:ext uri="{FF2B5EF4-FFF2-40B4-BE49-F238E27FC236}">
                <a16:creationId xmlns:a16="http://schemas.microsoft.com/office/drawing/2014/main" id="{5E873C16-7873-495A-B10C-E8950EEC3CA2}"/>
              </a:ext>
            </a:extLst>
          </p:cNvPr>
          <p:cNvSpPr>
            <a:spLocks noGrp="1"/>
          </p:cNvSpPr>
          <p:nvPr>
            <p:ph type="body" sz="quarter" idx="18"/>
          </p:nvPr>
        </p:nvSpPr>
        <p:spPr>
          <a:xfrm>
            <a:off x="1106921" y="3231250"/>
            <a:ext cx="2242024" cy="896672"/>
          </a:xfrm>
        </p:spPr>
        <p:txBody>
          <a:bodyPr/>
          <a:lstStyle>
            <a:lvl1pPr>
              <a:tabLst>
                <a:tab pos="2247400" algn="r"/>
              </a:tabLst>
              <a:defRPr sz="1052">
                <a:solidFill>
                  <a:schemeClr val="bg1"/>
                </a:solidFill>
              </a:defRPr>
            </a:lvl1pPr>
            <a:lvl2pPr>
              <a:defRPr sz="1052">
                <a:solidFill>
                  <a:schemeClr val="bg1"/>
                </a:solidFill>
              </a:defRPr>
            </a:lvl2pPr>
            <a:lvl3pPr marL="0" indent="0">
              <a:buNone/>
              <a:defRPr sz="751">
                <a:solidFill>
                  <a:schemeClr val="bg1"/>
                </a:solidFill>
              </a:defRPr>
            </a:lvl3pPr>
            <a:lvl4pPr marL="89069" indent="-89069">
              <a:buClr>
                <a:schemeClr val="bg1"/>
              </a:buClr>
              <a:buFont typeface="Arial" panose="020B0604020202020204" pitchFamily="34" charset="0"/>
              <a:buChar char="•"/>
              <a:defRPr sz="751">
                <a:solidFill>
                  <a:schemeClr val="bg1"/>
                </a:solidFill>
              </a:defRPr>
            </a:lvl4pPr>
            <a:lvl5pPr marL="178138" indent="-89069">
              <a:buClr>
                <a:schemeClr val="bg1"/>
              </a:buClr>
              <a:buFont typeface="Arial" panose="020B0604020202020204" pitchFamily="34" charset="0"/>
              <a:buChar char="–"/>
              <a:defRPr sz="75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1" name="Text Placeholder 5">
            <a:extLst>
              <a:ext uri="{FF2B5EF4-FFF2-40B4-BE49-F238E27FC236}">
                <a16:creationId xmlns:a16="http://schemas.microsoft.com/office/drawing/2014/main" id="{D39A52FD-FFE8-413D-9B2B-B00CF24D4C4B}"/>
              </a:ext>
            </a:extLst>
          </p:cNvPr>
          <p:cNvSpPr>
            <a:spLocks noGrp="1"/>
          </p:cNvSpPr>
          <p:nvPr>
            <p:ph type="body" sz="quarter" idx="20"/>
          </p:nvPr>
        </p:nvSpPr>
        <p:spPr>
          <a:xfrm>
            <a:off x="4395017" y="3231250"/>
            <a:ext cx="2242024" cy="896672"/>
          </a:xfrm>
        </p:spPr>
        <p:txBody>
          <a:bodyPr/>
          <a:lstStyle>
            <a:lvl1pPr>
              <a:tabLst>
                <a:tab pos="2247400" algn="r"/>
              </a:tabLst>
              <a:defRPr sz="1052">
                <a:solidFill>
                  <a:schemeClr val="bg1"/>
                </a:solidFill>
              </a:defRPr>
            </a:lvl1pPr>
            <a:lvl2pPr>
              <a:defRPr sz="1052">
                <a:solidFill>
                  <a:schemeClr val="bg1"/>
                </a:solidFill>
              </a:defRPr>
            </a:lvl2pPr>
            <a:lvl3pPr marL="0" indent="0">
              <a:buNone/>
              <a:defRPr sz="751">
                <a:solidFill>
                  <a:schemeClr val="bg1"/>
                </a:solidFill>
              </a:defRPr>
            </a:lvl3pPr>
            <a:lvl4pPr marL="89069" indent="-89069">
              <a:buClr>
                <a:schemeClr val="bg1"/>
              </a:buClr>
              <a:buFont typeface="Arial" panose="020B0604020202020204" pitchFamily="34" charset="0"/>
              <a:buChar char="•"/>
              <a:defRPr sz="751">
                <a:solidFill>
                  <a:schemeClr val="bg1"/>
                </a:solidFill>
              </a:defRPr>
            </a:lvl4pPr>
            <a:lvl5pPr marL="178138" indent="-89069">
              <a:buClr>
                <a:schemeClr val="bg1"/>
              </a:buClr>
              <a:buFont typeface="Arial" panose="020B0604020202020204" pitchFamily="34" charset="0"/>
              <a:buChar char="–"/>
              <a:defRPr sz="75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3" name="Text Placeholder 5">
            <a:extLst>
              <a:ext uri="{FF2B5EF4-FFF2-40B4-BE49-F238E27FC236}">
                <a16:creationId xmlns:a16="http://schemas.microsoft.com/office/drawing/2014/main" id="{191F8F6A-4701-422C-BF19-8AC0AEB17CB8}"/>
              </a:ext>
            </a:extLst>
          </p:cNvPr>
          <p:cNvSpPr>
            <a:spLocks noGrp="1"/>
          </p:cNvSpPr>
          <p:nvPr>
            <p:ph type="body" sz="quarter" idx="22"/>
          </p:nvPr>
        </p:nvSpPr>
        <p:spPr>
          <a:xfrm>
            <a:off x="7755317" y="3231250"/>
            <a:ext cx="2242024" cy="896672"/>
          </a:xfrm>
        </p:spPr>
        <p:txBody>
          <a:bodyPr/>
          <a:lstStyle>
            <a:lvl1pPr>
              <a:tabLst>
                <a:tab pos="2247400" algn="r"/>
              </a:tabLst>
              <a:defRPr sz="1052">
                <a:solidFill>
                  <a:schemeClr val="bg1"/>
                </a:solidFill>
              </a:defRPr>
            </a:lvl1pPr>
            <a:lvl2pPr>
              <a:defRPr sz="1052">
                <a:solidFill>
                  <a:schemeClr val="bg1"/>
                </a:solidFill>
              </a:defRPr>
            </a:lvl2pPr>
            <a:lvl3pPr marL="0" indent="0">
              <a:buNone/>
              <a:defRPr sz="751">
                <a:solidFill>
                  <a:schemeClr val="bg1"/>
                </a:solidFill>
              </a:defRPr>
            </a:lvl3pPr>
            <a:lvl4pPr marL="89069" indent="-89069">
              <a:buClr>
                <a:schemeClr val="bg1"/>
              </a:buClr>
              <a:buFont typeface="Arial" panose="020B0604020202020204" pitchFamily="34" charset="0"/>
              <a:buChar char="•"/>
              <a:defRPr sz="751">
                <a:solidFill>
                  <a:schemeClr val="bg1"/>
                </a:solidFill>
              </a:defRPr>
            </a:lvl4pPr>
            <a:lvl5pPr marL="178138" indent="-89069">
              <a:buClr>
                <a:schemeClr val="bg1"/>
              </a:buClr>
              <a:buFont typeface="Arial" panose="020B0604020202020204" pitchFamily="34" charset="0"/>
              <a:buChar char="–"/>
              <a:defRPr sz="75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5" name="Text Placeholder 5">
            <a:extLst>
              <a:ext uri="{FF2B5EF4-FFF2-40B4-BE49-F238E27FC236}">
                <a16:creationId xmlns:a16="http://schemas.microsoft.com/office/drawing/2014/main" id="{AB77E1D6-0CFD-41D5-B814-55DB3C09A95C}"/>
              </a:ext>
            </a:extLst>
          </p:cNvPr>
          <p:cNvSpPr>
            <a:spLocks noGrp="1"/>
          </p:cNvSpPr>
          <p:nvPr>
            <p:ph type="body" sz="quarter" idx="24"/>
          </p:nvPr>
        </p:nvSpPr>
        <p:spPr>
          <a:xfrm>
            <a:off x="1106921" y="4661888"/>
            <a:ext cx="2242024" cy="896672"/>
          </a:xfrm>
        </p:spPr>
        <p:txBody>
          <a:bodyPr/>
          <a:lstStyle>
            <a:lvl1pPr>
              <a:tabLst>
                <a:tab pos="2247400" algn="r"/>
              </a:tabLst>
              <a:defRPr sz="1052">
                <a:solidFill>
                  <a:schemeClr val="bg1"/>
                </a:solidFill>
              </a:defRPr>
            </a:lvl1pPr>
            <a:lvl2pPr>
              <a:defRPr sz="1052">
                <a:solidFill>
                  <a:schemeClr val="bg1"/>
                </a:solidFill>
              </a:defRPr>
            </a:lvl2pPr>
            <a:lvl3pPr marL="0" indent="0">
              <a:buNone/>
              <a:defRPr sz="751">
                <a:solidFill>
                  <a:schemeClr val="bg1"/>
                </a:solidFill>
              </a:defRPr>
            </a:lvl3pPr>
            <a:lvl4pPr marL="89069" indent="-89069">
              <a:buClr>
                <a:schemeClr val="bg1"/>
              </a:buClr>
              <a:buFont typeface="Arial" panose="020B0604020202020204" pitchFamily="34" charset="0"/>
              <a:buChar char="•"/>
              <a:defRPr sz="751">
                <a:solidFill>
                  <a:schemeClr val="bg1"/>
                </a:solidFill>
              </a:defRPr>
            </a:lvl4pPr>
            <a:lvl5pPr marL="178138" indent="-89069">
              <a:buClr>
                <a:schemeClr val="bg1"/>
              </a:buClr>
              <a:buFont typeface="Arial" panose="020B0604020202020204" pitchFamily="34" charset="0"/>
              <a:buChar char="–"/>
              <a:defRPr sz="75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7" name="Text Placeholder 5">
            <a:extLst>
              <a:ext uri="{FF2B5EF4-FFF2-40B4-BE49-F238E27FC236}">
                <a16:creationId xmlns:a16="http://schemas.microsoft.com/office/drawing/2014/main" id="{76B9B073-22DD-4177-A1BA-B2AE12748890}"/>
              </a:ext>
            </a:extLst>
          </p:cNvPr>
          <p:cNvSpPr>
            <a:spLocks noGrp="1"/>
          </p:cNvSpPr>
          <p:nvPr>
            <p:ph type="body" sz="quarter" idx="26"/>
          </p:nvPr>
        </p:nvSpPr>
        <p:spPr>
          <a:xfrm>
            <a:off x="4395017" y="4661888"/>
            <a:ext cx="2242024" cy="896672"/>
          </a:xfrm>
        </p:spPr>
        <p:txBody>
          <a:bodyPr/>
          <a:lstStyle>
            <a:lvl1pPr>
              <a:tabLst>
                <a:tab pos="2247400" algn="r"/>
              </a:tabLst>
              <a:defRPr sz="1052">
                <a:solidFill>
                  <a:schemeClr val="bg1"/>
                </a:solidFill>
              </a:defRPr>
            </a:lvl1pPr>
            <a:lvl2pPr>
              <a:defRPr sz="1052">
                <a:solidFill>
                  <a:schemeClr val="bg1"/>
                </a:solidFill>
              </a:defRPr>
            </a:lvl2pPr>
            <a:lvl3pPr marL="0" indent="0">
              <a:buNone/>
              <a:defRPr sz="751">
                <a:solidFill>
                  <a:schemeClr val="bg1"/>
                </a:solidFill>
              </a:defRPr>
            </a:lvl3pPr>
            <a:lvl4pPr marL="89069" indent="-89069">
              <a:buClr>
                <a:schemeClr val="bg1"/>
              </a:buClr>
              <a:buFont typeface="Arial" panose="020B0604020202020204" pitchFamily="34" charset="0"/>
              <a:buChar char="•"/>
              <a:defRPr sz="751">
                <a:solidFill>
                  <a:schemeClr val="bg1"/>
                </a:solidFill>
              </a:defRPr>
            </a:lvl4pPr>
            <a:lvl5pPr marL="178138" indent="-89069">
              <a:buClr>
                <a:schemeClr val="bg1"/>
              </a:buClr>
              <a:buFont typeface="Arial" panose="020B0604020202020204" pitchFamily="34" charset="0"/>
              <a:buChar char="–"/>
              <a:defRPr sz="75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9" name="Text Placeholder 5">
            <a:extLst>
              <a:ext uri="{FF2B5EF4-FFF2-40B4-BE49-F238E27FC236}">
                <a16:creationId xmlns:a16="http://schemas.microsoft.com/office/drawing/2014/main" id="{FA31117B-8064-402C-B3C3-0B4B58A26430}"/>
              </a:ext>
            </a:extLst>
          </p:cNvPr>
          <p:cNvSpPr>
            <a:spLocks noGrp="1"/>
          </p:cNvSpPr>
          <p:nvPr>
            <p:ph type="body" sz="quarter" idx="28"/>
          </p:nvPr>
        </p:nvSpPr>
        <p:spPr>
          <a:xfrm>
            <a:off x="7755317" y="4661888"/>
            <a:ext cx="2242024" cy="896672"/>
          </a:xfrm>
        </p:spPr>
        <p:txBody>
          <a:bodyPr/>
          <a:lstStyle>
            <a:lvl1pPr>
              <a:tabLst>
                <a:tab pos="2247400" algn="r"/>
              </a:tabLst>
              <a:defRPr sz="1052">
                <a:solidFill>
                  <a:schemeClr val="bg1"/>
                </a:solidFill>
              </a:defRPr>
            </a:lvl1pPr>
            <a:lvl2pPr>
              <a:defRPr sz="1052">
                <a:solidFill>
                  <a:schemeClr val="bg1"/>
                </a:solidFill>
              </a:defRPr>
            </a:lvl2pPr>
            <a:lvl3pPr marL="0" indent="0">
              <a:buNone/>
              <a:defRPr sz="751">
                <a:solidFill>
                  <a:schemeClr val="bg1"/>
                </a:solidFill>
              </a:defRPr>
            </a:lvl3pPr>
            <a:lvl4pPr marL="89069" indent="-89069">
              <a:buClr>
                <a:schemeClr val="bg1"/>
              </a:buClr>
              <a:buFont typeface="Arial" panose="020B0604020202020204" pitchFamily="34" charset="0"/>
              <a:buChar char="•"/>
              <a:defRPr sz="751">
                <a:solidFill>
                  <a:schemeClr val="bg1"/>
                </a:solidFill>
              </a:defRPr>
            </a:lvl4pPr>
            <a:lvl5pPr marL="178138" indent="-89069">
              <a:buClr>
                <a:schemeClr val="bg1"/>
              </a:buClr>
              <a:buFont typeface="Arial" panose="020B0604020202020204" pitchFamily="34" charset="0"/>
              <a:buChar char="–"/>
              <a:defRPr sz="75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5" name="Picture Placeholder 3">
            <a:extLst>
              <a:ext uri="{FF2B5EF4-FFF2-40B4-BE49-F238E27FC236}">
                <a16:creationId xmlns:a16="http://schemas.microsoft.com/office/drawing/2014/main" id="{BBC47C80-74E0-47C3-A7C5-B219849FE934}"/>
              </a:ext>
            </a:extLst>
          </p:cNvPr>
          <p:cNvSpPr>
            <a:spLocks noGrp="1"/>
          </p:cNvSpPr>
          <p:nvPr>
            <p:ph type="pic" sz="quarter" idx="11" hasCustomPrompt="1"/>
          </p:nvPr>
        </p:nvSpPr>
        <p:spPr>
          <a:xfrm>
            <a:off x="492367" y="1651072"/>
            <a:ext cx="442246" cy="442144"/>
          </a:xfrm>
          <a:prstGeom prst="ellipse">
            <a:avLst/>
          </a:prstGeom>
          <a:noFill/>
          <a:ln>
            <a:noFill/>
          </a:ln>
        </p:spPr>
        <p:txBody>
          <a:bodyPr/>
          <a:lstStyle>
            <a:lvl1pPr>
              <a:defRPr/>
            </a:lvl1pPr>
          </a:lstStyle>
          <a:p>
            <a:r>
              <a:rPr lang="en-GB"/>
              <a:t> </a:t>
            </a:r>
          </a:p>
        </p:txBody>
      </p:sp>
      <p:sp>
        <p:nvSpPr>
          <p:cNvPr id="86" name="Picture Placeholder 3">
            <a:extLst>
              <a:ext uri="{FF2B5EF4-FFF2-40B4-BE49-F238E27FC236}">
                <a16:creationId xmlns:a16="http://schemas.microsoft.com/office/drawing/2014/main" id="{F434E124-2ED9-4273-8817-6AD5039CC2BC}"/>
              </a:ext>
            </a:extLst>
          </p:cNvPr>
          <p:cNvSpPr>
            <a:spLocks noGrp="1"/>
          </p:cNvSpPr>
          <p:nvPr>
            <p:ph type="pic" sz="quarter" idx="17" hasCustomPrompt="1"/>
          </p:nvPr>
        </p:nvSpPr>
        <p:spPr>
          <a:xfrm>
            <a:off x="492367" y="3123181"/>
            <a:ext cx="442246" cy="442144"/>
          </a:xfrm>
          <a:prstGeom prst="ellipse">
            <a:avLst/>
          </a:prstGeom>
          <a:noFill/>
          <a:ln>
            <a:noFill/>
          </a:ln>
        </p:spPr>
        <p:txBody>
          <a:bodyPr/>
          <a:lstStyle>
            <a:lvl1pPr>
              <a:defRPr/>
            </a:lvl1pPr>
          </a:lstStyle>
          <a:p>
            <a:r>
              <a:rPr lang="en-GB"/>
              <a:t> </a:t>
            </a:r>
          </a:p>
        </p:txBody>
      </p:sp>
      <p:sp>
        <p:nvSpPr>
          <p:cNvPr id="87" name="Picture Placeholder 3">
            <a:extLst>
              <a:ext uri="{FF2B5EF4-FFF2-40B4-BE49-F238E27FC236}">
                <a16:creationId xmlns:a16="http://schemas.microsoft.com/office/drawing/2014/main" id="{930C87F9-4C09-479A-A765-71D5B6E7738E}"/>
              </a:ext>
            </a:extLst>
          </p:cNvPr>
          <p:cNvSpPr>
            <a:spLocks noGrp="1"/>
          </p:cNvSpPr>
          <p:nvPr>
            <p:ph type="pic" sz="quarter" idx="23" hasCustomPrompt="1"/>
          </p:nvPr>
        </p:nvSpPr>
        <p:spPr>
          <a:xfrm>
            <a:off x="492367" y="4553819"/>
            <a:ext cx="442246" cy="442144"/>
          </a:xfrm>
          <a:prstGeom prst="ellipse">
            <a:avLst/>
          </a:prstGeom>
          <a:noFill/>
          <a:ln>
            <a:noFill/>
          </a:ln>
        </p:spPr>
        <p:txBody>
          <a:bodyPr/>
          <a:lstStyle>
            <a:lvl1pPr>
              <a:defRPr/>
            </a:lvl1pPr>
          </a:lstStyle>
          <a:p>
            <a:r>
              <a:rPr lang="en-GB"/>
              <a:t> </a:t>
            </a:r>
          </a:p>
        </p:txBody>
      </p:sp>
      <p:sp>
        <p:nvSpPr>
          <p:cNvPr id="88" name="Picture Placeholder 3">
            <a:extLst>
              <a:ext uri="{FF2B5EF4-FFF2-40B4-BE49-F238E27FC236}">
                <a16:creationId xmlns:a16="http://schemas.microsoft.com/office/drawing/2014/main" id="{F4C44834-D727-4538-B64B-4E6C07E4D363}"/>
              </a:ext>
            </a:extLst>
          </p:cNvPr>
          <p:cNvSpPr>
            <a:spLocks noGrp="1"/>
          </p:cNvSpPr>
          <p:nvPr>
            <p:ph type="pic" sz="quarter" idx="13" hasCustomPrompt="1"/>
          </p:nvPr>
        </p:nvSpPr>
        <p:spPr>
          <a:xfrm>
            <a:off x="3780464" y="1651072"/>
            <a:ext cx="442246" cy="442144"/>
          </a:xfrm>
          <a:prstGeom prst="ellipse">
            <a:avLst/>
          </a:prstGeom>
          <a:noFill/>
          <a:ln>
            <a:noFill/>
          </a:ln>
        </p:spPr>
        <p:txBody>
          <a:bodyPr/>
          <a:lstStyle>
            <a:lvl1pPr>
              <a:defRPr/>
            </a:lvl1pPr>
          </a:lstStyle>
          <a:p>
            <a:r>
              <a:rPr lang="en-GB"/>
              <a:t> </a:t>
            </a:r>
          </a:p>
        </p:txBody>
      </p:sp>
      <p:sp>
        <p:nvSpPr>
          <p:cNvPr id="89" name="Picture Placeholder 3">
            <a:extLst>
              <a:ext uri="{FF2B5EF4-FFF2-40B4-BE49-F238E27FC236}">
                <a16:creationId xmlns:a16="http://schemas.microsoft.com/office/drawing/2014/main" id="{8B4F6E57-33B6-44FD-819E-31D0B49B64AD}"/>
              </a:ext>
            </a:extLst>
          </p:cNvPr>
          <p:cNvSpPr>
            <a:spLocks noGrp="1"/>
          </p:cNvSpPr>
          <p:nvPr>
            <p:ph type="pic" sz="quarter" idx="19" hasCustomPrompt="1"/>
          </p:nvPr>
        </p:nvSpPr>
        <p:spPr>
          <a:xfrm>
            <a:off x="3780464" y="3123181"/>
            <a:ext cx="442246" cy="442144"/>
          </a:xfrm>
          <a:prstGeom prst="ellipse">
            <a:avLst/>
          </a:prstGeom>
          <a:noFill/>
          <a:ln>
            <a:noFill/>
          </a:ln>
        </p:spPr>
        <p:txBody>
          <a:bodyPr/>
          <a:lstStyle>
            <a:lvl1pPr>
              <a:defRPr/>
            </a:lvl1pPr>
          </a:lstStyle>
          <a:p>
            <a:r>
              <a:rPr lang="en-GB"/>
              <a:t> </a:t>
            </a:r>
          </a:p>
        </p:txBody>
      </p:sp>
      <p:sp>
        <p:nvSpPr>
          <p:cNvPr id="90" name="Picture Placeholder 3">
            <a:extLst>
              <a:ext uri="{FF2B5EF4-FFF2-40B4-BE49-F238E27FC236}">
                <a16:creationId xmlns:a16="http://schemas.microsoft.com/office/drawing/2014/main" id="{A884F339-28CE-4EEC-AB49-B04DC00C5DA2}"/>
              </a:ext>
            </a:extLst>
          </p:cNvPr>
          <p:cNvSpPr>
            <a:spLocks noGrp="1"/>
          </p:cNvSpPr>
          <p:nvPr>
            <p:ph type="pic" sz="quarter" idx="25" hasCustomPrompt="1"/>
          </p:nvPr>
        </p:nvSpPr>
        <p:spPr>
          <a:xfrm>
            <a:off x="3780464" y="4553819"/>
            <a:ext cx="442246" cy="442144"/>
          </a:xfrm>
          <a:prstGeom prst="ellipse">
            <a:avLst/>
          </a:prstGeom>
          <a:noFill/>
          <a:ln>
            <a:noFill/>
          </a:ln>
        </p:spPr>
        <p:txBody>
          <a:bodyPr/>
          <a:lstStyle>
            <a:lvl1pPr>
              <a:defRPr/>
            </a:lvl1pPr>
          </a:lstStyle>
          <a:p>
            <a:r>
              <a:rPr lang="en-GB"/>
              <a:t> </a:t>
            </a:r>
          </a:p>
        </p:txBody>
      </p:sp>
      <p:sp>
        <p:nvSpPr>
          <p:cNvPr id="91" name="Picture Placeholder 3">
            <a:extLst>
              <a:ext uri="{FF2B5EF4-FFF2-40B4-BE49-F238E27FC236}">
                <a16:creationId xmlns:a16="http://schemas.microsoft.com/office/drawing/2014/main" id="{D4B24105-F741-4086-A1EA-E9A66ECA6186}"/>
              </a:ext>
            </a:extLst>
          </p:cNvPr>
          <p:cNvSpPr>
            <a:spLocks noGrp="1"/>
          </p:cNvSpPr>
          <p:nvPr>
            <p:ph type="pic" sz="quarter" idx="15" hasCustomPrompt="1"/>
          </p:nvPr>
        </p:nvSpPr>
        <p:spPr>
          <a:xfrm>
            <a:off x="7140764" y="1651072"/>
            <a:ext cx="442246" cy="442144"/>
          </a:xfrm>
          <a:prstGeom prst="ellipse">
            <a:avLst/>
          </a:prstGeom>
          <a:noFill/>
          <a:ln>
            <a:noFill/>
          </a:ln>
        </p:spPr>
        <p:txBody>
          <a:bodyPr/>
          <a:lstStyle>
            <a:lvl1pPr>
              <a:defRPr/>
            </a:lvl1pPr>
          </a:lstStyle>
          <a:p>
            <a:r>
              <a:rPr lang="en-GB"/>
              <a:t> </a:t>
            </a:r>
          </a:p>
        </p:txBody>
      </p:sp>
      <p:sp>
        <p:nvSpPr>
          <p:cNvPr id="92" name="Picture Placeholder 3">
            <a:extLst>
              <a:ext uri="{FF2B5EF4-FFF2-40B4-BE49-F238E27FC236}">
                <a16:creationId xmlns:a16="http://schemas.microsoft.com/office/drawing/2014/main" id="{38C27237-07A9-410D-9BF2-D0027EEAABAA}"/>
              </a:ext>
            </a:extLst>
          </p:cNvPr>
          <p:cNvSpPr>
            <a:spLocks noGrp="1"/>
          </p:cNvSpPr>
          <p:nvPr>
            <p:ph type="pic" sz="quarter" idx="21" hasCustomPrompt="1"/>
          </p:nvPr>
        </p:nvSpPr>
        <p:spPr>
          <a:xfrm>
            <a:off x="7140764" y="3123181"/>
            <a:ext cx="442246" cy="442144"/>
          </a:xfrm>
          <a:prstGeom prst="ellipse">
            <a:avLst/>
          </a:prstGeom>
          <a:noFill/>
          <a:ln>
            <a:noFill/>
          </a:ln>
        </p:spPr>
        <p:txBody>
          <a:bodyPr/>
          <a:lstStyle>
            <a:lvl1pPr>
              <a:defRPr/>
            </a:lvl1pPr>
          </a:lstStyle>
          <a:p>
            <a:r>
              <a:rPr lang="en-GB"/>
              <a:t> </a:t>
            </a:r>
          </a:p>
        </p:txBody>
      </p:sp>
      <p:sp>
        <p:nvSpPr>
          <p:cNvPr id="93" name="Picture Placeholder 3">
            <a:extLst>
              <a:ext uri="{FF2B5EF4-FFF2-40B4-BE49-F238E27FC236}">
                <a16:creationId xmlns:a16="http://schemas.microsoft.com/office/drawing/2014/main" id="{407D9404-D505-4675-8FA4-4C746B8760F3}"/>
              </a:ext>
            </a:extLst>
          </p:cNvPr>
          <p:cNvSpPr>
            <a:spLocks noGrp="1"/>
          </p:cNvSpPr>
          <p:nvPr>
            <p:ph type="pic" sz="quarter" idx="27" hasCustomPrompt="1"/>
          </p:nvPr>
        </p:nvSpPr>
        <p:spPr>
          <a:xfrm>
            <a:off x="7140764" y="4553819"/>
            <a:ext cx="442246" cy="442144"/>
          </a:xfrm>
          <a:prstGeom prst="ellipse">
            <a:avLst/>
          </a:prstGeom>
          <a:noFill/>
          <a:ln>
            <a:noFill/>
          </a:ln>
        </p:spPr>
        <p:txBody>
          <a:bodyPr/>
          <a:lstStyle>
            <a:lvl1pPr>
              <a:defRPr/>
            </a:lvl1pPr>
          </a:lstStyle>
          <a:p>
            <a:r>
              <a:rPr lang="en-GB"/>
              <a:t> </a:t>
            </a:r>
          </a:p>
        </p:txBody>
      </p:sp>
      <p:sp>
        <p:nvSpPr>
          <p:cNvPr id="28" name="Title 7">
            <a:extLst>
              <a:ext uri="{FF2B5EF4-FFF2-40B4-BE49-F238E27FC236}">
                <a16:creationId xmlns:a16="http://schemas.microsoft.com/office/drawing/2014/main" id="{FA0CEF78-D3E2-43F6-A55D-0B0BAAFE66BF}"/>
              </a:ext>
            </a:extLst>
          </p:cNvPr>
          <p:cNvSpPr>
            <a:spLocks noGrp="1"/>
          </p:cNvSpPr>
          <p:nvPr>
            <p:ph type="title"/>
          </p:nvPr>
        </p:nvSpPr>
        <p:spPr>
          <a:xfrm>
            <a:off x="464344" y="299004"/>
            <a:ext cx="10515282" cy="840791"/>
          </a:xfrm>
        </p:spPr>
        <p:txBody>
          <a:bodyPr tIns="0"/>
          <a:lstStyle>
            <a:lvl1pPr>
              <a:defRPr>
                <a:solidFill>
                  <a:schemeClr val="bg1"/>
                </a:solidFill>
              </a:defRPr>
            </a:lvl1pPr>
          </a:lstStyle>
          <a:p>
            <a:r>
              <a:rPr lang="en-US"/>
              <a:t>Click to edit Master title style</a:t>
            </a:r>
            <a:endParaRPr lang="en-GB"/>
          </a:p>
        </p:txBody>
      </p:sp>
      <p:sp>
        <p:nvSpPr>
          <p:cNvPr id="29" name="Text Placeholder 9">
            <a:extLst>
              <a:ext uri="{FF2B5EF4-FFF2-40B4-BE49-F238E27FC236}">
                <a16:creationId xmlns:a16="http://schemas.microsoft.com/office/drawing/2014/main" id="{98EAB109-51F6-4BE8-A332-E791CBE4C58E}"/>
              </a:ext>
            </a:extLst>
          </p:cNvPr>
          <p:cNvSpPr>
            <a:spLocks noGrp="1"/>
          </p:cNvSpPr>
          <p:nvPr>
            <p:ph type="body" sz="quarter" idx="10" hasCustomPrompt="1"/>
          </p:nvPr>
        </p:nvSpPr>
        <p:spPr>
          <a:xfrm>
            <a:off x="464344" y="725888"/>
            <a:ext cx="10515282" cy="324601"/>
          </a:xfrm>
          <a:prstGeom prst="rect">
            <a:avLst/>
          </a:prstGeom>
        </p:spPr>
        <p:txBody>
          <a:bodyPr>
            <a:noAutofit/>
          </a:bodyPr>
          <a:lstStyle>
            <a:lvl1pPr>
              <a:defRPr sz="2405" b="0">
                <a:solidFill>
                  <a:schemeClr val="bg1"/>
                </a:solidFill>
                <a:latin typeface="+mj-lt"/>
                <a:cs typeface="Segoe UI" panose="020B0502040204020203" pitchFamily="34" charset="0"/>
              </a:defRPr>
            </a:lvl1pPr>
          </a:lstStyle>
          <a:p>
            <a:pPr lvl="0"/>
            <a:r>
              <a:rPr lang="en-US"/>
              <a:t>Click to edit subtitle or leave blank</a:t>
            </a:r>
          </a:p>
        </p:txBody>
      </p:sp>
    </p:spTree>
    <p:extLst>
      <p:ext uri="{BB962C8B-B14F-4D97-AF65-F5344CB8AC3E}">
        <p14:creationId xmlns:p14="http://schemas.microsoft.com/office/powerpoint/2010/main" val="77845124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3" name="object 4">
            <a:extLst>
              <a:ext uri="{FF2B5EF4-FFF2-40B4-BE49-F238E27FC236}">
                <a16:creationId xmlns:a16="http://schemas.microsoft.com/office/drawing/2014/main" id="{CD30E439-2C9F-469B-8264-16EE78D66EBF}"/>
              </a:ext>
            </a:extLst>
          </p:cNvPr>
          <p:cNvSpPr/>
          <p:nvPr/>
        </p:nvSpPr>
        <p:spPr>
          <a:xfrm>
            <a:off x="10104991" y="12"/>
            <a:ext cx="2087009" cy="6756212"/>
          </a:xfrm>
          <a:custGeom>
            <a:avLst/>
            <a:gdLst/>
            <a:ahLst/>
            <a:cxnLst/>
            <a:rect l="l" t="t" r="r" b="b"/>
            <a:pathLst>
              <a:path w="2075179" h="6743700">
                <a:moveTo>
                  <a:pt x="2074900" y="0"/>
                </a:moveTo>
                <a:lnTo>
                  <a:pt x="0" y="0"/>
                </a:lnTo>
                <a:lnTo>
                  <a:pt x="0" y="6743306"/>
                </a:lnTo>
                <a:lnTo>
                  <a:pt x="2074900" y="6743306"/>
                </a:lnTo>
                <a:lnTo>
                  <a:pt x="2074900" y="0"/>
                </a:lnTo>
                <a:close/>
              </a:path>
            </a:pathLst>
          </a:custGeom>
          <a:solidFill>
            <a:srgbClr val="034995"/>
          </a:solidFill>
        </p:spPr>
        <p:txBody>
          <a:bodyPr wrap="square" lIns="0" tIns="0" rIns="0" bIns="0" rtlCol="0"/>
          <a:lstStyle/>
          <a:p>
            <a:endParaRPr sz="1803"/>
          </a:p>
        </p:txBody>
      </p:sp>
      <p:sp>
        <p:nvSpPr>
          <p:cNvPr id="7" name="object 2">
            <a:extLst>
              <a:ext uri="{FF2B5EF4-FFF2-40B4-BE49-F238E27FC236}">
                <a16:creationId xmlns:a16="http://schemas.microsoft.com/office/drawing/2014/main" id="{75DDD57C-9DA5-4DC5-9F77-051847C07D7A}"/>
              </a:ext>
            </a:extLst>
          </p:cNvPr>
          <p:cNvSpPr/>
          <p:nvPr userDrawn="1"/>
        </p:nvSpPr>
        <p:spPr>
          <a:xfrm>
            <a:off x="1" y="12"/>
            <a:ext cx="10123573" cy="6852911"/>
          </a:xfrm>
          <a:custGeom>
            <a:avLst/>
            <a:gdLst/>
            <a:ahLst/>
            <a:cxnLst/>
            <a:rect l="l" t="t" r="r" b="b"/>
            <a:pathLst>
              <a:path w="12168505" h="6840220">
                <a:moveTo>
                  <a:pt x="12167997" y="0"/>
                </a:moveTo>
                <a:lnTo>
                  <a:pt x="0" y="0"/>
                </a:lnTo>
                <a:lnTo>
                  <a:pt x="0" y="6839991"/>
                </a:lnTo>
                <a:lnTo>
                  <a:pt x="12167997" y="6839991"/>
                </a:lnTo>
                <a:lnTo>
                  <a:pt x="12167997" y="0"/>
                </a:lnTo>
                <a:close/>
              </a:path>
            </a:pathLst>
          </a:custGeom>
          <a:solidFill>
            <a:schemeClr val="accent1"/>
          </a:solidFill>
        </p:spPr>
        <p:txBody>
          <a:bodyPr wrap="square" lIns="0" tIns="0" rIns="0" bIns="0" rtlCol="0"/>
          <a:lstStyle/>
          <a:p>
            <a:endParaRPr sz="1803"/>
          </a:p>
        </p:txBody>
      </p:sp>
      <p:sp>
        <p:nvSpPr>
          <p:cNvPr id="14" name="object 5">
            <a:extLst>
              <a:ext uri="{FF2B5EF4-FFF2-40B4-BE49-F238E27FC236}">
                <a16:creationId xmlns:a16="http://schemas.microsoft.com/office/drawing/2014/main" id="{DEB82E09-C8B9-4479-899C-620193AD2660}"/>
              </a:ext>
            </a:extLst>
          </p:cNvPr>
          <p:cNvSpPr/>
          <p:nvPr/>
        </p:nvSpPr>
        <p:spPr>
          <a:xfrm>
            <a:off x="0" y="6755830"/>
            <a:ext cx="10114397" cy="97335"/>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15" name="object 6">
            <a:extLst>
              <a:ext uri="{FF2B5EF4-FFF2-40B4-BE49-F238E27FC236}">
                <a16:creationId xmlns:a16="http://schemas.microsoft.com/office/drawing/2014/main" id="{4A9BC6AD-73D7-4578-BC75-590CD629FB08}"/>
              </a:ext>
            </a:extLst>
          </p:cNvPr>
          <p:cNvSpPr/>
          <p:nvPr/>
        </p:nvSpPr>
        <p:spPr>
          <a:xfrm>
            <a:off x="10114167" y="6755830"/>
            <a:ext cx="1602268" cy="97335"/>
          </a:xfrm>
          <a:custGeom>
            <a:avLst/>
            <a:gdLst/>
            <a:ahLst/>
            <a:cxnLst/>
            <a:rect l="l" t="t" r="r" b="b"/>
            <a:pathLst>
              <a:path w="1598929" h="97154">
                <a:moveTo>
                  <a:pt x="1598828" y="0"/>
                </a:moveTo>
                <a:lnTo>
                  <a:pt x="0" y="0"/>
                </a:lnTo>
                <a:lnTo>
                  <a:pt x="0" y="96685"/>
                </a:lnTo>
                <a:lnTo>
                  <a:pt x="1598828" y="96685"/>
                </a:lnTo>
                <a:lnTo>
                  <a:pt x="1598828" y="0"/>
                </a:lnTo>
                <a:close/>
              </a:path>
            </a:pathLst>
          </a:custGeom>
          <a:solidFill>
            <a:srgbClr val="8BB0DC"/>
          </a:solidFill>
        </p:spPr>
        <p:txBody>
          <a:bodyPr wrap="square" lIns="0" tIns="0" rIns="0" bIns="0" rtlCol="0"/>
          <a:lstStyle/>
          <a:p>
            <a:endParaRPr sz="1803"/>
          </a:p>
        </p:txBody>
      </p:sp>
      <p:sp>
        <p:nvSpPr>
          <p:cNvPr id="16" name="object 7">
            <a:extLst>
              <a:ext uri="{FF2B5EF4-FFF2-40B4-BE49-F238E27FC236}">
                <a16:creationId xmlns:a16="http://schemas.microsoft.com/office/drawing/2014/main" id="{01D4F5EA-8817-483B-9450-73954AC997EB}"/>
              </a:ext>
            </a:extLst>
          </p:cNvPr>
          <p:cNvSpPr/>
          <p:nvPr/>
        </p:nvSpPr>
        <p:spPr>
          <a:xfrm>
            <a:off x="11716334" y="6755830"/>
            <a:ext cx="477244" cy="97335"/>
          </a:xfrm>
          <a:custGeom>
            <a:avLst/>
            <a:gdLst/>
            <a:ahLst/>
            <a:cxnLst/>
            <a:rect l="l" t="t" r="r" b="b"/>
            <a:pathLst>
              <a:path w="476250" h="97154">
                <a:moveTo>
                  <a:pt x="476072" y="0"/>
                </a:moveTo>
                <a:lnTo>
                  <a:pt x="0" y="0"/>
                </a:lnTo>
                <a:lnTo>
                  <a:pt x="0" y="96685"/>
                </a:lnTo>
                <a:lnTo>
                  <a:pt x="476072" y="96685"/>
                </a:lnTo>
                <a:lnTo>
                  <a:pt x="476072" y="0"/>
                </a:lnTo>
                <a:close/>
              </a:path>
            </a:pathLst>
          </a:custGeom>
          <a:solidFill>
            <a:srgbClr val="20609F"/>
          </a:solidFill>
        </p:spPr>
        <p:txBody>
          <a:bodyPr wrap="square" lIns="0" tIns="0" rIns="0" bIns="0" rtlCol="0"/>
          <a:lstStyle/>
          <a:p>
            <a:endParaRPr sz="1803"/>
          </a:p>
        </p:txBody>
      </p:sp>
      <p:sp>
        <p:nvSpPr>
          <p:cNvPr id="28" name="Title 7">
            <a:extLst>
              <a:ext uri="{FF2B5EF4-FFF2-40B4-BE49-F238E27FC236}">
                <a16:creationId xmlns:a16="http://schemas.microsoft.com/office/drawing/2014/main" id="{FA0CEF78-D3E2-43F6-A55D-0B0BAAFE66BF}"/>
              </a:ext>
            </a:extLst>
          </p:cNvPr>
          <p:cNvSpPr>
            <a:spLocks noGrp="1"/>
          </p:cNvSpPr>
          <p:nvPr>
            <p:ph type="title"/>
          </p:nvPr>
        </p:nvSpPr>
        <p:spPr>
          <a:xfrm>
            <a:off x="464344" y="299004"/>
            <a:ext cx="10515282" cy="840791"/>
          </a:xfrm>
        </p:spPr>
        <p:txBody>
          <a:bodyPr tIns="0"/>
          <a:lstStyle>
            <a:lvl1pPr>
              <a:defRPr>
                <a:solidFill>
                  <a:schemeClr val="bg1"/>
                </a:solidFill>
              </a:defRPr>
            </a:lvl1pPr>
          </a:lstStyle>
          <a:p>
            <a:r>
              <a:rPr lang="en-US"/>
              <a:t>Click to edit Master title style</a:t>
            </a:r>
            <a:endParaRPr lang="en-GB"/>
          </a:p>
        </p:txBody>
      </p:sp>
      <p:sp>
        <p:nvSpPr>
          <p:cNvPr id="29" name="Text Placeholder 9">
            <a:extLst>
              <a:ext uri="{FF2B5EF4-FFF2-40B4-BE49-F238E27FC236}">
                <a16:creationId xmlns:a16="http://schemas.microsoft.com/office/drawing/2014/main" id="{98EAB109-51F6-4BE8-A332-E791CBE4C58E}"/>
              </a:ext>
            </a:extLst>
          </p:cNvPr>
          <p:cNvSpPr>
            <a:spLocks noGrp="1"/>
          </p:cNvSpPr>
          <p:nvPr>
            <p:ph type="body" sz="quarter" idx="10" hasCustomPrompt="1"/>
          </p:nvPr>
        </p:nvSpPr>
        <p:spPr>
          <a:xfrm>
            <a:off x="464344" y="725888"/>
            <a:ext cx="10515282" cy="324601"/>
          </a:xfrm>
          <a:prstGeom prst="rect">
            <a:avLst/>
          </a:prstGeom>
        </p:spPr>
        <p:txBody>
          <a:bodyPr>
            <a:noAutofit/>
          </a:bodyPr>
          <a:lstStyle>
            <a:lvl1pPr>
              <a:defRPr sz="2405" b="0">
                <a:solidFill>
                  <a:schemeClr val="bg1"/>
                </a:solidFill>
                <a:latin typeface="+mj-lt"/>
                <a:cs typeface="Segoe UI" panose="020B0502040204020203" pitchFamily="34" charset="0"/>
              </a:defRPr>
            </a:lvl1pPr>
          </a:lstStyle>
          <a:p>
            <a:pPr lvl="0"/>
            <a:r>
              <a:rPr lang="en-US"/>
              <a:t>Click to edit subtitle or leave blank</a:t>
            </a:r>
          </a:p>
        </p:txBody>
      </p:sp>
      <p:sp>
        <p:nvSpPr>
          <p:cNvPr id="32" name="Table Placeholder 3">
            <a:extLst>
              <a:ext uri="{FF2B5EF4-FFF2-40B4-BE49-F238E27FC236}">
                <a16:creationId xmlns:a16="http://schemas.microsoft.com/office/drawing/2014/main" id="{9EC65390-B57A-6324-F4BE-590B3CF7DF69}"/>
              </a:ext>
            </a:extLst>
          </p:cNvPr>
          <p:cNvSpPr>
            <a:spLocks noGrp="1"/>
          </p:cNvSpPr>
          <p:nvPr>
            <p:ph type="tbl" sz="quarter" idx="29"/>
          </p:nvPr>
        </p:nvSpPr>
        <p:spPr>
          <a:xfrm>
            <a:off x="464345" y="1779103"/>
            <a:ext cx="9493779" cy="3974509"/>
          </a:xfrm>
        </p:spPr>
        <p:txBody>
          <a:bodyPr/>
          <a:lstStyle>
            <a:lvl1pPr>
              <a:defRPr sz="1202">
                <a:solidFill>
                  <a:schemeClr val="bg1"/>
                </a:solidFill>
              </a:defRPr>
            </a:lvl1pPr>
          </a:lstStyle>
          <a:p>
            <a:r>
              <a:rPr lang="en-US" noProof="0"/>
              <a:t>Click icon to add table</a:t>
            </a:r>
            <a:endParaRPr lang="en-GB" noProof="0"/>
          </a:p>
        </p:txBody>
      </p:sp>
    </p:spTree>
    <p:extLst>
      <p:ext uri="{BB962C8B-B14F-4D97-AF65-F5344CB8AC3E}">
        <p14:creationId xmlns:p14="http://schemas.microsoft.com/office/powerpoint/2010/main" val="166269359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sz="half" idx="2"/>
          </p:nvPr>
        </p:nvSpPr>
        <p:spPr>
          <a:xfrm>
            <a:off x="464345" y="1801918"/>
            <a:ext cx="5451861" cy="4301702"/>
          </a:xfrm>
          <a:prstGeom prst="rect">
            <a:avLst/>
          </a:prstGeom>
        </p:spPr>
        <p:txBody>
          <a:bodyPr wrap="square" lIns="0" tIns="0" rIns="0" bIns="0">
            <a:noAutofit/>
          </a:bodyPr>
          <a:lstStyle>
            <a:lvl1pPr>
              <a:defRPr/>
            </a:lvl1pPr>
            <a:lvl5pPr marL="540776" indent="-181319">
              <a:buFont typeface="Arial" panose="020B0604020202020204" pitchFamily="34" charset="0"/>
              <a:buChar char="&g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Holder 4"/>
          <p:cNvSpPr>
            <a:spLocks noGrp="1"/>
          </p:cNvSpPr>
          <p:nvPr>
            <p:ph sz="half" idx="3"/>
          </p:nvPr>
        </p:nvSpPr>
        <p:spPr>
          <a:xfrm>
            <a:off x="6282157" y="1801918"/>
            <a:ext cx="5306288" cy="4301702"/>
          </a:xfrm>
          <a:prstGeom prst="rect">
            <a:avLst/>
          </a:prstGeom>
        </p:spPr>
        <p:txBody>
          <a:bodyPr wrap="square" lIns="0" tIns="0" rIns="0" bIns="0">
            <a:noAutofit/>
          </a:bodyPr>
          <a:lstStyle>
            <a:lvl1pPr>
              <a:defRPr/>
            </a:lvl1pPr>
            <a:lvl5pPr marL="540776" indent="-181319">
              <a:buFont typeface="Arial" panose="020B0604020202020204" pitchFamily="34" charset="0"/>
              <a:buChar char="&g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1">
            <a:extLst>
              <a:ext uri="{FF2B5EF4-FFF2-40B4-BE49-F238E27FC236}">
                <a16:creationId xmlns:a16="http://schemas.microsoft.com/office/drawing/2014/main" id="{B7D40988-1E22-4058-9F23-1FFB14740818}"/>
              </a:ext>
            </a:extLst>
          </p:cNvPr>
          <p:cNvSpPr>
            <a:spLocks noGrp="1"/>
          </p:cNvSpPr>
          <p:nvPr>
            <p:ph type="sldNum" sz="quarter" idx="12"/>
          </p:nvPr>
        </p:nvSpPr>
        <p:spPr>
          <a:xfrm>
            <a:off x="11552355" y="6540456"/>
            <a:ext cx="192706" cy="123339"/>
          </a:xfrm>
        </p:spPr>
        <p:txBody>
          <a:bodyPr/>
          <a:lstStyle/>
          <a:p>
            <a:fld id="{B6F15528-21DE-4FAA-801E-634DDDAF4B2B}" type="slidenum">
              <a:rPr lang="en-GB" smtClean="0"/>
              <a:pPr/>
              <a:t>‹#›</a:t>
            </a:fld>
            <a:endParaRPr lang="en-GB"/>
          </a:p>
        </p:txBody>
      </p:sp>
      <p:sp>
        <p:nvSpPr>
          <p:cNvPr id="8" name="Title 7">
            <a:extLst>
              <a:ext uri="{FF2B5EF4-FFF2-40B4-BE49-F238E27FC236}">
                <a16:creationId xmlns:a16="http://schemas.microsoft.com/office/drawing/2014/main" id="{A8ECCDD3-E324-41FB-8E0A-F02C5071D6C9}"/>
              </a:ext>
            </a:extLst>
          </p:cNvPr>
          <p:cNvSpPr>
            <a:spLocks noGrp="1"/>
          </p:cNvSpPr>
          <p:nvPr>
            <p:ph type="title"/>
          </p:nvPr>
        </p:nvSpPr>
        <p:spPr>
          <a:xfrm>
            <a:off x="464344" y="299004"/>
            <a:ext cx="10515282" cy="840791"/>
          </a:xfrm>
        </p:spPr>
        <p:txBody>
          <a:bodyPr tIns="0"/>
          <a:lstStyle>
            <a:lvl1pPr>
              <a:defRPr/>
            </a:lvl1pPr>
          </a:lstStyle>
          <a:p>
            <a:r>
              <a:rPr lang="en-US"/>
              <a:t>Click to edit Master title style</a:t>
            </a:r>
            <a:endParaRPr lang="en-GB"/>
          </a:p>
        </p:txBody>
      </p:sp>
      <p:sp>
        <p:nvSpPr>
          <p:cNvPr id="9" name="Text Placeholder 9">
            <a:extLst>
              <a:ext uri="{FF2B5EF4-FFF2-40B4-BE49-F238E27FC236}">
                <a16:creationId xmlns:a16="http://schemas.microsoft.com/office/drawing/2014/main" id="{9FAB2358-58C8-4104-97A8-FB60D76CA71A}"/>
              </a:ext>
            </a:extLst>
          </p:cNvPr>
          <p:cNvSpPr>
            <a:spLocks noGrp="1"/>
          </p:cNvSpPr>
          <p:nvPr>
            <p:ph type="body" sz="quarter" idx="10" hasCustomPrompt="1"/>
          </p:nvPr>
        </p:nvSpPr>
        <p:spPr>
          <a:xfrm>
            <a:off x="464344" y="725888"/>
            <a:ext cx="10515282" cy="324601"/>
          </a:xfrm>
          <a:prstGeom prst="rect">
            <a:avLst/>
          </a:prstGeom>
        </p:spPr>
        <p:txBody>
          <a:bodyPr>
            <a:noAutofit/>
          </a:bodyPr>
          <a:lstStyle>
            <a:lvl1pPr>
              <a:defRPr sz="2405" b="0">
                <a:solidFill>
                  <a:srgbClr val="0097CE"/>
                </a:solidFill>
                <a:latin typeface="+mj-lt"/>
                <a:cs typeface="Segoe UI" panose="020B0502040204020203" pitchFamily="34" charset="0"/>
              </a:defRPr>
            </a:lvl1pPr>
          </a:lstStyle>
          <a:p>
            <a:pPr lvl="0"/>
            <a:r>
              <a:rPr lang="en-US"/>
              <a:t>Click to edit subtitle or leave blank</a:t>
            </a:r>
          </a:p>
        </p:txBody>
      </p:sp>
      <p:sp>
        <p:nvSpPr>
          <p:cNvPr id="2" name="Footer Placeholder 1">
            <a:extLst>
              <a:ext uri="{FF2B5EF4-FFF2-40B4-BE49-F238E27FC236}">
                <a16:creationId xmlns:a16="http://schemas.microsoft.com/office/drawing/2014/main" id="{AB38876C-F9FA-F88B-7086-86ED52DF9DCA}"/>
              </a:ext>
            </a:extLst>
          </p:cNvPr>
          <p:cNvSpPr>
            <a:spLocks noGrp="1"/>
          </p:cNvSpPr>
          <p:nvPr>
            <p:ph type="ftr" sz="quarter" idx="13"/>
          </p:nvPr>
        </p:nvSpPr>
        <p:spPr/>
        <p:txBody>
          <a:bodyPr/>
          <a:lstStyle/>
          <a:p>
            <a:r>
              <a:rPr lang="en-GB"/>
              <a:t>IESBA Meeting | Firm Culture &amp; Governance | March 2024</a:t>
            </a:r>
          </a:p>
        </p:txBody>
      </p:sp>
      <p:sp>
        <p:nvSpPr>
          <p:cNvPr id="12" name="Text Placeholder 2">
            <a:extLst>
              <a:ext uri="{FF2B5EF4-FFF2-40B4-BE49-F238E27FC236}">
                <a16:creationId xmlns:a16="http://schemas.microsoft.com/office/drawing/2014/main" id="{156452B8-F946-7FCF-71D0-44F1528DFF40}"/>
              </a:ext>
            </a:extLst>
          </p:cNvPr>
          <p:cNvSpPr>
            <a:spLocks noGrp="1"/>
          </p:cNvSpPr>
          <p:nvPr>
            <p:ph type="body" sz="quarter" idx="14" hasCustomPrompt="1"/>
          </p:nvPr>
        </p:nvSpPr>
        <p:spPr>
          <a:xfrm>
            <a:off x="6089486" y="6538909"/>
            <a:ext cx="5050522" cy="122627"/>
          </a:xfrm>
        </p:spPr>
        <p:txBody>
          <a:bodyPr wrap="square" lIns="0" tIns="0" rIns="0" bIns="0">
            <a:noAutofit/>
          </a:bodyPr>
          <a:lstStyle>
            <a:lvl1pPr>
              <a:defRPr lang="en-US" sz="902" b="0" kern="1200" dirty="0">
                <a:solidFill>
                  <a:schemeClr val="accent2"/>
                </a:solidFill>
              </a:defRPr>
            </a:lvl1pPr>
          </a:lstStyle>
          <a:p>
            <a:pPr lvl="0" algn="l" defTabSz="916137" rtl="0" eaLnBrk="1" latinLnBrk="0" hangingPunct="1"/>
            <a:r>
              <a:rPr lang="en-US"/>
              <a:t>Insert section name here (manually repeat on all pages, except covers/dividers)</a:t>
            </a:r>
          </a:p>
        </p:txBody>
      </p:sp>
    </p:spTree>
    <p:extLst>
      <p:ext uri="{BB962C8B-B14F-4D97-AF65-F5344CB8AC3E}">
        <p14:creationId xmlns:p14="http://schemas.microsoft.com/office/powerpoint/2010/main" val="170703736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hree Content">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sz="half" idx="2"/>
          </p:nvPr>
        </p:nvSpPr>
        <p:spPr>
          <a:xfrm>
            <a:off x="464345" y="1801918"/>
            <a:ext cx="3535365" cy="4301702"/>
          </a:xfrm>
          <a:prstGeom prst="rect">
            <a:avLst/>
          </a:prstGeom>
        </p:spPr>
        <p:txBody>
          <a:bodyPr wrap="square" lIns="0" tIns="0" rIns="0" bIns="0">
            <a:noAutofit/>
          </a:bodyPr>
          <a:lstStyle>
            <a:lvl1pPr>
              <a:defRPr/>
            </a:lvl1pPr>
            <a:lvl5pPr marL="540776" indent="-181319">
              <a:buFont typeface="Arial" panose="020B0604020202020204" pitchFamily="34" charset="0"/>
              <a:buChar char="&g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1">
            <a:extLst>
              <a:ext uri="{FF2B5EF4-FFF2-40B4-BE49-F238E27FC236}">
                <a16:creationId xmlns:a16="http://schemas.microsoft.com/office/drawing/2014/main" id="{B7D40988-1E22-4058-9F23-1FFB14740818}"/>
              </a:ext>
            </a:extLst>
          </p:cNvPr>
          <p:cNvSpPr>
            <a:spLocks noGrp="1"/>
          </p:cNvSpPr>
          <p:nvPr>
            <p:ph type="sldNum" sz="quarter" idx="12"/>
          </p:nvPr>
        </p:nvSpPr>
        <p:spPr>
          <a:xfrm>
            <a:off x="11552355" y="6540456"/>
            <a:ext cx="192706" cy="123339"/>
          </a:xfrm>
        </p:spPr>
        <p:txBody>
          <a:bodyPr/>
          <a:lstStyle/>
          <a:p>
            <a:fld id="{B6F15528-21DE-4FAA-801E-634DDDAF4B2B}" type="slidenum">
              <a:rPr lang="en-GB" smtClean="0"/>
              <a:pPr/>
              <a:t>‹#›</a:t>
            </a:fld>
            <a:endParaRPr lang="en-GB"/>
          </a:p>
        </p:txBody>
      </p:sp>
      <p:sp>
        <p:nvSpPr>
          <p:cNvPr id="8" name="Holder 3">
            <a:extLst>
              <a:ext uri="{FF2B5EF4-FFF2-40B4-BE49-F238E27FC236}">
                <a16:creationId xmlns:a16="http://schemas.microsoft.com/office/drawing/2014/main" id="{F05D85A9-5D63-4BEA-835D-BAF4851EE773}"/>
              </a:ext>
            </a:extLst>
          </p:cNvPr>
          <p:cNvSpPr>
            <a:spLocks noGrp="1"/>
          </p:cNvSpPr>
          <p:nvPr>
            <p:ph sz="half" idx="13"/>
          </p:nvPr>
        </p:nvSpPr>
        <p:spPr>
          <a:xfrm>
            <a:off x="8055462" y="1801918"/>
            <a:ext cx="3535365" cy="4301702"/>
          </a:xfrm>
          <a:prstGeom prst="rect">
            <a:avLst/>
          </a:prstGeom>
        </p:spPr>
        <p:txBody>
          <a:bodyPr wrap="square" lIns="0" tIns="0" rIns="0" bIns="0">
            <a:noAutofit/>
          </a:bodyPr>
          <a:lstStyle>
            <a:lvl1pPr>
              <a:defRPr/>
            </a:lvl1pPr>
            <a:lvl5pPr marL="540776" indent="-181319">
              <a:buFont typeface="Arial" panose="020B0604020202020204" pitchFamily="34" charset="0"/>
              <a:buChar char="&g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Holder 3">
            <a:extLst>
              <a:ext uri="{FF2B5EF4-FFF2-40B4-BE49-F238E27FC236}">
                <a16:creationId xmlns:a16="http://schemas.microsoft.com/office/drawing/2014/main" id="{36505703-B903-4C77-AFFC-D632C0267673}"/>
              </a:ext>
            </a:extLst>
          </p:cNvPr>
          <p:cNvSpPr>
            <a:spLocks noGrp="1"/>
          </p:cNvSpPr>
          <p:nvPr>
            <p:ph sz="half" idx="14"/>
          </p:nvPr>
        </p:nvSpPr>
        <p:spPr>
          <a:xfrm>
            <a:off x="4259904" y="1801918"/>
            <a:ext cx="3535365" cy="4301702"/>
          </a:xfrm>
          <a:prstGeom prst="rect">
            <a:avLst/>
          </a:prstGeom>
        </p:spPr>
        <p:txBody>
          <a:bodyPr wrap="square" lIns="0" tIns="0" rIns="0" bIns="0">
            <a:noAutofit/>
          </a:bodyPr>
          <a:lstStyle>
            <a:lvl1pPr>
              <a:defRPr/>
            </a:lvl1pPr>
            <a:lvl5pPr marL="540776" indent="-181319">
              <a:buFont typeface="Arial" panose="020B0604020202020204" pitchFamily="34" charset="0"/>
              <a:buChar char="&g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7">
            <a:extLst>
              <a:ext uri="{FF2B5EF4-FFF2-40B4-BE49-F238E27FC236}">
                <a16:creationId xmlns:a16="http://schemas.microsoft.com/office/drawing/2014/main" id="{0A8C2002-3635-4C73-ACDA-E2E0852768C0}"/>
              </a:ext>
            </a:extLst>
          </p:cNvPr>
          <p:cNvSpPr>
            <a:spLocks noGrp="1"/>
          </p:cNvSpPr>
          <p:nvPr>
            <p:ph type="title"/>
          </p:nvPr>
        </p:nvSpPr>
        <p:spPr>
          <a:xfrm>
            <a:off x="464344" y="299004"/>
            <a:ext cx="10515282" cy="840791"/>
          </a:xfrm>
        </p:spPr>
        <p:txBody>
          <a:bodyPr tIns="0"/>
          <a:lstStyle>
            <a:lvl1pPr>
              <a:defRPr/>
            </a:lvl1pPr>
          </a:lstStyle>
          <a:p>
            <a:r>
              <a:rPr lang="en-US"/>
              <a:t>Click to edit Master title style</a:t>
            </a:r>
            <a:endParaRPr lang="en-GB"/>
          </a:p>
        </p:txBody>
      </p:sp>
      <p:sp>
        <p:nvSpPr>
          <p:cNvPr id="14" name="Text Placeholder 9">
            <a:extLst>
              <a:ext uri="{FF2B5EF4-FFF2-40B4-BE49-F238E27FC236}">
                <a16:creationId xmlns:a16="http://schemas.microsoft.com/office/drawing/2014/main" id="{E9B8E4CC-570B-4989-8028-C5003D3DE205}"/>
              </a:ext>
            </a:extLst>
          </p:cNvPr>
          <p:cNvSpPr>
            <a:spLocks noGrp="1"/>
          </p:cNvSpPr>
          <p:nvPr>
            <p:ph type="body" sz="quarter" idx="10" hasCustomPrompt="1"/>
          </p:nvPr>
        </p:nvSpPr>
        <p:spPr>
          <a:xfrm>
            <a:off x="464344" y="725888"/>
            <a:ext cx="10515282" cy="324601"/>
          </a:xfrm>
          <a:prstGeom prst="rect">
            <a:avLst/>
          </a:prstGeom>
        </p:spPr>
        <p:txBody>
          <a:bodyPr>
            <a:noAutofit/>
          </a:bodyPr>
          <a:lstStyle>
            <a:lvl1pPr>
              <a:defRPr sz="2405" b="0">
                <a:solidFill>
                  <a:srgbClr val="0097CE"/>
                </a:solidFill>
                <a:latin typeface="+mj-lt"/>
                <a:cs typeface="Segoe UI" panose="020B0502040204020203" pitchFamily="34" charset="0"/>
              </a:defRPr>
            </a:lvl1pPr>
          </a:lstStyle>
          <a:p>
            <a:pPr lvl="0"/>
            <a:r>
              <a:rPr lang="en-US"/>
              <a:t>Click to edit subtitle or leave blank</a:t>
            </a:r>
          </a:p>
        </p:txBody>
      </p:sp>
      <p:sp>
        <p:nvSpPr>
          <p:cNvPr id="2" name="Footer Placeholder 1">
            <a:extLst>
              <a:ext uri="{FF2B5EF4-FFF2-40B4-BE49-F238E27FC236}">
                <a16:creationId xmlns:a16="http://schemas.microsoft.com/office/drawing/2014/main" id="{3ECA80F2-BF15-0D35-B55C-B15F71EC8274}"/>
              </a:ext>
            </a:extLst>
          </p:cNvPr>
          <p:cNvSpPr>
            <a:spLocks noGrp="1"/>
          </p:cNvSpPr>
          <p:nvPr>
            <p:ph type="ftr" sz="quarter" idx="15"/>
          </p:nvPr>
        </p:nvSpPr>
        <p:spPr/>
        <p:txBody>
          <a:bodyPr/>
          <a:lstStyle/>
          <a:p>
            <a:r>
              <a:rPr lang="en-GB"/>
              <a:t>IESBA Meeting | Firm Culture &amp; Governance | March 2024</a:t>
            </a:r>
          </a:p>
        </p:txBody>
      </p:sp>
      <p:sp>
        <p:nvSpPr>
          <p:cNvPr id="13" name="Text Placeholder 2">
            <a:extLst>
              <a:ext uri="{FF2B5EF4-FFF2-40B4-BE49-F238E27FC236}">
                <a16:creationId xmlns:a16="http://schemas.microsoft.com/office/drawing/2014/main" id="{AD1D4356-A417-0F48-D591-73EA560BED65}"/>
              </a:ext>
            </a:extLst>
          </p:cNvPr>
          <p:cNvSpPr>
            <a:spLocks noGrp="1"/>
          </p:cNvSpPr>
          <p:nvPr>
            <p:ph type="body" sz="quarter" idx="16" hasCustomPrompt="1"/>
          </p:nvPr>
        </p:nvSpPr>
        <p:spPr>
          <a:xfrm>
            <a:off x="6089486" y="6538909"/>
            <a:ext cx="5050522" cy="122627"/>
          </a:xfrm>
        </p:spPr>
        <p:txBody>
          <a:bodyPr wrap="square" lIns="0" tIns="0" rIns="0" bIns="0">
            <a:noAutofit/>
          </a:bodyPr>
          <a:lstStyle>
            <a:lvl1pPr>
              <a:defRPr lang="en-US" sz="902" b="0" kern="1200" dirty="0">
                <a:solidFill>
                  <a:schemeClr val="accent2"/>
                </a:solidFill>
              </a:defRPr>
            </a:lvl1pPr>
          </a:lstStyle>
          <a:p>
            <a:pPr lvl="0" algn="l" defTabSz="916137" rtl="0" eaLnBrk="1" latinLnBrk="0" hangingPunct="1"/>
            <a:r>
              <a:rPr lang="en-US"/>
              <a:t>Insert section name here (manually repeat on all pages, except covers/dividers)</a:t>
            </a:r>
          </a:p>
        </p:txBody>
      </p:sp>
    </p:spTree>
    <p:extLst>
      <p:ext uri="{BB962C8B-B14F-4D97-AF65-F5344CB8AC3E}">
        <p14:creationId xmlns:p14="http://schemas.microsoft.com/office/powerpoint/2010/main" val="42446700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Three Charts">
    <p:spTree>
      <p:nvGrpSpPr>
        <p:cNvPr id="1" name=""/>
        <p:cNvGrpSpPr/>
        <p:nvPr/>
      </p:nvGrpSpPr>
      <p:grpSpPr>
        <a:xfrm>
          <a:off x="0" y="0"/>
          <a:ext cx="0" cy="0"/>
          <a:chOff x="0" y="0"/>
          <a:chExt cx="0" cy="0"/>
        </a:xfrm>
      </p:grpSpPr>
      <p:sp>
        <p:nvSpPr>
          <p:cNvPr id="7" name="Slide Number Placeholder 11">
            <a:extLst>
              <a:ext uri="{FF2B5EF4-FFF2-40B4-BE49-F238E27FC236}">
                <a16:creationId xmlns:a16="http://schemas.microsoft.com/office/drawing/2014/main" id="{E590B31A-871E-4619-9311-50794A47E560}"/>
              </a:ext>
            </a:extLst>
          </p:cNvPr>
          <p:cNvSpPr>
            <a:spLocks noGrp="1"/>
          </p:cNvSpPr>
          <p:nvPr>
            <p:ph type="sldNum" sz="quarter" idx="12"/>
          </p:nvPr>
        </p:nvSpPr>
        <p:spPr>
          <a:xfrm>
            <a:off x="11552355" y="6540456"/>
            <a:ext cx="192706" cy="123339"/>
          </a:xfrm>
        </p:spPr>
        <p:txBody>
          <a:bodyPr/>
          <a:lstStyle/>
          <a:p>
            <a:fld id="{B6F15528-21DE-4FAA-801E-634DDDAF4B2B}" type="slidenum">
              <a:rPr lang="en-GB" smtClean="0"/>
              <a:pPr/>
              <a:t>‹#›</a:t>
            </a:fld>
            <a:endParaRPr lang="en-GB"/>
          </a:p>
        </p:txBody>
      </p:sp>
      <p:sp>
        <p:nvSpPr>
          <p:cNvPr id="85" name="object 85">
            <a:extLst>
              <a:ext uri="{FF2B5EF4-FFF2-40B4-BE49-F238E27FC236}">
                <a16:creationId xmlns:a16="http://schemas.microsoft.com/office/drawing/2014/main" id="{0023C28F-55B6-4458-80AF-EB895E12EC37}"/>
              </a:ext>
            </a:extLst>
          </p:cNvPr>
          <p:cNvSpPr/>
          <p:nvPr userDrawn="1"/>
        </p:nvSpPr>
        <p:spPr>
          <a:xfrm>
            <a:off x="779900" y="2647877"/>
            <a:ext cx="2900372" cy="0"/>
          </a:xfrm>
          <a:custGeom>
            <a:avLst/>
            <a:gdLst/>
            <a:ahLst/>
            <a:cxnLst/>
            <a:rect l="l" t="t" r="r" b="b"/>
            <a:pathLst>
              <a:path w="2894329">
                <a:moveTo>
                  <a:pt x="0" y="0"/>
                </a:moveTo>
                <a:lnTo>
                  <a:pt x="2894203" y="0"/>
                </a:lnTo>
              </a:path>
            </a:pathLst>
          </a:custGeom>
          <a:ln w="6350">
            <a:solidFill>
              <a:srgbClr val="57585B"/>
            </a:solidFill>
          </a:ln>
        </p:spPr>
        <p:txBody>
          <a:bodyPr wrap="square" lIns="0" tIns="0" rIns="0" bIns="0" rtlCol="0"/>
          <a:lstStyle/>
          <a:p>
            <a:endParaRPr sz="1803"/>
          </a:p>
        </p:txBody>
      </p:sp>
      <p:sp>
        <p:nvSpPr>
          <p:cNvPr id="86" name="object 86">
            <a:extLst>
              <a:ext uri="{FF2B5EF4-FFF2-40B4-BE49-F238E27FC236}">
                <a16:creationId xmlns:a16="http://schemas.microsoft.com/office/drawing/2014/main" id="{AD3895E2-90EE-4848-8B6B-CCC41B5824AB}"/>
              </a:ext>
            </a:extLst>
          </p:cNvPr>
          <p:cNvSpPr/>
          <p:nvPr userDrawn="1"/>
        </p:nvSpPr>
        <p:spPr>
          <a:xfrm>
            <a:off x="4405105" y="2647877"/>
            <a:ext cx="2900372" cy="0"/>
          </a:xfrm>
          <a:custGeom>
            <a:avLst/>
            <a:gdLst/>
            <a:ahLst/>
            <a:cxnLst/>
            <a:rect l="l" t="t" r="r" b="b"/>
            <a:pathLst>
              <a:path w="2894329">
                <a:moveTo>
                  <a:pt x="0" y="0"/>
                </a:moveTo>
                <a:lnTo>
                  <a:pt x="2894203" y="0"/>
                </a:lnTo>
              </a:path>
            </a:pathLst>
          </a:custGeom>
          <a:ln w="6350">
            <a:solidFill>
              <a:srgbClr val="57585B"/>
            </a:solidFill>
          </a:ln>
        </p:spPr>
        <p:txBody>
          <a:bodyPr wrap="square" lIns="0" tIns="0" rIns="0" bIns="0" rtlCol="0"/>
          <a:lstStyle/>
          <a:p>
            <a:endParaRPr sz="1803"/>
          </a:p>
        </p:txBody>
      </p:sp>
      <p:sp>
        <p:nvSpPr>
          <p:cNvPr id="87" name="object 87">
            <a:extLst>
              <a:ext uri="{FF2B5EF4-FFF2-40B4-BE49-F238E27FC236}">
                <a16:creationId xmlns:a16="http://schemas.microsoft.com/office/drawing/2014/main" id="{FF2760B4-39B0-4258-817F-6F8F72455A45}"/>
              </a:ext>
            </a:extLst>
          </p:cNvPr>
          <p:cNvSpPr/>
          <p:nvPr userDrawn="1"/>
        </p:nvSpPr>
        <p:spPr>
          <a:xfrm>
            <a:off x="7982373" y="2657700"/>
            <a:ext cx="2900372" cy="0"/>
          </a:xfrm>
          <a:custGeom>
            <a:avLst/>
            <a:gdLst/>
            <a:ahLst/>
            <a:cxnLst/>
            <a:rect l="l" t="t" r="r" b="b"/>
            <a:pathLst>
              <a:path w="2894329">
                <a:moveTo>
                  <a:pt x="0" y="0"/>
                </a:moveTo>
                <a:lnTo>
                  <a:pt x="2894190" y="0"/>
                </a:lnTo>
              </a:path>
            </a:pathLst>
          </a:custGeom>
          <a:ln w="6350">
            <a:solidFill>
              <a:srgbClr val="57585B"/>
            </a:solidFill>
          </a:ln>
        </p:spPr>
        <p:txBody>
          <a:bodyPr wrap="square" lIns="0" tIns="0" rIns="0" bIns="0" rtlCol="0"/>
          <a:lstStyle/>
          <a:p>
            <a:endParaRPr sz="1803"/>
          </a:p>
        </p:txBody>
      </p:sp>
      <p:sp>
        <p:nvSpPr>
          <p:cNvPr id="93" name="Text Placeholder 3">
            <a:extLst>
              <a:ext uri="{FF2B5EF4-FFF2-40B4-BE49-F238E27FC236}">
                <a16:creationId xmlns:a16="http://schemas.microsoft.com/office/drawing/2014/main" id="{2C928B8B-D61C-4F77-9926-C760C7370CAA}"/>
              </a:ext>
            </a:extLst>
          </p:cNvPr>
          <p:cNvSpPr>
            <a:spLocks noGrp="1"/>
          </p:cNvSpPr>
          <p:nvPr>
            <p:ph type="body" sz="quarter" idx="13"/>
          </p:nvPr>
        </p:nvSpPr>
        <p:spPr>
          <a:xfrm>
            <a:off x="766773" y="2717794"/>
            <a:ext cx="2912781" cy="176539"/>
          </a:xfrm>
        </p:spPr>
        <p:txBody>
          <a:bodyPr/>
          <a:lstStyle>
            <a:lvl1pPr>
              <a:defRPr sz="1202"/>
            </a:lvl1pPr>
          </a:lstStyle>
          <a:p>
            <a:pPr lvl="0"/>
            <a:r>
              <a:rPr lang="en-US"/>
              <a:t>Click to edit Master text styles</a:t>
            </a:r>
          </a:p>
        </p:txBody>
      </p:sp>
      <p:sp>
        <p:nvSpPr>
          <p:cNvPr id="94" name="Text Placeholder 3">
            <a:extLst>
              <a:ext uri="{FF2B5EF4-FFF2-40B4-BE49-F238E27FC236}">
                <a16:creationId xmlns:a16="http://schemas.microsoft.com/office/drawing/2014/main" id="{273E2C7A-41FE-46B3-8C27-4794162AC129}"/>
              </a:ext>
            </a:extLst>
          </p:cNvPr>
          <p:cNvSpPr>
            <a:spLocks noGrp="1"/>
          </p:cNvSpPr>
          <p:nvPr>
            <p:ph type="body" sz="quarter" idx="14"/>
          </p:nvPr>
        </p:nvSpPr>
        <p:spPr>
          <a:xfrm>
            <a:off x="4420213" y="2717794"/>
            <a:ext cx="2912781" cy="176539"/>
          </a:xfrm>
        </p:spPr>
        <p:txBody>
          <a:bodyPr/>
          <a:lstStyle>
            <a:lvl1pPr>
              <a:defRPr sz="1202"/>
            </a:lvl1pPr>
          </a:lstStyle>
          <a:p>
            <a:pPr lvl="0"/>
            <a:r>
              <a:rPr lang="en-US"/>
              <a:t>Click to edit Master text styles</a:t>
            </a:r>
          </a:p>
        </p:txBody>
      </p:sp>
      <p:sp>
        <p:nvSpPr>
          <p:cNvPr id="95" name="Text Placeholder 3">
            <a:extLst>
              <a:ext uri="{FF2B5EF4-FFF2-40B4-BE49-F238E27FC236}">
                <a16:creationId xmlns:a16="http://schemas.microsoft.com/office/drawing/2014/main" id="{09840598-8F56-4545-8196-82AB4F64DA14}"/>
              </a:ext>
            </a:extLst>
          </p:cNvPr>
          <p:cNvSpPr>
            <a:spLocks noGrp="1"/>
          </p:cNvSpPr>
          <p:nvPr>
            <p:ph type="body" sz="quarter" idx="15"/>
          </p:nvPr>
        </p:nvSpPr>
        <p:spPr>
          <a:xfrm>
            <a:off x="7980781" y="2717794"/>
            <a:ext cx="2912781" cy="176539"/>
          </a:xfrm>
        </p:spPr>
        <p:txBody>
          <a:bodyPr/>
          <a:lstStyle>
            <a:lvl1pPr>
              <a:defRPr sz="1202"/>
            </a:lvl1pPr>
          </a:lstStyle>
          <a:p>
            <a:pPr lvl="0"/>
            <a:r>
              <a:rPr lang="en-US"/>
              <a:t>Click to edit Master text styles</a:t>
            </a:r>
          </a:p>
        </p:txBody>
      </p:sp>
      <p:sp>
        <p:nvSpPr>
          <p:cNvPr id="99" name="Chart Placeholder 95">
            <a:extLst>
              <a:ext uri="{FF2B5EF4-FFF2-40B4-BE49-F238E27FC236}">
                <a16:creationId xmlns:a16="http://schemas.microsoft.com/office/drawing/2014/main" id="{11BFE803-5AC4-43C1-B31F-DF7F52E64328}"/>
              </a:ext>
            </a:extLst>
          </p:cNvPr>
          <p:cNvSpPr>
            <a:spLocks noGrp="1"/>
          </p:cNvSpPr>
          <p:nvPr>
            <p:ph type="chart" sz="quarter" idx="16"/>
          </p:nvPr>
        </p:nvSpPr>
        <p:spPr>
          <a:xfrm>
            <a:off x="766773" y="2896201"/>
            <a:ext cx="2912781" cy="1911540"/>
          </a:xfrm>
        </p:spPr>
        <p:txBody>
          <a:bodyPr/>
          <a:lstStyle/>
          <a:p>
            <a:r>
              <a:rPr lang="en-US"/>
              <a:t>Click icon to add chart</a:t>
            </a:r>
            <a:endParaRPr lang="en-GB"/>
          </a:p>
        </p:txBody>
      </p:sp>
      <p:sp>
        <p:nvSpPr>
          <p:cNvPr id="100" name="Chart Placeholder 95">
            <a:extLst>
              <a:ext uri="{FF2B5EF4-FFF2-40B4-BE49-F238E27FC236}">
                <a16:creationId xmlns:a16="http://schemas.microsoft.com/office/drawing/2014/main" id="{C6325BE8-B4AF-45E1-A34F-8B5FDDA0BD86}"/>
              </a:ext>
            </a:extLst>
          </p:cNvPr>
          <p:cNvSpPr>
            <a:spLocks noGrp="1"/>
          </p:cNvSpPr>
          <p:nvPr>
            <p:ph type="chart" sz="quarter" idx="17"/>
          </p:nvPr>
        </p:nvSpPr>
        <p:spPr>
          <a:xfrm>
            <a:off x="4412094" y="2896201"/>
            <a:ext cx="2912781" cy="1911540"/>
          </a:xfrm>
        </p:spPr>
        <p:txBody>
          <a:bodyPr/>
          <a:lstStyle/>
          <a:p>
            <a:r>
              <a:rPr lang="en-US"/>
              <a:t>Click icon to add chart</a:t>
            </a:r>
            <a:endParaRPr lang="en-GB"/>
          </a:p>
        </p:txBody>
      </p:sp>
      <p:sp>
        <p:nvSpPr>
          <p:cNvPr id="101" name="Chart Placeholder 95">
            <a:extLst>
              <a:ext uri="{FF2B5EF4-FFF2-40B4-BE49-F238E27FC236}">
                <a16:creationId xmlns:a16="http://schemas.microsoft.com/office/drawing/2014/main" id="{0258E50D-459B-404B-83B2-D70DBFC2D2CB}"/>
              </a:ext>
            </a:extLst>
          </p:cNvPr>
          <p:cNvSpPr>
            <a:spLocks noGrp="1"/>
          </p:cNvSpPr>
          <p:nvPr>
            <p:ph type="chart" sz="quarter" idx="18"/>
          </p:nvPr>
        </p:nvSpPr>
        <p:spPr>
          <a:xfrm>
            <a:off x="7976169" y="2896201"/>
            <a:ext cx="2912781" cy="1911540"/>
          </a:xfrm>
        </p:spPr>
        <p:txBody>
          <a:bodyPr/>
          <a:lstStyle/>
          <a:p>
            <a:r>
              <a:rPr lang="en-US"/>
              <a:t>Click icon to add chart</a:t>
            </a:r>
            <a:endParaRPr lang="en-GB"/>
          </a:p>
        </p:txBody>
      </p:sp>
      <p:sp>
        <p:nvSpPr>
          <p:cNvPr id="102" name="object 90">
            <a:extLst>
              <a:ext uri="{FF2B5EF4-FFF2-40B4-BE49-F238E27FC236}">
                <a16:creationId xmlns:a16="http://schemas.microsoft.com/office/drawing/2014/main" id="{E283E961-88F5-442A-9F7E-543CD1518AB0}"/>
              </a:ext>
            </a:extLst>
          </p:cNvPr>
          <p:cNvSpPr/>
          <p:nvPr userDrawn="1"/>
        </p:nvSpPr>
        <p:spPr>
          <a:xfrm>
            <a:off x="7982373" y="4826073"/>
            <a:ext cx="2900372" cy="0"/>
          </a:xfrm>
          <a:custGeom>
            <a:avLst/>
            <a:gdLst/>
            <a:ahLst/>
            <a:cxnLst/>
            <a:rect l="l" t="t" r="r" b="b"/>
            <a:pathLst>
              <a:path w="2894329">
                <a:moveTo>
                  <a:pt x="0" y="0"/>
                </a:moveTo>
                <a:lnTo>
                  <a:pt x="2894190" y="0"/>
                </a:lnTo>
              </a:path>
            </a:pathLst>
          </a:custGeom>
          <a:ln w="6350">
            <a:solidFill>
              <a:srgbClr val="57585B"/>
            </a:solidFill>
          </a:ln>
        </p:spPr>
        <p:txBody>
          <a:bodyPr wrap="square" lIns="0" tIns="0" rIns="0" bIns="0" rtlCol="0"/>
          <a:lstStyle/>
          <a:p>
            <a:endParaRPr sz="1002"/>
          </a:p>
        </p:txBody>
      </p:sp>
      <p:sp>
        <p:nvSpPr>
          <p:cNvPr id="103" name="object 90">
            <a:extLst>
              <a:ext uri="{FF2B5EF4-FFF2-40B4-BE49-F238E27FC236}">
                <a16:creationId xmlns:a16="http://schemas.microsoft.com/office/drawing/2014/main" id="{8748025A-5523-4E97-87E4-3AD88C52272B}"/>
              </a:ext>
            </a:extLst>
          </p:cNvPr>
          <p:cNvSpPr/>
          <p:nvPr userDrawn="1"/>
        </p:nvSpPr>
        <p:spPr>
          <a:xfrm>
            <a:off x="4387131" y="4826073"/>
            <a:ext cx="2900372" cy="0"/>
          </a:xfrm>
          <a:custGeom>
            <a:avLst/>
            <a:gdLst/>
            <a:ahLst/>
            <a:cxnLst/>
            <a:rect l="l" t="t" r="r" b="b"/>
            <a:pathLst>
              <a:path w="2894329">
                <a:moveTo>
                  <a:pt x="0" y="0"/>
                </a:moveTo>
                <a:lnTo>
                  <a:pt x="2894190" y="0"/>
                </a:lnTo>
              </a:path>
            </a:pathLst>
          </a:custGeom>
          <a:ln w="6350">
            <a:solidFill>
              <a:srgbClr val="57585B"/>
            </a:solidFill>
          </a:ln>
        </p:spPr>
        <p:txBody>
          <a:bodyPr wrap="square" lIns="0" tIns="0" rIns="0" bIns="0" rtlCol="0"/>
          <a:lstStyle/>
          <a:p>
            <a:endParaRPr sz="1002"/>
          </a:p>
        </p:txBody>
      </p:sp>
      <p:sp>
        <p:nvSpPr>
          <p:cNvPr id="104" name="object 90">
            <a:extLst>
              <a:ext uri="{FF2B5EF4-FFF2-40B4-BE49-F238E27FC236}">
                <a16:creationId xmlns:a16="http://schemas.microsoft.com/office/drawing/2014/main" id="{18A440DC-DFD9-4095-9F37-0D1208D8053F}"/>
              </a:ext>
            </a:extLst>
          </p:cNvPr>
          <p:cNvSpPr/>
          <p:nvPr userDrawn="1"/>
        </p:nvSpPr>
        <p:spPr>
          <a:xfrm>
            <a:off x="760409" y="4826073"/>
            <a:ext cx="2900372" cy="0"/>
          </a:xfrm>
          <a:custGeom>
            <a:avLst/>
            <a:gdLst/>
            <a:ahLst/>
            <a:cxnLst/>
            <a:rect l="l" t="t" r="r" b="b"/>
            <a:pathLst>
              <a:path w="2894329">
                <a:moveTo>
                  <a:pt x="0" y="0"/>
                </a:moveTo>
                <a:lnTo>
                  <a:pt x="2894190" y="0"/>
                </a:lnTo>
              </a:path>
            </a:pathLst>
          </a:custGeom>
          <a:ln w="6350">
            <a:solidFill>
              <a:srgbClr val="57585B"/>
            </a:solidFill>
          </a:ln>
        </p:spPr>
        <p:txBody>
          <a:bodyPr wrap="square" lIns="0" tIns="0" rIns="0" bIns="0" rtlCol="0"/>
          <a:lstStyle/>
          <a:p>
            <a:endParaRPr sz="1002"/>
          </a:p>
        </p:txBody>
      </p:sp>
      <p:sp>
        <p:nvSpPr>
          <p:cNvPr id="107" name="Text Placeholder 106">
            <a:extLst>
              <a:ext uri="{FF2B5EF4-FFF2-40B4-BE49-F238E27FC236}">
                <a16:creationId xmlns:a16="http://schemas.microsoft.com/office/drawing/2014/main" id="{415D96FD-B895-412F-99A1-5532BD0D72A5}"/>
              </a:ext>
            </a:extLst>
          </p:cNvPr>
          <p:cNvSpPr>
            <a:spLocks noGrp="1"/>
          </p:cNvSpPr>
          <p:nvPr>
            <p:ph type="body" sz="quarter" idx="20"/>
          </p:nvPr>
        </p:nvSpPr>
        <p:spPr>
          <a:xfrm>
            <a:off x="464518" y="1801975"/>
            <a:ext cx="11124564" cy="532241"/>
          </a:xfrm>
        </p:spPr>
        <p:txBody>
          <a:bodyPr/>
          <a:lstStyle>
            <a:lvl1pPr>
              <a:defRPr sz="1202"/>
            </a:lvl1pPr>
            <a:lvl2pPr>
              <a:defRPr sz="1202"/>
            </a:lvl2pPr>
            <a:lvl3pPr marL="171776" indent="-171776">
              <a:buFont typeface="Arial" panose="020B0604020202020204" pitchFamily="34" charset="0"/>
              <a:buChar char="•"/>
              <a:defRPr sz="1202"/>
            </a:lvl3pPr>
            <a:lvl4pPr>
              <a:defRPr sz="1002"/>
            </a:lvl4pPr>
            <a:lvl5pPr>
              <a:defRPr sz="1002"/>
            </a:lvl5pPr>
          </a:lstStyle>
          <a:p>
            <a:pPr lvl="0"/>
            <a:r>
              <a:rPr lang="en-US"/>
              <a:t>Click to edit Master text styles</a:t>
            </a:r>
          </a:p>
          <a:p>
            <a:pPr lvl="1"/>
            <a:r>
              <a:rPr lang="en-US"/>
              <a:t>Second level</a:t>
            </a:r>
          </a:p>
          <a:p>
            <a:pPr lvl="2"/>
            <a:r>
              <a:rPr lang="en-US"/>
              <a:t>Third level</a:t>
            </a:r>
          </a:p>
        </p:txBody>
      </p:sp>
      <p:sp>
        <p:nvSpPr>
          <p:cNvPr id="108" name="Text Placeholder 6">
            <a:extLst>
              <a:ext uri="{FF2B5EF4-FFF2-40B4-BE49-F238E27FC236}">
                <a16:creationId xmlns:a16="http://schemas.microsoft.com/office/drawing/2014/main" id="{84FE0915-B3F8-4374-BAE4-5520107417DC}"/>
              </a:ext>
            </a:extLst>
          </p:cNvPr>
          <p:cNvSpPr>
            <a:spLocks noGrp="1"/>
          </p:cNvSpPr>
          <p:nvPr>
            <p:ph type="body" sz="quarter" idx="28" hasCustomPrompt="1"/>
          </p:nvPr>
        </p:nvSpPr>
        <p:spPr>
          <a:xfrm>
            <a:off x="786796" y="4899405"/>
            <a:ext cx="2912781" cy="313318"/>
          </a:xfrm>
        </p:spPr>
        <p:txBody>
          <a:bodyPr/>
          <a:lstStyle>
            <a:lvl1pPr>
              <a:defRPr sz="1002" b="0">
                <a:solidFill>
                  <a:schemeClr val="tx1"/>
                </a:solidFill>
              </a:defRPr>
            </a:lvl1pPr>
          </a:lstStyle>
          <a:p>
            <a:pPr lvl="0"/>
            <a:r>
              <a:rPr lang="en-US"/>
              <a:t>Notes/data source here</a:t>
            </a:r>
          </a:p>
        </p:txBody>
      </p:sp>
      <p:sp>
        <p:nvSpPr>
          <p:cNvPr id="109" name="Text Placeholder 6">
            <a:extLst>
              <a:ext uri="{FF2B5EF4-FFF2-40B4-BE49-F238E27FC236}">
                <a16:creationId xmlns:a16="http://schemas.microsoft.com/office/drawing/2014/main" id="{0E20F55E-33FD-4F1C-AA22-CA34ABC2363F}"/>
              </a:ext>
            </a:extLst>
          </p:cNvPr>
          <p:cNvSpPr>
            <a:spLocks noGrp="1"/>
          </p:cNvSpPr>
          <p:nvPr>
            <p:ph type="body" sz="quarter" idx="29" hasCustomPrompt="1"/>
          </p:nvPr>
        </p:nvSpPr>
        <p:spPr>
          <a:xfrm>
            <a:off x="4420213" y="4899405"/>
            <a:ext cx="2912781" cy="313318"/>
          </a:xfrm>
        </p:spPr>
        <p:txBody>
          <a:bodyPr/>
          <a:lstStyle>
            <a:lvl1pPr>
              <a:defRPr sz="1002" b="0">
                <a:solidFill>
                  <a:schemeClr val="tx1"/>
                </a:solidFill>
              </a:defRPr>
            </a:lvl1pPr>
          </a:lstStyle>
          <a:p>
            <a:pPr lvl="0"/>
            <a:r>
              <a:rPr lang="en-US"/>
              <a:t>Notes/data source here</a:t>
            </a:r>
          </a:p>
        </p:txBody>
      </p:sp>
      <p:sp>
        <p:nvSpPr>
          <p:cNvPr id="110" name="Text Placeholder 6">
            <a:extLst>
              <a:ext uri="{FF2B5EF4-FFF2-40B4-BE49-F238E27FC236}">
                <a16:creationId xmlns:a16="http://schemas.microsoft.com/office/drawing/2014/main" id="{0A9904C8-442A-4BB3-85A8-CF1BEE2E8289}"/>
              </a:ext>
            </a:extLst>
          </p:cNvPr>
          <p:cNvSpPr>
            <a:spLocks noGrp="1"/>
          </p:cNvSpPr>
          <p:nvPr>
            <p:ph type="body" sz="quarter" idx="30" hasCustomPrompt="1"/>
          </p:nvPr>
        </p:nvSpPr>
        <p:spPr>
          <a:xfrm>
            <a:off x="7980781" y="4899405"/>
            <a:ext cx="2912781" cy="313318"/>
          </a:xfrm>
        </p:spPr>
        <p:txBody>
          <a:bodyPr/>
          <a:lstStyle>
            <a:lvl1pPr>
              <a:defRPr sz="1002" b="0">
                <a:solidFill>
                  <a:schemeClr val="tx1"/>
                </a:solidFill>
              </a:defRPr>
            </a:lvl1pPr>
          </a:lstStyle>
          <a:p>
            <a:pPr lvl="0"/>
            <a:r>
              <a:rPr lang="en-US"/>
              <a:t>Notes/data source here</a:t>
            </a:r>
          </a:p>
        </p:txBody>
      </p:sp>
      <p:sp>
        <p:nvSpPr>
          <p:cNvPr id="22" name="Title 7">
            <a:extLst>
              <a:ext uri="{FF2B5EF4-FFF2-40B4-BE49-F238E27FC236}">
                <a16:creationId xmlns:a16="http://schemas.microsoft.com/office/drawing/2014/main" id="{891F3D20-6565-4D14-A389-EFBC12D98774}"/>
              </a:ext>
            </a:extLst>
          </p:cNvPr>
          <p:cNvSpPr>
            <a:spLocks noGrp="1"/>
          </p:cNvSpPr>
          <p:nvPr>
            <p:ph type="title"/>
          </p:nvPr>
        </p:nvSpPr>
        <p:spPr>
          <a:xfrm>
            <a:off x="464344" y="299004"/>
            <a:ext cx="10515282" cy="840791"/>
          </a:xfrm>
        </p:spPr>
        <p:txBody>
          <a:bodyPr tIns="0"/>
          <a:lstStyle>
            <a:lvl1pPr>
              <a:defRPr/>
            </a:lvl1pPr>
          </a:lstStyle>
          <a:p>
            <a:r>
              <a:rPr lang="en-US"/>
              <a:t>Click to edit Master title style</a:t>
            </a:r>
            <a:endParaRPr lang="en-GB"/>
          </a:p>
        </p:txBody>
      </p:sp>
      <p:sp>
        <p:nvSpPr>
          <p:cNvPr id="23" name="Text Placeholder 9">
            <a:extLst>
              <a:ext uri="{FF2B5EF4-FFF2-40B4-BE49-F238E27FC236}">
                <a16:creationId xmlns:a16="http://schemas.microsoft.com/office/drawing/2014/main" id="{38DC166A-A10B-4A53-A2A6-0D8C102F2BB9}"/>
              </a:ext>
            </a:extLst>
          </p:cNvPr>
          <p:cNvSpPr>
            <a:spLocks noGrp="1"/>
          </p:cNvSpPr>
          <p:nvPr>
            <p:ph type="body" sz="quarter" idx="10" hasCustomPrompt="1"/>
          </p:nvPr>
        </p:nvSpPr>
        <p:spPr>
          <a:xfrm>
            <a:off x="464344" y="725888"/>
            <a:ext cx="10515282" cy="324601"/>
          </a:xfrm>
          <a:prstGeom prst="rect">
            <a:avLst/>
          </a:prstGeom>
        </p:spPr>
        <p:txBody>
          <a:bodyPr>
            <a:noAutofit/>
          </a:bodyPr>
          <a:lstStyle>
            <a:lvl1pPr>
              <a:defRPr sz="2405" b="0">
                <a:solidFill>
                  <a:srgbClr val="0097CE"/>
                </a:solidFill>
                <a:latin typeface="+mj-lt"/>
                <a:cs typeface="Segoe UI" panose="020B0502040204020203" pitchFamily="34" charset="0"/>
              </a:defRPr>
            </a:lvl1pPr>
          </a:lstStyle>
          <a:p>
            <a:pPr lvl="0"/>
            <a:r>
              <a:rPr lang="en-US"/>
              <a:t>Click to edit subtitle or leave blank</a:t>
            </a:r>
          </a:p>
        </p:txBody>
      </p:sp>
      <p:sp>
        <p:nvSpPr>
          <p:cNvPr id="2" name="Footer Placeholder 1">
            <a:extLst>
              <a:ext uri="{FF2B5EF4-FFF2-40B4-BE49-F238E27FC236}">
                <a16:creationId xmlns:a16="http://schemas.microsoft.com/office/drawing/2014/main" id="{877D6B64-5E13-2D84-E810-1114863E4387}"/>
              </a:ext>
            </a:extLst>
          </p:cNvPr>
          <p:cNvSpPr>
            <a:spLocks noGrp="1"/>
          </p:cNvSpPr>
          <p:nvPr>
            <p:ph type="ftr" sz="quarter" idx="31"/>
          </p:nvPr>
        </p:nvSpPr>
        <p:spPr/>
        <p:txBody>
          <a:bodyPr/>
          <a:lstStyle/>
          <a:p>
            <a:r>
              <a:rPr lang="en-GB"/>
              <a:t>IESBA Meeting | Firm Culture &amp; Governance | March 2024</a:t>
            </a:r>
          </a:p>
        </p:txBody>
      </p:sp>
      <p:sp>
        <p:nvSpPr>
          <p:cNvPr id="24" name="Text Placeholder 2">
            <a:extLst>
              <a:ext uri="{FF2B5EF4-FFF2-40B4-BE49-F238E27FC236}">
                <a16:creationId xmlns:a16="http://schemas.microsoft.com/office/drawing/2014/main" id="{11CE4452-7320-B5C8-83FF-9F7935890347}"/>
              </a:ext>
            </a:extLst>
          </p:cNvPr>
          <p:cNvSpPr>
            <a:spLocks noGrp="1"/>
          </p:cNvSpPr>
          <p:nvPr>
            <p:ph type="body" sz="quarter" idx="32" hasCustomPrompt="1"/>
          </p:nvPr>
        </p:nvSpPr>
        <p:spPr>
          <a:xfrm>
            <a:off x="6089486" y="6538909"/>
            <a:ext cx="5050522" cy="122627"/>
          </a:xfrm>
        </p:spPr>
        <p:txBody>
          <a:bodyPr wrap="square" lIns="0" tIns="0" rIns="0" bIns="0">
            <a:noAutofit/>
          </a:bodyPr>
          <a:lstStyle>
            <a:lvl1pPr>
              <a:defRPr lang="en-US" sz="902" b="0" kern="1200" dirty="0">
                <a:solidFill>
                  <a:schemeClr val="accent2"/>
                </a:solidFill>
              </a:defRPr>
            </a:lvl1pPr>
          </a:lstStyle>
          <a:p>
            <a:pPr lvl="0" algn="l" defTabSz="916137" rtl="0" eaLnBrk="1" latinLnBrk="0" hangingPunct="1"/>
            <a:r>
              <a:rPr lang="en-US"/>
              <a:t>Insert section name here (manually repeat on all pages, except covers/dividers)</a:t>
            </a:r>
          </a:p>
        </p:txBody>
      </p:sp>
    </p:spTree>
    <p:extLst>
      <p:ext uri="{BB962C8B-B14F-4D97-AF65-F5344CB8AC3E}">
        <p14:creationId xmlns:p14="http://schemas.microsoft.com/office/powerpoint/2010/main" val="30433250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Three Objects">
    <p:spTree>
      <p:nvGrpSpPr>
        <p:cNvPr id="1" name=""/>
        <p:cNvGrpSpPr/>
        <p:nvPr/>
      </p:nvGrpSpPr>
      <p:grpSpPr>
        <a:xfrm>
          <a:off x="0" y="0"/>
          <a:ext cx="0" cy="0"/>
          <a:chOff x="0" y="0"/>
          <a:chExt cx="0" cy="0"/>
        </a:xfrm>
      </p:grpSpPr>
      <p:sp>
        <p:nvSpPr>
          <p:cNvPr id="7" name="Slide Number Placeholder 11">
            <a:extLst>
              <a:ext uri="{FF2B5EF4-FFF2-40B4-BE49-F238E27FC236}">
                <a16:creationId xmlns:a16="http://schemas.microsoft.com/office/drawing/2014/main" id="{E590B31A-871E-4619-9311-50794A47E560}"/>
              </a:ext>
            </a:extLst>
          </p:cNvPr>
          <p:cNvSpPr>
            <a:spLocks noGrp="1"/>
          </p:cNvSpPr>
          <p:nvPr>
            <p:ph type="sldNum" sz="quarter" idx="12"/>
          </p:nvPr>
        </p:nvSpPr>
        <p:spPr>
          <a:xfrm>
            <a:off x="11552355" y="6540456"/>
            <a:ext cx="192706" cy="123339"/>
          </a:xfrm>
        </p:spPr>
        <p:txBody>
          <a:bodyPr/>
          <a:lstStyle/>
          <a:p>
            <a:fld id="{B6F15528-21DE-4FAA-801E-634DDDAF4B2B}" type="slidenum">
              <a:rPr lang="en-GB" smtClean="0"/>
              <a:pPr/>
              <a:t>‹#›</a:t>
            </a:fld>
            <a:endParaRPr lang="en-GB"/>
          </a:p>
        </p:txBody>
      </p:sp>
      <p:sp>
        <p:nvSpPr>
          <p:cNvPr id="85" name="object 85">
            <a:extLst>
              <a:ext uri="{FF2B5EF4-FFF2-40B4-BE49-F238E27FC236}">
                <a16:creationId xmlns:a16="http://schemas.microsoft.com/office/drawing/2014/main" id="{0023C28F-55B6-4458-80AF-EB895E12EC37}"/>
              </a:ext>
            </a:extLst>
          </p:cNvPr>
          <p:cNvSpPr/>
          <p:nvPr userDrawn="1"/>
        </p:nvSpPr>
        <p:spPr>
          <a:xfrm>
            <a:off x="760409" y="2647877"/>
            <a:ext cx="2900372" cy="0"/>
          </a:xfrm>
          <a:custGeom>
            <a:avLst/>
            <a:gdLst/>
            <a:ahLst/>
            <a:cxnLst/>
            <a:rect l="l" t="t" r="r" b="b"/>
            <a:pathLst>
              <a:path w="2894329">
                <a:moveTo>
                  <a:pt x="0" y="0"/>
                </a:moveTo>
                <a:lnTo>
                  <a:pt x="2894203" y="0"/>
                </a:lnTo>
              </a:path>
            </a:pathLst>
          </a:custGeom>
          <a:ln w="6350">
            <a:solidFill>
              <a:srgbClr val="57585B"/>
            </a:solidFill>
          </a:ln>
        </p:spPr>
        <p:txBody>
          <a:bodyPr wrap="square" lIns="0" tIns="0" rIns="0" bIns="0" rtlCol="0"/>
          <a:lstStyle/>
          <a:p>
            <a:endParaRPr sz="1803"/>
          </a:p>
        </p:txBody>
      </p:sp>
      <p:sp>
        <p:nvSpPr>
          <p:cNvPr id="86" name="object 86">
            <a:extLst>
              <a:ext uri="{FF2B5EF4-FFF2-40B4-BE49-F238E27FC236}">
                <a16:creationId xmlns:a16="http://schemas.microsoft.com/office/drawing/2014/main" id="{AD3895E2-90EE-4848-8B6B-CCC41B5824AB}"/>
              </a:ext>
            </a:extLst>
          </p:cNvPr>
          <p:cNvSpPr/>
          <p:nvPr userDrawn="1"/>
        </p:nvSpPr>
        <p:spPr>
          <a:xfrm>
            <a:off x="4405105" y="2647877"/>
            <a:ext cx="2900372" cy="0"/>
          </a:xfrm>
          <a:custGeom>
            <a:avLst/>
            <a:gdLst/>
            <a:ahLst/>
            <a:cxnLst/>
            <a:rect l="l" t="t" r="r" b="b"/>
            <a:pathLst>
              <a:path w="2894329">
                <a:moveTo>
                  <a:pt x="0" y="0"/>
                </a:moveTo>
                <a:lnTo>
                  <a:pt x="2894203" y="0"/>
                </a:lnTo>
              </a:path>
            </a:pathLst>
          </a:custGeom>
          <a:ln w="6350">
            <a:solidFill>
              <a:srgbClr val="57585B"/>
            </a:solidFill>
          </a:ln>
        </p:spPr>
        <p:txBody>
          <a:bodyPr wrap="square" lIns="0" tIns="0" rIns="0" bIns="0" rtlCol="0"/>
          <a:lstStyle/>
          <a:p>
            <a:endParaRPr sz="1803"/>
          </a:p>
        </p:txBody>
      </p:sp>
      <p:sp>
        <p:nvSpPr>
          <p:cNvPr id="87" name="object 87">
            <a:extLst>
              <a:ext uri="{FF2B5EF4-FFF2-40B4-BE49-F238E27FC236}">
                <a16:creationId xmlns:a16="http://schemas.microsoft.com/office/drawing/2014/main" id="{FF2760B4-39B0-4258-817F-6F8F72455A45}"/>
              </a:ext>
            </a:extLst>
          </p:cNvPr>
          <p:cNvSpPr/>
          <p:nvPr userDrawn="1"/>
        </p:nvSpPr>
        <p:spPr>
          <a:xfrm>
            <a:off x="7982373" y="2657700"/>
            <a:ext cx="2900372" cy="0"/>
          </a:xfrm>
          <a:custGeom>
            <a:avLst/>
            <a:gdLst/>
            <a:ahLst/>
            <a:cxnLst/>
            <a:rect l="l" t="t" r="r" b="b"/>
            <a:pathLst>
              <a:path w="2894329">
                <a:moveTo>
                  <a:pt x="0" y="0"/>
                </a:moveTo>
                <a:lnTo>
                  <a:pt x="2894190" y="0"/>
                </a:lnTo>
              </a:path>
            </a:pathLst>
          </a:custGeom>
          <a:ln w="6350">
            <a:solidFill>
              <a:srgbClr val="57585B"/>
            </a:solidFill>
          </a:ln>
        </p:spPr>
        <p:txBody>
          <a:bodyPr wrap="square" lIns="0" tIns="0" rIns="0" bIns="0" rtlCol="0"/>
          <a:lstStyle/>
          <a:p>
            <a:endParaRPr sz="1803"/>
          </a:p>
        </p:txBody>
      </p:sp>
      <p:sp>
        <p:nvSpPr>
          <p:cNvPr id="93" name="Text Placeholder 3">
            <a:extLst>
              <a:ext uri="{FF2B5EF4-FFF2-40B4-BE49-F238E27FC236}">
                <a16:creationId xmlns:a16="http://schemas.microsoft.com/office/drawing/2014/main" id="{2C928B8B-D61C-4F77-9926-C760C7370CAA}"/>
              </a:ext>
            </a:extLst>
          </p:cNvPr>
          <p:cNvSpPr>
            <a:spLocks noGrp="1"/>
          </p:cNvSpPr>
          <p:nvPr>
            <p:ph type="body" sz="quarter" idx="13"/>
          </p:nvPr>
        </p:nvSpPr>
        <p:spPr>
          <a:xfrm>
            <a:off x="766773" y="2717794"/>
            <a:ext cx="2912781" cy="176539"/>
          </a:xfrm>
        </p:spPr>
        <p:txBody>
          <a:bodyPr/>
          <a:lstStyle>
            <a:lvl1pPr>
              <a:defRPr sz="1202"/>
            </a:lvl1pPr>
          </a:lstStyle>
          <a:p>
            <a:pPr lvl="0"/>
            <a:r>
              <a:rPr lang="en-US"/>
              <a:t>Click to edit Master text styles</a:t>
            </a:r>
          </a:p>
        </p:txBody>
      </p:sp>
      <p:sp>
        <p:nvSpPr>
          <p:cNvPr id="94" name="Text Placeholder 3">
            <a:extLst>
              <a:ext uri="{FF2B5EF4-FFF2-40B4-BE49-F238E27FC236}">
                <a16:creationId xmlns:a16="http://schemas.microsoft.com/office/drawing/2014/main" id="{273E2C7A-41FE-46B3-8C27-4794162AC129}"/>
              </a:ext>
            </a:extLst>
          </p:cNvPr>
          <p:cNvSpPr>
            <a:spLocks noGrp="1"/>
          </p:cNvSpPr>
          <p:nvPr>
            <p:ph type="body" sz="quarter" idx="14"/>
          </p:nvPr>
        </p:nvSpPr>
        <p:spPr>
          <a:xfrm>
            <a:off x="4420213" y="2717794"/>
            <a:ext cx="2912781" cy="176539"/>
          </a:xfrm>
        </p:spPr>
        <p:txBody>
          <a:bodyPr/>
          <a:lstStyle>
            <a:lvl1pPr>
              <a:defRPr sz="1202"/>
            </a:lvl1pPr>
          </a:lstStyle>
          <a:p>
            <a:pPr lvl="0"/>
            <a:r>
              <a:rPr lang="en-US"/>
              <a:t>Click to edit Master text styles</a:t>
            </a:r>
          </a:p>
        </p:txBody>
      </p:sp>
      <p:sp>
        <p:nvSpPr>
          <p:cNvPr id="95" name="Text Placeholder 3">
            <a:extLst>
              <a:ext uri="{FF2B5EF4-FFF2-40B4-BE49-F238E27FC236}">
                <a16:creationId xmlns:a16="http://schemas.microsoft.com/office/drawing/2014/main" id="{09840598-8F56-4545-8196-82AB4F64DA14}"/>
              </a:ext>
            </a:extLst>
          </p:cNvPr>
          <p:cNvSpPr>
            <a:spLocks noGrp="1"/>
          </p:cNvSpPr>
          <p:nvPr>
            <p:ph type="body" sz="quarter" idx="15"/>
          </p:nvPr>
        </p:nvSpPr>
        <p:spPr>
          <a:xfrm>
            <a:off x="7980781" y="2717794"/>
            <a:ext cx="2912781" cy="176539"/>
          </a:xfrm>
        </p:spPr>
        <p:txBody>
          <a:bodyPr/>
          <a:lstStyle>
            <a:lvl1pPr>
              <a:defRPr sz="1202"/>
            </a:lvl1pPr>
          </a:lstStyle>
          <a:p>
            <a:pPr lvl="0"/>
            <a:r>
              <a:rPr lang="en-US"/>
              <a:t>Click to edit Master text styles</a:t>
            </a:r>
          </a:p>
        </p:txBody>
      </p:sp>
      <p:sp>
        <p:nvSpPr>
          <p:cNvPr id="90" name="object 90">
            <a:extLst>
              <a:ext uri="{FF2B5EF4-FFF2-40B4-BE49-F238E27FC236}">
                <a16:creationId xmlns:a16="http://schemas.microsoft.com/office/drawing/2014/main" id="{B8E03CAE-ACA1-4116-ACC3-58C3DF7A496F}"/>
              </a:ext>
            </a:extLst>
          </p:cNvPr>
          <p:cNvSpPr/>
          <p:nvPr userDrawn="1"/>
        </p:nvSpPr>
        <p:spPr>
          <a:xfrm>
            <a:off x="7982373" y="4826073"/>
            <a:ext cx="2900372" cy="0"/>
          </a:xfrm>
          <a:custGeom>
            <a:avLst/>
            <a:gdLst/>
            <a:ahLst/>
            <a:cxnLst/>
            <a:rect l="l" t="t" r="r" b="b"/>
            <a:pathLst>
              <a:path w="2894329">
                <a:moveTo>
                  <a:pt x="0" y="0"/>
                </a:moveTo>
                <a:lnTo>
                  <a:pt x="2894190" y="0"/>
                </a:lnTo>
              </a:path>
            </a:pathLst>
          </a:custGeom>
          <a:ln w="6350">
            <a:solidFill>
              <a:srgbClr val="57585B"/>
            </a:solidFill>
          </a:ln>
        </p:spPr>
        <p:txBody>
          <a:bodyPr wrap="square" lIns="0" tIns="0" rIns="0" bIns="0" rtlCol="0"/>
          <a:lstStyle/>
          <a:p>
            <a:endParaRPr sz="1002"/>
          </a:p>
        </p:txBody>
      </p:sp>
      <p:sp>
        <p:nvSpPr>
          <p:cNvPr id="20" name="Content Placeholder 3">
            <a:extLst>
              <a:ext uri="{FF2B5EF4-FFF2-40B4-BE49-F238E27FC236}">
                <a16:creationId xmlns:a16="http://schemas.microsoft.com/office/drawing/2014/main" id="{361DCD63-533E-4458-929F-93802243ED48}"/>
              </a:ext>
            </a:extLst>
          </p:cNvPr>
          <p:cNvSpPr>
            <a:spLocks noGrp="1"/>
          </p:cNvSpPr>
          <p:nvPr>
            <p:ph sz="quarter" idx="19"/>
          </p:nvPr>
        </p:nvSpPr>
        <p:spPr>
          <a:xfrm>
            <a:off x="760409" y="2894610"/>
            <a:ext cx="2919145" cy="1911540"/>
          </a:xfrm>
        </p:spPr>
        <p:txBody>
          <a:bodyPr/>
          <a:lstStyle>
            <a:lvl1pPr>
              <a:defRPr sz="1202"/>
            </a:lvl1pPr>
            <a:lvl2pPr>
              <a:defRPr sz="1202"/>
            </a:lvl2pPr>
            <a:lvl3pPr>
              <a:defRPr sz="1102"/>
            </a:lvl3pPr>
            <a:lvl4pPr>
              <a:defRPr sz="1102"/>
            </a:lvl4pPr>
            <a:lvl5pPr>
              <a:defRPr sz="1102"/>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Content Placeholder 3">
            <a:extLst>
              <a:ext uri="{FF2B5EF4-FFF2-40B4-BE49-F238E27FC236}">
                <a16:creationId xmlns:a16="http://schemas.microsoft.com/office/drawing/2014/main" id="{55AD68D3-6825-4F96-9A58-3CAC1867DE92}"/>
              </a:ext>
            </a:extLst>
          </p:cNvPr>
          <p:cNvSpPr>
            <a:spLocks noGrp="1"/>
          </p:cNvSpPr>
          <p:nvPr>
            <p:ph sz="quarter" idx="20"/>
          </p:nvPr>
        </p:nvSpPr>
        <p:spPr>
          <a:xfrm>
            <a:off x="4427841" y="2894610"/>
            <a:ext cx="2919145" cy="1911540"/>
          </a:xfrm>
        </p:spPr>
        <p:txBody>
          <a:bodyPr/>
          <a:lstStyle>
            <a:lvl1pPr>
              <a:defRPr sz="1202"/>
            </a:lvl1pPr>
            <a:lvl2pPr>
              <a:defRPr sz="1202"/>
            </a:lvl2pPr>
            <a:lvl3pPr>
              <a:defRPr sz="1102"/>
            </a:lvl3pPr>
            <a:lvl4pPr>
              <a:defRPr sz="1102"/>
            </a:lvl4pPr>
            <a:lvl5pPr>
              <a:defRPr sz="1102"/>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Content Placeholder 3">
            <a:extLst>
              <a:ext uri="{FF2B5EF4-FFF2-40B4-BE49-F238E27FC236}">
                <a16:creationId xmlns:a16="http://schemas.microsoft.com/office/drawing/2014/main" id="{B1921B4E-A12E-484E-815A-C944B28F8733}"/>
              </a:ext>
            </a:extLst>
          </p:cNvPr>
          <p:cNvSpPr>
            <a:spLocks noGrp="1"/>
          </p:cNvSpPr>
          <p:nvPr>
            <p:ph sz="quarter" idx="21"/>
          </p:nvPr>
        </p:nvSpPr>
        <p:spPr>
          <a:xfrm>
            <a:off x="7980781" y="2894610"/>
            <a:ext cx="2919145" cy="1911540"/>
          </a:xfrm>
        </p:spPr>
        <p:txBody>
          <a:bodyPr/>
          <a:lstStyle>
            <a:lvl1pPr>
              <a:defRPr sz="1202"/>
            </a:lvl1pPr>
            <a:lvl2pPr>
              <a:defRPr sz="1202"/>
            </a:lvl2pPr>
            <a:lvl3pPr>
              <a:defRPr sz="1102"/>
            </a:lvl3pPr>
            <a:lvl4pPr>
              <a:defRPr sz="1102"/>
            </a:lvl4pPr>
            <a:lvl5pPr>
              <a:defRPr sz="1102"/>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5" name="object 86">
            <a:extLst>
              <a:ext uri="{FF2B5EF4-FFF2-40B4-BE49-F238E27FC236}">
                <a16:creationId xmlns:a16="http://schemas.microsoft.com/office/drawing/2014/main" id="{1099A5B2-2CCF-4DED-8A5D-8E5D444F0CEC}"/>
              </a:ext>
            </a:extLst>
          </p:cNvPr>
          <p:cNvSpPr/>
          <p:nvPr userDrawn="1"/>
        </p:nvSpPr>
        <p:spPr>
          <a:xfrm>
            <a:off x="4405105" y="4836398"/>
            <a:ext cx="2900372" cy="0"/>
          </a:xfrm>
          <a:custGeom>
            <a:avLst/>
            <a:gdLst/>
            <a:ahLst/>
            <a:cxnLst/>
            <a:rect l="l" t="t" r="r" b="b"/>
            <a:pathLst>
              <a:path w="2894329">
                <a:moveTo>
                  <a:pt x="0" y="0"/>
                </a:moveTo>
                <a:lnTo>
                  <a:pt x="2894203" y="0"/>
                </a:lnTo>
              </a:path>
            </a:pathLst>
          </a:custGeom>
          <a:ln w="6350">
            <a:solidFill>
              <a:srgbClr val="57585B"/>
            </a:solidFill>
          </a:ln>
        </p:spPr>
        <p:txBody>
          <a:bodyPr wrap="square" lIns="0" tIns="0" rIns="0" bIns="0" rtlCol="0"/>
          <a:lstStyle/>
          <a:p>
            <a:endParaRPr sz="1002"/>
          </a:p>
        </p:txBody>
      </p:sp>
      <p:sp>
        <p:nvSpPr>
          <p:cNvPr id="27" name="object 85">
            <a:extLst>
              <a:ext uri="{FF2B5EF4-FFF2-40B4-BE49-F238E27FC236}">
                <a16:creationId xmlns:a16="http://schemas.microsoft.com/office/drawing/2014/main" id="{43A7D525-175B-489C-A7C5-E0C295609900}"/>
              </a:ext>
            </a:extLst>
          </p:cNvPr>
          <p:cNvSpPr/>
          <p:nvPr userDrawn="1"/>
        </p:nvSpPr>
        <p:spPr>
          <a:xfrm>
            <a:off x="760409" y="4836398"/>
            <a:ext cx="2900372" cy="0"/>
          </a:xfrm>
          <a:custGeom>
            <a:avLst/>
            <a:gdLst/>
            <a:ahLst/>
            <a:cxnLst/>
            <a:rect l="l" t="t" r="r" b="b"/>
            <a:pathLst>
              <a:path w="2894329">
                <a:moveTo>
                  <a:pt x="0" y="0"/>
                </a:moveTo>
                <a:lnTo>
                  <a:pt x="2894203" y="0"/>
                </a:lnTo>
              </a:path>
            </a:pathLst>
          </a:custGeom>
          <a:ln w="6350">
            <a:solidFill>
              <a:srgbClr val="57585B"/>
            </a:solidFill>
          </a:ln>
        </p:spPr>
        <p:txBody>
          <a:bodyPr wrap="square" lIns="0" tIns="0" rIns="0" bIns="0" rtlCol="0"/>
          <a:lstStyle/>
          <a:p>
            <a:endParaRPr sz="1002"/>
          </a:p>
        </p:txBody>
      </p:sp>
      <p:sp>
        <p:nvSpPr>
          <p:cNvPr id="29" name="Text Placeholder 6">
            <a:extLst>
              <a:ext uri="{FF2B5EF4-FFF2-40B4-BE49-F238E27FC236}">
                <a16:creationId xmlns:a16="http://schemas.microsoft.com/office/drawing/2014/main" id="{5AF4978A-5B97-4CC8-84E2-D95F02C2C178}"/>
              </a:ext>
            </a:extLst>
          </p:cNvPr>
          <p:cNvSpPr>
            <a:spLocks noGrp="1"/>
          </p:cNvSpPr>
          <p:nvPr>
            <p:ph type="body" sz="quarter" idx="28" hasCustomPrompt="1"/>
          </p:nvPr>
        </p:nvSpPr>
        <p:spPr>
          <a:xfrm>
            <a:off x="786796" y="4899405"/>
            <a:ext cx="2912781" cy="313318"/>
          </a:xfrm>
        </p:spPr>
        <p:txBody>
          <a:bodyPr/>
          <a:lstStyle>
            <a:lvl1pPr>
              <a:defRPr sz="1002" b="0">
                <a:solidFill>
                  <a:schemeClr val="tx1"/>
                </a:solidFill>
              </a:defRPr>
            </a:lvl1pPr>
          </a:lstStyle>
          <a:p>
            <a:pPr lvl="0"/>
            <a:r>
              <a:rPr lang="en-US"/>
              <a:t>Notes/data source here</a:t>
            </a:r>
          </a:p>
        </p:txBody>
      </p:sp>
      <p:sp>
        <p:nvSpPr>
          <p:cNvPr id="30" name="Text Placeholder 6">
            <a:extLst>
              <a:ext uri="{FF2B5EF4-FFF2-40B4-BE49-F238E27FC236}">
                <a16:creationId xmlns:a16="http://schemas.microsoft.com/office/drawing/2014/main" id="{4780DF37-B199-4926-98E7-89AB12483D77}"/>
              </a:ext>
            </a:extLst>
          </p:cNvPr>
          <p:cNvSpPr>
            <a:spLocks noGrp="1"/>
          </p:cNvSpPr>
          <p:nvPr>
            <p:ph type="body" sz="quarter" idx="29" hasCustomPrompt="1"/>
          </p:nvPr>
        </p:nvSpPr>
        <p:spPr>
          <a:xfrm>
            <a:off x="4420213" y="4899405"/>
            <a:ext cx="2912781" cy="313318"/>
          </a:xfrm>
        </p:spPr>
        <p:txBody>
          <a:bodyPr/>
          <a:lstStyle>
            <a:lvl1pPr>
              <a:defRPr sz="1002" b="0">
                <a:solidFill>
                  <a:schemeClr val="tx1"/>
                </a:solidFill>
              </a:defRPr>
            </a:lvl1pPr>
          </a:lstStyle>
          <a:p>
            <a:pPr lvl="0"/>
            <a:r>
              <a:rPr lang="en-US"/>
              <a:t>Notes/data source here</a:t>
            </a:r>
          </a:p>
        </p:txBody>
      </p:sp>
      <p:sp>
        <p:nvSpPr>
          <p:cNvPr id="31" name="Text Placeholder 6">
            <a:extLst>
              <a:ext uri="{FF2B5EF4-FFF2-40B4-BE49-F238E27FC236}">
                <a16:creationId xmlns:a16="http://schemas.microsoft.com/office/drawing/2014/main" id="{63269E09-A79E-4E3F-AA55-231649A0D773}"/>
              </a:ext>
            </a:extLst>
          </p:cNvPr>
          <p:cNvSpPr>
            <a:spLocks noGrp="1"/>
          </p:cNvSpPr>
          <p:nvPr>
            <p:ph type="body" sz="quarter" idx="30" hasCustomPrompt="1"/>
          </p:nvPr>
        </p:nvSpPr>
        <p:spPr>
          <a:xfrm>
            <a:off x="7980781" y="4899405"/>
            <a:ext cx="2912781" cy="313318"/>
          </a:xfrm>
        </p:spPr>
        <p:txBody>
          <a:bodyPr/>
          <a:lstStyle>
            <a:lvl1pPr>
              <a:defRPr sz="1002" b="0">
                <a:solidFill>
                  <a:schemeClr val="tx1"/>
                </a:solidFill>
              </a:defRPr>
            </a:lvl1pPr>
          </a:lstStyle>
          <a:p>
            <a:pPr lvl="0"/>
            <a:r>
              <a:rPr lang="en-US"/>
              <a:t>Notes/data source here</a:t>
            </a:r>
          </a:p>
        </p:txBody>
      </p:sp>
      <p:sp>
        <p:nvSpPr>
          <p:cNvPr id="32" name="Text Placeholder 106">
            <a:extLst>
              <a:ext uri="{FF2B5EF4-FFF2-40B4-BE49-F238E27FC236}">
                <a16:creationId xmlns:a16="http://schemas.microsoft.com/office/drawing/2014/main" id="{A0ACF7DD-1C66-4FAA-94AA-35A679ADDD84}"/>
              </a:ext>
            </a:extLst>
          </p:cNvPr>
          <p:cNvSpPr>
            <a:spLocks noGrp="1"/>
          </p:cNvSpPr>
          <p:nvPr>
            <p:ph type="body" sz="quarter" idx="31"/>
          </p:nvPr>
        </p:nvSpPr>
        <p:spPr>
          <a:xfrm>
            <a:off x="464518" y="1801975"/>
            <a:ext cx="11124564" cy="532241"/>
          </a:xfrm>
        </p:spPr>
        <p:txBody>
          <a:bodyPr/>
          <a:lstStyle>
            <a:lvl1pPr>
              <a:defRPr sz="1202"/>
            </a:lvl1pPr>
            <a:lvl2pPr>
              <a:defRPr sz="1202"/>
            </a:lvl2pPr>
            <a:lvl3pPr marL="171776" indent="-171776">
              <a:buFont typeface="Arial" panose="020B0604020202020204" pitchFamily="34" charset="0"/>
              <a:buChar char="•"/>
              <a:defRPr sz="1202"/>
            </a:lvl3pPr>
            <a:lvl4pPr>
              <a:defRPr sz="1002"/>
            </a:lvl4pPr>
            <a:lvl5pPr>
              <a:defRPr sz="1002"/>
            </a:lvl5pPr>
          </a:lstStyle>
          <a:p>
            <a:pPr lvl="0"/>
            <a:r>
              <a:rPr lang="en-US"/>
              <a:t>Click to edit Master text styles</a:t>
            </a:r>
          </a:p>
          <a:p>
            <a:pPr lvl="1"/>
            <a:r>
              <a:rPr lang="en-US"/>
              <a:t>Second level</a:t>
            </a:r>
          </a:p>
          <a:p>
            <a:pPr lvl="2"/>
            <a:r>
              <a:rPr lang="en-US"/>
              <a:t>Third level</a:t>
            </a:r>
          </a:p>
        </p:txBody>
      </p:sp>
      <p:sp>
        <p:nvSpPr>
          <p:cNvPr id="23" name="Title 7">
            <a:extLst>
              <a:ext uri="{FF2B5EF4-FFF2-40B4-BE49-F238E27FC236}">
                <a16:creationId xmlns:a16="http://schemas.microsoft.com/office/drawing/2014/main" id="{C3DA3375-EA76-48EB-B6D2-E90D1886F787}"/>
              </a:ext>
            </a:extLst>
          </p:cNvPr>
          <p:cNvSpPr>
            <a:spLocks noGrp="1"/>
          </p:cNvSpPr>
          <p:nvPr>
            <p:ph type="title"/>
          </p:nvPr>
        </p:nvSpPr>
        <p:spPr>
          <a:xfrm>
            <a:off x="464344" y="299004"/>
            <a:ext cx="10515282" cy="840791"/>
          </a:xfrm>
        </p:spPr>
        <p:txBody>
          <a:bodyPr tIns="0"/>
          <a:lstStyle>
            <a:lvl1pPr>
              <a:defRPr/>
            </a:lvl1pPr>
          </a:lstStyle>
          <a:p>
            <a:r>
              <a:rPr lang="en-US"/>
              <a:t>Click to edit Master title style</a:t>
            </a:r>
            <a:endParaRPr lang="en-GB"/>
          </a:p>
        </p:txBody>
      </p:sp>
      <p:sp>
        <p:nvSpPr>
          <p:cNvPr id="24" name="Text Placeholder 9">
            <a:extLst>
              <a:ext uri="{FF2B5EF4-FFF2-40B4-BE49-F238E27FC236}">
                <a16:creationId xmlns:a16="http://schemas.microsoft.com/office/drawing/2014/main" id="{A8B14172-1EBE-41D0-96C1-257E25166AE9}"/>
              </a:ext>
            </a:extLst>
          </p:cNvPr>
          <p:cNvSpPr>
            <a:spLocks noGrp="1"/>
          </p:cNvSpPr>
          <p:nvPr>
            <p:ph type="body" sz="quarter" idx="10" hasCustomPrompt="1"/>
          </p:nvPr>
        </p:nvSpPr>
        <p:spPr>
          <a:xfrm>
            <a:off x="464344" y="725888"/>
            <a:ext cx="10515282" cy="324601"/>
          </a:xfrm>
          <a:prstGeom prst="rect">
            <a:avLst/>
          </a:prstGeom>
        </p:spPr>
        <p:txBody>
          <a:bodyPr>
            <a:noAutofit/>
          </a:bodyPr>
          <a:lstStyle>
            <a:lvl1pPr>
              <a:defRPr sz="2405" b="0">
                <a:solidFill>
                  <a:srgbClr val="0097CE"/>
                </a:solidFill>
                <a:latin typeface="+mj-lt"/>
                <a:cs typeface="Segoe UI" panose="020B0502040204020203" pitchFamily="34" charset="0"/>
              </a:defRPr>
            </a:lvl1pPr>
          </a:lstStyle>
          <a:p>
            <a:pPr lvl="0"/>
            <a:r>
              <a:rPr lang="en-US"/>
              <a:t>Click to edit subtitle or leave blank</a:t>
            </a:r>
          </a:p>
        </p:txBody>
      </p:sp>
      <p:sp>
        <p:nvSpPr>
          <p:cNvPr id="2" name="Footer Placeholder 1">
            <a:extLst>
              <a:ext uri="{FF2B5EF4-FFF2-40B4-BE49-F238E27FC236}">
                <a16:creationId xmlns:a16="http://schemas.microsoft.com/office/drawing/2014/main" id="{9545B030-74F1-F468-6AA5-759E25CC43B3}"/>
              </a:ext>
            </a:extLst>
          </p:cNvPr>
          <p:cNvSpPr>
            <a:spLocks noGrp="1"/>
          </p:cNvSpPr>
          <p:nvPr>
            <p:ph type="ftr" sz="quarter" idx="32"/>
          </p:nvPr>
        </p:nvSpPr>
        <p:spPr/>
        <p:txBody>
          <a:bodyPr/>
          <a:lstStyle/>
          <a:p>
            <a:r>
              <a:rPr lang="en-GB"/>
              <a:t>IESBA Meeting | Firm Culture &amp; Governance | March 2024</a:t>
            </a:r>
          </a:p>
        </p:txBody>
      </p:sp>
      <p:sp>
        <p:nvSpPr>
          <p:cNvPr id="26" name="Text Placeholder 2">
            <a:extLst>
              <a:ext uri="{FF2B5EF4-FFF2-40B4-BE49-F238E27FC236}">
                <a16:creationId xmlns:a16="http://schemas.microsoft.com/office/drawing/2014/main" id="{CDB3B9EA-C2F7-5BF0-AAD4-4348BA0B7A2F}"/>
              </a:ext>
            </a:extLst>
          </p:cNvPr>
          <p:cNvSpPr>
            <a:spLocks noGrp="1"/>
          </p:cNvSpPr>
          <p:nvPr>
            <p:ph type="body" sz="quarter" idx="33" hasCustomPrompt="1"/>
          </p:nvPr>
        </p:nvSpPr>
        <p:spPr>
          <a:xfrm>
            <a:off x="6089486" y="6538909"/>
            <a:ext cx="5050522" cy="122627"/>
          </a:xfrm>
        </p:spPr>
        <p:txBody>
          <a:bodyPr wrap="square" lIns="0" tIns="0" rIns="0" bIns="0">
            <a:noAutofit/>
          </a:bodyPr>
          <a:lstStyle>
            <a:lvl1pPr>
              <a:defRPr lang="en-US" sz="902" b="0" kern="1200" dirty="0">
                <a:solidFill>
                  <a:schemeClr val="accent2"/>
                </a:solidFill>
              </a:defRPr>
            </a:lvl1pPr>
          </a:lstStyle>
          <a:p>
            <a:pPr lvl="0" algn="l" defTabSz="916137" rtl="0" eaLnBrk="1" latinLnBrk="0" hangingPunct="1"/>
            <a:r>
              <a:rPr lang="en-US"/>
              <a:t>Insert section name here (manually repeat on all pages, except covers/dividers)</a:t>
            </a:r>
          </a:p>
        </p:txBody>
      </p:sp>
    </p:spTree>
    <p:extLst>
      <p:ext uri="{BB962C8B-B14F-4D97-AF65-F5344CB8AC3E}">
        <p14:creationId xmlns:p14="http://schemas.microsoft.com/office/powerpoint/2010/main" val="366259209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Section Header _ image">
    <p:spTree>
      <p:nvGrpSpPr>
        <p:cNvPr id="1" name=""/>
        <p:cNvGrpSpPr/>
        <p:nvPr/>
      </p:nvGrpSpPr>
      <p:grpSpPr>
        <a:xfrm>
          <a:off x="0" y="0"/>
          <a:ext cx="0" cy="0"/>
          <a:chOff x="0" y="0"/>
          <a:chExt cx="0" cy="0"/>
        </a:xfrm>
      </p:grpSpPr>
      <p:sp>
        <p:nvSpPr>
          <p:cNvPr id="19" name="Picture Placeholder 2">
            <a:extLst>
              <a:ext uri="{FF2B5EF4-FFF2-40B4-BE49-F238E27FC236}">
                <a16:creationId xmlns:a16="http://schemas.microsoft.com/office/drawing/2014/main" id="{CFD79451-436B-4959-8E4F-91C21F271383}"/>
              </a:ext>
            </a:extLst>
          </p:cNvPr>
          <p:cNvSpPr>
            <a:spLocks noGrp="1"/>
          </p:cNvSpPr>
          <p:nvPr>
            <p:ph type="pic" sz="quarter" idx="21"/>
          </p:nvPr>
        </p:nvSpPr>
        <p:spPr>
          <a:xfrm>
            <a:off x="0" y="1"/>
            <a:ext cx="10114397" cy="6759248"/>
          </a:xfrm>
        </p:spPr>
        <p:txBody>
          <a:bodyPr/>
          <a:lstStyle/>
          <a:p>
            <a:r>
              <a:rPr lang="en-US"/>
              <a:t>Click icon to add picture</a:t>
            </a:r>
            <a:endParaRPr lang="en-GB"/>
          </a:p>
        </p:txBody>
      </p:sp>
      <p:sp>
        <p:nvSpPr>
          <p:cNvPr id="9" name="object 4">
            <a:extLst>
              <a:ext uri="{FF2B5EF4-FFF2-40B4-BE49-F238E27FC236}">
                <a16:creationId xmlns:a16="http://schemas.microsoft.com/office/drawing/2014/main" id="{ABA190B4-9753-4918-B73A-FB7D5A132905}"/>
              </a:ext>
            </a:extLst>
          </p:cNvPr>
          <p:cNvSpPr/>
          <p:nvPr/>
        </p:nvSpPr>
        <p:spPr>
          <a:xfrm>
            <a:off x="477077" y="6471884"/>
            <a:ext cx="11239420" cy="0"/>
          </a:xfrm>
          <a:custGeom>
            <a:avLst/>
            <a:gdLst/>
            <a:ahLst/>
            <a:cxnLst/>
            <a:rect l="l" t="t" r="r" b="b"/>
            <a:pathLst>
              <a:path w="11216005">
                <a:moveTo>
                  <a:pt x="11215839" y="0"/>
                </a:moveTo>
                <a:lnTo>
                  <a:pt x="0" y="0"/>
                </a:lnTo>
              </a:path>
            </a:pathLst>
          </a:custGeom>
          <a:solidFill>
            <a:srgbClr val="FFFFFF"/>
          </a:solidFill>
        </p:spPr>
        <p:txBody>
          <a:bodyPr wrap="square" lIns="0" tIns="0" rIns="0" bIns="0" rtlCol="0"/>
          <a:lstStyle/>
          <a:p>
            <a:endParaRPr sz="1803"/>
          </a:p>
        </p:txBody>
      </p:sp>
      <p:sp>
        <p:nvSpPr>
          <p:cNvPr id="14" name="Text Placeholder 2">
            <a:extLst>
              <a:ext uri="{FF2B5EF4-FFF2-40B4-BE49-F238E27FC236}">
                <a16:creationId xmlns:a16="http://schemas.microsoft.com/office/drawing/2014/main" id="{85AD63B2-46D2-4F3E-A373-8D72D82A6B9C}"/>
              </a:ext>
            </a:extLst>
          </p:cNvPr>
          <p:cNvSpPr>
            <a:spLocks noGrp="1"/>
          </p:cNvSpPr>
          <p:nvPr userDrawn="1">
            <p:ph type="body" idx="1"/>
          </p:nvPr>
        </p:nvSpPr>
        <p:spPr>
          <a:xfrm>
            <a:off x="5805352" y="2177370"/>
            <a:ext cx="4308815" cy="1066201"/>
          </a:xfrm>
          <a:solidFill>
            <a:srgbClr val="111C22"/>
          </a:solidFill>
        </p:spPr>
        <p:txBody>
          <a:bodyPr lIns="468000" rIns="180000" anchor="ctr"/>
          <a:lstStyle>
            <a:lvl1pPr marL="0" indent="0">
              <a:buNone/>
              <a:defRPr sz="2204" b="0">
                <a:solidFill>
                  <a:schemeClr val="bg1"/>
                </a:solidFill>
              </a:defRPr>
            </a:lvl1pPr>
            <a:lvl2pPr marL="458069" indent="0">
              <a:buNone/>
              <a:defRPr sz="2004">
                <a:solidFill>
                  <a:schemeClr val="tx1">
                    <a:tint val="75000"/>
                  </a:schemeClr>
                </a:solidFill>
              </a:defRPr>
            </a:lvl2pPr>
            <a:lvl3pPr marL="916137" indent="0">
              <a:buNone/>
              <a:defRPr sz="1803">
                <a:solidFill>
                  <a:schemeClr val="tx1">
                    <a:tint val="75000"/>
                  </a:schemeClr>
                </a:solidFill>
              </a:defRPr>
            </a:lvl3pPr>
            <a:lvl4pPr marL="1374206" indent="0">
              <a:buNone/>
              <a:defRPr sz="1603">
                <a:solidFill>
                  <a:schemeClr val="tx1">
                    <a:tint val="75000"/>
                  </a:schemeClr>
                </a:solidFill>
              </a:defRPr>
            </a:lvl4pPr>
            <a:lvl5pPr marL="1832275" indent="0">
              <a:buNone/>
              <a:defRPr sz="1603">
                <a:solidFill>
                  <a:schemeClr val="tx1">
                    <a:tint val="75000"/>
                  </a:schemeClr>
                </a:solidFill>
              </a:defRPr>
            </a:lvl5pPr>
            <a:lvl6pPr marL="2290343" indent="0">
              <a:buNone/>
              <a:defRPr sz="1603">
                <a:solidFill>
                  <a:schemeClr val="tx1">
                    <a:tint val="75000"/>
                  </a:schemeClr>
                </a:solidFill>
              </a:defRPr>
            </a:lvl6pPr>
            <a:lvl7pPr marL="2748412" indent="0">
              <a:buNone/>
              <a:defRPr sz="1603">
                <a:solidFill>
                  <a:schemeClr val="tx1">
                    <a:tint val="75000"/>
                  </a:schemeClr>
                </a:solidFill>
              </a:defRPr>
            </a:lvl7pPr>
            <a:lvl8pPr marL="3206481" indent="0">
              <a:buNone/>
              <a:defRPr sz="1603">
                <a:solidFill>
                  <a:schemeClr val="tx1">
                    <a:tint val="75000"/>
                  </a:schemeClr>
                </a:solidFill>
              </a:defRPr>
            </a:lvl8pPr>
            <a:lvl9pPr marL="3664549" indent="0">
              <a:buNone/>
              <a:defRPr sz="1603">
                <a:solidFill>
                  <a:schemeClr val="tx1">
                    <a:tint val="75000"/>
                  </a:schemeClr>
                </a:solidFill>
              </a:defRPr>
            </a:lvl9pPr>
          </a:lstStyle>
          <a:p>
            <a:pPr lvl="0"/>
            <a:r>
              <a:rPr lang="en-US"/>
              <a:t>Click to edit Master text styles</a:t>
            </a:r>
          </a:p>
        </p:txBody>
      </p:sp>
      <p:sp>
        <p:nvSpPr>
          <p:cNvPr id="16" name="Slide Number Placeholder 15">
            <a:extLst>
              <a:ext uri="{FF2B5EF4-FFF2-40B4-BE49-F238E27FC236}">
                <a16:creationId xmlns:a16="http://schemas.microsoft.com/office/drawing/2014/main" id="{BD0ED22B-9268-423B-8CD8-3DBDC106B030}"/>
              </a:ext>
            </a:extLst>
          </p:cNvPr>
          <p:cNvSpPr>
            <a:spLocks noGrp="1"/>
          </p:cNvSpPr>
          <p:nvPr userDrawn="1">
            <p:ph type="sldNum" sz="quarter" idx="11"/>
          </p:nvPr>
        </p:nvSpPr>
        <p:spPr/>
        <p:txBody>
          <a:bodyPr/>
          <a:lstStyle/>
          <a:p>
            <a:fld id="{B6F15528-21DE-4FAA-801E-634DDDAF4B2B}" type="slidenum">
              <a:rPr lang="en-GB" smtClean="0"/>
              <a:pPr/>
              <a:t>‹#›</a:t>
            </a:fld>
            <a:endParaRPr lang="en-GB"/>
          </a:p>
        </p:txBody>
      </p:sp>
      <p:sp>
        <p:nvSpPr>
          <p:cNvPr id="17" name="Holder 4">
            <a:extLst>
              <a:ext uri="{FF2B5EF4-FFF2-40B4-BE49-F238E27FC236}">
                <a16:creationId xmlns:a16="http://schemas.microsoft.com/office/drawing/2014/main" id="{3D7CAC48-4013-421A-BD0E-D40D7D88302A}"/>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
        <p:nvSpPr>
          <p:cNvPr id="18" name="Holder 2">
            <a:extLst>
              <a:ext uri="{FF2B5EF4-FFF2-40B4-BE49-F238E27FC236}">
                <a16:creationId xmlns:a16="http://schemas.microsoft.com/office/drawing/2014/main" id="{5834B711-345E-4CD3-938E-A6346354729A}"/>
              </a:ext>
            </a:extLst>
          </p:cNvPr>
          <p:cNvSpPr>
            <a:spLocks noGrp="1"/>
          </p:cNvSpPr>
          <p:nvPr userDrawn="1">
            <p:ph type="ctrTitle" hasCustomPrompt="1"/>
          </p:nvPr>
        </p:nvSpPr>
        <p:spPr>
          <a:xfrm>
            <a:off x="0" y="1111156"/>
            <a:ext cx="7632726" cy="1066214"/>
          </a:xfrm>
          <a:prstGeom prst="rect">
            <a:avLst/>
          </a:prstGeom>
          <a:solidFill>
            <a:schemeClr val="bg1"/>
          </a:solidFill>
        </p:spPr>
        <p:txBody>
          <a:bodyPr wrap="square" lIns="468000" tIns="0" rIns="108000" bIns="0" anchor="ctr" anchorCtr="0">
            <a:noAutofit/>
          </a:bodyPr>
          <a:lstStyle>
            <a:lvl1pPr>
              <a:defRPr sz="2805"/>
            </a:lvl1pPr>
          </a:lstStyle>
          <a:p>
            <a:r>
              <a:rPr lang="en-GB"/>
              <a:t>Section header with background image up to two lines</a:t>
            </a:r>
            <a:endParaRPr/>
          </a:p>
        </p:txBody>
      </p:sp>
      <p:sp>
        <p:nvSpPr>
          <p:cNvPr id="23" name="object 9">
            <a:extLst>
              <a:ext uri="{FF2B5EF4-FFF2-40B4-BE49-F238E27FC236}">
                <a16:creationId xmlns:a16="http://schemas.microsoft.com/office/drawing/2014/main" id="{8910A59A-A0FB-40EB-B8D4-26344EE4FFD9}"/>
              </a:ext>
            </a:extLst>
          </p:cNvPr>
          <p:cNvSpPr/>
          <p:nvPr userDrawn="1"/>
        </p:nvSpPr>
        <p:spPr>
          <a:xfrm>
            <a:off x="0" y="6759249"/>
            <a:ext cx="10114397" cy="97335"/>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24" name="object 10">
            <a:extLst>
              <a:ext uri="{FF2B5EF4-FFF2-40B4-BE49-F238E27FC236}">
                <a16:creationId xmlns:a16="http://schemas.microsoft.com/office/drawing/2014/main" id="{F5618CEA-2B1B-4FD3-86AE-43CA00AFBDFE}"/>
              </a:ext>
            </a:extLst>
          </p:cNvPr>
          <p:cNvSpPr/>
          <p:nvPr userDrawn="1"/>
        </p:nvSpPr>
        <p:spPr>
          <a:xfrm>
            <a:off x="10114167" y="6759249"/>
            <a:ext cx="1602268" cy="97335"/>
          </a:xfrm>
          <a:custGeom>
            <a:avLst/>
            <a:gdLst/>
            <a:ahLst/>
            <a:cxnLst/>
            <a:rect l="l" t="t" r="r" b="b"/>
            <a:pathLst>
              <a:path w="1598929" h="97154">
                <a:moveTo>
                  <a:pt x="1598815" y="0"/>
                </a:moveTo>
                <a:lnTo>
                  <a:pt x="0" y="0"/>
                </a:lnTo>
                <a:lnTo>
                  <a:pt x="0" y="96685"/>
                </a:lnTo>
                <a:lnTo>
                  <a:pt x="1598815" y="96685"/>
                </a:lnTo>
                <a:lnTo>
                  <a:pt x="1598815" y="0"/>
                </a:lnTo>
                <a:close/>
              </a:path>
            </a:pathLst>
          </a:custGeom>
          <a:solidFill>
            <a:srgbClr val="8BB0DC"/>
          </a:solidFill>
        </p:spPr>
        <p:txBody>
          <a:bodyPr wrap="square" lIns="0" tIns="0" rIns="0" bIns="0" rtlCol="0"/>
          <a:lstStyle/>
          <a:p>
            <a:endParaRPr sz="1803"/>
          </a:p>
        </p:txBody>
      </p:sp>
      <p:sp>
        <p:nvSpPr>
          <p:cNvPr id="25" name="object 11">
            <a:extLst>
              <a:ext uri="{FF2B5EF4-FFF2-40B4-BE49-F238E27FC236}">
                <a16:creationId xmlns:a16="http://schemas.microsoft.com/office/drawing/2014/main" id="{684B2A76-9A78-4451-A505-6FDEA6FA53F3}"/>
              </a:ext>
            </a:extLst>
          </p:cNvPr>
          <p:cNvSpPr/>
          <p:nvPr userDrawn="1"/>
        </p:nvSpPr>
        <p:spPr>
          <a:xfrm>
            <a:off x="11716320" y="6759249"/>
            <a:ext cx="477244" cy="97335"/>
          </a:xfrm>
          <a:custGeom>
            <a:avLst/>
            <a:gdLst/>
            <a:ahLst/>
            <a:cxnLst/>
            <a:rect l="l" t="t" r="r" b="b"/>
            <a:pathLst>
              <a:path w="476250" h="97154">
                <a:moveTo>
                  <a:pt x="476084" y="0"/>
                </a:moveTo>
                <a:lnTo>
                  <a:pt x="0" y="0"/>
                </a:lnTo>
                <a:lnTo>
                  <a:pt x="0" y="96685"/>
                </a:lnTo>
                <a:lnTo>
                  <a:pt x="476084" y="96685"/>
                </a:lnTo>
                <a:lnTo>
                  <a:pt x="476084" y="0"/>
                </a:lnTo>
                <a:close/>
              </a:path>
            </a:pathLst>
          </a:custGeom>
          <a:solidFill>
            <a:srgbClr val="20609F"/>
          </a:solidFill>
        </p:spPr>
        <p:txBody>
          <a:bodyPr wrap="square" lIns="0" tIns="0" rIns="0" bIns="0" rtlCol="0"/>
          <a:lstStyle/>
          <a:p>
            <a:endParaRPr sz="1803"/>
          </a:p>
        </p:txBody>
      </p:sp>
      <p:sp>
        <p:nvSpPr>
          <p:cNvPr id="2" name="Footer Placeholder 1">
            <a:extLst>
              <a:ext uri="{FF2B5EF4-FFF2-40B4-BE49-F238E27FC236}">
                <a16:creationId xmlns:a16="http://schemas.microsoft.com/office/drawing/2014/main" id="{2D878A6A-2340-A115-DB93-592B6FCF7141}"/>
              </a:ext>
            </a:extLst>
          </p:cNvPr>
          <p:cNvSpPr>
            <a:spLocks noGrp="1"/>
          </p:cNvSpPr>
          <p:nvPr>
            <p:ph type="ftr" sz="quarter" idx="22"/>
          </p:nvPr>
        </p:nvSpPr>
        <p:spPr/>
        <p:txBody>
          <a:bodyPr/>
          <a:lstStyle/>
          <a:p>
            <a:r>
              <a:rPr lang="en-GB"/>
              <a:t>IESBA Meeting | Firm Culture &amp; Governance | March 2024</a:t>
            </a:r>
          </a:p>
        </p:txBody>
      </p:sp>
    </p:spTree>
    <p:extLst>
      <p:ext uri="{BB962C8B-B14F-4D97-AF65-F5344CB8AC3E}">
        <p14:creationId xmlns:p14="http://schemas.microsoft.com/office/powerpoint/2010/main" val="235038735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Header _ mid blue">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63F7EC19-26F8-4F74-8F85-626E240FA830}"/>
              </a:ext>
            </a:extLst>
          </p:cNvPr>
          <p:cNvSpPr/>
          <p:nvPr/>
        </p:nvSpPr>
        <p:spPr>
          <a:xfrm>
            <a:off x="-1" y="11"/>
            <a:ext cx="10119081" cy="6762523"/>
          </a:xfrm>
          <a:custGeom>
            <a:avLst/>
            <a:gdLst/>
            <a:ahLst/>
            <a:cxnLst/>
            <a:rect l="l" t="t" r="r" b="b"/>
            <a:pathLst>
              <a:path w="10093325" h="6743700">
                <a:moveTo>
                  <a:pt x="0" y="6743306"/>
                </a:moveTo>
                <a:lnTo>
                  <a:pt x="10093096" y="6743306"/>
                </a:lnTo>
                <a:lnTo>
                  <a:pt x="10093096" y="0"/>
                </a:lnTo>
                <a:lnTo>
                  <a:pt x="0" y="0"/>
                </a:lnTo>
                <a:lnTo>
                  <a:pt x="0" y="6743306"/>
                </a:lnTo>
                <a:close/>
              </a:path>
            </a:pathLst>
          </a:custGeom>
          <a:solidFill>
            <a:schemeClr val="accent2"/>
          </a:solidFill>
        </p:spPr>
        <p:txBody>
          <a:bodyPr wrap="square" lIns="0" tIns="0" rIns="0" bIns="0" rtlCol="0"/>
          <a:lstStyle/>
          <a:p>
            <a:endParaRPr sz="1803"/>
          </a:p>
        </p:txBody>
      </p:sp>
      <p:sp>
        <p:nvSpPr>
          <p:cNvPr id="18" name="object 4">
            <a:extLst>
              <a:ext uri="{FF2B5EF4-FFF2-40B4-BE49-F238E27FC236}">
                <a16:creationId xmlns:a16="http://schemas.microsoft.com/office/drawing/2014/main" id="{F848E98C-4091-4944-9363-DB025D480985}"/>
              </a:ext>
            </a:extLst>
          </p:cNvPr>
          <p:cNvSpPr/>
          <p:nvPr/>
        </p:nvSpPr>
        <p:spPr>
          <a:xfrm>
            <a:off x="10114167" y="0"/>
            <a:ext cx="2079512" cy="6762519"/>
          </a:xfrm>
          <a:custGeom>
            <a:avLst/>
            <a:gdLst/>
            <a:ahLst/>
            <a:cxnLst/>
            <a:rect l="l" t="t" r="r" b="b"/>
            <a:pathLst>
              <a:path w="2075179" h="6840220">
                <a:moveTo>
                  <a:pt x="2074900" y="0"/>
                </a:moveTo>
                <a:lnTo>
                  <a:pt x="0" y="0"/>
                </a:lnTo>
                <a:lnTo>
                  <a:pt x="0" y="6840004"/>
                </a:lnTo>
                <a:lnTo>
                  <a:pt x="2074900" y="6840004"/>
                </a:lnTo>
                <a:lnTo>
                  <a:pt x="2074900" y="0"/>
                </a:lnTo>
                <a:close/>
              </a:path>
            </a:pathLst>
          </a:custGeom>
          <a:solidFill>
            <a:srgbClr val="0097CE">
              <a:alpha val="79608"/>
            </a:srgbClr>
          </a:solidFill>
        </p:spPr>
        <p:txBody>
          <a:bodyPr wrap="square" lIns="0" tIns="0" rIns="0" bIns="0" rtlCol="0"/>
          <a:lstStyle/>
          <a:p>
            <a:endParaRPr sz="1803"/>
          </a:p>
        </p:txBody>
      </p:sp>
      <p:sp>
        <p:nvSpPr>
          <p:cNvPr id="19" name="object 5">
            <a:extLst>
              <a:ext uri="{FF2B5EF4-FFF2-40B4-BE49-F238E27FC236}">
                <a16:creationId xmlns:a16="http://schemas.microsoft.com/office/drawing/2014/main" id="{853323DD-F966-4356-B818-C48D59A30B23}"/>
              </a:ext>
            </a:extLst>
          </p:cNvPr>
          <p:cNvSpPr/>
          <p:nvPr/>
        </p:nvSpPr>
        <p:spPr>
          <a:xfrm>
            <a:off x="477077" y="6471884"/>
            <a:ext cx="11239420" cy="0"/>
          </a:xfrm>
          <a:custGeom>
            <a:avLst/>
            <a:gdLst/>
            <a:ahLst/>
            <a:cxnLst/>
            <a:rect l="l" t="t" r="r" b="b"/>
            <a:pathLst>
              <a:path w="11216005">
                <a:moveTo>
                  <a:pt x="11215839" y="0"/>
                </a:moveTo>
                <a:lnTo>
                  <a:pt x="0" y="0"/>
                </a:lnTo>
              </a:path>
            </a:pathLst>
          </a:custGeom>
          <a:solidFill>
            <a:srgbClr val="FFFFFF"/>
          </a:solidFill>
        </p:spPr>
        <p:txBody>
          <a:bodyPr wrap="square" lIns="0" tIns="0" rIns="0" bIns="0" rtlCol="0"/>
          <a:lstStyle/>
          <a:p>
            <a:endParaRPr sz="1803"/>
          </a:p>
        </p:txBody>
      </p:sp>
      <p:sp>
        <p:nvSpPr>
          <p:cNvPr id="20" name="object 6">
            <a:extLst>
              <a:ext uri="{FF2B5EF4-FFF2-40B4-BE49-F238E27FC236}">
                <a16:creationId xmlns:a16="http://schemas.microsoft.com/office/drawing/2014/main" id="{986DFF7C-489B-490F-8424-15AF06B668A3}"/>
              </a:ext>
            </a:extLst>
          </p:cNvPr>
          <p:cNvSpPr/>
          <p:nvPr/>
        </p:nvSpPr>
        <p:spPr>
          <a:xfrm>
            <a:off x="477078" y="6471885"/>
            <a:ext cx="11239420" cy="0"/>
          </a:xfrm>
          <a:custGeom>
            <a:avLst/>
            <a:gdLst/>
            <a:ahLst/>
            <a:cxnLst/>
            <a:rect l="l" t="t" r="r" b="b"/>
            <a:pathLst>
              <a:path w="11216005">
                <a:moveTo>
                  <a:pt x="0" y="0"/>
                </a:moveTo>
                <a:lnTo>
                  <a:pt x="11215839" y="0"/>
                </a:lnTo>
              </a:path>
            </a:pathLst>
          </a:custGeom>
          <a:ln w="6350">
            <a:solidFill>
              <a:srgbClr val="000000"/>
            </a:solidFill>
          </a:ln>
        </p:spPr>
        <p:txBody>
          <a:bodyPr wrap="square" lIns="0" tIns="0" rIns="0" bIns="0" rtlCol="0"/>
          <a:lstStyle/>
          <a:p>
            <a:endParaRPr sz="1803"/>
          </a:p>
        </p:txBody>
      </p:sp>
      <p:sp>
        <p:nvSpPr>
          <p:cNvPr id="15" name="Footer Placeholder 14">
            <a:extLst>
              <a:ext uri="{FF2B5EF4-FFF2-40B4-BE49-F238E27FC236}">
                <a16:creationId xmlns:a16="http://schemas.microsoft.com/office/drawing/2014/main" id="{14694D64-CC26-4B51-86F6-F84CDF3DF0D7}"/>
              </a:ext>
            </a:extLst>
          </p:cNvPr>
          <p:cNvSpPr>
            <a:spLocks noGrp="1"/>
          </p:cNvSpPr>
          <p:nvPr userDrawn="1">
            <p:ph type="ftr" sz="quarter" idx="10"/>
          </p:nvPr>
        </p:nvSpPr>
        <p:spPr/>
        <p:txBody>
          <a:bodyPr/>
          <a:lstStyle/>
          <a:p>
            <a:r>
              <a:rPr lang="en-GB"/>
              <a:t>IESBA Meeting | Firm Culture &amp; Governance | March 2024</a:t>
            </a:r>
          </a:p>
        </p:txBody>
      </p:sp>
      <p:sp>
        <p:nvSpPr>
          <p:cNvPr id="16" name="Slide Number Placeholder 15">
            <a:extLst>
              <a:ext uri="{FF2B5EF4-FFF2-40B4-BE49-F238E27FC236}">
                <a16:creationId xmlns:a16="http://schemas.microsoft.com/office/drawing/2014/main" id="{BD0ED22B-9268-423B-8CD8-3DBDC106B030}"/>
              </a:ext>
            </a:extLst>
          </p:cNvPr>
          <p:cNvSpPr>
            <a:spLocks noGrp="1"/>
          </p:cNvSpPr>
          <p:nvPr userDrawn="1">
            <p:ph type="sldNum" sz="quarter" idx="11"/>
          </p:nvPr>
        </p:nvSpPr>
        <p:spPr/>
        <p:txBody>
          <a:bodyPr/>
          <a:lstStyle/>
          <a:p>
            <a:fld id="{B6F15528-21DE-4FAA-801E-634DDDAF4B2B}" type="slidenum">
              <a:rPr lang="en-GB" smtClean="0"/>
              <a:pPr/>
              <a:t>‹#›</a:t>
            </a:fld>
            <a:endParaRPr lang="en-GB"/>
          </a:p>
        </p:txBody>
      </p:sp>
      <p:sp>
        <p:nvSpPr>
          <p:cNvPr id="17" name="Holder 4">
            <a:extLst>
              <a:ext uri="{FF2B5EF4-FFF2-40B4-BE49-F238E27FC236}">
                <a16:creationId xmlns:a16="http://schemas.microsoft.com/office/drawing/2014/main" id="{3D7CAC48-4013-421A-BD0E-D40D7D88302A}"/>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
        <p:nvSpPr>
          <p:cNvPr id="11" name="Text Placeholder 2">
            <a:extLst>
              <a:ext uri="{FF2B5EF4-FFF2-40B4-BE49-F238E27FC236}">
                <a16:creationId xmlns:a16="http://schemas.microsoft.com/office/drawing/2014/main" id="{B4DF3223-F24C-43BC-9036-B70F1DA51EAA}"/>
              </a:ext>
            </a:extLst>
          </p:cNvPr>
          <p:cNvSpPr>
            <a:spLocks noGrp="1"/>
          </p:cNvSpPr>
          <p:nvPr>
            <p:ph type="body" idx="1"/>
          </p:nvPr>
        </p:nvSpPr>
        <p:spPr>
          <a:xfrm>
            <a:off x="5805352" y="2177370"/>
            <a:ext cx="4308815" cy="1066201"/>
          </a:xfrm>
          <a:solidFill>
            <a:srgbClr val="111C22"/>
          </a:solidFill>
        </p:spPr>
        <p:txBody>
          <a:bodyPr lIns="468000" rIns="180000" anchor="ctr"/>
          <a:lstStyle>
            <a:lvl1pPr marL="0" indent="0">
              <a:buNone/>
              <a:defRPr sz="2204" b="0">
                <a:solidFill>
                  <a:schemeClr val="bg1"/>
                </a:solidFill>
              </a:defRPr>
            </a:lvl1pPr>
            <a:lvl2pPr marL="458069" indent="0">
              <a:buNone/>
              <a:defRPr sz="2004">
                <a:solidFill>
                  <a:schemeClr val="tx1">
                    <a:tint val="75000"/>
                  </a:schemeClr>
                </a:solidFill>
              </a:defRPr>
            </a:lvl2pPr>
            <a:lvl3pPr marL="916137" indent="0">
              <a:buNone/>
              <a:defRPr sz="1803">
                <a:solidFill>
                  <a:schemeClr val="tx1">
                    <a:tint val="75000"/>
                  </a:schemeClr>
                </a:solidFill>
              </a:defRPr>
            </a:lvl3pPr>
            <a:lvl4pPr marL="1374206" indent="0">
              <a:buNone/>
              <a:defRPr sz="1603">
                <a:solidFill>
                  <a:schemeClr val="tx1">
                    <a:tint val="75000"/>
                  </a:schemeClr>
                </a:solidFill>
              </a:defRPr>
            </a:lvl4pPr>
            <a:lvl5pPr marL="1832275" indent="0">
              <a:buNone/>
              <a:defRPr sz="1603">
                <a:solidFill>
                  <a:schemeClr val="tx1">
                    <a:tint val="75000"/>
                  </a:schemeClr>
                </a:solidFill>
              </a:defRPr>
            </a:lvl5pPr>
            <a:lvl6pPr marL="2290343" indent="0">
              <a:buNone/>
              <a:defRPr sz="1603">
                <a:solidFill>
                  <a:schemeClr val="tx1">
                    <a:tint val="75000"/>
                  </a:schemeClr>
                </a:solidFill>
              </a:defRPr>
            </a:lvl6pPr>
            <a:lvl7pPr marL="2748412" indent="0">
              <a:buNone/>
              <a:defRPr sz="1603">
                <a:solidFill>
                  <a:schemeClr val="tx1">
                    <a:tint val="75000"/>
                  </a:schemeClr>
                </a:solidFill>
              </a:defRPr>
            </a:lvl7pPr>
            <a:lvl8pPr marL="3206481" indent="0">
              <a:buNone/>
              <a:defRPr sz="1603">
                <a:solidFill>
                  <a:schemeClr val="tx1">
                    <a:tint val="75000"/>
                  </a:schemeClr>
                </a:solidFill>
              </a:defRPr>
            </a:lvl8pPr>
            <a:lvl9pPr marL="3664549" indent="0">
              <a:buNone/>
              <a:defRPr sz="1603">
                <a:solidFill>
                  <a:schemeClr val="tx1">
                    <a:tint val="75000"/>
                  </a:schemeClr>
                </a:solidFill>
              </a:defRPr>
            </a:lvl9pPr>
          </a:lstStyle>
          <a:p>
            <a:pPr lvl="0"/>
            <a:r>
              <a:rPr lang="en-US"/>
              <a:t>Click to edit Master text styles</a:t>
            </a:r>
          </a:p>
        </p:txBody>
      </p:sp>
      <p:sp>
        <p:nvSpPr>
          <p:cNvPr id="21" name="Holder 2">
            <a:extLst>
              <a:ext uri="{FF2B5EF4-FFF2-40B4-BE49-F238E27FC236}">
                <a16:creationId xmlns:a16="http://schemas.microsoft.com/office/drawing/2014/main" id="{6C5715AF-F8A2-48AB-B97D-1006EF1DC951}"/>
              </a:ext>
            </a:extLst>
          </p:cNvPr>
          <p:cNvSpPr>
            <a:spLocks noGrp="1"/>
          </p:cNvSpPr>
          <p:nvPr>
            <p:ph type="ctrTitle" hasCustomPrompt="1"/>
          </p:nvPr>
        </p:nvSpPr>
        <p:spPr>
          <a:xfrm>
            <a:off x="0" y="1111156"/>
            <a:ext cx="7632726" cy="1066214"/>
          </a:xfrm>
          <a:prstGeom prst="rect">
            <a:avLst/>
          </a:prstGeom>
          <a:solidFill>
            <a:schemeClr val="bg1"/>
          </a:solidFill>
        </p:spPr>
        <p:txBody>
          <a:bodyPr wrap="square" lIns="468000" tIns="0" rIns="108000" bIns="0" anchor="ctr" anchorCtr="0">
            <a:noAutofit/>
          </a:bodyPr>
          <a:lstStyle>
            <a:lvl1pPr>
              <a:defRPr sz="2805"/>
            </a:lvl1pPr>
          </a:lstStyle>
          <a:p>
            <a:r>
              <a:rPr lang="en-GB"/>
              <a:t>Section header with coloured background up to two lines</a:t>
            </a:r>
            <a:endParaRPr/>
          </a:p>
        </p:txBody>
      </p:sp>
    </p:spTree>
    <p:extLst>
      <p:ext uri="{BB962C8B-B14F-4D97-AF65-F5344CB8AC3E}">
        <p14:creationId xmlns:p14="http://schemas.microsoft.com/office/powerpoint/2010/main" val="378892661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Header _ dark blue">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63F7EC19-26F8-4F74-8F85-626E240FA830}"/>
              </a:ext>
            </a:extLst>
          </p:cNvPr>
          <p:cNvSpPr/>
          <p:nvPr/>
        </p:nvSpPr>
        <p:spPr>
          <a:xfrm>
            <a:off x="-1" y="11"/>
            <a:ext cx="10119081" cy="6762523"/>
          </a:xfrm>
          <a:custGeom>
            <a:avLst/>
            <a:gdLst/>
            <a:ahLst/>
            <a:cxnLst/>
            <a:rect l="l" t="t" r="r" b="b"/>
            <a:pathLst>
              <a:path w="10093325" h="6743700">
                <a:moveTo>
                  <a:pt x="0" y="6743306"/>
                </a:moveTo>
                <a:lnTo>
                  <a:pt x="10093096" y="6743306"/>
                </a:lnTo>
                <a:lnTo>
                  <a:pt x="10093096" y="0"/>
                </a:lnTo>
                <a:lnTo>
                  <a:pt x="0" y="0"/>
                </a:lnTo>
                <a:lnTo>
                  <a:pt x="0" y="6743306"/>
                </a:lnTo>
                <a:close/>
              </a:path>
            </a:pathLst>
          </a:custGeom>
          <a:solidFill>
            <a:schemeClr val="accent1"/>
          </a:solidFill>
        </p:spPr>
        <p:txBody>
          <a:bodyPr wrap="square" lIns="0" tIns="0" rIns="0" bIns="0" rtlCol="0"/>
          <a:lstStyle/>
          <a:p>
            <a:endParaRPr sz="1803"/>
          </a:p>
        </p:txBody>
      </p:sp>
      <p:sp>
        <p:nvSpPr>
          <p:cNvPr id="18" name="object 4">
            <a:extLst>
              <a:ext uri="{FF2B5EF4-FFF2-40B4-BE49-F238E27FC236}">
                <a16:creationId xmlns:a16="http://schemas.microsoft.com/office/drawing/2014/main" id="{F848E98C-4091-4944-9363-DB025D480985}"/>
              </a:ext>
            </a:extLst>
          </p:cNvPr>
          <p:cNvSpPr/>
          <p:nvPr/>
        </p:nvSpPr>
        <p:spPr>
          <a:xfrm>
            <a:off x="10114167" y="0"/>
            <a:ext cx="2079512" cy="6762523"/>
          </a:xfrm>
          <a:custGeom>
            <a:avLst/>
            <a:gdLst/>
            <a:ahLst/>
            <a:cxnLst/>
            <a:rect l="l" t="t" r="r" b="b"/>
            <a:pathLst>
              <a:path w="2075179" h="6840220">
                <a:moveTo>
                  <a:pt x="2074900" y="0"/>
                </a:moveTo>
                <a:lnTo>
                  <a:pt x="0" y="0"/>
                </a:lnTo>
                <a:lnTo>
                  <a:pt x="0" y="6840004"/>
                </a:lnTo>
                <a:lnTo>
                  <a:pt x="2074900" y="6840004"/>
                </a:lnTo>
                <a:lnTo>
                  <a:pt x="2074900" y="0"/>
                </a:lnTo>
                <a:close/>
              </a:path>
            </a:pathLst>
          </a:custGeom>
          <a:solidFill>
            <a:srgbClr val="1E60A1">
              <a:alpha val="80000"/>
            </a:srgbClr>
          </a:solidFill>
        </p:spPr>
        <p:txBody>
          <a:bodyPr wrap="square" lIns="0" tIns="0" rIns="0" bIns="0" rtlCol="0"/>
          <a:lstStyle/>
          <a:p>
            <a:endParaRPr sz="1803"/>
          </a:p>
        </p:txBody>
      </p:sp>
      <p:sp>
        <p:nvSpPr>
          <p:cNvPr id="19" name="object 5">
            <a:extLst>
              <a:ext uri="{FF2B5EF4-FFF2-40B4-BE49-F238E27FC236}">
                <a16:creationId xmlns:a16="http://schemas.microsoft.com/office/drawing/2014/main" id="{853323DD-F966-4356-B818-C48D59A30B23}"/>
              </a:ext>
            </a:extLst>
          </p:cNvPr>
          <p:cNvSpPr/>
          <p:nvPr/>
        </p:nvSpPr>
        <p:spPr>
          <a:xfrm>
            <a:off x="477077" y="6471884"/>
            <a:ext cx="11239420" cy="0"/>
          </a:xfrm>
          <a:custGeom>
            <a:avLst/>
            <a:gdLst/>
            <a:ahLst/>
            <a:cxnLst/>
            <a:rect l="l" t="t" r="r" b="b"/>
            <a:pathLst>
              <a:path w="11216005">
                <a:moveTo>
                  <a:pt x="11215839" y="0"/>
                </a:moveTo>
                <a:lnTo>
                  <a:pt x="0" y="0"/>
                </a:lnTo>
              </a:path>
            </a:pathLst>
          </a:custGeom>
          <a:solidFill>
            <a:srgbClr val="FFFFFF"/>
          </a:solidFill>
        </p:spPr>
        <p:txBody>
          <a:bodyPr wrap="square" lIns="0" tIns="0" rIns="0" bIns="0" rtlCol="0"/>
          <a:lstStyle/>
          <a:p>
            <a:endParaRPr sz="1803"/>
          </a:p>
        </p:txBody>
      </p:sp>
      <p:sp>
        <p:nvSpPr>
          <p:cNvPr id="20" name="object 6">
            <a:extLst>
              <a:ext uri="{FF2B5EF4-FFF2-40B4-BE49-F238E27FC236}">
                <a16:creationId xmlns:a16="http://schemas.microsoft.com/office/drawing/2014/main" id="{986DFF7C-489B-490F-8424-15AF06B668A3}"/>
              </a:ext>
            </a:extLst>
          </p:cNvPr>
          <p:cNvSpPr/>
          <p:nvPr/>
        </p:nvSpPr>
        <p:spPr>
          <a:xfrm>
            <a:off x="477078" y="6471885"/>
            <a:ext cx="11239420" cy="0"/>
          </a:xfrm>
          <a:custGeom>
            <a:avLst/>
            <a:gdLst/>
            <a:ahLst/>
            <a:cxnLst/>
            <a:rect l="l" t="t" r="r" b="b"/>
            <a:pathLst>
              <a:path w="11216005">
                <a:moveTo>
                  <a:pt x="0" y="0"/>
                </a:moveTo>
                <a:lnTo>
                  <a:pt x="11215839" y="0"/>
                </a:lnTo>
              </a:path>
            </a:pathLst>
          </a:custGeom>
          <a:ln w="6350">
            <a:solidFill>
              <a:srgbClr val="000000"/>
            </a:solidFill>
          </a:ln>
        </p:spPr>
        <p:txBody>
          <a:bodyPr wrap="square" lIns="0" tIns="0" rIns="0" bIns="0" rtlCol="0"/>
          <a:lstStyle/>
          <a:p>
            <a:endParaRPr sz="1803"/>
          </a:p>
        </p:txBody>
      </p:sp>
      <p:sp>
        <p:nvSpPr>
          <p:cNvPr id="15" name="Footer Placeholder 14">
            <a:extLst>
              <a:ext uri="{FF2B5EF4-FFF2-40B4-BE49-F238E27FC236}">
                <a16:creationId xmlns:a16="http://schemas.microsoft.com/office/drawing/2014/main" id="{14694D64-CC26-4B51-86F6-F84CDF3DF0D7}"/>
              </a:ext>
            </a:extLst>
          </p:cNvPr>
          <p:cNvSpPr>
            <a:spLocks noGrp="1"/>
          </p:cNvSpPr>
          <p:nvPr userDrawn="1">
            <p:ph type="ftr" sz="quarter" idx="10"/>
          </p:nvPr>
        </p:nvSpPr>
        <p:spPr/>
        <p:txBody>
          <a:bodyPr/>
          <a:lstStyle/>
          <a:p>
            <a:r>
              <a:rPr lang="en-GB"/>
              <a:t>IESBA Meeting | Firm Culture &amp; Governance | March 2024</a:t>
            </a:r>
          </a:p>
        </p:txBody>
      </p:sp>
      <p:sp>
        <p:nvSpPr>
          <p:cNvPr id="16" name="Slide Number Placeholder 15">
            <a:extLst>
              <a:ext uri="{FF2B5EF4-FFF2-40B4-BE49-F238E27FC236}">
                <a16:creationId xmlns:a16="http://schemas.microsoft.com/office/drawing/2014/main" id="{BD0ED22B-9268-423B-8CD8-3DBDC106B030}"/>
              </a:ext>
            </a:extLst>
          </p:cNvPr>
          <p:cNvSpPr>
            <a:spLocks noGrp="1"/>
          </p:cNvSpPr>
          <p:nvPr userDrawn="1">
            <p:ph type="sldNum" sz="quarter" idx="11"/>
          </p:nvPr>
        </p:nvSpPr>
        <p:spPr/>
        <p:txBody>
          <a:bodyPr/>
          <a:lstStyle/>
          <a:p>
            <a:fld id="{B6F15528-21DE-4FAA-801E-634DDDAF4B2B}" type="slidenum">
              <a:rPr lang="en-GB" smtClean="0"/>
              <a:pPr/>
              <a:t>‹#›</a:t>
            </a:fld>
            <a:endParaRPr lang="en-GB"/>
          </a:p>
        </p:txBody>
      </p:sp>
      <p:sp>
        <p:nvSpPr>
          <p:cNvPr id="17" name="Holder 4">
            <a:extLst>
              <a:ext uri="{FF2B5EF4-FFF2-40B4-BE49-F238E27FC236}">
                <a16:creationId xmlns:a16="http://schemas.microsoft.com/office/drawing/2014/main" id="{3D7CAC48-4013-421A-BD0E-D40D7D88302A}"/>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
        <p:nvSpPr>
          <p:cNvPr id="11" name="Text Placeholder 2">
            <a:extLst>
              <a:ext uri="{FF2B5EF4-FFF2-40B4-BE49-F238E27FC236}">
                <a16:creationId xmlns:a16="http://schemas.microsoft.com/office/drawing/2014/main" id="{B4DF3223-F24C-43BC-9036-B70F1DA51EAA}"/>
              </a:ext>
            </a:extLst>
          </p:cNvPr>
          <p:cNvSpPr>
            <a:spLocks noGrp="1"/>
          </p:cNvSpPr>
          <p:nvPr>
            <p:ph type="body" idx="1"/>
          </p:nvPr>
        </p:nvSpPr>
        <p:spPr>
          <a:xfrm>
            <a:off x="5805352" y="2177370"/>
            <a:ext cx="4308815" cy="1066201"/>
          </a:xfrm>
          <a:solidFill>
            <a:srgbClr val="111C22"/>
          </a:solidFill>
        </p:spPr>
        <p:txBody>
          <a:bodyPr lIns="468000" rIns="180000" anchor="ctr"/>
          <a:lstStyle>
            <a:lvl1pPr marL="0" indent="0">
              <a:buNone/>
              <a:defRPr sz="2204" b="0">
                <a:solidFill>
                  <a:schemeClr val="bg1"/>
                </a:solidFill>
              </a:defRPr>
            </a:lvl1pPr>
            <a:lvl2pPr marL="458069" indent="0">
              <a:buNone/>
              <a:defRPr sz="2004">
                <a:solidFill>
                  <a:schemeClr val="tx1">
                    <a:tint val="75000"/>
                  </a:schemeClr>
                </a:solidFill>
              </a:defRPr>
            </a:lvl2pPr>
            <a:lvl3pPr marL="916137" indent="0">
              <a:buNone/>
              <a:defRPr sz="1803">
                <a:solidFill>
                  <a:schemeClr val="tx1">
                    <a:tint val="75000"/>
                  </a:schemeClr>
                </a:solidFill>
              </a:defRPr>
            </a:lvl3pPr>
            <a:lvl4pPr marL="1374206" indent="0">
              <a:buNone/>
              <a:defRPr sz="1603">
                <a:solidFill>
                  <a:schemeClr val="tx1">
                    <a:tint val="75000"/>
                  </a:schemeClr>
                </a:solidFill>
              </a:defRPr>
            </a:lvl4pPr>
            <a:lvl5pPr marL="1832275" indent="0">
              <a:buNone/>
              <a:defRPr sz="1603">
                <a:solidFill>
                  <a:schemeClr val="tx1">
                    <a:tint val="75000"/>
                  </a:schemeClr>
                </a:solidFill>
              </a:defRPr>
            </a:lvl5pPr>
            <a:lvl6pPr marL="2290343" indent="0">
              <a:buNone/>
              <a:defRPr sz="1603">
                <a:solidFill>
                  <a:schemeClr val="tx1">
                    <a:tint val="75000"/>
                  </a:schemeClr>
                </a:solidFill>
              </a:defRPr>
            </a:lvl6pPr>
            <a:lvl7pPr marL="2748412" indent="0">
              <a:buNone/>
              <a:defRPr sz="1603">
                <a:solidFill>
                  <a:schemeClr val="tx1">
                    <a:tint val="75000"/>
                  </a:schemeClr>
                </a:solidFill>
              </a:defRPr>
            </a:lvl7pPr>
            <a:lvl8pPr marL="3206481" indent="0">
              <a:buNone/>
              <a:defRPr sz="1603">
                <a:solidFill>
                  <a:schemeClr val="tx1">
                    <a:tint val="75000"/>
                  </a:schemeClr>
                </a:solidFill>
              </a:defRPr>
            </a:lvl8pPr>
            <a:lvl9pPr marL="3664549" indent="0">
              <a:buNone/>
              <a:defRPr sz="1603">
                <a:solidFill>
                  <a:schemeClr val="tx1">
                    <a:tint val="75000"/>
                  </a:schemeClr>
                </a:solidFill>
              </a:defRPr>
            </a:lvl9pPr>
          </a:lstStyle>
          <a:p>
            <a:pPr lvl="0"/>
            <a:r>
              <a:rPr lang="en-US"/>
              <a:t>Click to edit Master text styles</a:t>
            </a:r>
          </a:p>
        </p:txBody>
      </p:sp>
      <p:sp>
        <p:nvSpPr>
          <p:cNvPr id="21" name="Holder 2">
            <a:extLst>
              <a:ext uri="{FF2B5EF4-FFF2-40B4-BE49-F238E27FC236}">
                <a16:creationId xmlns:a16="http://schemas.microsoft.com/office/drawing/2014/main" id="{6C5715AF-F8A2-48AB-B97D-1006EF1DC951}"/>
              </a:ext>
            </a:extLst>
          </p:cNvPr>
          <p:cNvSpPr>
            <a:spLocks noGrp="1"/>
          </p:cNvSpPr>
          <p:nvPr>
            <p:ph type="ctrTitle" hasCustomPrompt="1"/>
          </p:nvPr>
        </p:nvSpPr>
        <p:spPr>
          <a:xfrm>
            <a:off x="0" y="1111156"/>
            <a:ext cx="7632726" cy="1066214"/>
          </a:xfrm>
          <a:prstGeom prst="rect">
            <a:avLst/>
          </a:prstGeom>
          <a:solidFill>
            <a:schemeClr val="bg1"/>
          </a:solidFill>
        </p:spPr>
        <p:txBody>
          <a:bodyPr wrap="square" lIns="468000" tIns="0" rIns="108000" bIns="0" anchor="ctr" anchorCtr="0">
            <a:noAutofit/>
          </a:bodyPr>
          <a:lstStyle>
            <a:lvl1pPr>
              <a:defRPr sz="2805"/>
            </a:lvl1pPr>
          </a:lstStyle>
          <a:p>
            <a:r>
              <a:rPr lang="en-GB"/>
              <a:t>Section header with coloured background up to two lines</a:t>
            </a:r>
            <a:endParaRPr/>
          </a:p>
        </p:txBody>
      </p:sp>
    </p:spTree>
    <p:extLst>
      <p:ext uri="{BB962C8B-B14F-4D97-AF65-F5344CB8AC3E}">
        <p14:creationId xmlns:p14="http://schemas.microsoft.com/office/powerpoint/2010/main" val="966750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408459508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Header _ dark green">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63F7EC19-26F8-4F74-8F85-626E240FA830}"/>
              </a:ext>
            </a:extLst>
          </p:cNvPr>
          <p:cNvSpPr/>
          <p:nvPr/>
        </p:nvSpPr>
        <p:spPr>
          <a:xfrm>
            <a:off x="-1" y="11"/>
            <a:ext cx="10119081" cy="6762523"/>
          </a:xfrm>
          <a:custGeom>
            <a:avLst/>
            <a:gdLst/>
            <a:ahLst/>
            <a:cxnLst/>
            <a:rect l="l" t="t" r="r" b="b"/>
            <a:pathLst>
              <a:path w="10093325" h="6743700">
                <a:moveTo>
                  <a:pt x="0" y="6743306"/>
                </a:moveTo>
                <a:lnTo>
                  <a:pt x="10093096" y="6743306"/>
                </a:lnTo>
                <a:lnTo>
                  <a:pt x="10093096" y="0"/>
                </a:lnTo>
                <a:lnTo>
                  <a:pt x="0" y="0"/>
                </a:lnTo>
                <a:lnTo>
                  <a:pt x="0" y="6743306"/>
                </a:lnTo>
                <a:close/>
              </a:path>
            </a:pathLst>
          </a:custGeom>
          <a:solidFill>
            <a:schemeClr val="accent5"/>
          </a:solidFill>
        </p:spPr>
        <p:txBody>
          <a:bodyPr wrap="square" lIns="0" tIns="0" rIns="0" bIns="0" rtlCol="0"/>
          <a:lstStyle/>
          <a:p>
            <a:endParaRPr sz="1803"/>
          </a:p>
        </p:txBody>
      </p:sp>
      <p:sp>
        <p:nvSpPr>
          <p:cNvPr id="18" name="object 4">
            <a:extLst>
              <a:ext uri="{FF2B5EF4-FFF2-40B4-BE49-F238E27FC236}">
                <a16:creationId xmlns:a16="http://schemas.microsoft.com/office/drawing/2014/main" id="{F848E98C-4091-4944-9363-DB025D480985}"/>
              </a:ext>
            </a:extLst>
          </p:cNvPr>
          <p:cNvSpPr/>
          <p:nvPr/>
        </p:nvSpPr>
        <p:spPr>
          <a:xfrm>
            <a:off x="10114167" y="0"/>
            <a:ext cx="2079512" cy="6762515"/>
          </a:xfrm>
          <a:custGeom>
            <a:avLst/>
            <a:gdLst/>
            <a:ahLst/>
            <a:cxnLst/>
            <a:rect l="l" t="t" r="r" b="b"/>
            <a:pathLst>
              <a:path w="2075179" h="6840220">
                <a:moveTo>
                  <a:pt x="2074900" y="0"/>
                </a:moveTo>
                <a:lnTo>
                  <a:pt x="0" y="0"/>
                </a:lnTo>
                <a:lnTo>
                  <a:pt x="0" y="6840004"/>
                </a:lnTo>
                <a:lnTo>
                  <a:pt x="2074900" y="6840004"/>
                </a:lnTo>
                <a:lnTo>
                  <a:pt x="2074900" y="0"/>
                </a:lnTo>
                <a:close/>
              </a:path>
            </a:pathLst>
          </a:custGeom>
          <a:solidFill>
            <a:schemeClr val="accent5">
              <a:alpha val="79998"/>
            </a:schemeClr>
          </a:solidFill>
        </p:spPr>
        <p:txBody>
          <a:bodyPr wrap="square" lIns="0" tIns="0" rIns="0" bIns="0" rtlCol="0"/>
          <a:lstStyle/>
          <a:p>
            <a:endParaRPr sz="1803"/>
          </a:p>
        </p:txBody>
      </p:sp>
      <p:sp>
        <p:nvSpPr>
          <p:cNvPr id="19" name="object 5">
            <a:extLst>
              <a:ext uri="{FF2B5EF4-FFF2-40B4-BE49-F238E27FC236}">
                <a16:creationId xmlns:a16="http://schemas.microsoft.com/office/drawing/2014/main" id="{853323DD-F966-4356-B818-C48D59A30B23}"/>
              </a:ext>
            </a:extLst>
          </p:cNvPr>
          <p:cNvSpPr/>
          <p:nvPr/>
        </p:nvSpPr>
        <p:spPr>
          <a:xfrm>
            <a:off x="477077" y="6471884"/>
            <a:ext cx="11239420" cy="0"/>
          </a:xfrm>
          <a:custGeom>
            <a:avLst/>
            <a:gdLst/>
            <a:ahLst/>
            <a:cxnLst/>
            <a:rect l="l" t="t" r="r" b="b"/>
            <a:pathLst>
              <a:path w="11216005">
                <a:moveTo>
                  <a:pt x="11215839" y="0"/>
                </a:moveTo>
                <a:lnTo>
                  <a:pt x="0" y="0"/>
                </a:lnTo>
              </a:path>
            </a:pathLst>
          </a:custGeom>
          <a:solidFill>
            <a:srgbClr val="FFFFFF"/>
          </a:solidFill>
        </p:spPr>
        <p:txBody>
          <a:bodyPr wrap="square" lIns="0" tIns="0" rIns="0" bIns="0" rtlCol="0"/>
          <a:lstStyle/>
          <a:p>
            <a:endParaRPr sz="1803"/>
          </a:p>
        </p:txBody>
      </p:sp>
      <p:sp>
        <p:nvSpPr>
          <p:cNvPr id="20" name="object 6">
            <a:extLst>
              <a:ext uri="{FF2B5EF4-FFF2-40B4-BE49-F238E27FC236}">
                <a16:creationId xmlns:a16="http://schemas.microsoft.com/office/drawing/2014/main" id="{986DFF7C-489B-490F-8424-15AF06B668A3}"/>
              </a:ext>
            </a:extLst>
          </p:cNvPr>
          <p:cNvSpPr/>
          <p:nvPr/>
        </p:nvSpPr>
        <p:spPr>
          <a:xfrm>
            <a:off x="477078" y="6471885"/>
            <a:ext cx="11239420" cy="0"/>
          </a:xfrm>
          <a:custGeom>
            <a:avLst/>
            <a:gdLst/>
            <a:ahLst/>
            <a:cxnLst/>
            <a:rect l="l" t="t" r="r" b="b"/>
            <a:pathLst>
              <a:path w="11216005">
                <a:moveTo>
                  <a:pt x="0" y="0"/>
                </a:moveTo>
                <a:lnTo>
                  <a:pt x="11215839" y="0"/>
                </a:lnTo>
              </a:path>
            </a:pathLst>
          </a:custGeom>
          <a:ln w="6350">
            <a:solidFill>
              <a:srgbClr val="000000"/>
            </a:solidFill>
          </a:ln>
        </p:spPr>
        <p:txBody>
          <a:bodyPr wrap="square" lIns="0" tIns="0" rIns="0" bIns="0" rtlCol="0"/>
          <a:lstStyle/>
          <a:p>
            <a:endParaRPr sz="1803"/>
          </a:p>
        </p:txBody>
      </p:sp>
      <p:sp>
        <p:nvSpPr>
          <p:cNvPr id="15" name="Footer Placeholder 14">
            <a:extLst>
              <a:ext uri="{FF2B5EF4-FFF2-40B4-BE49-F238E27FC236}">
                <a16:creationId xmlns:a16="http://schemas.microsoft.com/office/drawing/2014/main" id="{14694D64-CC26-4B51-86F6-F84CDF3DF0D7}"/>
              </a:ext>
            </a:extLst>
          </p:cNvPr>
          <p:cNvSpPr>
            <a:spLocks noGrp="1"/>
          </p:cNvSpPr>
          <p:nvPr userDrawn="1">
            <p:ph type="ftr" sz="quarter" idx="10"/>
          </p:nvPr>
        </p:nvSpPr>
        <p:spPr/>
        <p:txBody>
          <a:bodyPr/>
          <a:lstStyle/>
          <a:p>
            <a:r>
              <a:rPr lang="en-GB"/>
              <a:t>IESBA Meeting | Firm Culture &amp; Governance | March 2024</a:t>
            </a:r>
          </a:p>
        </p:txBody>
      </p:sp>
      <p:sp>
        <p:nvSpPr>
          <p:cNvPr id="16" name="Slide Number Placeholder 15">
            <a:extLst>
              <a:ext uri="{FF2B5EF4-FFF2-40B4-BE49-F238E27FC236}">
                <a16:creationId xmlns:a16="http://schemas.microsoft.com/office/drawing/2014/main" id="{BD0ED22B-9268-423B-8CD8-3DBDC106B030}"/>
              </a:ext>
            </a:extLst>
          </p:cNvPr>
          <p:cNvSpPr>
            <a:spLocks noGrp="1"/>
          </p:cNvSpPr>
          <p:nvPr userDrawn="1">
            <p:ph type="sldNum" sz="quarter" idx="11"/>
          </p:nvPr>
        </p:nvSpPr>
        <p:spPr/>
        <p:txBody>
          <a:bodyPr/>
          <a:lstStyle/>
          <a:p>
            <a:fld id="{B6F15528-21DE-4FAA-801E-634DDDAF4B2B}" type="slidenum">
              <a:rPr lang="en-GB" smtClean="0"/>
              <a:pPr/>
              <a:t>‹#›</a:t>
            </a:fld>
            <a:endParaRPr lang="en-GB"/>
          </a:p>
        </p:txBody>
      </p:sp>
      <p:sp>
        <p:nvSpPr>
          <p:cNvPr id="17" name="Holder 4">
            <a:extLst>
              <a:ext uri="{FF2B5EF4-FFF2-40B4-BE49-F238E27FC236}">
                <a16:creationId xmlns:a16="http://schemas.microsoft.com/office/drawing/2014/main" id="{3D7CAC48-4013-421A-BD0E-D40D7D88302A}"/>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
        <p:nvSpPr>
          <p:cNvPr id="11" name="Text Placeholder 2">
            <a:extLst>
              <a:ext uri="{FF2B5EF4-FFF2-40B4-BE49-F238E27FC236}">
                <a16:creationId xmlns:a16="http://schemas.microsoft.com/office/drawing/2014/main" id="{B4DF3223-F24C-43BC-9036-B70F1DA51EAA}"/>
              </a:ext>
            </a:extLst>
          </p:cNvPr>
          <p:cNvSpPr>
            <a:spLocks noGrp="1"/>
          </p:cNvSpPr>
          <p:nvPr>
            <p:ph type="body" idx="1"/>
          </p:nvPr>
        </p:nvSpPr>
        <p:spPr>
          <a:xfrm>
            <a:off x="5805352" y="2177370"/>
            <a:ext cx="4308815" cy="1066201"/>
          </a:xfrm>
          <a:solidFill>
            <a:srgbClr val="111C22"/>
          </a:solidFill>
        </p:spPr>
        <p:txBody>
          <a:bodyPr lIns="468000" rIns="180000" anchor="ctr"/>
          <a:lstStyle>
            <a:lvl1pPr marL="0" indent="0">
              <a:buNone/>
              <a:defRPr sz="2204" b="0">
                <a:solidFill>
                  <a:schemeClr val="bg1"/>
                </a:solidFill>
              </a:defRPr>
            </a:lvl1pPr>
            <a:lvl2pPr marL="458069" indent="0">
              <a:buNone/>
              <a:defRPr sz="2004">
                <a:solidFill>
                  <a:schemeClr val="tx1">
                    <a:tint val="75000"/>
                  </a:schemeClr>
                </a:solidFill>
              </a:defRPr>
            </a:lvl2pPr>
            <a:lvl3pPr marL="916137" indent="0">
              <a:buNone/>
              <a:defRPr sz="1803">
                <a:solidFill>
                  <a:schemeClr val="tx1">
                    <a:tint val="75000"/>
                  </a:schemeClr>
                </a:solidFill>
              </a:defRPr>
            </a:lvl3pPr>
            <a:lvl4pPr marL="1374206" indent="0">
              <a:buNone/>
              <a:defRPr sz="1603">
                <a:solidFill>
                  <a:schemeClr val="tx1">
                    <a:tint val="75000"/>
                  </a:schemeClr>
                </a:solidFill>
              </a:defRPr>
            </a:lvl4pPr>
            <a:lvl5pPr marL="1832275" indent="0">
              <a:buNone/>
              <a:defRPr sz="1603">
                <a:solidFill>
                  <a:schemeClr val="tx1">
                    <a:tint val="75000"/>
                  </a:schemeClr>
                </a:solidFill>
              </a:defRPr>
            </a:lvl5pPr>
            <a:lvl6pPr marL="2290343" indent="0">
              <a:buNone/>
              <a:defRPr sz="1603">
                <a:solidFill>
                  <a:schemeClr val="tx1">
                    <a:tint val="75000"/>
                  </a:schemeClr>
                </a:solidFill>
              </a:defRPr>
            </a:lvl6pPr>
            <a:lvl7pPr marL="2748412" indent="0">
              <a:buNone/>
              <a:defRPr sz="1603">
                <a:solidFill>
                  <a:schemeClr val="tx1">
                    <a:tint val="75000"/>
                  </a:schemeClr>
                </a:solidFill>
              </a:defRPr>
            </a:lvl7pPr>
            <a:lvl8pPr marL="3206481" indent="0">
              <a:buNone/>
              <a:defRPr sz="1603">
                <a:solidFill>
                  <a:schemeClr val="tx1">
                    <a:tint val="75000"/>
                  </a:schemeClr>
                </a:solidFill>
              </a:defRPr>
            </a:lvl8pPr>
            <a:lvl9pPr marL="3664549" indent="0">
              <a:buNone/>
              <a:defRPr sz="1603">
                <a:solidFill>
                  <a:schemeClr val="tx1">
                    <a:tint val="75000"/>
                  </a:schemeClr>
                </a:solidFill>
              </a:defRPr>
            </a:lvl9pPr>
          </a:lstStyle>
          <a:p>
            <a:pPr lvl="0"/>
            <a:r>
              <a:rPr lang="en-US"/>
              <a:t>Click to edit Master text styles</a:t>
            </a:r>
          </a:p>
        </p:txBody>
      </p:sp>
      <p:sp>
        <p:nvSpPr>
          <p:cNvPr id="21" name="Holder 2">
            <a:extLst>
              <a:ext uri="{FF2B5EF4-FFF2-40B4-BE49-F238E27FC236}">
                <a16:creationId xmlns:a16="http://schemas.microsoft.com/office/drawing/2014/main" id="{6C5715AF-F8A2-48AB-B97D-1006EF1DC951}"/>
              </a:ext>
            </a:extLst>
          </p:cNvPr>
          <p:cNvSpPr>
            <a:spLocks noGrp="1"/>
          </p:cNvSpPr>
          <p:nvPr>
            <p:ph type="ctrTitle" hasCustomPrompt="1"/>
          </p:nvPr>
        </p:nvSpPr>
        <p:spPr>
          <a:xfrm>
            <a:off x="0" y="1111156"/>
            <a:ext cx="7632726" cy="1066214"/>
          </a:xfrm>
          <a:prstGeom prst="rect">
            <a:avLst/>
          </a:prstGeom>
          <a:solidFill>
            <a:schemeClr val="bg1"/>
          </a:solidFill>
        </p:spPr>
        <p:txBody>
          <a:bodyPr wrap="square" lIns="468000" tIns="0" rIns="108000" bIns="0" anchor="ctr" anchorCtr="0">
            <a:noAutofit/>
          </a:bodyPr>
          <a:lstStyle>
            <a:lvl1pPr>
              <a:defRPr sz="2805"/>
            </a:lvl1pPr>
          </a:lstStyle>
          <a:p>
            <a:r>
              <a:rPr lang="en-GB"/>
              <a:t>Section header with coloured background up to two lines</a:t>
            </a:r>
            <a:endParaRPr/>
          </a:p>
        </p:txBody>
      </p:sp>
    </p:spTree>
    <p:extLst>
      <p:ext uri="{BB962C8B-B14F-4D97-AF65-F5344CB8AC3E}">
        <p14:creationId xmlns:p14="http://schemas.microsoft.com/office/powerpoint/2010/main" val="205930327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ection Header _ turquoise">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63F7EC19-26F8-4F74-8F85-626E240FA830}"/>
              </a:ext>
            </a:extLst>
          </p:cNvPr>
          <p:cNvSpPr/>
          <p:nvPr/>
        </p:nvSpPr>
        <p:spPr>
          <a:xfrm>
            <a:off x="-1" y="11"/>
            <a:ext cx="10119081" cy="6762523"/>
          </a:xfrm>
          <a:custGeom>
            <a:avLst/>
            <a:gdLst/>
            <a:ahLst/>
            <a:cxnLst/>
            <a:rect l="l" t="t" r="r" b="b"/>
            <a:pathLst>
              <a:path w="10093325" h="6743700">
                <a:moveTo>
                  <a:pt x="0" y="6743306"/>
                </a:moveTo>
                <a:lnTo>
                  <a:pt x="10093096" y="6743306"/>
                </a:lnTo>
                <a:lnTo>
                  <a:pt x="10093096" y="0"/>
                </a:lnTo>
                <a:lnTo>
                  <a:pt x="0" y="0"/>
                </a:lnTo>
                <a:lnTo>
                  <a:pt x="0" y="6743306"/>
                </a:lnTo>
                <a:close/>
              </a:path>
            </a:pathLst>
          </a:custGeom>
          <a:solidFill>
            <a:schemeClr val="accent6"/>
          </a:solidFill>
        </p:spPr>
        <p:txBody>
          <a:bodyPr wrap="square" lIns="0" tIns="0" rIns="0" bIns="0" rtlCol="0"/>
          <a:lstStyle/>
          <a:p>
            <a:endParaRPr sz="1803"/>
          </a:p>
        </p:txBody>
      </p:sp>
      <p:sp>
        <p:nvSpPr>
          <p:cNvPr id="18" name="object 4">
            <a:extLst>
              <a:ext uri="{FF2B5EF4-FFF2-40B4-BE49-F238E27FC236}">
                <a16:creationId xmlns:a16="http://schemas.microsoft.com/office/drawing/2014/main" id="{F848E98C-4091-4944-9363-DB025D480985}"/>
              </a:ext>
            </a:extLst>
          </p:cNvPr>
          <p:cNvSpPr/>
          <p:nvPr/>
        </p:nvSpPr>
        <p:spPr>
          <a:xfrm>
            <a:off x="10114167" y="0"/>
            <a:ext cx="2079512" cy="6762519"/>
          </a:xfrm>
          <a:custGeom>
            <a:avLst/>
            <a:gdLst/>
            <a:ahLst/>
            <a:cxnLst/>
            <a:rect l="l" t="t" r="r" b="b"/>
            <a:pathLst>
              <a:path w="2075179" h="6840220">
                <a:moveTo>
                  <a:pt x="2074900" y="0"/>
                </a:moveTo>
                <a:lnTo>
                  <a:pt x="0" y="0"/>
                </a:lnTo>
                <a:lnTo>
                  <a:pt x="0" y="6840004"/>
                </a:lnTo>
                <a:lnTo>
                  <a:pt x="2074900" y="6840004"/>
                </a:lnTo>
                <a:lnTo>
                  <a:pt x="2074900" y="0"/>
                </a:lnTo>
                <a:close/>
              </a:path>
            </a:pathLst>
          </a:custGeom>
          <a:solidFill>
            <a:schemeClr val="accent6">
              <a:alpha val="79608"/>
            </a:schemeClr>
          </a:solidFill>
        </p:spPr>
        <p:txBody>
          <a:bodyPr wrap="square" lIns="0" tIns="0" rIns="0" bIns="0" rtlCol="0"/>
          <a:lstStyle/>
          <a:p>
            <a:endParaRPr sz="1803"/>
          </a:p>
        </p:txBody>
      </p:sp>
      <p:sp>
        <p:nvSpPr>
          <p:cNvPr id="19" name="object 5">
            <a:extLst>
              <a:ext uri="{FF2B5EF4-FFF2-40B4-BE49-F238E27FC236}">
                <a16:creationId xmlns:a16="http://schemas.microsoft.com/office/drawing/2014/main" id="{853323DD-F966-4356-B818-C48D59A30B23}"/>
              </a:ext>
            </a:extLst>
          </p:cNvPr>
          <p:cNvSpPr/>
          <p:nvPr/>
        </p:nvSpPr>
        <p:spPr>
          <a:xfrm>
            <a:off x="477077" y="6471884"/>
            <a:ext cx="11239420" cy="0"/>
          </a:xfrm>
          <a:custGeom>
            <a:avLst/>
            <a:gdLst/>
            <a:ahLst/>
            <a:cxnLst/>
            <a:rect l="l" t="t" r="r" b="b"/>
            <a:pathLst>
              <a:path w="11216005">
                <a:moveTo>
                  <a:pt x="11215839" y="0"/>
                </a:moveTo>
                <a:lnTo>
                  <a:pt x="0" y="0"/>
                </a:lnTo>
              </a:path>
            </a:pathLst>
          </a:custGeom>
          <a:solidFill>
            <a:srgbClr val="FFFFFF"/>
          </a:solidFill>
        </p:spPr>
        <p:txBody>
          <a:bodyPr wrap="square" lIns="0" tIns="0" rIns="0" bIns="0" rtlCol="0"/>
          <a:lstStyle/>
          <a:p>
            <a:endParaRPr sz="1803"/>
          </a:p>
        </p:txBody>
      </p:sp>
      <p:sp>
        <p:nvSpPr>
          <p:cNvPr id="20" name="object 6">
            <a:extLst>
              <a:ext uri="{FF2B5EF4-FFF2-40B4-BE49-F238E27FC236}">
                <a16:creationId xmlns:a16="http://schemas.microsoft.com/office/drawing/2014/main" id="{986DFF7C-489B-490F-8424-15AF06B668A3}"/>
              </a:ext>
            </a:extLst>
          </p:cNvPr>
          <p:cNvSpPr/>
          <p:nvPr/>
        </p:nvSpPr>
        <p:spPr>
          <a:xfrm>
            <a:off x="477078" y="6471885"/>
            <a:ext cx="11239420" cy="0"/>
          </a:xfrm>
          <a:custGeom>
            <a:avLst/>
            <a:gdLst/>
            <a:ahLst/>
            <a:cxnLst/>
            <a:rect l="l" t="t" r="r" b="b"/>
            <a:pathLst>
              <a:path w="11216005">
                <a:moveTo>
                  <a:pt x="0" y="0"/>
                </a:moveTo>
                <a:lnTo>
                  <a:pt x="11215839" y="0"/>
                </a:lnTo>
              </a:path>
            </a:pathLst>
          </a:custGeom>
          <a:ln w="6350">
            <a:solidFill>
              <a:srgbClr val="000000"/>
            </a:solidFill>
          </a:ln>
        </p:spPr>
        <p:txBody>
          <a:bodyPr wrap="square" lIns="0" tIns="0" rIns="0" bIns="0" rtlCol="0"/>
          <a:lstStyle/>
          <a:p>
            <a:endParaRPr sz="1803"/>
          </a:p>
        </p:txBody>
      </p:sp>
      <p:sp>
        <p:nvSpPr>
          <p:cNvPr id="15" name="Footer Placeholder 14">
            <a:extLst>
              <a:ext uri="{FF2B5EF4-FFF2-40B4-BE49-F238E27FC236}">
                <a16:creationId xmlns:a16="http://schemas.microsoft.com/office/drawing/2014/main" id="{14694D64-CC26-4B51-86F6-F84CDF3DF0D7}"/>
              </a:ext>
            </a:extLst>
          </p:cNvPr>
          <p:cNvSpPr>
            <a:spLocks noGrp="1"/>
          </p:cNvSpPr>
          <p:nvPr userDrawn="1">
            <p:ph type="ftr" sz="quarter" idx="10"/>
          </p:nvPr>
        </p:nvSpPr>
        <p:spPr/>
        <p:txBody>
          <a:bodyPr/>
          <a:lstStyle/>
          <a:p>
            <a:r>
              <a:rPr lang="en-GB"/>
              <a:t>IESBA Meeting | Firm Culture &amp; Governance | March 2024</a:t>
            </a:r>
          </a:p>
        </p:txBody>
      </p:sp>
      <p:sp>
        <p:nvSpPr>
          <p:cNvPr id="16" name="Slide Number Placeholder 15">
            <a:extLst>
              <a:ext uri="{FF2B5EF4-FFF2-40B4-BE49-F238E27FC236}">
                <a16:creationId xmlns:a16="http://schemas.microsoft.com/office/drawing/2014/main" id="{BD0ED22B-9268-423B-8CD8-3DBDC106B030}"/>
              </a:ext>
            </a:extLst>
          </p:cNvPr>
          <p:cNvSpPr>
            <a:spLocks noGrp="1"/>
          </p:cNvSpPr>
          <p:nvPr userDrawn="1">
            <p:ph type="sldNum" sz="quarter" idx="11"/>
          </p:nvPr>
        </p:nvSpPr>
        <p:spPr/>
        <p:txBody>
          <a:bodyPr/>
          <a:lstStyle/>
          <a:p>
            <a:fld id="{B6F15528-21DE-4FAA-801E-634DDDAF4B2B}" type="slidenum">
              <a:rPr lang="en-GB" smtClean="0"/>
              <a:pPr/>
              <a:t>‹#›</a:t>
            </a:fld>
            <a:endParaRPr lang="en-GB"/>
          </a:p>
        </p:txBody>
      </p:sp>
      <p:sp>
        <p:nvSpPr>
          <p:cNvPr id="17" name="Holder 4">
            <a:extLst>
              <a:ext uri="{FF2B5EF4-FFF2-40B4-BE49-F238E27FC236}">
                <a16:creationId xmlns:a16="http://schemas.microsoft.com/office/drawing/2014/main" id="{3D7CAC48-4013-421A-BD0E-D40D7D88302A}"/>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
        <p:nvSpPr>
          <p:cNvPr id="11" name="Text Placeholder 2">
            <a:extLst>
              <a:ext uri="{FF2B5EF4-FFF2-40B4-BE49-F238E27FC236}">
                <a16:creationId xmlns:a16="http://schemas.microsoft.com/office/drawing/2014/main" id="{B4DF3223-F24C-43BC-9036-B70F1DA51EAA}"/>
              </a:ext>
            </a:extLst>
          </p:cNvPr>
          <p:cNvSpPr>
            <a:spLocks noGrp="1"/>
          </p:cNvSpPr>
          <p:nvPr>
            <p:ph type="body" idx="1"/>
          </p:nvPr>
        </p:nvSpPr>
        <p:spPr>
          <a:xfrm>
            <a:off x="5805352" y="2177370"/>
            <a:ext cx="4308815" cy="1066201"/>
          </a:xfrm>
          <a:solidFill>
            <a:srgbClr val="111C22"/>
          </a:solidFill>
        </p:spPr>
        <p:txBody>
          <a:bodyPr lIns="468000" rIns="180000" anchor="ctr"/>
          <a:lstStyle>
            <a:lvl1pPr marL="0" indent="0">
              <a:buNone/>
              <a:defRPr sz="2204" b="0">
                <a:solidFill>
                  <a:schemeClr val="bg1"/>
                </a:solidFill>
              </a:defRPr>
            </a:lvl1pPr>
            <a:lvl2pPr marL="458069" indent="0">
              <a:buNone/>
              <a:defRPr sz="2004">
                <a:solidFill>
                  <a:schemeClr val="tx1">
                    <a:tint val="75000"/>
                  </a:schemeClr>
                </a:solidFill>
              </a:defRPr>
            </a:lvl2pPr>
            <a:lvl3pPr marL="916137" indent="0">
              <a:buNone/>
              <a:defRPr sz="1803">
                <a:solidFill>
                  <a:schemeClr val="tx1">
                    <a:tint val="75000"/>
                  </a:schemeClr>
                </a:solidFill>
              </a:defRPr>
            </a:lvl3pPr>
            <a:lvl4pPr marL="1374206" indent="0">
              <a:buNone/>
              <a:defRPr sz="1603">
                <a:solidFill>
                  <a:schemeClr val="tx1">
                    <a:tint val="75000"/>
                  </a:schemeClr>
                </a:solidFill>
              </a:defRPr>
            </a:lvl4pPr>
            <a:lvl5pPr marL="1832275" indent="0">
              <a:buNone/>
              <a:defRPr sz="1603">
                <a:solidFill>
                  <a:schemeClr val="tx1">
                    <a:tint val="75000"/>
                  </a:schemeClr>
                </a:solidFill>
              </a:defRPr>
            </a:lvl5pPr>
            <a:lvl6pPr marL="2290343" indent="0">
              <a:buNone/>
              <a:defRPr sz="1603">
                <a:solidFill>
                  <a:schemeClr val="tx1">
                    <a:tint val="75000"/>
                  </a:schemeClr>
                </a:solidFill>
              </a:defRPr>
            </a:lvl6pPr>
            <a:lvl7pPr marL="2748412" indent="0">
              <a:buNone/>
              <a:defRPr sz="1603">
                <a:solidFill>
                  <a:schemeClr val="tx1">
                    <a:tint val="75000"/>
                  </a:schemeClr>
                </a:solidFill>
              </a:defRPr>
            </a:lvl7pPr>
            <a:lvl8pPr marL="3206481" indent="0">
              <a:buNone/>
              <a:defRPr sz="1603">
                <a:solidFill>
                  <a:schemeClr val="tx1">
                    <a:tint val="75000"/>
                  </a:schemeClr>
                </a:solidFill>
              </a:defRPr>
            </a:lvl8pPr>
            <a:lvl9pPr marL="3664549" indent="0">
              <a:buNone/>
              <a:defRPr sz="1603">
                <a:solidFill>
                  <a:schemeClr val="tx1">
                    <a:tint val="75000"/>
                  </a:schemeClr>
                </a:solidFill>
              </a:defRPr>
            </a:lvl9pPr>
          </a:lstStyle>
          <a:p>
            <a:pPr lvl="0"/>
            <a:r>
              <a:rPr lang="en-US"/>
              <a:t>Click to edit Master text styles</a:t>
            </a:r>
          </a:p>
        </p:txBody>
      </p:sp>
      <p:sp>
        <p:nvSpPr>
          <p:cNvPr id="21" name="Holder 2">
            <a:extLst>
              <a:ext uri="{FF2B5EF4-FFF2-40B4-BE49-F238E27FC236}">
                <a16:creationId xmlns:a16="http://schemas.microsoft.com/office/drawing/2014/main" id="{6C5715AF-F8A2-48AB-B97D-1006EF1DC951}"/>
              </a:ext>
            </a:extLst>
          </p:cNvPr>
          <p:cNvSpPr>
            <a:spLocks noGrp="1"/>
          </p:cNvSpPr>
          <p:nvPr>
            <p:ph type="ctrTitle" hasCustomPrompt="1"/>
          </p:nvPr>
        </p:nvSpPr>
        <p:spPr>
          <a:xfrm>
            <a:off x="0" y="1111156"/>
            <a:ext cx="7632726" cy="1066214"/>
          </a:xfrm>
          <a:prstGeom prst="rect">
            <a:avLst/>
          </a:prstGeom>
          <a:solidFill>
            <a:schemeClr val="bg1"/>
          </a:solidFill>
        </p:spPr>
        <p:txBody>
          <a:bodyPr wrap="square" lIns="468000" tIns="0" rIns="108000" bIns="0" anchor="ctr" anchorCtr="0">
            <a:noAutofit/>
          </a:bodyPr>
          <a:lstStyle>
            <a:lvl1pPr>
              <a:defRPr sz="2805"/>
            </a:lvl1pPr>
          </a:lstStyle>
          <a:p>
            <a:r>
              <a:rPr lang="en-GB"/>
              <a:t>Section header with coloured background up to two lines</a:t>
            </a:r>
            <a:endParaRPr/>
          </a:p>
        </p:txBody>
      </p:sp>
    </p:spTree>
    <p:extLst>
      <p:ext uri="{BB962C8B-B14F-4D97-AF65-F5344CB8AC3E}">
        <p14:creationId xmlns:p14="http://schemas.microsoft.com/office/powerpoint/2010/main" val="227461251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ection Header _ pale blue">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63F7EC19-26F8-4F74-8F85-626E240FA830}"/>
              </a:ext>
            </a:extLst>
          </p:cNvPr>
          <p:cNvSpPr/>
          <p:nvPr/>
        </p:nvSpPr>
        <p:spPr>
          <a:xfrm>
            <a:off x="-1" y="11"/>
            <a:ext cx="10119081" cy="6762523"/>
          </a:xfrm>
          <a:custGeom>
            <a:avLst/>
            <a:gdLst/>
            <a:ahLst/>
            <a:cxnLst/>
            <a:rect l="l" t="t" r="r" b="b"/>
            <a:pathLst>
              <a:path w="10093325" h="6743700">
                <a:moveTo>
                  <a:pt x="0" y="6743306"/>
                </a:moveTo>
                <a:lnTo>
                  <a:pt x="10093096" y="6743306"/>
                </a:lnTo>
                <a:lnTo>
                  <a:pt x="10093096" y="0"/>
                </a:lnTo>
                <a:lnTo>
                  <a:pt x="0" y="0"/>
                </a:lnTo>
                <a:lnTo>
                  <a:pt x="0" y="6743306"/>
                </a:lnTo>
                <a:close/>
              </a:path>
            </a:pathLst>
          </a:custGeom>
          <a:solidFill>
            <a:schemeClr val="accent3"/>
          </a:solidFill>
        </p:spPr>
        <p:txBody>
          <a:bodyPr wrap="square" lIns="0" tIns="0" rIns="0" bIns="0" rtlCol="0"/>
          <a:lstStyle/>
          <a:p>
            <a:endParaRPr sz="1803"/>
          </a:p>
        </p:txBody>
      </p:sp>
      <p:sp>
        <p:nvSpPr>
          <p:cNvPr id="18" name="object 4">
            <a:extLst>
              <a:ext uri="{FF2B5EF4-FFF2-40B4-BE49-F238E27FC236}">
                <a16:creationId xmlns:a16="http://schemas.microsoft.com/office/drawing/2014/main" id="{F848E98C-4091-4944-9363-DB025D480985}"/>
              </a:ext>
            </a:extLst>
          </p:cNvPr>
          <p:cNvSpPr/>
          <p:nvPr/>
        </p:nvSpPr>
        <p:spPr>
          <a:xfrm>
            <a:off x="10114167" y="0"/>
            <a:ext cx="2079512" cy="6762523"/>
          </a:xfrm>
          <a:custGeom>
            <a:avLst/>
            <a:gdLst/>
            <a:ahLst/>
            <a:cxnLst/>
            <a:rect l="l" t="t" r="r" b="b"/>
            <a:pathLst>
              <a:path w="2075179" h="6840220">
                <a:moveTo>
                  <a:pt x="2074900" y="0"/>
                </a:moveTo>
                <a:lnTo>
                  <a:pt x="0" y="0"/>
                </a:lnTo>
                <a:lnTo>
                  <a:pt x="0" y="6840004"/>
                </a:lnTo>
                <a:lnTo>
                  <a:pt x="2074900" y="6840004"/>
                </a:lnTo>
                <a:lnTo>
                  <a:pt x="2074900" y="0"/>
                </a:lnTo>
                <a:close/>
              </a:path>
            </a:pathLst>
          </a:custGeom>
          <a:solidFill>
            <a:schemeClr val="accent3">
              <a:alpha val="80000"/>
            </a:schemeClr>
          </a:solidFill>
        </p:spPr>
        <p:txBody>
          <a:bodyPr wrap="square" lIns="0" tIns="0" rIns="0" bIns="0" rtlCol="0"/>
          <a:lstStyle/>
          <a:p>
            <a:endParaRPr sz="1803"/>
          </a:p>
        </p:txBody>
      </p:sp>
      <p:sp>
        <p:nvSpPr>
          <p:cNvPr id="19" name="object 5">
            <a:extLst>
              <a:ext uri="{FF2B5EF4-FFF2-40B4-BE49-F238E27FC236}">
                <a16:creationId xmlns:a16="http://schemas.microsoft.com/office/drawing/2014/main" id="{853323DD-F966-4356-B818-C48D59A30B23}"/>
              </a:ext>
            </a:extLst>
          </p:cNvPr>
          <p:cNvSpPr/>
          <p:nvPr/>
        </p:nvSpPr>
        <p:spPr>
          <a:xfrm>
            <a:off x="477077" y="6471884"/>
            <a:ext cx="11239420" cy="0"/>
          </a:xfrm>
          <a:custGeom>
            <a:avLst/>
            <a:gdLst/>
            <a:ahLst/>
            <a:cxnLst/>
            <a:rect l="l" t="t" r="r" b="b"/>
            <a:pathLst>
              <a:path w="11216005">
                <a:moveTo>
                  <a:pt x="11215839" y="0"/>
                </a:moveTo>
                <a:lnTo>
                  <a:pt x="0" y="0"/>
                </a:lnTo>
              </a:path>
            </a:pathLst>
          </a:custGeom>
          <a:solidFill>
            <a:srgbClr val="FFFFFF"/>
          </a:solidFill>
        </p:spPr>
        <p:txBody>
          <a:bodyPr wrap="square" lIns="0" tIns="0" rIns="0" bIns="0" rtlCol="0"/>
          <a:lstStyle/>
          <a:p>
            <a:endParaRPr sz="1803"/>
          </a:p>
        </p:txBody>
      </p:sp>
      <p:sp>
        <p:nvSpPr>
          <p:cNvPr id="20" name="object 6">
            <a:extLst>
              <a:ext uri="{FF2B5EF4-FFF2-40B4-BE49-F238E27FC236}">
                <a16:creationId xmlns:a16="http://schemas.microsoft.com/office/drawing/2014/main" id="{986DFF7C-489B-490F-8424-15AF06B668A3}"/>
              </a:ext>
            </a:extLst>
          </p:cNvPr>
          <p:cNvSpPr/>
          <p:nvPr/>
        </p:nvSpPr>
        <p:spPr>
          <a:xfrm>
            <a:off x="477078" y="6471885"/>
            <a:ext cx="11239420" cy="0"/>
          </a:xfrm>
          <a:custGeom>
            <a:avLst/>
            <a:gdLst/>
            <a:ahLst/>
            <a:cxnLst/>
            <a:rect l="l" t="t" r="r" b="b"/>
            <a:pathLst>
              <a:path w="11216005">
                <a:moveTo>
                  <a:pt x="0" y="0"/>
                </a:moveTo>
                <a:lnTo>
                  <a:pt x="11215839" y="0"/>
                </a:lnTo>
              </a:path>
            </a:pathLst>
          </a:custGeom>
          <a:ln w="6350">
            <a:solidFill>
              <a:srgbClr val="000000"/>
            </a:solidFill>
          </a:ln>
        </p:spPr>
        <p:txBody>
          <a:bodyPr wrap="square" lIns="0" tIns="0" rIns="0" bIns="0" rtlCol="0"/>
          <a:lstStyle/>
          <a:p>
            <a:endParaRPr sz="1803"/>
          </a:p>
        </p:txBody>
      </p:sp>
      <p:sp>
        <p:nvSpPr>
          <p:cNvPr id="15" name="Footer Placeholder 14">
            <a:extLst>
              <a:ext uri="{FF2B5EF4-FFF2-40B4-BE49-F238E27FC236}">
                <a16:creationId xmlns:a16="http://schemas.microsoft.com/office/drawing/2014/main" id="{14694D64-CC26-4B51-86F6-F84CDF3DF0D7}"/>
              </a:ext>
            </a:extLst>
          </p:cNvPr>
          <p:cNvSpPr>
            <a:spLocks noGrp="1"/>
          </p:cNvSpPr>
          <p:nvPr userDrawn="1">
            <p:ph type="ftr" sz="quarter" idx="10"/>
          </p:nvPr>
        </p:nvSpPr>
        <p:spPr/>
        <p:txBody>
          <a:bodyPr/>
          <a:lstStyle/>
          <a:p>
            <a:r>
              <a:rPr lang="en-GB"/>
              <a:t>IESBA Meeting | Firm Culture &amp; Governance | March 2024</a:t>
            </a:r>
          </a:p>
        </p:txBody>
      </p:sp>
      <p:sp>
        <p:nvSpPr>
          <p:cNvPr id="16" name="Slide Number Placeholder 15">
            <a:extLst>
              <a:ext uri="{FF2B5EF4-FFF2-40B4-BE49-F238E27FC236}">
                <a16:creationId xmlns:a16="http://schemas.microsoft.com/office/drawing/2014/main" id="{BD0ED22B-9268-423B-8CD8-3DBDC106B030}"/>
              </a:ext>
            </a:extLst>
          </p:cNvPr>
          <p:cNvSpPr>
            <a:spLocks noGrp="1"/>
          </p:cNvSpPr>
          <p:nvPr userDrawn="1">
            <p:ph type="sldNum" sz="quarter" idx="11"/>
          </p:nvPr>
        </p:nvSpPr>
        <p:spPr/>
        <p:txBody>
          <a:bodyPr/>
          <a:lstStyle/>
          <a:p>
            <a:fld id="{B6F15528-21DE-4FAA-801E-634DDDAF4B2B}" type="slidenum">
              <a:rPr lang="en-GB" smtClean="0"/>
              <a:pPr/>
              <a:t>‹#›</a:t>
            </a:fld>
            <a:endParaRPr lang="en-GB"/>
          </a:p>
        </p:txBody>
      </p:sp>
      <p:sp>
        <p:nvSpPr>
          <p:cNvPr id="17" name="Holder 4">
            <a:extLst>
              <a:ext uri="{FF2B5EF4-FFF2-40B4-BE49-F238E27FC236}">
                <a16:creationId xmlns:a16="http://schemas.microsoft.com/office/drawing/2014/main" id="{3D7CAC48-4013-421A-BD0E-D40D7D88302A}"/>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
        <p:nvSpPr>
          <p:cNvPr id="11" name="Text Placeholder 2">
            <a:extLst>
              <a:ext uri="{FF2B5EF4-FFF2-40B4-BE49-F238E27FC236}">
                <a16:creationId xmlns:a16="http://schemas.microsoft.com/office/drawing/2014/main" id="{B4DF3223-F24C-43BC-9036-B70F1DA51EAA}"/>
              </a:ext>
            </a:extLst>
          </p:cNvPr>
          <p:cNvSpPr>
            <a:spLocks noGrp="1"/>
          </p:cNvSpPr>
          <p:nvPr>
            <p:ph type="body" idx="1"/>
          </p:nvPr>
        </p:nvSpPr>
        <p:spPr>
          <a:xfrm>
            <a:off x="5805352" y="2177370"/>
            <a:ext cx="4308815" cy="1066201"/>
          </a:xfrm>
          <a:solidFill>
            <a:srgbClr val="111C22"/>
          </a:solidFill>
        </p:spPr>
        <p:txBody>
          <a:bodyPr lIns="468000" rIns="180000" anchor="ctr"/>
          <a:lstStyle>
            <a:lvl1pPr marL="0" indent="0">
              <a:buNone/>
              <a:defRPr sz="2204" b="0">
                <a:solidFill>
                  <a:schemeClr val="bg1"/>
                </a:solidFill>
              </a:defRPr>
            </a:lvl1pPr>
            <a:lvl2pPr marL="458069" indent="0">
              <a:buNone/>
              <a:defRPr sz="2004">
                <a:solidFill>
                  <a:schemeClr val="tx1">
                    <a:tint val="75000"/>
                  </a:schemeClr>
                </a:solidFill>
              </a:defRPr>
            </a:lvl2pPr>
            <a:lvl3pPr marL="916137" indent="0">
              <a:buNone/>
              <a:defRPr sz="1803">
                <a:solidFill>
                  <a:schemeClr val="tx1">
                    <a:tint val="75000"/>
                  </a:schemeClr>
                </a:solidFill>
              </a:defRPr>
            </a:lvl3pPr>
            <a:lvl4pPr marL="1374206" indent="0">
              <a:buNone/>
              <a:defRPr sz="1603">
                <a:solidFill>
                  <a:schemeClr val="tx1">
                    <a:tint val="75000"/>
                  </a:schemeClr>
                </a:solidFill>
              </a:defRPr>
            </a:lvl4pPr>
            <a:lvl5pPr marL="1832275" indent="0">
              <a:buNone/>
              <a:defRPr sz="1603">
                <a:solidFill>
                  <a:schemeClr val="tx1">
                    <a:tint val="75000"/>
                  </a:schemeClr>
                </a:solidFill>
              </a:defRPr>
            </a:lvl5pPr>
            <a:lvl6pPr marL="2290343" indent="0">
              <a:buNone/>
              <a:defRPr sz="1603">
                <a:solidFill>
                  <a:schemeClr val="tx1">
                    <a:tint val="75000"/>
                  </a:schemeClr>
                </a:solidFill>
              </a:defRPr>
            </a:lvl6pPr>
            <a:lvl7pPr marL="2748412" indent="0">
              <a:buNone/>
              <a:defRPr sz="1603">
                <a:solidFill>
                  <a:schemeClr val="tx1">
                    <a:tint val="75000"/>
                  </a:schemeClr>
                </a:solidFill>
              </a:defRPr>
            </a:lvl7pPr>
            <a:lvl8pPr marL="3206481" indent="0">
              <a:buNone/>
              <a:defRPr sz="1603">
                <a:solidFill>
                  <a:schemeClr val="tx1">
                    <a:tint val="75000"/>
                  </a:schemeClr>
                </a:solidFill>
              </a:defRPr>
            </a:lvl8pPr>
            <a:lvl9pPr marL="3664549" indent="0">
              <a:buNone/>
              <a:defRPr sz="1603">
                <a:solidFill>
                  <a:schemeClr val="tx1">
                    <a:tint val="75000"/>
                  </a:schemeClr>
                </a:solidFill>
              </a:defRPr>
            </a:lvl9pPr>
          </a:lstStyle>
          <a:p>
            <a:pPr lvl="0"/>
            <a:r>
              <a:rPr lang="en-US"/>
              <a:t>Click to edit Master text styles</a:t>
            </a:r>
          </a:p>
        </p:txBody>
      </p:sp>
      <p:sp>
        <p:nvSpPr>
          <p:cNvPr id="21" name="Holder 2">
            <a:extLst>
              <a:ext uri="{FF2B5EF4-FFF2-40B4-BE49-F238E27FC236}">
                <a16:creationId xmlns:a16="http://schemas.microsoft.com/office/drawing/2014/main" id="{6C5715AF-F8A2-48AB-B97D-1006EF1DC951}"/>
              </a:ext>
            </a:extLst>
          </p:cNvPr>
          <p:cNvSpPr>
            <a:spLocks noGrp="1"/>
          </p:cNvSpPr>
          <p:nvPr>
            <p:ph type="ctrTitle" hasCustomPrompt="1"/>
          </p:nvPr>
        </p:nvSpPr>
        <p:spPr>
          <a:xfrm>
            <a:off x="0" y="1111156"/>
            <a:ext cx="7632726" cy="1066214"/>
          </a:xfrm>
          <a:prstGeom prst="rect">
            <a:avLst/>
          </a:prstGeom>
          <a:solidFill>
            <a:schemeClr val="bg1"/>
          </a:solidFill>
        </p:spPr>
        <p:txBody>
          <a:bodyPr wrap="square" lIns="468000" tIns="0" rIns="108000" bIns="0" anchor="ctr" anchorCtr="0">
            <a:noAutofit/>
          </a:bodyPr>
          <a:lstStyle>
            <a:lvl1pPr>
              <a:defRPr sz="2805"/>
            </a:lvl1pPr>
          </a:lstStyle>
          <a:p>
            <a:r>
              <a:rPr lang="en-GB"/>
              <a:t>Section header with coloured background up to two lines</a:t>
            </a:r>
            <a:endParaRPr/>
          </a:p>
        </p:txBody>
      </p:sp>
    </p:spTree>
    <p:extLst>
      <p:ext uri="{BB962C8B-B14F-4D97-AF65-F5344CB8AC3E}">
        <p14:creationId xmlns:p14="http://schemas.microsoft.com/office/powerpoint/2010/main" val="364028693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 Header _ teal">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63F7EC19-26F8-4F74-8F85-626E240FA830}"/>
              </a:ext>
            </a:extLst>
          </p:cNvPr>
          <p:cNvSpPr/>
          <p:nvPr/>
        </p:nvSpPr>
        <p:spPr>
          <a:xfrm>
            <a:off x="-1" y="11"/>
            <a:ext cx="10119081" cy="6762523"/>
          </a:xfrm>
          <a:custGeom>
            <a:avLst/>
            <a:gdLst/>
            <a:ahLst/>
            <a:cxnLst/>
            <a:rect l="l" t="t" r="r" b="b"/>
            <a:pathLst>
              <a:path w="10093325" h="6743700">
                <a:moveTo>
                  <a:pt x="0" y="6743306"/>
                </a:moveTo>
                <a:lnTo>
                  <a:pt x="10093096" y="6743306"/>
                </a:lnTo>
                <a:lnTo>
                  <a:pt x="10093096" y="0"/>
                </a:lnTo>
                <a:lnTo>
                  <a:pt x="0" y="0"/>
                </a:lnTo>
                <a:lnTo>
                  <a:pt x="0" y="6743306"/>
                </a:lnTo>
                <a:close/>
              </a:path>
            </a:pathLst>
          </a:custGeom>
          <a:solidFill>
            <a:schemeClr val="accent4"/>
          </a:solidFill>
        </p:spPr>
        <p:txBody>
          <a:bodyPr wrap="square" lIns="0" tIns="0" rIns="0" bIns="0" rtlCol="0"/>
          <a:lstStyle/>
          <a:p>
            <a:endParaRPr sz="1803"/>
          </a:p>
        </p:txBody>
      </p:sp>
      <p:sp>
        <p:nvSpPr>
          <p:cNvPr id="18" name="object 4">
            <a:extLst>
              <a:ext uri="{FF2B5EF4-FFF2-40B4-BE49-F238E27FC236}">
                <a16:creationId xmlns:a16="http://schemas.microsoft.com/office/drawing/2014/main" id="{F848E98C-4091-4944-9363-DB025D480985}"/>
              </a:ext>
            </a:extLst>
          </p:cNvPr>
          <p:cNvSpPr/>
          <p:nvPr/>
        </p:nvSpPr>
        <p:spPr>
          <a:xfrm>
            <a:off x="10114167" y="0"/>
            <a:ext cx="2079512" cy="6762515"/>
          </a:xfrm>
          <a:custGeom>
            <a:avLst/>
            <a:gdLst/>
            <a:ahLst/>
            <a:cxnLst/>
            <a:rect l="l" t="t" r="r" b="b"/>
            <a:pathLst>
              <a:path w="2075179" h="6840220">
                <a:moveTo>
                  <a:pt x="2074900" y="0"/>
                </a:moveTo>
                <a:lnTo>
                  <a:pt x="0" y="0"/>
                </a:lnTo>
                <a:lnTo>
                  <a:pt x="0" y="6840004"/>
                </a:lnTo>
                <a:lnTo>
                  <a:pt x="2074900" y="6840004"/>
                </a:lnTo>
                <a:lnTo>
                  <a:pt x="2074900" y="0"/>
                </a:lnTo>
                <a:close/>
              </a:path>
            </a:pathLst>
          </a:custGeom>
          <a:solidFill>
            <a:schemeClr val="accent4">
              <a:alpha val="79998"/>
            </a:schemeClr>
          </a:solidFill>
        </p:spPr>
        <p:txBody>
          <a:bodyPr wrap="square" lIns="0" tIns="0" rIns="0" bIns="0" rtlCol="0"/>
          <a:lstStyle/>
          <a:p>
            <a:endParaRPr sz="1803"/>
          </a:p>
        </p:txBody>
      </p:sp>
      <p:sp>
        <p:nvSpPr>
          <p:cNvPr id="19" name="object 5">
            <a:extLst>
              <a:ext uri="{FF2B5EF4-FFF2-40B4-BE49-F238E27FC236}">
                <a16:creationId xmlns:a16="http://schemas.microsoft.com/office/drawing/2014/main" id="{853323DD-F966-4356-B818-C48D59A30B23}"/>
              </a:ext>
            </a:extLst>
          </p:cNvPr>
          <p:cNvSpPr/>
          <p:nvPr/>
        </p:nvSpPr>
        <p:spPr>
          <a:xfrm>
            <a:off x="477077" y="6471884"/>
            <a:ext cx="11239420" cy="0"/>
          </a:xfrm>
          <a:custGeom>
            <a:avLst/>
            <a:gdLst/>
            <a:ahLst/>
            <a:cxnLst/>
            <a:rect l="l" t="t" r="r" b="b"/>
            <a:pathLst>
              <a:path w="11216005">
                <a:moveTo>
                  <a:pt x="11215839" y="0"/>
                </a:moveTo>
                <a:lnTo>
                  <a:pt x="0" y="0"/>
                </a:lnTo>
              </a:path>
            </a:pathLst>
          </a:custGeom>
          <a:solidFill>
            <a:srgbClr val="FFFFFF"/>
          </a:solidFill>
        </p:spPr>
        <p:txBody>
          <a:bodyPr wrap="square" lIns="0" tIns="0" rIns="0" bIns="0" rtlCol="0"/>
          <a:lstStyle/>
          <a:p>
            <a:endParaRPr sz="1803"/>
          </a:p>
        </p:txBody>
      </p:sp>
      <p:sp>
        <p:nvSpPr>
          <p:cNvPr id="20" name="object 6">
            <a:extLst>
              <a:ext uri="{FF2B5EF4-FFF2-40B4-BE49-F238E27FC236}">
                <a16:creationId xmlns:a16="http://schemas.microsoft.com/office/drawing/2014/main" id="{986DFF7C-489B-490F-8424-15AF06B668A3}"/>
              </a:ext>
            </a:extLst>
          </p:cNvPr>
          <p:cNvSpPr/>
          <p:nvPr/>
        </p:nvSpPr>
        <p:spPr>
          <a:xfrm>
            <a:off x="477078" y="6471885"/>
            <a:ext cx="11239420" cy="0"/>
          </a:xfrm>
          <a:custGeom>
            <a:avLst/>
            <a:gdLst/>
            <a:ahLst/>
            <a:cxnLst/>
            <a:rect l="l" t="t" r="r" b="b"/>
            <a:pathLst>
              <a:path w="11216005">
                <a:moveTo>
                  <a:pt x="0" y="0"/>
                </a:moveTo>
                <a:lnTo>
                  <a:pt x="11215839" y="0"/>
                </a:lnTo>
              </a:path>
            </a:pathLst>
          </a:custGeom>
          <a:ln w="6350">
            <a:solidFill>
              <a:srgbClr val="000000"/>
            </a:solidFill>
          </a:ln>
        </p:spPr>
        <p:txBody>
          <a:bodyPr wrap="square" lIns="0" tIns="0" rIns="0" bIns="0" rtlCol="0"/>
          <a:lstStyle/>
          <a:p>
            <a:endParaRPr sz="1803"/>
          </a:p>
        </p:txBody>
      </p:sp>
      <p:sp>
        <p:nvSpPr>
          <p:cNvPr id="15" name="Footer Placeholder 14">
            <a:extLst>
              <a:ext uri="{FF2B5EF4-FFF2-40B4-BE49-F238E27FC236}">
                <a16:creationId xmlns:a16="http://schemas.microsoft.com/office/drawing/2014/main" id="{14694D64-CC26-4B51-86F6-F84CDF3DF0D7}"/>
              </a:ext>
            </a:extLst>
          </p:cNvPr>
          <p:cNvSpPr>
            <a:spLocks noGrp="1"/>
          </p:cNvSpPr>
          <p:nvPr userDrawn="1">
            <p:ph type="ftr" sz="quarter" idx="10"/>
          </p:nvPr>
        </p:nvSpPr>
        <p:spPr/>
        <p:txBody>
          <a:bodyPr/>
          <a:lstStyle/>
          <a:p>
            <a:r>
              <a:rPr lang="en-GB"/>
              <a:t>IESBA Meeting | Firm Culture &amp; Governance | March 2024</a:t>
            </a:r>
          </a:p>
        </p:txBody>
      </p:sp>
      <p:sp>
        <p:nvSpPr>
          <p:cNvPr id="16" name="Slide Number Placeholder 15">
            <a:extLst>
              <a:ext uri="{FF2B5EF4-FFF2-40B4-BE49-F238E27FC236}">
                <a16:creationId xmlns:a16="http://schemas.microsoft.com/office/drawing/2014/main" id="{BD0ED22B-9268-423B-8CD8-3DBDC106B030}"/>
              </a:ext>
            </a:extLst>
          </p:cNvPr>
          <p:cNvSpPr>
            <a:spLocks noGrp="1"/>
          </p:cNvSpPr>
          <p:nvPr userDrawn="1">
            <p:ph type="sldNum" sz="quarter" idx="11"/>
          </p:nvPr>
        </p:nvSpPr>
        <p:spPr/>
        <p:txBody>
          <a:bodyPr/>
          <a:lstStyle/>
          <a:p>
            <a:fld id="{B6F15528-21DE-4FAA-801E-634DDDAF4B2B}" type="slidenum">
              <a:rPr lang="en-GB" smtClean="0"/>
              <a:pPr/>
              <a:t>‹#›</a:t>
            </a:fld>
            <a:endParaRPr lang="en-GB"/>
          </a:p>
        </p:txBody>
      </p:sp>
      <p:sp>
        <p:nvSpPr>
          <p:cNvPr id="17" name="Holder 4">
            <a:extLst>
              <a:ext uri="{FF2B5EF4-FFF2-40B4-BE49-F238E27FC236}">
                <a16:creationId xmlns:a16="http://schemas.microsoft.com/office/drawing/2014/main" id="{3D7CAC48-4013-421A-BD0E-D40D7D88302A}"/>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
        <p:nvSpPr>
          <p:cNvPr id="11" name="Text Placeholder 2">
            <a:extLst>
              <a:ext uri="{FF2B5EF4-FFF2-40B4-BE49-F238E27FC236}">
                <a16:creationId xmlns:a16="http://schemas.microsoft.com/office/drawing/2014/main" id="{B4DF3223-F24C-43BC-9036-B70F1DA51EAA}"/>
              </a:ext>
            </a:extLst>
          </p:cNvPr>
          <p:cNvSpPr>
            <a:spLocks noGrp="1"/>
          </p:cNvSpPr>
          <p:nvPr>
            <p:ph type="body" idx="1"/>
          </p:nvPr>
        </p:nvSpPr>
        <p:spPr>
          <a:xfrm>
            <a:off x="5805352" y="2177370"/>
            <a:ext cx="4308815" cy="1066201"/>
          </a:xfrm>
          <a:solidFill>
            <a:srgbClr val="111C22"/>
          </a:solidFill>
        </p:spPr>
        <p:txBody>
          <a:bodyPr lIns="468000" rIns="180000" anchor="ctr"/>
          <a:lstStyle>
            <a:lvl1pPr marL="0" indent="0">
              <a:buNone/>
              <a:defRPr sz="2204" b="0">
                <a:solidFill>
                  <a:schemeClr val="bg1"/>
                </a:solidFill>
              </a:defRPr>
            </a:lvl1pPr>
            <a:lvl2pPr marL="458069" indent="0">
              <a:buNone/>
              <a:defRPr sz="2004">
                <a:solidFill>
                  <a:schemeClr val="tx1">
                    <a:tint val="75000"/>
                  </a:schemeClr>
                </a:solidFill>
              </a:defRPr>
            </a:lvl2pPr>
            <a:lvl3pPr marL="916137" indent="0">
              <a:buNone/>
              <a:defRPr sz="1803">
                <a:solidFill>
                  <a:schemeClr val="tx1">
                    <a:tint val="75000"/>
                  </a:schemeClr>
                </a:solidFill>
              </a:defRPr>
            </a:lvl3pPr>
            <a:lvl4pPr marL="1374206" indent="0">
              <a:buNone/>
              <a:defRPr sz="1603">
                <a:solidFill>
                  <a:schemeClr val="tx1">
                    <a:tint val="75000"/>
                  </a:schemeClr>
                </a:solidFill>
              </a:defRPr>
            </a:lvl4pPr>
            <a:lvl5pPr marL="1832275" indent="0">
              <a:buNone/>
              <a:defRPr sz="1603">
                <a:solidFill>
                  <a:schemeClr val="tx1">
                    <a:tint val="75000"/>
                  </a:schemeClr>
                </a:solidFill>
              </a:defRPr>
            </a:lvl5pPr>
            <a:lvl6pPr marL="2290343" indent="0">
              <a:buNone/>
              <a:defRPr sz="1603">
                <a:solidFill>
                  <a:schemeClr val="tx1">
                    <a:tint val="75000"/>
                  </a:schemeClr>
                </a:solidFill>
              </a:defRPr>
            </a:lvl6pPr>
            <a:lvl7pPr marL="2748412" indent="0">
              <a:buNone/>
              <a:defRPr sz="1603">
                <a:solidFill>
                  <a:schemeClr val="tx1">
                    <a:tint val="75000"/>
                  </a:schemeClr>
                </a:solidFill>
              </a:defRPr>
            </a:lvl7pPr>
            <a:lvl8pPr marL="3206481" indent="0">
              <a:buNone/>
              <a:defRPr sz="1603">
                <a:solidFill>
                  <a:schemeClr val="tx1">
                    <a:tint val="75000"/>
                  </a:schemeClr>
                </a:solidFill>
              </a:defRPr>
            </a:lvl8pPr>
            <a:lvl9pPr marL="3664549" indent="0">
              <a:buNone/>
              <a:defRPr sz="1603">
                <a:solidFill>
                  <a:schemeClr val="tx1">
                    <a:tint val="75000"/>
                  </a:schemeClr>
                </a:solidFill>
              </a:defRPr>
            </a:lvl9pPr>
          </a:lstStyle>
          <a:p>
            <a:pPr lvl="0"/>
            <a:r>
              <a:rPr lang="en-US"/>
              <a:t>Click to edit Master text styles</a:t>
            </a:r>
          </a:p>
        </p:txBody>
      </p:sp>
      <p:sp>
        <p:nvSpPr>
          <p:cNvPr id="21" name="Holder 2">
            <a:extLst>
              <a:ext uri="{FF2B5EF4-FFF2-40B4-BE49-F238E27FC236}">
                <a16:creationId xmlns:a16="http://schemas.microsoft.com/office/drawing/2014/main" id="{6C5715AF-F8A2-48AB-B97D-1006EF1DC951}"/>
              </a:ext>
            </a:extLst>
          </p:cNvPr>
          <p:cNvSpPr>
            <a:spLocks noGrp="1"/>
          </p:cNvSpPr>
          <p:nvPr>
            <p:ph type="ctrTitle" hasCustomPrompt="1"/>
          </p:nvPr>
        </p:nvSpPr>
        <p:spPr>
          <a:xfrm>
            <a:off x="0" y="1111156"/>
            <a:ext cx="7632726" cy="1066214"/>
          </a:xfrm>
          <a:prstGeom prst="rect">
            <a:avLst/>
          </a:prstGeom>
          <a:solidFill>
            <a:schemeClr val="bg1"/>
          </a:solidFill>
        </p:spPr>
        <p:txBody>
          <a:bodyPr wrap="square" lIns="468000" tIns="0" rIns="108000" bIns="0" anchor="ctr" anchorCtr="0">
            <a:noAutofit/>
          </a:bodyPr>
          <a:lstStyle>
            <a:lvl1pPr>
              <a:defRPr sz="2805"/>
            </a:lvl1pPr>
          </a:lstStyle>
          <a:p>
            <a:r>
              <a:rPr lang="en-GB"/>
              <a:t>Section header with coloured background up to two lines</a:t>
            </a:r>
            <a:endParaRPr/>
          </a:p>
        </p:txBody>
      </p:sp>
    </p:spTree>
    <p:extLst>
      <p:ext uri="{BB962C8B-B14F-4D97-AF65-F5344CB8AC3E}">
        <p14:creationId xmlns:p14="http://schemas.microsoft.com/office/powerpoint/2010/main" val="42045528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Detaile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2C39FA7-5199-4E2C-9173-74494D0CB0D6}"/>
              </a:ext>
            </a:extLst>
          </p:cNvPr>
          <p:cNvSpPr>
            <a:spLocks noGrp="1"/>
          </p:cNvSpPr>
          <p:nvPr>
            <p:ph type="title"/>
          </p:nvPr>
        </p:nvSpPr>
        <p:spPr>
          <a:xfrm>
            <a:off x="464344" y="299004"/>
            <a:ext cx="10515282" cy="840791"/>
          </a:xfrm>
        </p:spPr>
        <p:txBody>
          <a:bodyPr tIns="0"/>
          <a:lstStyle>
            <a:lvl1pPr>
              <a:defRPr/>
            </a:lvl1pPr>
          </a:lstStyle>
          <a:p>
            <a:r>
              <a:rPr lang="en-US"/>
              <a:t>Click to edit Master title style</a:t>
            </a:r>
            <a:endParaRPr lang="en-GB"/>
          </a:p>
        </p:txBody>
      </p:sp>
      <p:sp>
        <p:nvSpPr>
          <p:cNvPr id="10" name="Text Placeholder 9">
            <a:extLst>
              <a:ext uri="{FF2B5EF4-FFF2-40B4-BE49-F238E27FC236}">
                <a16:creationId xmlns:a16="http://schemas.microsoft.com/office/drawing/2014/main" id="{4C7A6B67-E858-4105-B382-1E390FFF99BA}"/>
              </a:ext>
            </a:extLst>
          </p:cNvPr>
          <p:cNvSpPr>
            <a:spLocks noGrp="1"/>
          </p:cNvSpPr>
          <p:nvPr>
            <p:ph type="body" sz="quarter" idx="10" hasCustomPrompt="1"/>
          </p:nvPr>
        </p:nvSpPr>
        <p:spPr>
          <a:xfrm>
            <a:off x="464344" y="725888"/>
            <a:ext cx="10515282" cy="324601"/>
          </a:xfrm>
          <a:prstGeom prst="rect">
            <a:avLst/>
          </a:prstGeom>
        </p:spPr>
        <p:txBody>
          <a:bodyPr>
            <a:noAutofit/>
          </a:bodyPr>
          <a:lstStyle>
            <a:lvl1pPr>
              <a:defRPr sz="2405" b="0">
                <a:solidFill>
                  <a:srgbClr val="0097CE"/>
                </a:solidFill>
                <a:latin typeface="+mj-lt"/>
                <a:cs typeface="Segoe UI" panose="020B0502040204020203" pitchFamily="34" charset="0"/>
              </a:defRPr>
            </a:lvl1pPr>
          </a:lstStyle>
          <a:p>
            <a:pPr lvl="0"/>
            <a:r>
              <a:rPr lang="en-US"/>
              <a:t>Click to edit subtitle or leave blank</a:t>
            </a:r>
          </a:p>
        </p:txBody>
      </p:sp>
      <p:sp>
        <p:nvSpPr>
          <p:cNvPr id="11" name="Footer Placeholder 10">
            <a:extLst>
              <a:ext uri="{FF2B5EF4-FFF2-40B4-BE49-F238E27FC236}">
                <a16:creationId xmlns:a16="http://schemas.microsoft.com/office/drawing/2014/main" id="{15D62325-35AB-45DC-A12C-2C2E2922BEDB}"/>
              </a:ext>
            </a:extLst>
          </p:cNvPr>
          <p:cNvSpPr>
            <a:spLocks noGrp="1"/>
          </p:cNvSpPr>
          <p:nvPr>
            <p:ph type="ftr" sz="quarter" idx="11"/>
          </p:nvPr>
        </p:nvSpPr>
        <p:spPr/>
        <p:txBody>
          <a:bodyPr/>
          <a:lstStyle/>
          <a:p>
            <a:r>
              <a:rPr lang="en-GB"/>
              <a:t>IESBA Meeting | Firm Culture &amp; Governance | March 2024</a:t>
            </a:r>
          </a:p>
        </p:txBody>
      </p:sp>
      <p:sp>
        <p:nvSpPr>
          <p:cNvPr id="12" name="Slide Number Placeholder 11">
            <a:extLst>
              <a:ext uri="{FF2B5EF4-FFF2-40B4-BE49-F238E27FC236}">
                <a16:creationId xmlns:a16="http://schemas.microsoft.com/office/drawing/2014/main" id="{5B833F42-0DBD-4066-A0AA-3ECEB495061D}"/>
              </a:ext>
            </a:extLst>
          </p:cNvPr>
          <p:cNvSpPr>
            <a:spLocks noGrp="1"/>
          </p:cNvSpPr>
          <p:nvPr>
            <p:ph type="sldNum" sz="quarter" idx="12"/>
          </p:nvPr>
        </p:nvSpPr>
        <p:spPr/>
        <p:txBody>
          <a:bodyPr/>
          <a:lstStyle/>
          <a:p>
            <a:fld id="{B6F15528-21DE-4FAA-801E-634DDDAF4B2B}" type="slidenum">
              <a:rPr lang="en-GB" smtClean="0"/>
              <a:pPr/>
              <a:t>‹#›</a:t>
            </a:fld>
            <a:endParaRPr lang="en-GB"/>
          </a:p>
        </p:txBody>
      </p:sp>
      <p:sp>
        <p:nvSpPr>
          <p:cNvPr id="9" name="Content Placeholder 3">
            <a:extLst>
              <a:ext uri="{FF2B5EF4-FFF2-40B4-BE49-F238E27FC236}">
                <a16:creationId xmlns:a16="http://schemas.microsoft.com/office/drawing/2014/main" id="{B7B42A29-73FB-467A-B41F-34A86CCE9A5B}"/>
              </a:ext>
            </a:extLst>
          </p:cNvPr>
          <p:cNvSpPr>
            <a:spLocks noGrp="1"/>
          </p:cNvSpPr>
          <p:nvPr>
            <p:ph sz="quarter" idx="13"/>
          </p:nvPr>
        </p:nvSpPr>
        <p:spPr>
          <a:xfrm>
            <a:off x="464518" y="1801975"/>
            <a:ext cx="11124564" cy="4302154"/>
          </a:xfrm>
        </p:spPr>
        <p:txBody>
          <a:bodyPr/>
          <a:lstStyle>
            <a:lvl1pPr>
              <a:defRPr sz="1202"/>
            </a:lvl1pPr>
            <a:lvl2pPr>
              <a:defRPr sz="1202"/>
            </a:lvl2pPr>
            <a:lvl3pPr>
              <a:defRPr sz="1202"/>
            </a:lvl3pPr>
            <a:lvl4pPr>
              <a:defRPr sz="1202"/>
            </a:lvl4pPr>
            <a:lvl5pPr marL="531232" indent="-171776">
              <a:buFont typeface="Arial" panose="020B0604020202020204" pitchFamily="34" charset="0"/>
              <a:buChar char="&gt;"/>
              <a:defRPr lang="en-US" sz="1202" dirty="0" smtClean="0">
                <a:solidFill>
                  <a:srgbClr val="243645"/>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2">
            <a:extLst>
              <a:ext uri="{FF2B5EF4-FFF2-40B4-BE49-F238E27FC236}">
                <a16:creationId xmlns:a16="http://schemas.microsoft.com/office/drawing/2014/main" id="{A51BA83C-EA8D-10F5-EC81-6F4AB80103F6}"/>
              </a:ext>
            </a:extLst>
          </p:cNvPr>
          <p:cNvSpPr>
            <a:spLocks noGrp="1"/>
          </p:cNvSpPr>
          <p:nvPr>
            <p:ph type="body" sz="quarter" idx="14" hasCustomPrompt="1"/>
          </p:nvPr>
        </p:nvSpPr>
        <p:spPr>
          <a:xfrm>
            <a:off x="6089486" y="6538909"/>
            <a:ext cx="5050522" cy="122627"/>
          </a:xfrm>
        </p:spPr>
        <p:txBody>
          <a:bodyPr wrap="square" lIns="0" tIns="0" rIns="0" bIns="0">
            <a:noAutofit/>
          </a:bodyPr>
          <a:lstStyle>
            <a:lvl1pPr>
              <a:defRPr lang="en-US" sz="902" b="0" kern="1200" dirty="0">
                <a:solidFill>
                  <a:schemeClr val="accent2"/>
                </a:solidFill>
              </a:defRPr>
            </a:lvl1pPr>
          </a:lstStyle>
          <a:p>
            <a:pPr lvl="0" algn="l" defTabSz="916137" rtl="0" eaLnBrk="1" latinLnBrk="0" hangingPunct="1"/>
            <a:r>
              <a:rPr lang="en-US"/>
              <a:t>Insert section name here (manually repeat on all pages, except covers/dividers)</a:t>
            </a:r>
          </a:p>
        </p:txBody>
      </p:sp>
    </p:spTree>
    <p:extLst>
      <p:ext uri="{BB962C8B-B14F-4D97-AF65-F5344CB8AC3E}">
        <p14:creationId xmlns:p14="http://schemas.microsoft.com/office/powerpoint/2010/main" val="374054240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Feature 1">
    <p:spTree>
      <p:nvGrpSpPr>
        <p:cNvPr id="1" name=""/>
        <p:cNvGrpSpPr/>
        <p:nvPr/>
      </p:nvGrpSpPr>
      <p:grpSpPr>
        <a:xfrm>
          <a:off x="0" y="0"/>
          <a:ext cx="0" cy="0"/>
          <a:chOff x="0" y="0"/>
          <a:chExt cx="0" cy="0"/>
        </a:xfrm>
      </p:grpSpPr>
      <p:sp>
        <p:nvSpPr>
          <p:cNvPr id="45" name="Picture Placeholder 2">
            <a:extLst>
              <a:ext uri="{FF2B5EF4-FFF2-40B4-BE49-F238E27FC236}">
                <a16:creationId xmlns:a16="http://schemas.microsoft.com/office/drawing/2014/main" id="{B35D070C-0581-4312-88B0-30BCF3645BCF}"/>
              </a:ext>
            </a:extLst>
          </p:cNvPr>
          <p:cNvSpPr>
            <a:spLocks noGrp="1"/>
          </p:cNvSpPr>
          <p:nvPr>
            <p:ph type="pic" sz="quarter" idx="22"/>
          </p:nvPr>
        </p:nvSpPr>
        <p:spPr>
          <a:xfrm>
            <a:off x="0" y="1"/>
            <a:ext cx="10114397" cy="6759248"/>
          </a:xfrm>
        </p:spPr>
        <p:txBody>
          <a:bodyPr/>
          <a:lstStyle/>
          <a:p>
            <a:r>
              <a:rPr lang="en-US"/>
              <a:t>Click icon to add picture</a:t>
            </a:r>
            <a:endParaRPr lang="en-GB"/>
          </a:p>
        </p:txBody>
      </p:sp>
      <p:sp>
        <p:nvSpPr>
          <p:cNvPr id="15" name="Holder 2">
            <a:extLst>
              <a:ext uri="{FF2B5EF4-FFF2-40B4-BE49-F238E27FC236}">
                <a16:creationId xmlns:a16="http://schemas.microsoft.com/office/drawing/2014/main" id="{1AC12A70-9B88-456C-A6E5-B021802FDD4C}"/>
              </a:ext>
            </a:extLst>
          </p:cNvPr>
          <p:cNvSpPr>
            <a:spLocks noGrp="1"/>
          </p:cNvSpPr>
          <p:nvPr>
            <p:ph type="ctrTitle" hasCustomPrompt="1"/>
          </p:nvPr>
        </p:nvSpPr>
        <p:spPr>
          <a:xfrm>
            <a:off x="5821223" y="3620718"/>
            <a:ext cx="4292944" cy="396735"/>
          </a:xfrm>
          <a:prstGeom prst="rect">
            <a:avLst/>
          </a:prstGeom>
          <a:solidFill>
            <a:schemeClr val="bg1"/>
          </a:solidFill>
        </p:spPr>
        <p:txBody>
          <a:bodyPr wrap="square" lIns="180000" tIns="0" rIns="0" bIns="0" anchor="b" anchorCtr="0">
            <a:noAutofit/>
          </a:bodyPr>
          <a:lstStyle>
            <a:lvl1pPr>
              <a:defRPr sz="1603"/>
            </a:lvl1pPr>
          </a:lstStyle>
          <a:p>
            <a:r>
              <a:rPr lang="en-GB"/>
              <a:t>Name Surname</a:t>
            </a:r>
            <a:endParaRPr/>
          </a:p>
        </p:txBody>
      </p:sp>
      <p:sp>
        <p:nvSpPr>
          <p:cNvPr id="16" name="Holder 3">
            <a:extLst>
              <a:ext uri="{FF2B5EF4-FFF2-40B4-BE49-F238E27FC236}">
                <a16:creationId xmlns:a16="http://schemas.microsoft.com/office/drawing/2014/main" id="{E3A86FB1-0292-4B62-A167-F36B80BD2C4A}"/>
              </a:ext>
            </a:extLst>
          </p:cNvPr>
          <p:cNvSpPr>
            <a:spLocks noGrp="1"/>
          </p:cNvSpPr>
          <p:nvPr>
            <p:ph type="subTitle" idx="4" hasCustomPrompt="1"/>
          </p:nvPr>
        </p:nvSpPr>
        <p:spPr>
          <a:xfrm>
            <a:off x="0" y="858697"/>
            <a:ext cx="7159299" cy="2760377"/>
          </a:xfrm>
          <a:prstGeom prst="rect">
            <a:avLst/>
          </a:prstGeom>
          <a:solidFill>
            <a:srgbClr val="000000">
              <a:alpha val="80000"/>
            </a:srgbClr>
          </a:solidFill>
        </p:spPr>
        <p:txBody>
          <a:bodyPr wrap="square" lIns="252000" tIns="216000" rIns="252000" bIns="0" anchor="t" anchorCtr="0">
            <a:noAutofit/>
          </a:bodyPr>
          <a:lstStyle>
            <a:lvl1pPr>
              <a:defRPr sz="2805" b="0">
                <a:solidFill>
                  <a:schemeClr val="bg1"/>
                </a:solidFill>
                <a:latin typeface="Segoe UI Semibold" panose="020B0702040204020203" pitchFamily="34" charset="0"/>
                <a:cs typeface="Segoe UI Semibold" panose="020B0702040204020203" pitchFamily="34" charset="0"/>
              </a:defRPr>
            </a:lvl1pPr>
          </a:lstStyle>
          <a:p>
            <a:r>
              <a:rPr lang="en-GB"/>
              <a:t>“This is dummy text. It is intended </a:t>
            </a:r>
            <a:br>
              <a:rPr lang="en-GB"/>
            </a:br>
            <a:r>
              <a:rPr lang="en-GB"/>
              <a:t>to be read but have no meaning. </a:t>
            </a:r>
            <a:br>
              <a:rPr lang="en-GB"/>
            </a:br>
            <a:r>
              <a:rPr lang="en-GB"/>
              <a:t>As  a simulation of actual copy, using  ordinary words with normal letter frequencies”</a:t>
            </a:r>
          </a:p>
        </p:txBody>
      </p:sp>
      <p:sp>
        <p:nvSpPr>
          <p:cNvPr id="34" name="object 8">
            <a:extLst>
              <a:ext uri="{FF2B5EF4-FFF2-40B4-BE49-F238E27FC236}">
                <a16:creationId xmlns:a16="http://schemas.microsoft.com/office/drawing/2014/main" id="{8F14EC34-2B31-4EB6-830E-3DB530142ABB}"/>
              </a:ext>
            </a:extLst>
          </p:cNvPr>
          <p:cNvSpPr/>
          <p:nvPr userDrawn="1"/>
        </p:nvSpPr>
        <p:spPr>
          <a:xfrm>
            <a:off x="10114167" y="13"/>
            <a:ext cx="1602268" cy="97335"/>
          </a:xfrm>
          <a:custGeom>
            <a:avLst/>
            <a:gdLst/>
            <a:ahLst/>
            <a:cxnLst/>
            <a:rect l="l" t="t" r="r" b="b"/>
            <a:pathLst>
              <a:path w="1598929" h="97155">
                <a:moveTo>
                  <a:pt x="1598828" y="0"/>
                </a:moveTo>
                <a:lnTo>
                  <a:pt x="0" y="0"/>
                </a:lnTo>
                <a:lnTo>
                  <a:pt x="0" y="96685"/>
                </a:lnTo>
                <a:lnTo>
                  <a:pt x="1598828" y="96685"/>
                </a:lnTo>
                <a:lnTo>
                  <a:pt x="1598828" y="0"/>
                </a:lnTo>
                <a:close/>
              </a:path>
            </a:pathLst>
          </a:custGeom>
          <a:solidFill>
            <a:srgbClr val="8BB0DC"/>
          </a:solidFill>
        </p:spPr>
        <p:txBody>
          <a:bodyPr wrap="square" lIns="0" tIns="0" rIns="0" bIns="0" rtlCol="0"/>
          <a:lstStyle/>
          <a:p>
            <a:endParaRPr sz="1803"/>
          </a:p>
        </p:txBody>
      </p:sp>
      <p:sp>
        <p:nvSpPr>
          <p:cNvPr id="35" name="object 9">
            <a:extLst>
              <a:ext uri="{FF2B5EF4-FFF2-40B4-BE49-F238E27FC236}">
                <a16:creationId xmlns:a16="http://schemas.microsoft.com/office/drawing/2014/main" id="{66FC6417-9B2E-45CB-886B-83912FE2FB73}"/>
              </a:ext>
            </a:extLst>
          </p:cNvPr>
          <p:cNvSpPr/>
          <p:nvPr userDrawn="1"/>
        </p:nvSpPr>
        <p:spPr>
          <a:xfrm>
            <a:off x="11716334" y="13"/>
            <a:ext cx="477244" cy="97335"/>
          </a:xfrm>
          <a:custGeom>
            <a:avLst/>
            <a:gdLst/>
            <a:ahLst/>
            <a:cxnLst/>
            <a:rect l="l" t="t" r="r" b="b"/>
            <a:pathLst>
              <a:path w="476250" h="97155">
                <a:moveTo>
                  <a:pt x="476072" y="0"/>
                </a:moveTo>
                <a:lnTo>
                  <a:pt x="0" y="0"/>
                </a:lnTo>
                <a:lnTo>
                  <a:pt x="0" y="96685"/>
                </a:lnTo>
                <a:lnTo>
                  <a:pt x="476072" y="96685"/>
                </a:lnTo>
                <a:lnTo>
                  <a:pt x="476072" y="0"/>
                </a:lnTo>
                <a:close/>
              </a:path>
            </a:pathLst>
          </a:custGeom>
          <a:solidFill>
            <a:srgbClr val="20609F"/>
          </a:solidFill>
        </p:spPr>
        <p:txBody>
          <a:bodyPr wrap="square" lIns="0" tIns="0" rIns="0" bIns="0" rtlCol="0"/>
          <a:lstStyle/>
          <a:p>
            <a:endParaRPr sz="1803"/>
          </a:p>
        </p:txBody>
      </p:sp>
      <p:sp>
        <p:nvSpPr>
          <p:cNvPr id="36" name="object 10">
            <a:extLst>
              <a:ext uri="{FF2B5EF4-FFF2-40B4-BE49-F238E27FC236}">
                <a16:creationId xmlns:a16="http://schemas.microsoft.com/office/drawing/2014/main" id="{D7D359A0-0877-4787-BB3F-B58971BA9F1E}"/>
              </a:ext>
            </a:extLst>
          </p:cNvPr>
          <p:cNvSpPr/>
          <p:nvPr userDrawn="1"/>
        </p:nvSpPr>
        <p:spPr>
          <a:xfrm>
            <a:off x="10114167" y="0"/>
            <a:ext cx="2079512" cy="6858000"/>
          </a:xfrm>
          <a:custGeom>
            <a:avLst/>
            <a:gdLst/>
            <a:ahLst/>
            <a:cxnLst/>
            <a:rect l="l" t="t" r="r" b="b"/>
            <a:pathLst>
              <a:path w="2075179" h="5005705">
                <a:moveTo>
                  <a:pt x="2074900" y="0"/>
                </a:moveTo>
                <a:lnTo>
                  <a:pt x="0" y="0"/>
                </a:lnTo>
                <a:lnTo>
                  <a:pt x="0" y="5005260"/>
                </a:lnTo>
                <a:lnTo>
                  <a:pt x="2074900" y="5005260"/>
                </a:lnTo>
                <a:lnTo>
                  <a:pt x="2074900" y="0"/>
                </a:lnTo>
                <a:close/>
              </a:path>
            </a:pathLst>
          </a:custGeom>
          <a:solidFill>
            <a:srgbClr val="E6E7E8"/>
          </a:solidFill>
        </p:spPr>
        <p:txBody>
          <a:bodyPr wrap="square" lIns="0" tIns="0" rIns="0" bIns="0" rtlCol="0"/>
          <a:lstStyle/>
          <a:p>
            <a:endParaRPr sz="1803"/>
          </a:p>
        </p:txBody>
      </p:sp>
      <p:sp>
        <p:nvSpPr>
          <p:cNvPr id="41" name="object 9">
            <a:extLst>
              <a:ext uri="{FF2B5EF4-FFF2-40B4-BE49-F238E27FC236}">
                <a16:creationId xmlns:a16="http://schemas.microsoft.com/office/drawing/2014/main" id="{05CFF60C-734B-4CA3-B323-D91E7E83EC79}"/>
              </a:ext>
            </a:extLst>
          </p:cNvPr>
          <p:cNvSpPr/>
          <p:nvPr userDrawn="1"/>
        </p:nvSpPr>
        <p:spPr>
          <a:xfrm>
            <a:off x="0" y="6759249"/>
            <a:ext cx="10114397" cy="97335"/>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42" name="object 10">
            <a:extLst>
              <a:ext uri="{FF2B5EF4-FFF2-40B4-BE49-F238E27FC236}">
                <a16:creationId xmlns:a16="http://schemas.microsoft.com/office/drawing/2014/main" id="{B7BAB8EB-64E9-40EA-A4BF-CBA9DF040453}"/>
              </a:ext>
            </a:extLst>
          </p:cNvPr>
          <p:cNvSpPr/>
          <p:nvPr userDrawn="1"/>
        </p:nvSpPr>
        <p:spPr>
          <a:xfrm>
            <a:off x="10114167" y="6759249"/>
            <a:ext cx="1602268" cy="97335"/>
          </a:xfrm>
          <a:custGeom>
            <a:avLst/>
            <a:gdLst/>
            <a:ahLst/>
            <a:cxnLst/>
            <a:rect l="l" t="t" r="r" b="b"/>
            <a:pathLst>
              <a:path w="1598929" h="97154">
                <a:moveTo>
                  <a:pt x="1598815" y="0"/>
                </a:moveTo>
                <a:lnTo>
                  <a:pt x="0" y="0"/>
                </a:lnTo>
                <a:lnTo>
                  <a:pt x="0" y="96685"/>
                </a:lnTo>
                <a:lnTo>
                  <a:pt x="1598815" y="96685"/>
                </a:lnTo>
                <a:lnTo>
                  <a:pt x="1598815" y="0"/>
                </a:lnTo>
                <a:close/>
              </a:path>
            </a:pathLst>
          </a:custGeom>
          <a:solidFill>
            <a:srgbClr val="8BB0DC"/>
          </a:solidFill>
        </p:spPr>
        <p:txBody>
          <a:bodyPr wrap="square" lIns="0" tIns="0" rIns="0" bIns="0" rtlCol="0"/>
          <a:lstStyle/>
          <a:p>
            <a:endParaRPr sz="1803"/>
          </a:p>
        </p:txBody>
      </p:sp>
      <p:sp>
        <p:nvSpPr>
          <p:cNvPr id="43" name="object 11">
            <a:extLst>
              <a:ext uri="{FF2B5EF4-FFF2-40B4-BE49-F238E27FC236}">
                <a16:creationId xmlns:a16="http://schemas.microsoft.com/office/drawing/2014/main" id="{02FE2F99-CFE5-4EEE-A737-F8E231D63572}"/>
              </a:ext>
            </a:extLst>
          </p:cNvPr>
          <p:cNvSpPr/>
          <p:nvPr userDrawn="1"/>
        </p:nvSpPr>
        <p:spPr>
          <a:xfrm>
            <a:off x="11716320" y="6759249"/>
            <a:ext cx="477244" cy="97335"/>
          </a:xfrm>
          <a:custGeom>
            <a:avLst/>
            <a:gdLst/>
            <a:ahLst/>
            <a:cxnLst/>
            <a:rect l="l" t="t" r="r" b="b"/>
            <a:pathLst>
              <a:path w="476250" h="97154">
                <a:moveTo>
                  <a:pt x="476084" y="0"/>
                </a:moveTo>
                <a:lnTo>
                  <a:pt x="0" y="0"/>
                </a:lnTo>
                <a:lnTo>
                  <a:pt x="0" y="96685"/>
                </a:lnTo>
                <a:lnTo>
                  <a:pt x="476084" y="96685"/>
                </a:lnTo>
                <a:lnTo>
                  <a:pt x="476084" y="0"/>
                </a:lnTo>
                <a:close/>
              </a:path>
            </a:pathLst>
          </a:custGeom>
          <a:solidFill>
            <a:srgbClr val="20609F"/>
          </a:solidFill>
        </p:spPr>
        <p:txBody>
          <a:bodyPr wrap="square" lIns="0" tIns="0" rIns="0" bIns="0" rtlCol="0"/>
          <a:lstStyle/>
          <a:p>
            <a:endParaRPr sz="1803"/>
          </a:p>
        </p:txBody>
      </p:sp>
      <p:sp>
        <p:nvSpPr>
          <p:cNvPr id="2" name="Footer Placeholder 1">
            <a:extLst>
              <a:ext uri="{FF2B5EF4-FFF2-40B4-BE49-F238E27FC236}">
                <a16:creationId xmlns:a16="http://schemas.microsoft.com/office/drawing/2014/main" id="{0707927F-78CD-414D-9BA2-5FF1427F9BED}"/>
              </a:ext>
            </a:extLst>
          </p:cNvPr>
          <p:cNvSpPr>
            <a:spLocks noGrp="1"/>
          </p:cNvSpPr>
          <p:nvPr>
            <p:ph type="ftr" sz="quarter" idx="20"/>
          </p:nvPr>
        </p:nvSpPr>
        <p:spPr/>
        <p:txBody>
          <a:bodyPr/>
          <a:lstStyle/>
          <a:p>
            <a:r>
              <a:rPr lang="en-GB"/>
              <a:t>IESBA Meeting | Firm Culture &amp; Governance | March 2024</a:t>
            </a:r>
          </a:p>
        </p:txBody>
      </p:sp>
      <p:sp>
        <p:nvSpPr>
          <p:cNvPr id="3" name="Slide Number Placeholder 2">
            <a:extLst>
              <a:ext uri="{FF2B5EF4-FFF2-40B4-BE49-F238E27FC236}">
                <a16:creationId xmlns:a16="http://schemas.microsoft.com/office/drawing/2014/main" id="{BBE4488A-9E5A-4DF8-A643-A510B5052544}"/>
              </a:ext>
            </a:extLst>
          </p:cNvPr>
          <p:cNvSpPr>
            <a:spLocks noGrp="1"/>
          </p:cNvSpPr>
          <p:nvPr>
            <p:ph type="sldNum" sz="quarter" idx="21"/>
          </p:nvPr>
        </p:nvSpPr>
        <p:spPr/>
        <p:txBody>
          <a:bodyPr/>
          <a:lstStyle/>
          <a:p>
            <a:fld id="{B6F15528-21DE-4FAA-801E-634DDDAF4B2B}" type="slidenum">
              <a:rPr lang="en-GB" smtClean="0"/>
              <a:pPr/>
              <a:t>‹#›</a:t>
            </a:fld>
            <a:endParaRPr lang="en-GB"/>
          </a:p>
        </p:txBody>
      </p:sp>
      <p:sp>
        <p:nvSpPr>
          <p:cNvPr id="27" name="Holder 4">
            <a:extLst>
              <a:ext uri="{FF2B5EF4-FFF2-40B4-BE49-F238E27FC236}">
                <a16:creationId xmlns:a16="http://schemas.microsoft.com/office/drawing/2014/main" id="{993598DD-43C8-4232-B11B-B94D456509F1}"/>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
        <p:nvSpPr>
          <p:cNvPr id="44" name="Text Placeholder 9">
            <a:extLst>
              <a:ext uri="{FF2B5EF4-FFF2-40B4-BE49-F238E27FC236}">
                <a16:creationId xmlns:a16="http://schemas.microsoft.com/office/drawing/2014/main" id="{C17B6A9A-BBCE-457B-94EE-A492DDD62F16}"/>
              </a:ext>
            </a:extLst>
          </p:cNvPr>
          <p:cNvSpPr>
            <a:spLocks noGrp="1"/>
          </p:cNvSpPr>
          <p:nvPr>
            <p:ph type="body" sz="quarter" idx="10" hasCustomPrompt="1"/>
          </p:nvPr>
        </p:nvSpPr>
        <p:spPr>
          <a:xfrm>
            <a:off x="5821223" y="4009951"/>
            <a:ext cx="4292944" cy="385915"/>
          </a:xfrm>
          <a:prstGeom prst="rect">
            <a:avLst/>
          </a:prstGeom>
          <a:solidFill>
            <a:schemeClr val="bg1"/>
          </a:solidFill>
        </p:spPr>
        <p:txBody>
          <a:bodyPr vert="horz" wrap="square" lIns="180000" tIns="0" rIns="0" bIns="0" rtlCol="0" anchor="t" anchorCtr="0">
            <a:noAutofit/>
          </a:bodyPr>
          <a:lstStyle>
            <a:lvl1pPr>
              <a:defRPr lang="en-US" b="0" dirty="0">
                <a:solidFill>
                  <a:schemeClr val="tx1"/>
                </a:solidFill>
                <a:latin typeface="+mj-lt"/>
                <a:ea typeface="+mj-ea"/>
                <a:cs typeface="Segoe UI" panose="020B0502040204020203" pitchFamily="34" charset="0"/>
              </a:defRPr>
            </a:lvl1pPr>
          </a:lstStyle>
          <a:p>
            <a:pPr lvl="0"/>
            <a:r>
              <a:rPr lang="en-US"/>
              <a:t>Head of Division</a:t>
            </a:r>
          </a:p>
        </p:txBody>
      </p:sp>
    </p:spTree>
    <p:extLst>
      <p:ext uri="{BB962C8B-B14F-4D97-AF65-F5344CB8AC3E}">
        <p14:creationId xmlns:p14="http://schemas.microsoft.com/office/powerpoint/2010/main" val="143961959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Feature 2">
    <p:spTree>
      <p:nvGrpSpPr>
        <p:cNvPr id="1" name=""/>
        <p:cNvGrpSpPr/>
        <p:nvPr/>
      </p:nvGrpSpPr>
      <p:grpSpPr>
        <a:xfrm>
          <a:off x="0" y="0"/>
          <a:ext cx="0" cy="0"/>
          <a:chOff x="0" y="0"/>
          <a:chExt cx="0" cy="0"/>
        </a:xfrm>
      </p:grpSpPr>
      <p:sp>
        <p:nvSpPr>
          <p:cNvPr id="45" name="Picture Placeholder 2">
            <a:extLst>
              <a:ext uri="{FF2B5EF4-FFF2-40B4-BE49-F238E27FC236}">
                <a16:creationId xmlns:a16="http://schemas.microsoft.com/office/drawing/2014/main" id="{B35D070C-0581-4312-88B0-30BCF3645BCF}"/>
              </a:ext>
            </a:extLst>
          </p:cNvPr>
          <p:cNvSpPr>
            <a:spLocks noGrp="1"/>
          </p:cNvSpPr>
          <p:nvPr>
            <p:ph type="pic" sz="quarter" idx="22"/>
          </p:nvPr>
        </p:nvSpPr>
        <p:spPr>
          <a:xfrm>
            <a:off x="1" y="1"/>
            <a:ext cx="5265901" cy="6759248"/>
          </a:xfrm>
        </p:spPr>
        <p:txBody>
          <a:bodyPr/>
          <a:lstStyle/>
          <a:p>
            <a:r>
              <a:rPr lang="en-US"/>
              <a:t>Click icon to add picture</a:t>
            </a:r>
            <a:endParaRPr lang="en-GB"/>
          </a:p>
        </p:txBody>
      </p:sp>
      <p:sp>
        <p:nvSpPr>
          <p:cNvPr id="15" name="Holder 2">
            <a:extLst>
              <a:ext uri="{FF2B5EF4-FFF2-40B4-BE49-F238E27FC236}">
                <a16:creationId xmlns:a16="http://schemas.microsoft.com/office/drawing/2014/main" id="{1AC12A70-9B88-456C-A6E5-B021802FDD4C}"/>
              </a:ext>
            </a:extLst>
          </p:cNvPr>
          <p:cNvSpPr>
            <a:spLocks noGrp="1"/>
          </p:cNvSpPr>
          <p:nvPr>
            <p:ph type="ctrTitle" hasCustomPrompt="1"/>
          </p:nvPr>
        </p:nvSpPr>
        <p:spPr>
          <a:xfrm>
            <a:off x="7345529" y="3609682"/>
            <a:ext cx="2768638" cy="387294"/>
          </a:xfrm>
          <a:prstGeom prst="rect">
            <a:avLst/>
          </a:prstGeom>
          <a:solidFill>
            <a:schemeClr val="bg1"/>
          </a:solidFill>
        </p:spPr>
        <p:txBody>
          <a:bodyPr wrap="square" lIns="180000" tIns="0" rIns="0" bIns="0" anchor="b" anchorCtr="0">
            <a:noAutofit/>
          </a:bodyPr>
          <a:lstStyle>
            <a:lvl1pPr>
              <a:defRPr sz="1603"/>
            </a:lvl1pPr>
          </a:lstStyle>
          <a:p>
            <a:r>
              <a:rPr lang="en-GB"/>
              <a:t>Name Surname</a:t>
            </a:r>
            <a:endParaRPr/>
          </a:p>
        </p:txBody>
      </p:sp>
      <p:sp>
        <p:nvSpPr>
          <p:cNvPr id="16" name="Holder 3">
            <a:extLst>
              <a:ext uri="{FF2B5EF4-FFF2-40B4-BE49-F238E27FC236}">
                <a16:creationId xmlns:a16="http://schemas.microsoft.com/office/drawing/2014/main" id="{E3A86FB1-0292-4B62-A167-F36B80BD2C4A}"/>
              </a:ext>
            </a:extLst>
          </p:cNvPr>
          <p:cNvSpPr>
            <a:spLocks noGrp="1"/>
          </p:cNvSpPr>
          <p:nvPr>
            <p:ph type="subTitle" idx="4" hasCustomPrompt="1"/>
          </p:nvPr>
        </p:nvSpPr>
        <p:spPr>
          <a:xfrm>
            <a:off x="5265902" y="1"/>
            <a:ext cx="4848266" cy="3607744"/>
          </a:xfrm>
          <a:prstGeom prst="rect">
            <a:avLst/>
          </a:prstGeom>
          <a:solidFill>
            <a:srgbClr val="000000">
              <a:alpha val="80000"/>
            </a:srgbClr>
          </a:solidFill>
        </p:spPr>
        <p:txBody>
          <a:bodyPr wrap="square" lIns="252000" tIns="972000" rIns="252000" bIns="0" anchor="t" anchorCtr="0">
            <a:noAutofit/>
          </a:bodyPr>
          <a:lstStyle>
            <a:lvl1pPr>
              <a:defRPr sz="2405" b="0">
                <a:solidFill>
                  <a:schemeClr val="bg1"/>
                </a:solidFill>
                <a:latin typeface="Segoe UI Semibold" panose="020B0702040204020203" pitchFamily="34" charset="0"/>
                <a:cs typeface="Segoe UI Semibold" panose="020B0702040204020203" pitchFamily="34" charset="0"/>
              </a:defRPr>
            </a:lvl1pPr>
          </a:lstStyle>
          <a:p>
            <a:r>
              <a:rPr lang="en-GB"/>
              <a:t>“This is dummy text. It is intended to be read but have no meaning. As  a simulation of actual copy, using  ordinary words with normal letter frequencies”</a:t>
            </a:r>
          </a:p>
        </p:txBody>
      </p:sp>
      <p:sp>
        <p:nvSpPr>
          <p:cNvPr id="34" name="object 8">
            <a:extLst>
              <a:ext uri="{FF2B5EF4-FFF2-40B4-BE49-F238E27FC236}">
                <a16:creationId xmlns:a16="http://schemas.microsoft.com/office/drawing/2014/main" id="{8F14EC34-2B31-4EB6-830E-3DB530142ABB}"/>
              </a:ext>
            </a:extLst>
          </p:cNvPr>
          <p:cNvSpPr/>
          <p:nvPr userDrawn="1"/>
        </p:nvSpPr>
        <p:spPr>
          <a:xfrm>
            <a:off x="10114167" y="13"/>
            <a:ext cx="1602268" cy="97335"/>
          </a:xfrm>
          <a:custGeom>
            <a:avLst/>
            <a:gdLst/>
            <a:ahLst/>
            <a:cxnLst/>
            <a:rect l="l" t="t" r="r" b="b"/>
            <a:pathLst>
              <a:path w="1598929" h="97155">
                <a:moveTo>
                  <a:pt x="1598828" y="0"/>
                </a:moveTo>
                <a:lnTo>
                  <a:pt x="0" y="0"/>
                </a:lnTo>
                <a:lnTo>
                  <a:pt x="0" y="96685"/>
                </a:lnTo>
                <a:lnTo>
                  <a:pt x="1598828" y="96685"/>
                </a:lnTo>
                <a:lnTo>
                  <a:pt x="1598828" y="0"/>
                </a:lnTo>
                <a:close/>
              </a:path>
            </a:pathLst>
          </a:custGeom>
          <a:solidFill>
            <a:srgbClr val="8BB0DC"/>
          </a:solidFill>
        </p:spPr>
        <p:txBody>
          <a:bodyPr wrap="square" lIns="0" tIns="0" rIns="0" bIns="0" rtlCol="0"/>
          <a:lstStyle/>
          <a:p>
            <a:endParaRPr sz="1803"/>
          </a:p>
        </p:txBody>
      </p:sp>
      <p:sp>
        <p:nvSpPr>
          <p:cNvPr id="35" name="object 9">
            <a:extLst>
              <a:ext uri="{FF2B5EF4-FFF2-40B4-BE49-F238E27FC236}">
                <a16:creationId xmlns:a16="http://schemas.microsoft.com/office/drawing/2014/main" id="{66FC6417-9B2E-45CB-886B-83912FE2FB73}"/>
              </a:ext>
            </a:extLst>
          </p:cNvPr>
          <p:cNvSpPr/>
          <p:nvPr userDrawn="1"/>
        </p:nvSpPr>
        <p:spPr>
          <a:xfrm>
            <a:off x="11716334" y="13"/>
            <a:ext cx="477244" cy="97335"/>
          </a:xfrm>
          <a:custGeom>
            <a:avLst/>
            <a:gdLst/>
            <a:ahLst/>
            <a:cxnLst/>
            <a:rect l="l" t="t" r="r" b="b"/>
            <a:pathLst>
              <a:path w="476250" h="97155">
                <a:moveTo>
                  <a:pt x="476072" y="0"/>
                </a:moveTo>
                <a:lnTo>
                  <a:pt x="0" y="0"/>
                </a:lnTo>
                <a:lnTo>
                  <a:pt x="0" y="96685"/>
                </a:lnTo>
                <a:lnTo>
                  <a:pt x="476072" y="96685"/>
                </a:lnTo>
                <a:lnTo>
                  <a:pt x="476072" y="0"/>
                </a:lnTo>
                <a:close/>
              </a:path>
            </a:pathLst>
          </a:custGeom>
          <a:solidFill>
            <a:srgbClr val="20609F"/>
          </a:solidFill>
        </p:spPr>
        <p:txBody>
          <a:bodyPr wrap="square" lIns="0" tIns="0" rIns="0" bIns="0" rtlCol="0"/>
          <a:lstStyle/>
          <a:p>
            <a:endParaRPr sz="1803"/>
          </a:p>
        </p:txBody>
      </p:sp>
      <p:sp>
        <p:nvSpPr>
          <p:cNvPr id="36" name="object 10">
            <a:extLst>
              <a:ext uri="{FF2B5EF4-FFF2-40B4-BE49-F238E27FC236}">
                <a16:creationId xmlns:a16="http://schemas.microsoft.com/office/drawing/2014/main" id="{D7D359A0-0877-4787-BB3F-B58971BA9F1E}"/>
              </a:ext>
            </a:extLst>
          </p:cNvPr>
          <p:cNvSpPr/>
          <p:nvPr userDrawn="1"/>
        </p:nvSpPr>
        <p:spPr>
          <a:xfrm>
            <a:off x="10114167" y="0"/>
            <a:ext cx="2079512" cy="6858000"/>
          </a:xfrm>
          <a:custGeom>
            <a:avLst/>
            <a:gdLst/>
            <a:ahLst/>
            <a:cxnLst/>
            <a:rect l="l" t="t" r="r" b="b"/>
            <a:pathLst>
              <a:path w="2075179" h="5005705">
                <a:moveTo>
                  <a:pt x="2074900" y="0"/>
                </a:moveTo>
                <a:lnTo>
                  <a:pt x="0" y="0"/>
                </a:lnTo>
                <a:lnTo>
                  <a:pt x="0" y="5005260"/>
                </a:lnTo>
                <a:lnTo>
                  <a:pt x="2074900" y="5005260"/>
                </a:lnTo>
                <a:lnTo>
                  <a:pt x="2074900" y="0"/>
                </a:lnTo>
                <a:close/>
              </a:path>
            </a:pathLst>
          </a:custGeom>
          <a:solidFill>
            <a:srgbClr val="E6E7E8"/>
          </a:solidFill>
        </p:spPr>
        <p:txBody>
          <a:bodyPr wrap="square" lIns="0" tIns="0" rIns="0" bIns="0" rtlCol="0"/>
          <a:lstStyle/>
          <a:p>
            <a:endParaRPr sz="1803"/>
          </a:p>
        </p:txBody>
      </p:sp>
      <p:sp>
        <p:nvSpPr>
          <p:cNvPr id="41" name="object 9">
            <a:extLst>
              <a:ext uri="{FF2B5EF4-FFF2-40B4-BE49-F238E27FC236}">
                <a16:creationId xmlns:a16="http://schemas.microsoft.com/office/drawing/2014/main" id="{05CFF60C-734B-4CA3-B323-D91E7E83EC79}"/>
              </a:ext>
            </a:extLst>
          </p:cNvPr>
          <p:cNvSpPr/>
          <p:nvPr userDrawn="1"/>
        </p:nvSpPr>
        <p:spPr>
          <a:xfrm>
            <a:off x="0" y="6759249"/>
            <a:ext cx="10114397" cy="97335"/>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42" name="object 10">
            <a:extLst>
              <a:ext uri="{FF2B5EF4-FFF2-40B4-BE49-F238E27FC236}">
                <a16:creationId xmlns:a16="http://schemas.microsoft.com/office/drawing/2014/main" id="{B7BAB8EB-64E9-40EA-A4BF-CBA9DF040453}"/>
              </a:ext>
            </a:extLst>
          </p:cNvPr>
          <p:cNvSpPr/>
          <p:nvPr userDrawn="1"/>
        </p:nvSpPr>
        <p:spPr>
          <a:xfrm>
            <a:off x="10114167" y="6759249"/>
            <a:ext cx="1602268" cy="97335"/>
          </a:xfrm>
          <a:custGeom>
            <a:avLst/>
            <a:gdLst/>
            <a:ahLst/>
            <a:cxnLst/>
            <a:rect l="l" t="t" r="r" b="b"/>
            <a:pathLst>
              <a:path w="1598929" h="97154">
                <a:moveTo>
                  <a:pt x="1598815" y="0"/>
                </a:moveTo>
                <a:lnTo>
                  <a:pt x="0" y="0"/>
                </a:lnTo>
                <a:lnTo>
                  <a:pt x="0" y="96685"/>
                </a:lnTo>
                <a:lnTo>
                  <a:pt x="1598815" y="96685"/>
                </a:lnTo>
                <a:lnTo>
                  <a:pt x="1598815" y="0"/>
                </a:lnTo>
                <a:close/>
              </a:path>
            </a:pathLst>
          </a:custGeom>
          <a:solidFill>
            <a:srgbClr val="8BB0DC"/>
          </a:solidFill>
        </p:spPr>
        <p:txBody>
          <a:bodyPr wrap="square" lIns="0" tIns="0" rIns="0" bIns="0" rtlCol="0"/>
          <a:lstStyle/>
          <a:p>
            <a:endParaRPr sz="1803"/>
          </a:p>
        </p:txBody>
      </p:sp>
      <p:sp>
        <p:nvSpPr>
          <p:cNvPr id="43" name="object 11">
            <a:extLst>
              <a:ext uri="{FF2B5EF4-FFF2-40B4-BE49-F238E27FC236}">
                <a16:creationId xmlns:a16="http://schemas.microsoft.com/office/drawing/2014/main" id="{02FE2F99-CFE5-4EEE-A737-F8E231D63572}"/>
              </a:ext>
            </a:extLst>
          </p:cNvPr>
          <p:cNvSpPr/>
          <p:nvPr userDrawn="1"/>
        </p:nvSpPr>
        <p:spPr>
          <a:xfrm>
            <a:off x="11716320" y="6759249"/>
            <a:ext cx="477244" cy="97335"/>
          </a:xfrm>
          <a:custGeom>
            <a:avLst/>
            <a:gdLst/>
            <a:ahLst/>
            <a:cxnLst/>
            <a:rect l="l" t="t" r="r" b="b"/>
            <a:pathLst>
              <a:path w="476250" h="97154">
                <a:moveTo>
                  <a:pt x="476084" y="0"/>
                </a:moveTo>
                <a:lnTo>
                  <a:pt x="0" y="0"/>
                </a:lnTo>
                <a:lnTo>
                  <a:pt x="0" y="96685"/>
                </a:lnTo>
                <a:lnTo>
                  <a:pt x="476084" y="96685"/>
                </a:lnTo>
                <a:lnTo>
                  <a:pt x="476084" y="0"/>
                </a:lnTo>
                <a:close/>
              </a:path>
            </a:pathLst>
          </a:custGeom>
          <a:solidFill>
            <a:srgbClr val="20609F"/>
          </a:solidFill>
        </p:spPr>
        <p:txBody>
          <a:bodyPr wrap="square" lIns="0" tIns="0" rIns="0" bIns="0" rtlCol="0"/>
          <a:lstStyle/>
          <a:p>
            <a:endParaRPr sz="1803"/>
          </a:p>
        </p:txBody>
      </p:sp>
      <p:sp>
        <p:nvSpPr>
          <p:cNvPr id="2" name="Footer Placeholder 1">
            <a:extLst>
              <a:ext uri="{FF2B5EF4-FFF2-40B4-BE49-F238E27FC236}">
                <a16:creationId xmlns:a16="http://schemas.microsoft.com/office/drawing/2014/main" id="{0707927F-78CD-414D-9BA2-5FF1427F9BED}"/>
              </a:ext>
            </a:extLst>
          </p:cNvPr>
          <p:cNvSpPr>
            <a:spLocks noGrp="1"/>
          </p:cNvSpPr>
          <p:nvPr>
            <p:ph type="ftr" sz="quarter" idx="20"/>
          </p:nvPr>
        </p:nvSpPr>
        <p:spPr/>
        <p:txBody>
          <a:bodyPr/>
          <a:lstStyle/>
          <a:p>
            <a:r>
              <a:rPr lang="en-GB"/>
              <a:t>IESBA Meeting | Firm Culture &amp; Governance | March 2024</a:t>
            </a:r>
          </a:p>
        </p:txBody>
      </p:sp>
      <p:sp>
        <p:nvSpPr>
          <p:cNvPr id="3" name="Slide Number Placeholder 2">
            <a:extLst>
              <a:ext uri="{FF2B5EF4-FFF2-40B4-BE49-F238E27FC236}">
                <a16:creationId xmlns:a16="http://schemas.microsoft.com/office/drawing/2014/main" id="{BBE4488A-9E5A-4DF8-A643-A510B5052544}"/>
              </a:ext>
            </a:extLst>
          </p:cNvPr>
          <p:cNvSpPr>
            <a:spLocks noGrp="1"/>
          </p:cNvSpPr>
          <p:nvPr>
            <p:ph type="sldNum" sz="quarter" idx="21"/>
          </p:nvPr>
        </p:nvSpPr>
        <p:spPr/>
        <p:txBody>
          <a:bodyPr/>
          <a:lstStyle/>
          <a:p>
            <a:fld id="{B6F15528-21DE-4FAA-801E-634DDDAF4B2B}" type="slidenum">
              <a:rPr lang="en-GB" smtClean="0"/>
              <a:pPr/>
              <a:t>‹#›</a:t>
            </a:fld>
            <a:endParaRPr lang="en-GB"/>
          </a:p>
        </p:txBody>
      </p:sp>
      <p:sp>
        <p:nvSpPr>
          <p:cNvPr id="27" name="Holder 4">
            <a:extLst>
              <a:ext uri="{FF2B5EF4-FFF2-40B4-BE49-F238E27FC236}">
                <a16:creationId xmlns:a16="http://schemas.microsoft.com/office/drawing/2014/main" id="{993598DD-43C8-4232-B11B-B94D456509F1}"/>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
        <p:nvSpPr>
          <p:cNvPr id="44" name="Text Placeholder 9">
            <a:extLst>
              <a:ext uri="{FF2B5EF4-FFF2-40B4-BE49-F238E27FC236}">
                <a16:creationId xmlns:a16="http://schemas.microsoft.com/office/drawing/2014/main" id="{C17B6A9A-BBCE-457B-94EE-A492DDD62F16}"/>
              </a:ext>
            </a:extLst>
          </p:cNvPr>
          <p:cNvSpPr>
            <a:spLocks noGrp="1"/>
          </p:cNvSpPr>
          <p:nvPr>
            <p:ph type="body" sz="quarter" idx="10" hasCustomPrompt="1"/>
          </p:nvPr>
        </p:nvSpPr>
        <p:spPr>
          <a:xfrm>
            <a:off x="7345529" y="3998913"/>
            <a:ext cx="2768638" cy="385915"/>
          </a:xfrm>
          <a:prstGeom prst="rect">
            <a:avLst/>
          </a:prstGeom>
          <a:solidFill>
            <a:schemeClr val="bg1"/>
          </a:solidFill>
        </p:spPr>
        <p:txBody>
          <a:bodyPr vert="horz" wrap="square" lIns="180000" tIns="0" rIns="0" bIns="0" rtlCol="0" anchor="t" anchorCtr="0">
            <a:noAutofit/>
          </a:bodyPr>
          <a:lstStyle>
            <a:lvl1pPr>
              <a:defRPr lang="en-US" b="0" dirty="0">
                <a:solidFill>
                  <a:schemeClr val="tx1"/>
                </a:solidFill>
                <a:latin typeface="+mj-lt"/>
                <a:ea typeface="+mj-ea"/>
                <a:cs typeface="Segoe UI" panose="020B0502040204020203" pitchFamily="34" charset="0"/>
              </a:defRPr>
            </a:lvl1pPr>
          </a:lstStyle>
          <a:p>
            <a:pPr lvl="0"/>
            <a:r>
              <a:rPr lang="en-US"/>
              <a:t>Head of Division</a:t>
            </a:r>
          </a:p>
        </p:txBody>
      </p:sp>
      <p:sp>
        <p:nvSpPr>
          <p:cNvPr id="18" name="Picture Placeholder 11">
            <a:extLst>
              <a:ext uri="{FF2B5EF4-FFF2-40B4-BE49-F238E27FC236}">
                <a16:creationId xmlns:a16="http://schemas.microsoft.com/office/drawing/2014/main" id="{EE2CD7D1-26E6-4B64-8E56-B217355A353F}"/>
              </a:ext>
            </a:extLst>
          </p:cNvPr>
          <p:cNvSpPr>
            <a:spLocks noGrp="1"/>
          </p:cNvSpPr>
          <p:nvPr>
            <p:ph type="pic" sz="quarter" idx="30"/>
          </p:nvPr>
        </p:nvSpPr>
        <p:spPr>
          <a:xfrm>
            <a:off x="5266017" y="3609682"/>
            <a:ext cx="2079512" cy="2091521"/>
          </a:xfrm>
          <a:prstGeom prst="rect">
            <a:avLst/>
          </a:prstGeom>
        </p:spPr>
        <p:txBody>
          <a:bodyPr/>
          <a:lstStyle/>
          <a:p>
            <a:r>
              <a:rPr lang="en-US"/>
              <a:t>Click icon to add picture</a:t>
            </a:r>
            <a:endParaRPr lang="en-GB"/>
          </a:p>
        </p:txBody>
      </p:sp>
      <p:sp>
        <p:nvSpPr>
          <p:cNvPr id="19" name="Picture Placeholder 3">
            <a:extLst>
              <a:ext uri="{FF2B5EF4-FFF2-40B4-BE49-F238E27FC236}">
                <a16:creationId xmlns:a16="http://schemas.microsoft.com/office/drawing/2014/main" id="{577B51A7-DB77-4210-82BA-854A0E90081B}"/>
              </a:ext>
            </a:extLst>
          </p:cNvPr>
          <p:cNvSpPr>
            <a:spLocks noGrp="1"/>
          </p:cNvSpPr>
          <p:nvPr>
            <p:ph type="pic" sz="quarter" idx="36"/>
          </p:nvPr>
        </p:nvSpPr>
        <p:spPr>
          <a:xfrm>
            <a:off x="5643718" y="331119"/>
            <a:ext cx="518873" cy="518753"/>
          </a:xfrm>
          <a:prstGeom prst="ellipse">
            <a:avLst/>
          </a:prstGeom>
          <a:ln>
            <a:noFill/>
          </a:ln>
        </p:spPr>
        <p:txBody>
          <a:bodyPr/>
          <a:lstStyle>
            <a:lvl1pPr>
              <a:defRPr sz="1052"/>
            </a:lvl1pPr>
          </a:lstStyle>
          <a:p>
            <a:r>
              <a:rPr lang="en-US"/>
              <a:t>Click icon to add picture</a:t>
            </a:r>
            <a:endParaRPr lang="en-GB"/>
          </a:p>
        </p:txBody>
      </p:sp>
    </p:spTree>
    <p:extLst>
      <p:ext uri="{BB962C8B-B14F-4D97-AF65-F5344CB8AC3E}">
        <p14:creationId xmlns:p14="http://schemas.microsoft.com/office/powerpoint/2010/main" val="78920041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Detailed Content">
    <p:bg>
      <p:bgPr>
        <a:solidFill>
          <a:schemeClr val="bg1"/>
        </a:solidFill>
        <a:effectLst/>
      </p:bgPr>
    </p:bg>
    <p:spTree>
      <p:nvGrpSpPr>
        <p:cNvPr id="1" name=""/>
        <p:cNvGrpSpPr/>
        <p:nvPr/>
      </p:nvGrpSpPr>
      <p:grpSpPr>
        <a:xfrm>
          <a:off x="0" y="0"/>
          <a:ext cx="0" cy="0"/>
          <a:chOff x="0" y="0"/>
          <a:chExt cx="0" cy="0"/>
        </a:xfrm>
      </p:grpSpPr>
      <p:sp>
        <p:nvSpPr>
          <p:cNvPr id="11" name="Slide Number Placeholder 11">
            <a:extLst>
              <a:ext uri="{FF2B5EF4-FFF2-40B4-BE49-F238E27FC236}">
                <a16:creationId xmlns:a16="http://schemas.microsoft.com/office/drawing/2014/main" id="{B7D40988-1E22-4058-9F23-1FFB14740818}"/>
              </a:ext>
            </a:extLst>
          </p:cNvPr>
          <p:cNvSpPr>
            <a:spLocks noGrp="1"/>
          </p:cNvSpPr>
          <p:nvPr>
            <p:ph type="sldNum" sz="quarter" idx="12"/>
          </p:nvPr>
        </p:nvSpPr>
        <p:spPr>
          <a:xfrm>
            <a:off x="11552355" y="6540456"/>
            <a:ext cx="192706" cy="123339"/>
          </a:xfrm>
        </p:spPr>
        <p:txBody>
          <a:bodyPr/>
          <a:lstStyle/>
          <a:p>
            <a:fld id="{B6F15528-21DE-4FAA-801E-634DDDAF4B2B}" type="slidenum">
              <a:rPr lang="en-GB" smtClean="0"/>
              <a:pPr/>
              <a:t>‹#›</a:t>
            </a:fld>
            <a:endParaRPr lang="en-GB"/>
          </a:p>
        </p:txBody>
      </p:sp>
      <p:sp>
        <p:nvSpPr>
          <p:cNvPr id="8" name="Title 7">
            <a:extLst>
              <a:ext uri="{FF2B5EF4-FFF2-40B4-BE49-F238E27FC236}">
                <a16:creationId xmlns:a16="http://schemas.microsoft.com/office/drawing/2014/main" id="{A8ECCDD3-E324-41FB-8E0A-F02C5071D6C9}"/>
              </a:ext>
            </a:extLst>
          </p:cNvPr>
          <p:cNvSpPr>
            <a:spLocks noGrp="1"/>
          </p:cNvSpPr>
          <p:nvPr>
            <p:ph type="title"/>
          </p:nvPr>
        </p:nvSpPr>
        <p:spPr>
          <a:xfrm>
            <a:off x="464344" y="299004"/>
            <a:ext cx="10515282" cy="840791"/>
          </a:xfrm>
        </p:spPr>
        <p:txBody>
          <a:bodyPr tIns="0"/>
          <a:lstStyle>
            <a:lvl1pPr>
              <a:defRPr/>
            </a:lvl1pPr>
          </a:lstStyle>
          <a:p>
            <a:r>
              <a:rPr lang="en-US"/>
              <a:t>Click to edit Master title style</a:t>
            </a:r>
            <a:endParaRPr lang="en-GB"/>
          </a:p>
        </p:txBody>
      </p:sp>
      <p:sp>
        <p:nvSpPr>
          <p:cNvPr id="9" name="Text Placeholder 9">
            <a:extLst>
              <a:ext uri="{FF2B5EF4-FFF2-40B4-BE49-F238E27FC236}">
                <a16:creationId xmlns:a16="http://schemas.microsoft.com/office/drawing/2014/main" id="{9FAB2358-58C8-4104-97A8-FB60D76CA71A}"/>
              </a:ext>
            </a:extLst>
          </p:cNvPr>
          <p:cNvSpPr>
            <a:spLocks noGrp="1"/>
          </p:cNvSpPr>
          <p:nvPr>
            <p:ph type="body" sz="quarter" idx="10" hasCustomPrompt="1"/>
          </p:nvPr>
        </p:nvSpPr>
        <p:spPr>
          <a:xfrm>
            <a:off x="464344" y="725888"/>
            <a:ext cx="10515282" cy="324601"/>
          </a:xfrm>
          <a:prstGeom prst="rect">
            <a:avLst/>
          </a:prstGeom>
        </p:spPr>
        <p:txBody>
          <a:bodyPr>
            <a:noAutofit/>
          </a:bodyPr>
          <a:lstStyle>
            <a:lvl1pPr>
              <a:defRPr sz="2405" b="0">
                <a:solidFill>
                  <a:srgbClr val="0097CE"/>
                </a:solidFill>
                <a:latin typeface="+mj-lt"/>
                <a:cs typeface="Segoe UI" panose="020B0502040204020203" pitchFamily="34" charset="0"/>
              </a:defRPr>
            </a:lvl1pPr>
          </a:lstStyle>
          <a:p>
            <a:pPr lvl="0"/>
            <a:r>
              <a:rPr lang="en-US"/>
              <a:t>Click to edit subtitle or leave blank</a:t>
            </a:r>
          </a:p>
        </p:txBody>
      </p:sp>
      <p:sp>
        <p:nvSpPr>
          <p:cNvPr id="2" name="Footer Placeholder 1">
            <a:extLst>
              <a:ext uri="{FF2B5EF4-FFF2-40B4-BE49-F238E27FC236}">
                <a16:creationId xmlns:a16="http://schemas.microsoft.com/office/drawing/2014/main" id="{1E5132C6-65C6-27A2-CA5B-CAD9C2454BCD}"/>
              </a:ext>
            </a:extLst>
          </p:cNvPr>
          <p:cNvSpPr>
            <a:spLocks noGrp="1"/>
          </p:cNvSpPr>
          <p:nvPr>
            <p:ph type="ftr" sz="quarter" idx="13"/>
          </p:nvPr>
        </p:nvSpPr>
        <p:spPr/>
        <p:txBody>
          <a:bodyPr/>
          <a:lstStyle/>
          <a:p>
            <a:r>
              <a:rPr lang="en-GB"/>
              <a:t>IESBA Meeting | Firm Culture &amp; Governance | March 2024</a:t>
            </a:r>
          </a:p>
        </p:txBody>
      </p:sp>
      <p:sp>
        <p:nvSpPr>
          <p:cNvPr id="12" name="Text Placeholder 2">
            <a:extLst>
              <a:ext uri="{FF2B5EF4-FFF2-40B4-BE49-F238E27FC236}">
                <a16:creationId xmlns:a16="http://schemas.microsoft.com/office/drawing/2014/main" id="{BA24C201-36BF-2B51-BD14-EF47587E6DF4}"/>
              </a:ext>
            </a:extLst>
          </p:cNvPr>
          <p:cNvSpPr>
            <a:spLocks noGrp="1"/>
          </p:cNvSpPr>
          <p:nvPr>
            <p:ph type="body" sz="quarter" idx="14" hasCustomPrompt="1"/>
          </p:nvPr>
        </p:nvSpPr>
        <p:spPr>
          <a:xfrm>
            <a:off x="6089486" y="6538909"/>
            <a:ext cx="5050522" cy="122627"/>
          </a:xfrm>
        </p:spPr>
        <p:txBody>
          <a:bodyPr wrap="square" lIns="0" tIns="0" rIns="0" bIns="0">
            <a:noAutofit/>
          </a:bodyPr>
          <a:lstStyle>
            <a:lvl1pPr>
              <a:defRPr lang="en-US" sz="902" b="0" kern="1200" dirty="0">
                <a:solidFill>
                  <a:schemeClr val="accent2"/>
                </a:solidFill>
              </a:defRPr>
            </a:lvl1pPr>
          </a:lstStyle>
          <a:p>
            <a:pPr lvl="0" algn="l" defTabSz="916137" rtl="0" eaLnBrk="1" latinLnBrk="0" hangingPunct="1"/>
            <a:r>
              <a:rPr lang="en-US"/>
              <a:t>Insert section name here (manually repeat on all pages, except covers/dividers)</a:t>
            </a:r>
          </a:p>
        </p:txBody>
      </p:sp>
      <p:sp>
        <p:nvSpPr>
          <p:cNvPr id="13" name="Content Placeholder 5">
            <a:extLst>
              <a:ext uri="{FF2B5EF4-FFF2-40B4-BE49-F238E27FC236}">
                <a16:creationId xmlns:a16="http://schemas.microsoft.com/office/drawing/2014/main" id="{DFDDC423-D342-86A3-7DA9-69D4BAA3DCC8}"/>
              </a:ext>
            </a:extLst>
          </p:cNvPr>
          <p:cNvSpPr>
            <a:spLocks noGrp="1"/>
          </p:cNvSpPr>
          <p:nvPr>
            <p:ph sz="quarter" idx="15"/>
          </p:nvPr>
        </p:nvSpPr>
        <p:spPr>
          <a:xfrm>
            <a:off x="6282126" y="1801975"/>
            <a:ext cx="5306956" cy="4302154"/>
          </a:xfrm>
        </p:spPr>
        <p:txBody>
          <a:bodyPr/>
          <a:lstStyle>
            <a:lvl1pPr>
              <a:defRPr sz="1202"/>
            </a:lvl1pPr>
            <a:lvl2pPr>
              <a:defRPr sz="1202"/>
            </a:lvl2pPr>
            <a:lvl3pPr>
              <a:defRPr sz="1202"/>
            </a:lvl3pPr>
            <a:lvl4pPr>
              <a:defRPr sz="1202"/>
            </a:lvl4pPr>
            <a:lvl5pPr>
              <a:defRPr sz="1202"/>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a:extLst>
              <a:ext uri="{FF2B5EF4-FFF2-40B4-BE49-F238E27FC236}">
                <a16:creationId xmlns:a16="http://schemas.microsoft.com/office/drawing/2014/main" id="{8E1AF93E-BAF2-72A7-7EA4-EAB489D7206F}"/>
              </a:ext>
            </a:extLst>
          </p:cNvPr>
          <p:cNvSpPr>
            <a:spLocks noGrp="1"/>
          </p:cNvSpPr>
          <p:nvPr>
            <p:ph sz="quarter" idx="16"/>
          </p:nvPr>
        </p:nvSpPr>
        <p:spPr>
          <a:xfrm>
            <a:off x="464343" y="1801975"/>
            <a:ext cx="5306956" cy="4302154"/>
          </a:xfrm>
        </p:spPr>
        <p:txBody>
          <a:bodyPr/>
          <a:lstStyle>
            <a:lvl1pPr>
              <a:defRPr sz="1202"/>
            </a:lvl1pPr>
            <a:lvl2pPr>
              <a:defRPr sz="1202"/>
            </a:lvl2pPr>
            <a:lvl3pPr>
              <a:defRPr sz="1202"/>
            </a:lvl3pPr>
            <a:lvl4pPr>
              <a:defRPr sz="1202"/>
            </a:lvl4pPr>
            <a:lvl5pPr>
              <a:defRPr sz="1202"/>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5154172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hree Detailed Content">
    <p:bg>
      <p:bgPr>
        <a:solidFill>
          <a:schemeClr val="bg1"/>
        </a:soli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A1EDE37-202B-33A0-A2B4-3B73B66BBCA1}"/>
              </a:ext>
            </a:extLst>
          </p:cNvPr>
          <p:cNvSpPr>
            <a:spLocks noGrp="1"/>
          </p:cNvSpPr>
          <p:nvPr>
            <p:ph sz="quarter" idx="17"/>
          </p:nvPr>
        </p:nvSpPr>
        <p:spPr>
          <a:xfrm>
            <a:off x="464921" y="1801975"/>
            <a:ext cx="3534789" cy="4302154"/>
          </a:xfrm>
        </p:spPr>
        <p:txBody>
          <a:bodyPr/>
          <a:lstStyle>
            <a:lvl1pPr>
              <a:defRPr sz="1202"/>
            </a:lvl1pPr>
            <a:lvl2pPr>
              <a:defRPr sz="1202"/>
            </a:lvl2pPr>
            <a:lvl3pPr>
              <a:defRPr sz="1202"/>
            </a:lvl3pPr>
            <a:lvl4pPr>
              <a:defRPr sz="1202"/>
            </a:lvl4pPr>
            <a:lvl5pPr>
              <a:defRPr sz="1202"/>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1">
            <a:extLst>
              <a:ext uri="{FF2B5EF4-FFF2-40B4-BE49-F238E27FC236}">
                <a16:creationId xmlns:a16="http://schemas.microsoft.com/office/drawing/2014/main" id="{B7D40988-1E22-4058-9F23-1FFB14740818}"/>
              </a:ext>
            </a:extLst>
          </p:cNvPr>
          <p:cNvSpPr>
            <a:spLocks noGrp="1"/>
          </p:cNvSpPr>
          <p:nvPr>
            <p:ph type="sldNum" sz="quarter" idx="12"/>
          </p:nvPr>
        </p:nvSpPr>
        <p:spPr>
          <a:xfrm>
            <a:off x="11552355" y="6540456"/>
            <a:ext cx="192706" cy="123339"/>
          </a:xfrm>
        </p:spPr>
        <p:txBody>
          <a:bodyPr/>
          <a:lstStyle/>
          <a:p>
            <a:fld id="{B6F15528-21DE-4FAA-801E-634DDDAF4B2B}" type="slidenum">
              <a:rPr lang="en-GB" smtClean="0"/>
              <a:pPr/>
              <a:t>‹#›</a:t>
            </a:fld>
            <a:endParaRPr lang="en-GB"/>
          </a:p>
        </p:txBody>
      </p:sp>
      <p:sp>
        <p:nvSpPr>
          <p:cNvPr id="12" name="Title 7">
            <a:extLst>
              <a:ext uri="{FF2B5EF4-FFF2-40B4-BE49-F238E27FC236}">
                <a16:creationId xmlns:a16="http://schemas.microsoft.com/office/drawing/2014/main" id="{0A8C2002-3635-4C73-ACDA-E2E0852768C0}"/>
              </a:ext>
            </a:extLst>
          </p:cNvPr>
          <p:cNvSpPr>
            <a:spLocks noGrp="1"/>
          </p:cNvSpPr>
          <p:nvPr>
            <p:ph type="title"/>
          </p:nvPr>
        </p:nvSpPr>
        <p:spPr>
          <a:xfrm>
            <a:off x="464344" y="299004"/>
            <a:ext cx="10515282" cy="840791"/>
          </a:xfrm>
        </p:spPr>
        <p:txBody>
          <a:bodyPr tIns="0"/>
          <a:lstStyle>
            <a:lvl1pPr>
              <a:defRPr/>
            </a:lvl1pPr>
          </a:lstStyle>
          <a:p>
            <a:r>
              <a:rPr lang="en-US"/>
              <a:t>Click to edit Master title style</a:t>
            </a:r>
            <a:endParaRPr lang="en-GB"/>
          </a:p>
        </p:txBody>
      </p:sp>
      <p:sp>
        <p:nvSpPr>
          <p:cNvPr id="14" name="Text Placeholder 9">
            <a:extLst>
              <a:ext uri="{FF2B5EF4-FFF2-40B4-BE49-F238E27FC236}">
                <a16:creationId xmlns:a16="http://schemas.microsoft.com/office/drawing/2014/main" id="{E9B8E4CC-570B-4989-8028-C5003D3DE205}"/>
              </a:ext>
            </a:extLst>
          </p:cNvPr>
          <p:cNvSpPr>
            <a:spLocks noGrp="1"/>
          </p:cNvSpPr>
          <p:nvPr>
            <p:ph type="body" sz="quarter" idx="10" hasCustomPrompt="1"/>
          </p:nvPr>
        </p:nvSpPr>
        <p:spPr>
          <a:xfrm>
            <a:off x="464344" y="725888"/>
            <a:ext cx="10515282" cy="324601"/>
          </a:xfrm>
          <a:prstGeom prst="rect">
            <a:avLst/>
          </a:prstGeom>
        </p:spPr>
        <p:txBody>
          <a:bodyPr>
            <a:noAutofit/>
          </a:bodyPr>
          <a:lstStyle>
            <a:lvl1pPr>
              <a:defRPr sz="2405" b="0">
                <a:solidFill>
                  <a:srgbClr val="0097CE"/>
                </a:solidFill>
                <a:latin typeface="+mj-lt"/>
                <a:cs typeface="Segoe UI" panose="020B0502040204020203" pitchFamily="34" charset="0"/>
              </a:defRPr>
            </a:lvl1pPr>
          </a:lstStyle>
          <a:p>
            <a:pPr lvl="0"/>
            <a:r>
              <a:rPr lang="en-US"/>
              <a:t>Click to edit subtitle or leave blank</a:t>
            </a:r>
          </a:p>
        </p:txBody>
      </p:sp>
      <p:sp>
        <p:nvSpPr>
          <p:cNvPr id="2" name="Footer Placeholder 1">
            <a:extLst>
              <a:ext uri="{FF2B5EF4-FFF2-40B4-BE49-F238E27FC236}">
                <a16:creationId xmlns:a16="http://schemas.microsoft.com/office/drawing/2014/main" id="{8C3414EF-3175-74B4-839F-3A53488384E5}"/>
              </a:ext>
            </a:extLst>
          </p:cNvPr>
          <p:cNvSpPr>
            <a:spLocks noGrp="1"/>
          </p:cNvSpPr>
          <p:nvPr>
            <p:ph type="ftr" sz="quarter" idx="15"/>
          </p:nvPr>
        </p:nvSpPr>
        <p:spPr/>
        <p:txBody>
          <a:bodyPr/>
          <a:lstStyle/>
          <a:p>
            <a:r>
              <a:rPr lang="en-GB"/>
              <a:t>IESBA Meeting | Firm Culture &amp; Governance | March 2024</a:t>
            </a:r>
          </a:p>
        </p:txBody>
      </p:sp>
      <p:sp>
        <p:nvSpPr>
          <p:cNvPr id="13" name="Text Placeholder 2">
            <a:extLst>
              <a:ext uri="{FF2B5EF4-FFF2-40B4-BE49-F238E27FC236}">
                <a16:creationId xmlns:a16="http://schemas.microsoft.com/office/drawing/2014/main" id="{057B58FB-26CC-37B4-E566-BB51E3C9BE12}"/>
              </a:ext>
            </a:extLst>
          </p:cNvPr>
          <p:cNvSpPr>
            <a:spLocks noGrp="1"/>
          </p:cNvSpPr>
          <p:nvPr>
            <p:ph type="body" sz="quarter" idx="16" hasCustomPrompt="1"/>
          </p:nvPr>
        </p:nvSpPr>
        <p:spPr>
          <a:xfrm>
            <a:off x="6089486" y="6538909"/>
            <a:ext cx="5050522" cy="122627"/>
          </a:xfrm>
        </p:spPr>
        <p:txBody>
          <a:bodyPr wrap="square" lIns="0" tIns="0" rIns="0" bIns="0">
            <a:noAutofit/>
          </a:bodyPr>
          <a:lstStyle>
            <a:lvl1pPr>
              <a:defRPr lang="en-US" sz="902" b="0" kern="1200" dirty="0">
                <a:solidFill>
                  <a:schemeClr val="accent2"/>
                </a:solidFill>
              </a:defRPr>
            </a:lvl1pPr>
          </a:lstStyle>
          <a:p>
            <a:pPr lvl="0" algn="l" defTabSz="916137" rtl="0" eaLnBrk="1" latinLnBrk="0" hangingPunct="1"/>
            <a:r>
              <a:rPr lang="en-US"/>
              <a:t>Insert section name here (manually repeat on all pages, except covers/dividers)</a:t>
            </a:r>
          </a:p>
        </p:txBody>
      </p:sp>
      <p:sp>
        <p:nvSpPr>
          <p:cNvPr id="15" name="Content Placeholder 4">
            <a:extLst>
              <a:ext uri="{FF2B5EF4-FFF2-40B4-BE49-F238E27FC236}">
                <a16:creationId xmlns:a16="http://schemas.microsoft.com/office/drawing/2014/main" id="{EA81B47C-7026-1EC9-1640-53671CF8DCDF}"/>
              </a:ext>
            </a:extLst>
          </p:cNvPr>
          <p:cNvSpPr>
            <a:spLocks noGrp="1"/>
          </p:cNvSpPr>
          <p:nvPr>
            <p:ph sz="quarter" idx="18"/>
          </p:nvPr>
        </p:nvSpPr>
        <p:spPr>
          <a:xfrm>
            <a:off x="4260192" y="1801975"/>
            <a:ext cx="3534789" cy="4302154"/>
          </a:xfrm>
        </p:spPr>
        <p:txBody>
          <a:bodyPr/>
          <a:lstStyle>
            <a:lvl1pPr>
              <a:defRPr sz="1202"/>
            </a:lvl1pPr>
            <a:lvl2pPr>
              <a:defRPr sz="1202"/>
            </a:lvl2pPr>
            <a:lvl3pPr>
              <a:defRPr sz="1202"/>
            </a:lvl3pPr>
            <a:lvl4pPr>
              <a:defRPr sz="1202"/>
            </a:lvl4pPr>
            <a:lvl5pPr>
              <a:defRPr sz="1202"/>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4">
            <a:extLst>
              <a:ext uri="{FF2B5EF4-FFF2-40B4-BE49-F238E27FC236}">
                <a16:creationId xmlns:a16="http://schemas.microsoft.com/office/drawing/2014/main" id="{739C1F87-A91B-70CA-FD6E-A1F7BF925A5B}"/>
              </a:ext>
            </a:extLst>
          </p:cNvPr>
          <p:cNvSpPr>
            <a:spLocks noGrp="1"/>
          </p:cNvSpPr>
          <p:nvPr>
            <p:ph sz="quarter" idx="19"/>
          </p:nvPr>
        </p:nvSpPr>
        <p:spPr>
          <a:xfrm>
            <a:off x="8055463" y="1801975"/>
            <a:ext cx="3534789" cy="4302154"/>
          </a:xfrm>
        </p:spPr>
        <p:txBody>
          <a:bodyPr/>
          <a:lstStyle>
            <a:lvl1pPr>
              <a:defRPr sz="1202"/>
            </a:lvl1pPr>
            <a:lvl2pPr>
              <a:defRPr sz="1202"/>
            </a:lvl2pPr>
            <a:lvl3pPr>
              <a:defRPr sz="1202"/>
            </a:lvl3pPr>
            <a:lvl4pPr>
              <a:defRPr sz="1202"/>
            </a:lvl4pPr>
            <a:lvl5pPr>
              <a:defRPr sz="1202"/>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62282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Slide Number Placeholder 11">
            <a:extLst>
              <a:ext uri="{FF2B5EF4-FFF2-40B4-BE49-F238E27FC236}">
                <a16:creationId xmlns:a16="http://schemas.microsoft.com/office/drawing/2014/main" id="{E590B31A-871E-4619-9311-50794A47E560}"/>
              </a:ext>
            </a:extLst>
          </p:cNvPr>
          <p:cNvSpPr>
            <a:spLocks noGrp="1"/>
          </p:cNvSpPr>
          <p:nvPr>
            <p:ph type="sldNum" sz="quarter" idx="12"/>
          </p:nvPr>
        </p:nvSpPr>
        <p:spPr>
          <a:xfrm>
            <a:off x="11552355" y="6540456"/>
            <a:ext cx="192706" cy="123339"/>
          </a:xfrm>
        </p:spPr>
        <p:txBody>
          <a:bodyPr/>
          <a:lstStyle/>
          <a:p>
            <a:fld id="{B6F15528-21DE-4FAA-801E-634DDDAF4B2B}" type="slidenum">
              <a:rPr lang="en-GB" smtClean="0"/>
              <a:pPr/>
              <a:t>‹#›</a:t>
            </a:fld>
            <a:endParaRPr lang="en-GB"/>
          </a:p>
        </p:txBody>
      </p:sp>
      <p:sp>
        <p:nvSpPr>
          <p:cNvPr id="9" name="Title 7">
            <a:extLst>
              <a:ext uri="{FF2B5EF4-FFF2-40B4-BE49-F238E27FC236}">
                <a16:creationId xmlns:a16="http://schemas.microsoft.com/office/drawing/2014/main" id="{1D295BC5-199E-4A6A-83DF-EC258A7FFA7C}"/>
              </a:ext>
            </a:extLst>
          </p:cNvPr>
          <p:cNvSpPr>
            <a:spLocks noGrp="1"/>
          </p:cNvSpPr>
          <p:nvPr>
            <p:ph type="title"/>
          </p:nvPr>
        </p:nvSpPr>
        <p:spPr>
          <a:xfrm>
            <a:off x="464344" y="299004"/>
            <a:ext cx="10515282" cy="840791"/>
          </a:xfrm>
        </p:spPr>
        <p:txBody>
          <a:bodyPr tIns="0"/>
          <a:lstStyle>
            <a:lvl1pPr>
              <a:defRPr/>
            </a:lvl1pPr>
          </a:lstStyle>
          <a:p>
            <a:r>
              <a:rPr lang="en-US"/>
              <a:t>Click to edit Master title style</a:t>
            </a:r>
            <a:endParaRPr lang="en-GB"/>
          </a:p>
        </p:txBody>
      </p:sp>
      <p:sp>
        <p:nvSpPr>
          <p:cNvPr id="10" name="Text Placeholder 9">
            <a:extLst>
              <a:ext uri="{FF2B5EF4-FFF2-40B4-BE49-F238E27FC236}">
                <a16:creationId xmlns:a16="http://schemas.microsoft.com/office/drawing/2014/main" id="{3DCD266C-7498-42E3-B3AC-485588E35F1F}"/>
              </a:ext>
            </a:extLst>
          </p:cNvPr>
          <p:cNvSpPr>
            <a:spLocks noGrp="1"/>
          </p:cNvSpPr>
          <p:nvPr>
            <p:ph type="body" sz="quarter" idx="10" hasCustomPrompt="1"/>
          </p:nvPr>
        </p:nvSpPr>
        <p:spPr>
          <a:xfrm>
            <a:off x="464344" y="725888"/>
            <a:ext cx="10515282" cy="324601"/>
          </a:xfrm>
          <a:prstGeom prst="rect">
            <a:avLst/>
          </a:prstGeom>
        </p:spPr>
        <p:txBody>
          <a:bodyPr>
            <a:noAutofit/>
          </a:bodyPr>
          <a:lstStyle>
            <a:lvl1pPr>
              <a:defRPr sz="2405" b="0">
                <a:solidFill>
                  <a:srgbClr val="0097CE"/>
                </a:solidFill>
                <a:latin typeface="+mj-lt"/>
                <a:cs typeface="Segoe UI" panose="020B0502040204020203" pitchFamily="34" charset="0"/>
              </a:defRPr>
            </a:lvl1pPr>
          </a:lstStyle>
          <a:p>
            <a:pPr lvl="0"/>
            <a:r>
              <a:rPr lang="en-US"/>
              <a:t>Click to edit subtitle or leave blank</a:t>
            </a:r>
          </a:p>
        </p:txBody>
      </p:sp>
      <p:sp>
        <p:nvSpPr>
          <p:cNvPr id="2" name="Footer Placeholder 1">
            <a:extLst>
              <a:ext uri="{FF2B5EF4-FFF2-40B4-BE49-F238E27FC236}">
                <a16:creationId xmlns:a16="http://schemas.microsoft.com/office/drawing/2014/main" id="{E52AE392-923D-91BF-AD9F-7D4E13D9411A}"/>
              </a:ext>
            </a:extLst>
          </p:cNvPr>
          <p:cNvSpPr>
            <a:spLocks noGrp="1"/>
          </p:cNvSpPr>
          <p:nvPr>
            <p:ph type="ftr" sz="quarter" idx="13"/>
          </p:nvPr>
        </p:nvSpPr>
        <p:spPr/>
        <p:txBody>
          <a:bodyPr/>
          <a:lstStyle/>
          <a:p>
            <a:r>
              <a:rPr lang="en-GB"/>
              <a:t>IESBA Meeting | Firm Culture &amp; Governance | March 2024</a:t>
            </a:r>
          </a:p>
        </p:txBody>
      </p:sp>
      <p:sp>
        <p:nvSpPr>
          <p:cNvPr id="8" name="Text Placeholder 2">
            <a:extLst>
              <a:ext uri="{FF2B5EF4-FFF2-40B4-BE49-F238E27FC236}">
                <a16:creationId xmlns:a16="http://schemas.microsoft.com/office/drawing/2014/main" id="{447B6E7A-97A3-C078-6524-EB67AC7EDCAA}"/>
              </a:ext>
            </a:extLst>
          </p:cNvPr>
          <p:cNvSpPr>
            <a:spLocks noGrp="1"/>
          </p:cNvSpPr>
          <p:nvPr>
            <p:ph type="body" sz="quarter" idx="14" hasCustomPrompt="1"/>
          </p:nvPr>
        </p:nvSpPr>
        <p:spPr>
          <a:xfrm>
            <a:off x="6089486" y="6538909"/>
            <a:ext cx="5050522" cy="122627"/>
          </a:xfrm>
        </p:spPr>
        <p:txBody>
          <a:bodyPr wrap="square" lIns="0" tIns="0" rIns="0" bIns="0">
            <a:noAutofit/>
          </a:bodyPr>
          <a:lstStyle>
            <a:lvl1pPr>
              <a:defRPr lang="en-US" sz="902" b="0" kern="1200" dirty="0">
                <a:solidFill>
                  <a:schemeClr val="accent2"/>
                </a:solidFill>
              </a:defRPr>
            </a:lvl1pPr>
          </a:lstStyle>
          <a:p>
            <a:pPr lvl="0" algn="l" defTabSz="916137" rtl="0" eaLnBrk="1" latinLnBrk="0" hangingPunct="1"/>
            <a:r>
              <a:rPr lang="en-US"/>
              <a:t>Insert section name here (manually repeat on all pages, except covers/dividers)</a:t>
            </a:r>
          </a:p>
        </p:txBody>
      </p:sp>
    </p:spTree>
    <p:extLst>
      <p:ext uri="{BB962C8B-B14F-4D97-AF65-F5344CB8AC3E}">
        <p14:creationId xmlns:p14="http://schemas.microsoft.com/office/powerpoint/2010/main" val="10730755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70044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6" name="Slide Number Placeholder 11">
            <a:extLst>
              <a:ext uri="{FF2B5EF4-FFF2-40B4-BE49-F238E27FC236}">
                <a16:creationId xmlns:a16="http://schemas.microsoft.com/office/drawing/2014/main" id="{C7B6CFF8-D096-492B-ACFE-29A25C3CA33D}"/>
              </a:ext>
            </a:extLst>
          </p:cNvPr>
          <p:cNvSpPr>
            <a:spLocks noGrp="1"/>
          </p:cNvSpPr>
          <p:nvPr>
            <p:ph type="sldNum" sz="quarter" idx="12"/>
          </p:nvPr>
        </p:nvSpPr>
        <p:spPr>
          <a:xfrm>
            <a:off x="11552355" y="6540456"/>
            <a:ext cx="192706" cy="123339"/>
          </a:xfrm>
        </p:spPr>
        <p:txBody>
          <a:bodyPr/>
          <a:lstStyle/>
          <a:p>
            <a:fld id="{B6F15528-21DE-4FAA-801E-634DDDAF4B2B}" type="slidenum">
              <a:rPr lang="en-GB" smtClean="0"/>
              <a:pPr/>
              <a:t>‹#›</a:t>
            </a:fld>
            <a:endParaRPr lang="en-GB"/>
          </a:p>
        </p:txBody>
      </p:sp>
      <p:sp>
        <p:nvSpPr>
          <p:cNvPr id="7" name="object 9">
            <a:extLst>
              <a:ext uri="{FF2B5EF4-FFF2-40B4-BE49-F238E27FC236}">
                <a16:creationId xmlns:a16="http://schemas.microsoft.com/office/drawing/2014/main" id="{75C49B72-76DF-408F-ADC9-CC92BEBB894F}"/>
              </a:ext>
            </a:extLst>
          </p:cNvPr>
          <p:cNvSpPr/>
          <p:nvPr userDrawn="1"/>
        </p:nvSpPr>
        <p:spPr>
          <a:xfrm>
            <a:off x="0" y="6759249"/>
            <a:ext cx="10114397" cy="97335"/>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8" name="object 10">
            <a:extLst>
              <a:ext uri="{FF2B5EF4-FFF2-40B4-BE49-F238E27FC236}">
                <a16:creationId xmlns:a16="http://schemas.microsoft.com/office/drawing/2014/main" id="{C071780A-A18B-4610-ACE4-BD458CEFA999}"/>
              </a:ext>
            </a:extLst>
          </p:cNvPr>
          <p:cNvSpPr/>
          <p:nvPr userDrawn="1"/>
        </p:nvSpPr>
        <p:spPr>
          <a:xfrm>
            <a:off x="10114167" y="6759249"/>
            <a:ext cx="1602268" cy="97335"/>
          </a:xfrm>
          <a:custGeom>
            <a:avLst/>
            <a:gdLst/>
            <a:ahLst/>
            <a:cxnLst/>
            <a:rect l="l" t="t" r="r" b="b"/>
            <a:pathLst>
              <a:path w="1598929" h="97154">
                <a:moveTo>
                  <a:pt x="1598815" y="0"/>
                </a:moveTo>
                <a:lnTo>
                  <a:pt x="0" y="0"/>
                </a:lnTo>
                <a:lnTo>
                  <a:pt x="0" y="96685"/>
                </a:lnTo>
                <a:lnTo>
                  <a:pt x="1598815" y="96685"/>
                </a:lnTo>
                <a:lnTo>
                  <a:pt x="1598815" y="0"/>
                </a:lnTo>
                <a:close/>
              </a:path>
            </a:pathLst>
          </a:custGeom>
          <a:solidFill>
            <a:srgbClr val="8BB0DC"/>
          </a:solidFill>
        </p:spPr>
        <p:txBody>
          <a:bodyPr wrap="square" lIns="0" tIns="0" rIns="0" bIns="0" rtlCol="0"/>
          <a:lstStyle/>
          <a:p>
            <a:endParaRPr sz="1803"/>
          </a:p>
        </p:txBody>
      </p:sp>
      <p:sp>
        <p:nvSpPr>
          <p:cNvPr id="9" name="object 11">
            <a:extLst>
              <a:ext uri="{FF2B5EF4-FFF2-40B4-BE49-F238E27FC236}">
                <a16:creationId xmlns:a16="http://schemas.microsoft.com/office/drawing/2014/main" id="{8219BDDF-FE3B-43F4-BFDF-EB63E45DF761}"/>
              </a:ext>
            </a:extLst>
          </p:cNvPr>
          <p:cNvSpPr/>
          <p:nvPr userDrawn="1"/>
        </p:nvSpPr>
        <p:spPr>
          <a:xfrm>
            <a:off x="11716320" y="6759249"/>
            <a:ext cx="477244" cy="97335"/>
          </a:xfrm>
          <a:custGeom>
            <a:avLst/>
            <a:gdLst/>
            <a:ahLst/>
            <a:cxnLst/>
            <a:rect l="l" t="t" r="r" b="b"/>
            <a:pathLst>
              <a:path w="476250" h="97154">
                <a:moveTo>
                  <a:pt x="476084" y="0"/>
                </a:moveTo>
                <a:lnTo>
                  <a:pt x="0" y="0"/>
                </a:lnTo>
                <a:lnTo>
                  <a:pt x="0" y="96685"/>
                </a:lnTo>
                <a:lnTo>
                  <a:pt x="476084" y="96685"/>
                </a:lnTo>
                <a:lnTo>
                  <a:pt x="476084" y="0"/>
                </a:lnTo>
                <a:close/>
              </a:path>
            </a:pathLst>
          </a:custGeom>
          <a:solidFill>
            <a:srgbClr val="20609F"/>
          </a:solidFill>
        </p:spPr>
        <p:txBody>
          <a:bodyPr wrap="square" lIns="0" tIns="0" rIns="0" bIns="0" rtlCol="0"/>
          <a:lstStyle/>
          <a:p>
            <a:endParaRPr sz="1803"/>
          </a:p>
        </p:txBody>
      </p:sp>
      <p:sp>
        <p:nvSpPr>
          <p:cNvPr id="10" name="object 2">
            <a:extLst>
              <a:ext uri="{FF2B5EF4-FFF2-40B4-BE49-F238E27FC236}">
                <a16:creationId xmlns:a16="http://schemas.microsoft.com/office/drawing/2014/main" id="{1B3D2CAE-4151-4587-ABB5-650292D43347}"/>
              </a:ext>
            </a:extLst>
          </p:cNvPr>
          <p:cNvSpPr/>
          <p:nvPr userDrawn="1"/>
        </p:nvSpPr>
        <p:spPr>
          <a:xfrm>
            <a:off x="477074" y="6471885"/>
            <a:ext cx="11239420" cy="0"/>
          </a:xfrm>
          <a:custGeom>
            <a:avLst/>
            <a:gdLst/>
            <a:ahLst/>
            <a:cxnLst/>
            <a:rect l="l" t="t" r="r" b="b"/>
            <a:pathLst>
              <a:path w="11216005">
                <a:moveTo>
                  <a:pt x="0" y="0"/>
                </a:moveTo>
                <a:lnTo>
                  <a:pt x="11215839" y="0"/>
                </a:lnTo>
              </a:path>
            </a:pathLst>
          </a:custGeom>
          <a:ln w="6350">
            <a:solidFill>
              <a:srgbClr val="000000"/>
            </a:solidFill>
          </a:ln>
        </p:spPr>
        <p:txBody>
          <a:bodyPr wrap="square" lIns="0" tIns="0" rIns="0" bIns="0" rtlCol="0"/>
          <a:lstStyle/>
          <a:p>
            <a:endParaRPr sz="1803"/>
          </a:p>
        </p:txBody>
      </p:sp>
      <p:sp>
        <p:nvSpPr>
          <p:cNvPr id="12" name="Holder 4">
            <a:extLst>
              <a:ext uri="{FF2B5EF4-FFF2-40B4-BE49-F238E27FC236}">
                <a16:creationId xmlns:a16="http://schemas.microsoft.com/office/drawing/2014/main" id="{3D82D7EB-92AF-4209-87AD-1E285A06D1FF}"/>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
        <p:nvSpPr>
          <p:cNvPr id="2" name="Footer Placeholder 1">
            <a:extLst>
              <a:ext uri="{FF2B5EF4-FFF2-40B4-BE49-F238E27FC236}">
                <a16:creationId xmlns:a16="http://schemas.microsoft.com/office/drawing/2014/main" id="{16AC6A7C-EF23-7616-7118-E1F9472B4991}"/>
              </a:ext>
            </a:extLst>
          </p:cNvPr>
          <p:cNvSpPr>
            <a:spLocks noGrp="1"/>
          </p:cNvSpPr>
          <p:nvPr>
            <p:ph type="ftr" sz="quarter" idx="13"/>
          </p:nvPr>
        </p:nvSpPr>
        <p:spPr/>
        <p:txBody>
          <a:bodyPr/>
          <a:lstStyle/>
          <a:p>
            <a:r>
              <a:rPr lang="en-GB"/>
              <a:t>IESBA Meeting | Firm Culture &amp; Governance | March 2024</a:t>
            </a:r>
          </a:p>
        </p:txBody>
      </p:sp>
      <p:sp>
        <p:nvSpPr>
          <p:cNvPr id="11" name="Text Placeholder 2">
            <a:extLst>
              <a:ext uri="{FF2B5EF4-FFF2-40B4-BE49-F238E27FC236}">
                <a16:creationId xmlns:a16="http://schemas.microsoft.com/office/drawing/2014/main" id="{0290C3EB-5AD2-4802-D640-4D85DA7208C7}"/>
              </a:ext>
            </a:extLst>
          </p:cNvPr>
          <p:cNvSpPr>
            <a:spLocks noGrp="1"/>
          </p:cNvSpPr>
          <p:nvPr>
            <p:ph type="body" sz="quarter" idx="14" hasCustomPrompt="1"/>
          </p:nvPr>
        </p:nvSpPr>
        <p:spPr>
          <a:xfrm>
            <a:off x="6089486" y="6538909"/>
            <a:ext cx="5050522" cy="122627"/>
          </a:xfrm>
        </p:spPr>
        <p:txBody>
          <a:bodyPr wrap="square" lIns="0" tIns="0" rIns="0" bIns="0">
            <a:noAutofit/>
          </a:bodyPr>
          <a:lstStyle>
            <a:lvl1pPr>
              <a:defRPr lang="en-US" sz="902" b="0" kern="1200" dirty="0">
                <a:solidFill>
                  <a:schemeClr val="accent2"/>
                </a:solidFill>
              </a:defRPr>
            </a:lvl1pPr>
          </a:lstStyle>
          <a:p>
            <a:pPr lvl="0" algn="l" defTabSz="916137" rtl="0" eaLnBrk="1" latinLnBrk="0" hangingPunct="1"/>
            <a:r>
              <a:rPr lang="en-US"/>
              <a:t>Insert section name here (manually repeat on all pages, except covers/dividers)</a:t>
            </a:r>
          </a:p>
        </p:txBody>
      </p:sp>
    </p:spTree>
    <p:extLst>
      <p:ext uri="{BB962C8B-B14F-4D97-AF65-F5344CB8AC3E}">
        <p14:creationId xmlns:p14="http://schemas.microsoft.com/office/powerpoint/2010/main" val="106809309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34" name="object 7">
            <a:extLst>
              <a:ext uri="{FF2B5EF4-FFF2-40B4-BE49-F238E27FC236}">
                <a16:creationId xmlns:a16="http://schemas.microsoft.com/office/drawing/2014/main" id="{C598672E-5F78-4ED9-9DA9-C749DBC7F44C}"/>
              </a:ext>
            </a:extLst>
          </p:cNvPr>
          <p:cNvSpPr/>
          <p:nvPr userDrawn="1"/>
        </p:nvSpPr>
        <p:spPr>
          <a:xfrm>
            <a:off x="0" y="13"/>
            <a:ext cx="10114397" cy="97335"/>
          </a:xfrm>
          <a:custGeom>
            <a:avLst/>
            <a:gdLst/>
            <a:ahLst/>
            <a:cxnLst/>
            <a:rect l="l" t="t" r="r" b="b"/>
            <a:pathLst>
              <a:path w="10093325" h="97155">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35" name="object 8">
            <a:extLst>
              <a:ext uri="{FF2B5EF4-FFF2-40B4-BE49-F238E27FC236}">
                <a16:creationId xmlns:a16="http://schemas.microsoft.com/office/drawing/2014/main" id="{D0F70BA8-9E96-4EFB-8353-6AA46854815D}"/>
              </a:ext>
            </a:extLst>
          </p:cNvPr>
          <p:cNvSpPr/>
          <p:nvPr userDrawn="1"/>
        </p:nvSpPr>
        <p:spPr>
          <a:xfrm>
            <a:off x="10114167" y="13"/>
            <a:ext cx="1602268" cy="97335"/>
          </a:xfrm>
          <a:custGeom>
            <a:avLst/>
            <a:gdLst/>
            <a:ahLst/>
            <a:cxnLst/>
            <a:rect l="l" t="t" r="r" b="b"/>
            <a:pathLst>
              <a:path w="1598929" h="97155">
                <a:moveTo>
                  <a:pt x="1598828" y="0"/>
                </a:moveTo>
                <a:lnTo>
                  <a:pt x="0" y="0"/>
                </a:lnTo>
                <a:lnTo>
                  <a:pt x="0" y="96685"/>
                </a:lnTo>
                <a:lnTo>
                  <a:pt x="1598828" y="96685"/>
                </a:lnTo>
                <a:lnTo>
                  <a:pt x="1598828" y="0"/>
                </a:lnTo>
                <a:close/>
              </a:path>
            </a:pathLst>
          </a:custGeom>
          <a:solidFill>
            <a:srgbClr val="8BB0DC"/>
          </a:solidFill>
        </p:spPr>
        <p:txBody>
          <a:bodyPr wrap="square" lIns="0" tIns="0" rIns="0" bIns="0" rtlCol="0"/>
          <a:lstStyle/>
          <a:p>
            <a:endParaRPr sz="1803"/>
          </a:p>
        </p:txBody>
      </p:sp>
      <p:sp>
        <p:nvSpPr>
          <p:cNvPr id="36" name="object 9">
            <a:extLst>
              <a:ext uri="{FF2B5EF4-FFF2-40B4-BE49-F238E27FC236}">
                <a16:creationId xmlns:a16="http://schemas.microsoft.com/office/drawing/2014/main" id="{E7262CA2-1991-4003-BE7A-A2E0215CBD51}"/>
              </a:ext>
            </a:extLst>
          </p:cNvPr>
          <p:cNvSpPr/>
          <p:nvPr userDrawn="1"/>
        </p:nvSpPr>
        <p:spPr>
          <a:xfrm>
            <a:off x="11716334" y="13"/>
            <a:ext cx="477244" cy="97335"/>
          </a:xfrm>
          <a:custGeom>
            <a:avLst/>
            <a:gdLst/>
            <a:ahLst/>
            <a:cxnLst/>
            <a:rect l="l" t="t" r="r" b="b"/>
            <a:pathLst>
              <a:path w="476250" h="97155">
                <a:moveTo>
                  <a:pt x="476072" y="0"/>
                </a:moveTo>
                <a:lnTo>
                  <a:pt x="0" y="0"/>
                </a:lnTo>
                <a:lnTo>
                  <a:pt x="0" y="96685"/>
                </a:lnTo>
                <a:lnTo>
                  <a:pt x="476072" y="96685"/>
                </a:lnTo>
                <a:lnTo>
                  <a:pt x="476072" y="0"/>
                </a:lnTo>
                <a:close/>
              </a:path>
            </a:pathLst>
          </a:custGeom>
          <a:solidFill>
            <a:srgbClr val="20609F"/>
          </a:solidFill>
        </p:spPr>
        <p:txBody>
          <a:bodyPr wrap="square" lIns="0" tIns="0" rIns="0" bIns="0" rtlCol="0"/>
          <a:lstStyle/>
          <a:p>
            <a:endParaRPr sz="1803"/>
          </a:p>
        </p:txBody>
      </p:sp>
      <p:sp>
        <p:nvSpPr>
          <p:cNvPr id="37" name="object 10">
            <a:extLst>
              <a:ext uri="{FF2B5EF4-FFF2-40B4-BE49-F238E27FC236}">
                <a16:creationId xmlns:a16="http://schemas.microsoft.com/office/drawing/2014/main" id="{083D1649-76C5-4C3B-A974-C8290E5E840D}"/>
              </a:ext>
            </a:extLst>
          </p:cNvPr>
          <p:cNvSpPr/>
          <p:nvPr userDrawn="1"/>
        </p:nvSpPr>
        <p:spPr>
          <a:xfrm>
            <a:off x="10114167" y="1741283"/>
            <a:ext cx="2079512" cy="5116717"/>
          </a:xfrm>
          <a:custGeom>
            <a:avLst/>
            <a:gdLst/>
            <a:ahLst/>
            <a:cxnLst/>
            <a:rect l="l" t="t" r="r" b="b"/>
            <a:pathLst>
              <a:path w="2075179" h="5005705">
                <a:moveTo>
                  <a:pt x="2074900" y="0"/>
                </a:moveTo>
                <a:lnTo>
                  <a:pt x="0" y="0"/>
                </a:lnTo>
                <a:lnTo>
                  <a:pt x="0" y="5005260"/>
                </a:lnTo>
                <a:lnTo>
                  <a:pt x="2074900" y="5005260"/>
                </a:lnTo>
                <a:lnTo>
                  <a:pt x="2074900" y="0"/>
                </a:lnTo>
                <a:close/>
              </a:path>
            </a:pathLst>
          </a:custGeom>
          <a:solidFill>
            <a:srgbClr val="E6E7E8"/>
          </a:solidFill>
        </p:spPr>
        <p:txBody>
          <a:bodyPr wrap="square" lIns="0" tIns="0" rIns="0" bIns="0" rtlCol="0"/>
          <a:lstStyle/>
          <a:p>
            <a:endParaRPr sz="1803"/>
          </a:p>
        </p:txBody>
      </p:sp>
      <p:sp>
        <p:nvSpPr>
          <p:cNvPr id="38" name="object 9">
            <a:extLst>
              <a:ext uri="{FF2B5EF4-FFF2-40B4-BE49-F238E27FC236}">
                <a16:creationId xmlns:a16="http://schemas.microsoft.com/office/drawing/2014/main" id="{0763EF46-DE89-47D5-BEF6-FAC7A8628C8B}"/>
              </a:ext>
            </a:extLst>
          </p:cNvPr>
          <p:cNvSpPr/>
          <p:nvPr userDrawn="1"/>
        </p:nvSpPr>
        <p:spPr>
          <a:xfrm>
            <a:off x="0" y="6759249"/>
            <a:ext cx="10114397" cy="97335"/>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39" name="object 10">
            <a:extLst>
              <a:ext uri="{FF2B5EF4-FFF2-40B4-BE49-F238E27FC236}">
                <a16:creationId xmlns:a16="http://schemas.microsoft.com/office/drawing/2014/main" id="{536C139D-C1C1-45EC-853D-A18E33D7C0EE}"/>
              </a:ext>
            </a:extLst>
          </p:cNvPr>
          <p:cNvSpPr/>
          <p:nvPr userDrawn="1"/>
        </p:nvSpPr>
        <p:spPr>
          <a:xfrm>
            <a:off x="10114167" y="6759249"/>
            <a:ext cx="1602268" cy="97335"/>
          </a:xfrm>
          <a:custGeom>
            <a:avLst/>
            <a:gdLst/>
            <a:ahLst/>
            <a:cxnLst/>
            <a:rect l="l" t="t" r="r" b="b"/>
            <a:pathLst>
              <a:path w="1598929" h="97154">
                <a:moveTo>
                  <a:pt x="1598815" y="0"/>
                </a:moveTo>
                <a:lnTo>
                  <a:pt x="0" y="0"/>
                </a:lnTo>
                <a:lnTo>
                  <a:pt x="0" y="96685"/>
                </a:lnTo>
                <a:lnTo>
                  <a:pt x="1598815" y="96685"/>
                </a:lnTo>
                <a:lnTo>
                  <a:pt x="1598815" y="0"/>
                </a:lnTo>
                <a:close/>
              </a:path>
            </a:pathLst>
          </a:custGeom>
          <a:solidFill>
            <a:srgbClr val="8BB0DC"/>
          </a:solidFill>
        </p:spPr>
        <p:txBody>
          <a:bodyPr wrap="square" lIns="0" tIns="0" rIns="0" bIns="0" rtlCol="0"/>
          <a:lstStyle/>
          <a:p>
            <a:endParaRPr sz="1803"/>
          </a:p>
        </p:txBody>
      </p:sp>
      <p:sp>
        <p:nvSpPr>
          <p:cNvPr id="40" name="object 11">
            <a:extLst>
              <a:ext uri="{FF2B5EF4-FFF2-40B4-BE49-F238E27FC236}">
                <a16:creationId xmlns:a16="http://schemas.microsoft.com/office/drawing/2014/main" id="{F5A5B680-5F53-45F5-8E10-501CF9EF4764}"/>
              </a:ext>
            </a:extLst>
          </p:cNvPr>
          <p:cNvSpPr/>
          <p:nvPr userDrawn="1"/>
        </p:nvSpPr>
        <p:spPr>
          <a:xfrm>
            <a:off x="11716320" y="6759249"/>
            <a:ext cx="477244" cy="97335"/>
          </a:xfrm>
          <a:custGeom>
            <a:avLst/>
            <a:gdLst/>
            <a:ahLst/>
            <a:cxnLst/>
            <a:rect l="l" t="t" r="r" b="b"/>
            <a:pathLst>
              <a:path w="476250" h="97154">
                <a:moveTo>
                  <a:pt x="476084" y="0"/>
                </a:moveTo>
                <a:lnTo>
                  <a:pt x="0" y="0"/>
                </a:lnTo>
                <a:lnTo>
                  <a:pt x="0" y="96685"/>
                </a:lnTo>
                <a:lnTo>
                  <a:pt x="476084" y="96685"/>
                </a:lnTo>
                <a:lnTo>
                  <a:pt x="476084" y="0"/>
                </a:lnTo>
                <a:close/>
              </a:path>
            </a:pathLst>
          </a:custGeom>
          <a:solidFill>
            <a:srgbClr val="20609F"/>
          </a:solidFill>
        </p:spPr>
        <p:txBody>
          <a:bodyPr wrap="square" lIns="0" tIns="0" rIns="0" bIns="0" rtlCol="0"/>
          <a:lstStyle/>
          <a:p>
            <a:endParaRPr sz="1803"/>
          </a:p>
        </p:txBody>
      </p:sp>
      <p:pic>
        <p:nvPicPr>
          <p:cNvPr id="41" name="Picture 40">
            <a:extLst>
              <a:ext uri="{FF2B5EF4-FFF2-40B4-BE49-F238E27FC236}">
                <a16:creationId xmlns:a16="http://schemas.microsoft.com/office/drawing/2014/main" id="{D3A5028E-765C-45C8-8C13-1F99412CF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01910" y="453668"/>
            <a:ext cx="1491407" cy="941232"/>
          </a:xfrm>
          <a:prstGeom prst="rect">
            <a:avLst/>
          </a:prstGeom>
        </p:spPr>
      </p:pic>
      <p:sp>
        <p:nvSpPr>
          <p:cNvPr id="12" name="Picture Placeholder 2">
            <a:extLst>
              <a:ext uri="{FF2B5EF4-FFF2-40B4-BE49-F238E27FC236}">
                <a16:creationId xmlns:a16="http://schemas.microsoft.com/office/drawing/2014/main" id="{7AA9DDB3-66FE-491C-96CF-F92C88275612}"/>
              </a:ext>
            </a:extLst>
          </p:cNvPr>
          <p:cNvSpPr>
            <a:spLocks noGrp="1"/>
          </p:cNvSpPr>
          <p:nvPr>
            <p:ph type="pic" sz="quarter" idx="21"/>
          </p:nvPr>
        </p:nvSpPr>
        <p:spPr>
          <a:xfrm>
            <a:off x="0" y="97349"/>
            <a:ext cx="10114397" cy="6661900"/>
          </a:xfrm>
        </p:spPr>
        <p:txBody>
          <a:bodyPr/>
          <a:lstStyle/>
          <a:p>
            <a:r>
              <a:rPr lang="en-US"/>
              <a:t>Click icon to add picture</a:t>
            </a:r>
            <a:endParaRPr lang="en-GB"/>
          </a:p>
        </p:txBody>
      </p:sp>
    </p:spTree>
    <p:extLst>
      <p:ext uri="{BB962C8B-B14F-4D97-AF65-F5344CB8AC3E}">
        <p14:creationId xmlns:p14="http://schemas.microsoft.com/office/powerpoint/2010/main" val="339856812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Title and Content (Grey Bar)">
    <p:spTree>
      <p:nvGrpSpPr>
        <p:cNvPr id="1" name=""/>
        <p:cNvGrpSpPr/>
        <p:nvPr/>
      </p:nvGrpSpPr>
      <p:grpSpPr>
        <a:xfrm>
          <a:off x="0" y="0"/>
          <a:ext cx="0" cy="0"/>
          <a:chOff x="0" y="0"/>
          <a:chExt cx="0" cy="0"/>
        </a:xfrm>
      </p:grpSpPr>
      <p:sp>
        <p:nvSpPr>
          <p:cNvPr id="7" name="bg object 16">
            <a:extLst>
              <a:ext uri="{FF2B5EF4-FFF2-40B4-BE49-F238E27FC236}">
                <a16:creationId xmlns:a16="http://schemas.microsoft.com/office/drawing/2014/main" id="{6BA91052-7EE1-416C-ACB2-A95BBB175332}"/>
              </a:ext>
            </a:extLst>
          </p:cNvPr>
          <p:cNvSpPr/>
          <p:nvPr userDrawn="1"/>
        </p:nvSpPr>
        <p:spPr>
          <a:xfrm>
            <a:off x="9902213" y="345636"/>
            <a:ext cx="1823278" cy="6123478"/>
          </a:xfrm>
          <a:custGeom>
            <a:avLst/>
            <a:gdLst/>
            <a:ahLst/>
            <a:cxnLst/>
            <a:rect l="l" t="t" r="r" b="b"/>
            <a:pathLst>
              <a:path w="1598929" h="6848475">
                <a:moveTo>
                  <a:pt x="1598815" y="0"/>
                </a:moveTo>
                <a:lnTo>
                  <a:pt x="0" y="0"/>
                </a:lnTo>
                <a:lnTo>
                  <a:pt x="0" y="6848017"/>
                </a:lnTo>
                <a:lnTo>
                  <a:pt x="1598815" y="6848017"/>
                </a:lnTo>
                <a:lnTo>
                  <a:pt x="1598815" y="0"/>
                </a:lnTo>
                <a:close/>
              </a:path>
            </a:pathLst>
          </a:custGeom>
          <a:solidFill>
            <a:srgbClr val="F0F0F0"/>
          </a:solidFill>
        </p:spPr>
        <p:txBody>
          <a:bodyPr wrap="square" lIns="0" tIns="0" rIns="0" bIns="0" rtlCol="0"/>
          <a:lstStyle/>
          <a:p>
            <a:endParaRPr sz="1633"/>
          </a:p>
        </p:txBody>
      </p:sp>
      <p:sp>
        <p:nvSpPr>
          <p:cNvPr id="12" name="Slide Number Placeholder 11">
            <a:extLst>
              <a:ext uri="{FF2B5EF4-FFF2-40B4-BE49-F238E27FC236}">
                <a16:creationId xmlns:a16="http://schemas.microsoft.com/office/drawing/2014/main" id="{5B833F42-0DBD-4066-A0AA-3ECEB495061D}"/>
              </a:ext>
            </a:extLst>
          </p:cNvPr>
          <p:cNvSpPr>
            <a:spLocks noGrp="1"/>
          </p:cNvSpPr>
          <p:nvPr>
            <p:ph type="sldNum" sz="quarter" idx="12"/>
          </p:nvPr>
        </p:nvSpPr>
        <p:spPr/>
        <p:txBody>
          <a:bodyPr/>
          <a:lstStyle/>
          <a:p>
            <a:fld id="{B6F15528-21DE-4FAA-801E-634DDDAF4B2B}" type="slidenum">
              <a:rPr lang="en-GB" smtClean="0"/>
              <a:pPr/>
              <a:t>‹#›</a:t>
            </a:fld>
            <a:endParaRPr lang="en-GB"/>
          </a:p>
        </p:txBody>
      </p:sp>
      <p:sp>
        <p:nvSpPr>
          <p:cNvPr id="9" name="Content Placeholder 3">
            <a:extLst>
              <a:ext uri="{FF2B5EF4-FFF2-40B4-BE49-F238E27FC236}">
                <a16:creationId xmlns:a16="http://schemas.microsoft.com/office/drawing/2014/main" id="{B7B42A29-73FB-467A-B41F-34A86CCE9A5B}"/>
              </a:ext>
            </a:extLst>
          </p:cNvPr>
          <p:cNvSpPr>
            <a:spLocks noGrp="1"/>
          </p:cNvSpPr>
          <p:nvPr>
            <p:ph sz="quarter" idx="13"/>
          </p:nvPr>
        </p:nvSpPr>
        <p:spPr>
          <a:xfrm>
            <a:off x="464518" y="1442674"/>
            <a:ext cx="8441887" cy="4664775"/>
          </a:xfrm>
        </p:spPr>
        <p:txBody>
          <a:bodyPr/>
          <a:lstStyle>
            <a:lvl1pPr>
              <a:defRPr sz="1179"/>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 name="Title 1">
            <a:extLst>
              <a:ext uri="{FF2B5EF4-FFF2-40B4-BE49-F238E27FC236}">
                <a16:creationId xmlns:a16="http://schemas.microsoft.com/office/drawing/2014/main" id="{CC868B7A-5A13-4BE9-87A0-19BB326DA5A5}"/>
              </a:ext>
            </a:extLst>
          </p:cNvPr>
          <p:cNvSpPr>
            <a:spLocks noGrp="1"/>
          </p:cNvSpPr>
          <p:nvPr>
            <p:ph type="title"/>
          </p:nvPr>
        </p:nvSpPr>
        <p:spPr>
          <a:xfrm>
            <a:off x="464345" y="491797"/>
            <a:ext cx="8538575" cy="634936"/>
          </a:xfrm>
        </p:spPr>
        <p:txBody>
          <a:bodyPr/>
          <a:lstStyle/>
          <a:p>
            <a:r>
              <a:rPr lang="en-US" noProof="0"/>
              <a:t>Click to edit Master title style</a:t>
            </a:r>
            <a:endParaRPr lang="en-GB" noProof="0"/>
          </a:p>
        </p:txBody>
      </p:sp>
      <p:sp>
        <p:nvSpPr>
          <p:cNvPr id="8" name="Text Placeholder 9">
            <a:extLst>
              <a:ext uri="{FF2B5EF4-FFF2-40B4-BE49-F238E27FC236}">
                <a16:creationId xmlns:a16="http://schemas.microsoft.com/office/drawing/2014/main" id="{756D3C8E-E28E-4452-95A6-E9C38E10C4E7}"/>
              </a:ext>
            </a:extLst>
          </p:cNvPr>
          <p:cNvSpPr>
            <a:spLocks noGrp="1"/>
          </p:cNvSpPr>
          <p:nvPr>
            <p:ph type="body" sz="quarter" idx="20" hasCustomPrompt="1"/>
          </p:nvPr>
        </p:nvSpPr>
        <p:spPr>
          <a:xfrm>
            <a:off x="6588229" y="6537026"/>
            <a:ext cx="4556686" cy="123339"/>
          </a:xfrm>
          <a:prstGeom prst="rect">
            <a:avLst/>
          </a:prstGeom>
        </p:spPr>
        <p:txBody>
          <a:bodyPr wrap="square" lIns="0" tIns="0" rIns="0" bIns="0">
            <a:noAutofit/>
          </a:bodyPr>
          <a:lstStyle>
            <a:lvl1pPr>
              <a:defRPr lang="en-US" sz="817" b="0" kern="1200" dirty="0">
                <a:solidFill>
                  <a:schemeClr val="accent2"/>
                </a:solidFill>
              </a:defRPr>
            </a:lvl1pPr>
          </a:lstStyle>
          <a:p>
            <a:pPr lvl="0" algn="r" defTabSz="729020" rtl="0" eaLnBrk="1" latinLnBrk="0" hangingPunct="1"/>
            <a:r>
              <a:rPr lang="en-GB" noProof="0"/>
              <a:t>Insert section name here (manually repeat on all pages, except covers/dividers)</a:t>
            </a:r>
          </a:p>
        </p:txBody>
      </p:sp>
      <p:sp>
        <p:nvSpPr>
          <p:cNvPr id="3" name="Footer Placeholder 2">
            <a:extLst>
              <a:ext uri="{FF2B5EF4-FFF2-40B4-BE49-F238E27FC236}">
                <a16:creationId xmlns:a16="http://schemas.microsoft.com/office/drawing/2014/main" id="{E46269F4-876F-863F-1448-29008D7FB4F0}"/>
              </a:ext>
            </a:extLst>
          </p:cNvPr>
          <p:cNvSpPr>
            <a:spLocks noGrp="1"/>
          </p:cNvSpPr>
          <p:nvPr>
            <p:ph type="ftr" sz="quarter" idx="21"/>
          </p:nvPr>
        </p:nvSpPr>
        <p:spPr/>
        <p:txBody>
          <a:bodyPr/>
          <a:lstStyle/>
          <a:p>
            <a:r>
              <a:rPr lang="en-GB" noProof="0"/>
              <a:t>IESBA Meeting | Firm Culture &amp; Governance | March 2024</a:t>
            </a:r>
          </a:p>
        </p:txBody>
      </p:sp>
    </p:spTree>
    <p:extLst>
      <p:ext uri="{BB962C8B-B14F-4D97-AF65-F5344CB8AC3E}">
        <p14:creationId xmlns:p14="http://schemas.microsoft.com/office/powerpoint/2010/main" val="113704679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5EE9D86-BE04-41E8-B3D6-25D21FFF710A}"/>
              </a:ext>
            </a:extLst>
          </p:cNvPr>
          <p:cNvSpPr>
            <a:spLocks noGrp="1"/>
          </p:cNvSpPr>
          <p:nvPr>
            <p:ph type="pic" sz="quarter" idx="21"/>
          </p:nvPr>
        </p:nvSpPr>
        <p:spPr>
          <a:xfrm>
            <a:off x="2" y="65318"/>
            <a:ext cx="10114397" cy="6727367"/>
          </a:xfrm>
        </p:spPr>
        <p:txBody>
          <a:bodyPr/>
          <a:lstStyle/>
          <a:p>
            <a:r>
              <a:rPr lang="en-US"/>
              <a:t>Click icon to add picture</a:t>
            </a:r>
            <a:endParaRPr lang="en-GB"/>
          </a:p>
        </p:txBody>
      </p:sp>
      <p:sp>
        <p:nvSpPr>
          <p:cNvPr id="15" name="Holder 2">
            <a:extLst>
              <a:ext uri="{FF2B5EF4-FFF2-40B4-BE49-F238E27FC236}">
                <a16:creationId xmlns:a16="http://schemas.microsoft.com/office/drawing/2014/main" id="{1AC12A70-9B88-456C-A6E5-B021802FDD4C}"/>
              </a:ext>
            </a:extLst>
          </p:cNvPr>
          <p:cNvSpPr>
            <a:spLocks noGrp="1"/>
          </p:cNvSpPr>
          <p:nvPr>
            <p:ph type="ctrTitle" hasCustomPrompt="1"/>
          </p:nvPr>
        </p:nvSpPr>
        <p:spPr>
          <a:xfrm>
            <a:off x="1" y="1574162"/>
            <a:ext cx="7632725" cy="1066214"/>
          </a:xfrm>
          <a:prstGeom prst="rect">
            <a:avLst/>
          </a:prstGeom>
          <a:solidFill>
            <a:schemeClr val="bg1"/>
          </a:solidFill>
        </p:spPr>
        <p:txBody>
          <a:bodyPr wrap="square" lIns="468000" tIns="0" rIns="0" bIns="0" anchor="ctr" anchorCtr="0">
            <a:noAutofit/>
          </a:bodyPr>
          <a:lstStyle>
            <a:lvl1pPr>
              <a:defRPr sz="2358"/>
            </a:lvl1pPr>
          </a:lstStyle>
          <a:p>
            <a:r>
              <a:rPr lang="en-GB" noProof="0"/>
              <a:t>Presentation title up to two lines and resize / move this box if required</a:t>
            </a:r>
          </a:p>
        </p:txBody>
      </p:sp>
      <p:sp>
        <p:nvSpPr>
          <p:cNvPr id="16" name="Holder 3">
            <a:extLst>
              <a:ext uri="{FF2B5EF4-FFF2-40B4-BE49-F238E27FC236}">
                <a16:creationId xmlns:a16="http://schemas.microsoft.com/office/drawing/2014/main" id="{E3A86FB1-0292-4B62-A167-F36B80BD2C4A}"/>
              </a:ext>
            </a:extLst>
          </p:cNvPr>
          <p:cNvSpPr>
            <a:spLocks noGrp="1"/>
          </p:cNvSpPr>
          <p:nvPr>
            <p:ph type="subTitle" idx="4" hasCustomPrompt="1"/>
          </p:nvPr>
        </p:nvSpPr>
        <p:spPr>
          <a:xfrm>
            <a:off x="4024530" y="2640378"/>
            <a:ext cx="6089637" cy="2044675"/>
          </a:xfrm>
          <a:prstGeom prst="rect">
            <a:avLst/>
          </a:prstGeom>
          <a:solidFill>
            <a:schemeClr val="tx1">
              <a:alpha val="80000"/>
            </a:schemeClr>
          </a:solidFill>
        </p:spPr>
        <p:txBody>
          <a:bodyPr wrap="square" lIns="252000" tIns="216000" rIns="108000" bIns="0" anchor="t" anchorCtr="0">
            <a:noAutofit/>
          </a:bodyPr>
          <a:lstStyle>
            <a:lvl1pPr>
              <a:defRPr sz="1814" b="0">
                <a:solidFill>
                  <a:schemeClr val="bg1"/>
                </a:solidFill>
                <a:latin typeface="+mn-lt"/>
              </a:defRPr>
            </a:lvl1pPr>
          </a:lstStyle>
          <a:p>
            <a:r>
              <a:rPr lang="en-GB" noProof="0"/>
              <a:t>Presentation subtitle up to two lines and resize / move this box if required</a:t>
            </a:r>
          </a:p>
        </p:txBody>
      </p:sp>
      <p:sp>
        <p:nvSpPr>
          <p:cNvPr id="19" name="Text Placeholder 9">
            <a:extLst>
              <a:ext uri="{FF2B5EF4-FFF2-40B4-BE49-F238E27FC236}">
                <a16:creationId xmlns:a16="http://schemas.microsoft.com/office/drawing/2014/main" id="{43F43EE7-6BC2-44E5-8CA9-1953DEB3C392}"/>
              </a:ext>
            </a:extLst>
          </p:cNvPr>
          <p:cNvSpPr>
            <a:spLocks noGrp="1"/>
          </p:cNvSpPr>
          <p:nvPr>
            <p:ph type="body" sz="quarter" idx="10" hasCustomPrompt="1"/>
          </p:nvPr>
        </p:nvSpPr>
        <p:spPr>
          <a:xfrm>
            <a:off x="4281642" y="3762930"/>
            <a:ext cx="2463073" cy="194369"/>
          </a:xfrm>
          <a:prstGeom prst="rect">
            <a:avLst/>
          </a:prstGeom>
        </p:spPr>
        <p:txBody>
          <a:bodyPr>
            <a:noAutofit/>
          </a:bodyPr>
          <a:lstStyle>
            <a:lvl1pPr>
              <a:defRPr sz="1089" b="0">
                <a:solidFill>
                  <a:schemeClr val="bg1"/>
                </a:solidFill>
                <a:latin typeface="+mn-lt"/>
                <a:cs typeface="Segoe UI" panose="020B0502040204020203" pitchFamily="34" charset="0"/>
              </a:defRPr>
            </a:lvl1pPr>
          </a:lstStyle>
          <a:p>
            <a:pPr lvl="0"/>
            <a:r>
              <a:rPr lang="en-GB" noProof="0"/>
              <a:t>Presentation to:</a:t>
            </a:r>
          </a:p>
        </p:txBody>
      </p:sp>
      <p:sp>
        <p:nvSpPr>
          <p:cNvPr id="20" name="Text Placeholder 9">
            <a:extLst>
              <a:ext uri="{FF2B5EF4-FFF2-40B4-BE49-F238E27FC236}">
                <a16:creationId xmlns:a16="http://schemas.microsoft.com/office/drawing/2014/main" id="{5430BBC2-167A-4998-A112-D5087BC89619}"/>
              </a:ext>
            </a:extLst>
          </p:cNvPr>
          <p:cNvSpPr>
            <a:spLocks noGrp="1"/>
          </p:cNvSpPr>
          <p:nvPr>
            <p:ph type="body" sz="quarter" idx="11" hasCustomPrompt="1"/>
          </p:nvPr>
        </p:nvSpPr>
        <p:spPr>
          <a:xfrm>
            <a:off x="4281642" y="3940444"/>
            <a:ext cx="2463073" cy="194369"/>
          </a:xfrm>
          <a:prstGeom prst="rect">
            <a:avLst/>
          </a:prstGeom>
        </p:spPr>
        <p:txBody>
          <a:bodyPr>
            <a:noAutofit/>
          </a:bodyPr>
          <a:lstStyle>
            <a:lvl1pPr>
              <a:defRPr sz="1089" b="1">
                <a:solidFill>
                  <a:schemeClr val="bg1"/>
                </a:solidFill>
                <a:latin typeface="+mn-lt"/>
                <a:cs typeface="Segoe UI" panose="020B0502040204020203" pitchFamily="34" charset="0"/>
              </a:defRPr>
            </a:lvl1pPr>
          </a:lstStyle>
          <a:p>
            <a:pPr lvl="0"/>
            <a:r>
              <a:rPr lang="en-GB" noProof="0"/>
              <a:t>Name Surname</a:t>
            </a:r>
          </a:p>
        </p:txBody>
      </p:sp>
      <p:sp>
        <p:nvSpPr>
          <p:cNvPr id="29" name="Text Placeholder 9">
            <a:extLst>
              <a:ext uri="{FF2B5EF4-FFF2-40B4-BE49-F238E27FC236}">
                <a16:creationId xmlns:a16="http://schemas.microsoft.com/office/drawing/2014/main" id="{BC2FF072-72E6-4062-A42D-AB04D55F311B}"/>
              </a:ext>
            </a:extLst>
          </p:cNvPr>
          <p:cNvSpPr>
            <a:spLocks noGrp="1"/>
          </p:cNvSpPr>
          <p:nvPr>
            <p:ph type="body" sz="quarter" idx="14" hasCustomPrompt="1"/>
          </p:nvPr>
        </p:nvSpPr>
        <p:spPr>
          <a:xfrm>
            <a:off x="7030446" y="3762930"/>
            <a:ext cx="2463073" cy="194369"/>
          </a:xfrm>
          <a:prstGeom prst="rect">
            <a:avLst/>
          </a:prstGeom>
        </p:spPr>
        <p:txBody>
          <a:bodyPr>
            <a:noAutofit/>
          </a:bodyPr>
          <a:lstStyle>
            <a:lvl1pPr>
              <a:defRPr sz="1089" b="0">
                <a:solidFill>
                  <a:schemeClr val="bg1"/>
                </a:solidFill>
                <a:latin typeface="+mn-lt"/>
                <a:cs typeface="Segoe UI" panose="020B0502040204020203" pitchFamily="34" charset="0"/>
              </a:defRPr>
            </a:lvl1pPr>
          </a:lstStyle>
          <a:p>
            <a:pPr lvl="0"/>
            <a:r>
              <a:rPr lang="en-GB" noProof="0"/>
              <a:t>Presentation by:</a:t>
            </a:r>
          </a:p>
        </p:txBody>
      </p:sp>
      <p:sp>
        <p:nvSpPr>
          <p:cNvPr id="30" name="Text Placeholder 9">
            <a:extLst>
              <a:ext uri="{FF2B5EF4-FFF2-40B4-BE49-F238E27FC236}">
                <a16:creationId xmlns:a16="http://schemas.microsoft.com/office/drawing/2014/main" id="{69CD500F-F460-4F09-A126-AB558248A655}"/>
              </a:ext>
            </a:extLst>
          </p:cNvPr>
          <p:cNvSpPr>
            <a:spLocks noGrp="1"/>
          </p:cNvSpPr>
          <p:nvPr>
            <p:ph type="body" sz="quarter" idx="15" hasCustomPrompt="1"/>
          </p:nvPr>
        </p:nvSpPr>
        <p:spPr>
          <a:xfrm>
            <a:off x="7030446" y="3940444"/>
            <a:ext cx="2463073" cy="194369"/>
          </a:xfrm>
          <a:prstGeom prst="rect">
            <a:avLst/>
          </a:prstGeom>
        </p:spPr>
        <p:txBody>
          <a:bodyPr>
            <a:noAutofit/>
          </a:bodyPr>
          <a:lstStyle>
            <a:lvl1pPr>
              <a:defRPr sz="1089" b="1">
                <a:solidFill>
                  <a:schemeClr val="bg1"/>
                </a:solidFill>
                <a:latin typeface="+mn-lt"/>
                <a:cs typeface="Segoe UI" panose="020B0502040204020203" pitchFamily="34" charset="0"/>
              </a:defRPr>
            </a:lvl1pPr>
          </a:lstStyle>
          <a:p>
            <a:pPr lvl="0"/>
            <a:r>
              <a:rPr lang="en-GB" noProof="0"/>
              <a:t>Name Surname</a:t>
            </a:r>
          </a:p>
        </p:txBody>
      </p:sp>
      <p:sp>
        <p:nvSpPr>
          <p:cNvPr id="31" name="Text Placeholder 9">
            <a:extLst>
              <a:ext uri="{FF2B5EF4-FFF2-40B4-BE49-F238E27FC236}">
                <a16:creationId xmlns:a16="http://schemas.microsoft.com/office/drawing/2014/main" id="{326E929C-81D1-447E-B0A1-8D78D5417164}"/>
              </a:ext>
            </a:extLst>
          </p:cNvPr>
          <p:cNvSpPr>
            <a:spLocks noGrp="1"/>
          </p:cNvSpPr>
          <p:nvPr>
            <p:ph type="body" sz="quarter" idx="16" hasCustomPrompt="1"/>
          </p:nvPr>
        </p:nvSpPr>
        <p:spPr>
          <a:xfrm>
            <a:off x="4281642" y="4123262"/>
            <a:ext cx="2463073" cy="194369"/>
          </a:xfrm>
          <a:prstGeom prst="rect">
            <a:avLst/>
          </a:prstGeom>
        </p:spPr>
        <p:txBody>
          <a:bodyPr>
            <a:noAutofit/>
          </a:bodyPr>
          <a:lstStyle>
            <a:lvl1pPr>
              <a:defRPr sz="1089" b="0">
                <a:solidFill>
                  <a:schemeClr val="bg1"/>
                </a:solidFill>
                <a:latin typeface="+mn-lt"/>
                <a:cs typeface="Segoe UI" panose="020B0502040204020203" pitchFamily="34" charset="0"/>
              </a:defRPr>
            </a:lvl1pPr>
          </a:lstStyle>
          <a:p>
            <a:pPr lvl="0"/>
            <a:r>
              <a:rPr lang="en-GB" noProof="0"/>
              <a:t>Click to edit or leave blank</a:t>
            </a:r>
          </a:p>
        </p:txBody>
      </p:sp>
      <p:sp>
        <p:nvSpPr>
          <p:cNvPr id="32" name="Text Placeholder 9">
            <a:extLst>
              <a:ext uri="{FF2B5EF4-FFF2-40B4-BE49-F238E27FC236}">
                <a16:creationId xmlns:a16="http://schemas.microsoft.com/office/drawing/2014/main" id="{580090B0-B3EC-4E8E-A67C-ACFC9F08AA73}"/>
              </a:ext>
            </a:extLst>
          </p:cNvPr>
          <p:cNvSpPr>
            <a:spLocks noGrp="1"/>
          </p:cNvSpPr>
          <p:nvPr>
            <p:ph type="body" sz="quarter" idx="17" hasCustomPrompt="1"/>
          </p:nvPr>
        </p:nvSpPr>
        <p:spPr>
          <a:xfrm>
            <a:off x="4281642" y="4314212"/>
            <a:ext cx="2463073" cy="194369"/>
          </a:xfrm>
          <a:prstGeom prst="rect">
            <a:avLst/>
          </a:prstGeom>
        </p:spPr>
        <p:txBody>
          <a:bodyPr>
            <a:noAutofit/>
          </a:bodyPr>
          <a:lstStyle>
            <a:lvl1pPr>
              <a:defRPr sz="1089" b="0">
                <a:solidFill>
                  <a:schemeClr val="bg1"/>
                </a:solidFill>
                <a:latin typeface="+mn-lt"/>
                <a:cs typeface="Segoe UI" panose="020B0502040204020203" pitchFamily="34" charset="0"/>
              </a:defRPr>
            </a:lvl1pPr>
          </a:lstStyle>
          <a:p>
            <a:pPr lvl="0"/>
            <a:r>
              <a:rPr lang="en-GB" noProof="0"/>
              <a:t>Click to edit or leave blank</a:t>
            </a:r>
          </a:p>
        </p:txBody>
      </p:sp>
      <p:sp>
        <p:nvSpPr>
          <p:cNvPr id="36" name="object 10">
            <a:extLst>
              <a:ext uri="{FF2B5EF4-FFF2-40B4-BE49-F238E27FC236}">
                <a16:creationId xmlns:a16="http://schemas.microsoft.com/office/drawing/2014/main" id="{D7D359A0-0877-4787-BB3F-B58971BA9F1E}"/>
              </a:ext>
            </a:extLst>
          </p:cNvPr>
          <p:cNvSpPr/>
          <p:nvPr userDrawn="1"/>
        </p:nvSpPr>
        <p:spPr>
          <a:xfrm>
            <a:off x="10114168" y="1741285"/>
            <a:ext cx="2079512" cy="5116717"/>
          </a:xfrm>
          <a:custGeom>
            <a:avLst/>
            <a:gdLst/>
            <a:ahLst/>
            <a:cxnLst/>
            <a:rect l="l" t="t" r="r" b="b"/>
            <a:pathLst>
              <a:path w="2075179" h="5005705">
                <a:moveTo>
                  <a:pt x="2074900" y="0"/>
                </a:moveTo>
                <a:lnTo>
                  <a:pt x="0" y="0"/>
                </a:lnTo>
                <a:lnTo>
                  <a:pt x="0" y="5005260"/>
                </a:lnTo>
                <a:lnTo>
                  <a:pt x="2074900" y="5005260"/>
                </a:lnTo>
                <a:lnTo>
                  <a:pt x="2074900" y="0"/>
                </a:lnTo>
                <a:close/>
              </a:path>
            </a:pathLst>
          </a:custGeom>
          <a:solidFill>
            <a:srgbClr val="E6E7E8"/>
          </a:solidFill>
        </p:spPr>
        <p:txBody>
          <a:bodyPr wrap="square" lIns="0" tIns="0" rIns="0" bIns="0" rtlCol="0"/>
          <a:lstStyle/>
          <a:p>
            <a:endParaRPr sz="1436"/>
          </a:p>
        </p:txBody>
      </p:sp>
      <p:sp>
        <p:nvSpPr>
          <p:cNvPr id="48" name="Text Placeholder 9">
            <a:extLst>
              <a:ext uri="{FF2B5EF4-FFF2-40B4-BE49-F238E27FC236}">
                <a16:creationId xmlns:a16="http://schemas.microsoft.com/office/drawing/2014/main" id="{472CEC55-C655-4839-9378-E9127A1F0371}"/>
              </a:ext>
            </a:extLst>
          </p:cNvPr>
          <p:cNvSpPr>
            <a:spLocks noGrp="1"/>
          </p:cNvSpPr>
          <p:nvPr>
            <p:ph type="body" sz="quarter" idx="18" hasCustomPrompt="1"/>
          </p:nvPr>
        </p:nvSpPr>
        <p:spPr>
          <a:xfrm>
            <a:off x="7030446" y="4123262"/>
            <a:ext cx="2463073" cy="194369"/>
          </a:xfrm>
          <a:prstGeom prst="rect">
            <a:avLst/>
          </a:prstGeom>
        </p:spPr>
        <p:txBody>
          <a:bodyPr>
            <a:noAutofit/>
          </a:bodyPr>
          <a:lstStyle>
            <a:lvl1pPr>
              <a:defRPr sz="1089" b="0">
                <a:solidFill>
                  <a:schemeClr val="bg1"/>
                </a:solidFill>
                <a:latin typeface="+mn-lt"/>
                <a:cs typeface="Segoe UI" panose="020B0502040204020203" pitchFamily="34" charset="0"/>
              </a:defRPr>
            </a:lvl1pPr>
          </a:lstStyle>
          <a:p>
            <a:pPr lvl="0"/>
            <a:r>
              <a:rPr lang="en-GB" noProof="0"/>
              <a:t>Click to edit or leave blank</a:t>
            </a:r>
          </a:p>
        </p:txBody>
      </p:sp>
      <p:sp>
        <p:nvSpPr>
          <p:cNvPr id="49" name="Text Placeholder 9">
            <a:extLst>
              <a:ext uri="{FF2B5EF4-FFF2-40B4-BE49-F238E27FC236}">
                <a16:creationId xmlns:a16="http://schemas.microsoft.com/office/drawing/2014/main" id="{D62326BF-0126-41AD-BEA1-217630699C8B}"/>
              </a:ext>
            </a:extLst>
          </p:cNvPr>
          <p:cNvSpPr>
            <a:spLocks noGrp="1"/>
          </p:cNvSpPr>
          <p:nvPr>
            <p:ph type="body" sz="quarter" idx="19" hasCustomPrompt="1"/>
          </p:nvPr>
        </p:nvSpPr>
        <p:spPr>
          <a:xfrm>
            <a:off x="7030446" y="4314212"/>
            <a:ext cx="2463073" cy="194369"/>
          </a:xfrm>
          <a:prstGeom prst="rect">
            <a:avLst/>
          </a:prstGeom>
        </p:spPr>
        <p:txBody>
          <a:bodyPr>
            <a:noAutofit/>
          </a:bodyPr>
          <a:lstStyle>
            <a:lvl1pPr>
              <a:defRPr sz="1089" b="0">
                <a:solidFill>
                  <a:schemeClr val="bg1"/>
                </a:solidFill>
                <a:latin typeface="+mn-lt"/>
                <a:cs typeface="Segoe UI" panose="020B0502040204020203" pitchFamily="34" charset="0"/>
              </a:defRPr>
            </a:lvl1pPr>
          </a:lstStyle>
          <a:p>
            <a:pPr lvl="0"/>
            <a:r>
              <a:rPr lang="en-GB" noProof="0"/>
              <a:t>Click to edit or leave blank</a:t>
            </a:r>
          </a:p>
        </p:txBody>
      </p:sp>
      <p:sp>
        <p:nvSpPr>
          <p:cNvPr id="25" name="object 9">
            <a:extLst>
              <a:ext uri="{FF2B5EF4-FFF2-40B4-BE49-F238E27FC236}">
                <a16:creationId xmlns:a16="http://schemas.microsoft.com/office/drawing/2014/main" id="{ACC80A42-4761-41F6-9D26-7A66D99D679E}"/>
              </a:ext>
            </a:extLst>
          </p:cNvPr>
          <p:cNvSpPr/>
          <p:nvPr userDrawn="1"/>
        </p:nvSpPr>
        <p:spPr>
          <a:xfrm>
            <a:off x="0" y="6796982"/>
            <a:ext cx="10114588" cy="65317"/>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633"/>
          </a:p>
        </p:txBody>
      </p:sp>
      <p:sp>
        <p:nvSpPr>
          <p:cNvPr id="27" name="object 10">
            <a:extLst>
              <a:ext uri="{FF2B5EF4-FFF2-40B4-BE49-F238E27FC236}">
                <a16:creationId xmlns:a16="http://schemas.microsoft.com/office/drawing/2014/main" id="{523B977A-E3E4-4BFA-A244-5B2FC00AA7D7}"/>
              </a:ext>
            </a:extLst>
          </p:cNvPr>
          <p:cNvSpPr/>
          <p:nvPr userDrawn="1"/>
        </p:nvSpPr>
        <p:spPr>
          <a:xfrm>
            <a:off x="10114359" y="6796982"/>
            <a:ext cx="1602300" cy="65317"/>
          </a:xfrm>
          <a:custGeom>
            <a:avLst/>
            <a:gdLst/>
            <a:ahLst/>
            <a:cxnLst/>
            <a:rect l="l" t="t" r="r" b="b"/>
            <a:pathLst>
              <a:path w="1598929" h="97154">
                <a:moveTo>
                  <a:pt x="1598815" y="0"/>
                </a:moveTo>
                <a:lnTo>
                  <a:pt x="0" y="0"/>
                </a:lnTo>
                <a:lnTo>
                  <a:pt x="0" y="96685"/>
                </a:lnTo>
                <a:lnTo>
                  <a:pt x="1598815" y="96685"/>
                </a:lnTo>
                <a:lnTo>
                  <a:pt x="1598815" y="0"/>
                </a:lnTo>
                <a:close/>
              </a:path>
            </a:pathLst>
          </a:custGeom>
          <a:solidFill>
            <a:srgbClr val="8BB0DC"/>
          </a:solidFill>
        </p:spPr>
        <p:txBody>
          <a:bodyPr wrap="square" lIns="0" tIns="0" rIns="0" bIns="0" rtlCol="0"/>
          <a:lstStyle/>
          <a:p>
            <a:endParaRPr sz="1633"/>
          </a:p>
        </p:txBody>
      </p:sp>
      <p:sp>
        <p:nvSpPr>
          <p:cNvPr id="28" name="object 11">
            <a:extLst>
              <a:ext uri="{FF2B5EF4-FFF2-40B4-BE49-F238E27FC236}">
                <a16:creationId xmlns:a16="http://schemas.microsoft.com/office/drawing/2014/main" id="{D2DE44CC-D4D2-4385-90E1-A99CF9391F54}"/>
              </a:ext>
            </a:extLst>
          </p:cNvPr>
          <p:cNvSpPr/>
          <p:nvPr userDrawn="1"/>
        </p:nvSpPr>
        <p:spPr>
          <a:xfrm>
            <a:off x="11716543" y="6796982"/>
            <a:ext cx="477253" cy="65317"/>
          </a:xfrm>
          <a:custGeom>
            <a:avLst/>
            <a:gdLst/>
            <a:ahLst/>
            <a:cxnLst/>
            <a:rect l="l" t="t" r="r" b="b"/>
            <a:pathLst>
              <a:path w="476250" h="97154">
                <a:moveTo>
                  <a:pt x="476084" y="0"/>
                </a:moveTo>
                <a:lnTo>
                  <a:pt x="0" y="0"/>
                </a:lnTo>
                <a:lnTo>
                  <a:pt x="0" y="96685"/>
                </a:lnTo>
                <a:lnTo>
                  <a:pt x="476084" y="96685"/>
                </a:lnTo>
                <a:lnTo>
                  <a:pt x="476084" y="0"/>
                </a:lnTo>
                <a:close/>
              </a:path>
            </a:pathLst>
          </a:custGeom>
          <a:solidFill>
            <a:srgbClr val="20609F"/>
          </a:solidFill>
        </p:spPr>
        <p:txBody>
          <a:bodyPr wrap="square" lIns="0" tIns="0" rIns="0" bIns="0" rtlCol="0"/>
          <a:lstStyle/>
          <a:p>
            <a:endParaRPr sz="1633"/>
          </a:p>
        </p:txBody>
      </p:sp>
      <p:sp>
        <p:nvSpPr>
          <p:cNvPr id="37" name="object 9">
            <a:extLst>
              <a:ext uri="{FF2B5EF4-FFF2-40B4-BE49-F238E27FC236}">
                <a16:creationId xmlns:a16="http://schemas.microsoft.com/office/drawing/2014/main" id="{FF464883-AD55-4FD1-AA2F-95A52DD2E00D}"/>
              </a:ext>
            </a:extLst>
          </p:cNvPr>
          <p:cNvSpPr/>
          <p:nvPr userDrawn="1"/>
        </p:nvSpPr>
        <p:spPr>
          <a:xfrm>
            <a:off x="0" y="0"/>
            <a:ext cx="10114588" cy="65317"/>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633"/>
          </a:p>
        </p:txBody>
      </p:sp>
      <p:sp>
        <p:nvSpPr>
          <p:cNvPr id="38" name="object 10">
            <a:extLst>
              <a:ext uri="{FF2B5EF4-FFF2-40B4-BE49-F238E27FC236}">
                <a16:creationId xmlns:a16="http://schemas.microsoft.com/office/drawing/2014/main" id="{8CA114F3-72D8-494E-B077-8D00D6443977}"/>
              </a:ext>
            </a:extLst>
          </p:cNvPr>
          <p:cNvSpPr/>
          <p:nvPr userDrawn="1"/>
        </p:nvSpPr>
        <p:spPr>
          <a:xfrm>
            <a:off x="10114359" y="0"/>
            <a:ext cx="1602300" cy="65317"/>
          </a:xfrm>
          <a:custGeom>
            <a:avLst/>
            <a:gdLst/>
            <a:ahLst/>
            <a:cxnLst/>
            <a:rect l="l" t="t" r="r" b="b"/>
            <a:pathLst>
              <a:path w="1598929" h="97154">
                <a:moveTo>
                  <a:pt x="1598815" y="0"/>
                </a:moveTo>
                <a:lnTo>
                  <a:pt x="0" y="0"/>
                </a:lnTo>
                <a:lnTo>
                  <a:pt x="0" y="96685"/>
                </a:lnTo>
                <a:lnTo>
                  <a:pt x="1598815" y="96685"/>
                </a:lnTo>
                <a:lnTo>
                  <a:pt x="1598815" y="0"/>
                </a:lnTo>
                <a:close/>
              </a:path>
            </a:pathLst>
          </a:custGeom>
          <a:solidFill>
            <a:srgbClr val="8BB0DC"/>
          </a:solidFill>
        </p:spPr>
        <p:txBody>
          <a:bodyPr wrap="square" lIns="0" tIns="0" rIns="0" bIns="0" rtlCol="0"/>
          <a:lstStyle/>
          <a:p>
            <a:endParaRPr sz="1633"/>
          </a:p>
        </p:txBody>
      </p:sp>
      <p:sp>
        <p:nvSpPr>
          <p:cNvPr id="39" name="object 11">
            <a:extLst>
              <a:ext uri="{FF2B5EF4-FFF2-40B4-BE49-F238E27FC236}">
                <a16:creationId xmlns:a16="http://schemas.microsoft.com/office/drawing/2014/main" id="{767B69B5-A0E5-4D79-87FC-B95778C6B371}"/>
              </a:ext>
            </a:extLst>
          </p:cNvPr>
          <p:cNvSpPr/>
          <p:nvPr userDrawn="1"/>
        </p:nvSpPr>
        <p:spPr>
          <a:xfrm>
            <a:off x="11716543" y="0"/>
            <a:ext cx="477253" cy="65317"/>
          </a:xfrm>
          <a:custGeom>
            <a:avLst/>
            <a:gdLst/>
            <a:ahLst/>
            <a:cxnLst/>
            <a:rect l="l" t="t" r="r" b="b"/>
            <a:pathLst>
              <a:path w="476250" h="97154">
                <a:moveTo>
                  <a:pt x="476084" y="0"/>
                </a:moveTo>
                <a:lnTo>
                  <a:pt x="0" y="0"/>
                </a:lnTo>
                <a:lnTo>
                  <a:pt x="0" y="96685"/>
                </a:lnTo>
                <a:lnTo>
                  <a:pt x="476084" y="96685"/>
                </a:lnTo>
                <a:lnTo>
                  <a:pt x="476084" y="0"/>
                </a:lnTo>
                <a:close/>
              </a:path>
            </a:pathLst>
          </a:custGeom>
          <a:solidFill>
            <a:srgbClr val="20609F"/>
          </a:solidFill>
        </p:spPr>
        <p:txBody>
          <a:bodyPr wrap="square" lIns="0" tIns="0" rIns="0" bIns="0" rtlCol="0"/>
          <a:lstStyle/>
          <a:p>
            <a:endParaRPr sz="1633"/>
          </a:p>
        </p:txBody>
      </p:sp>
      <p:sp>
        <p:nvSpPr>
          <p:cNvPr id="22" name="Text Placeholder 9">
            <a:extLst>
              <a:ext uri="{FF2B5EF4-FFF2-40B4-BE49-F238E27FC236}">
                <a16:creationId xmlns:a16="http://schemas.microsoft.com/office/drawing/2014/main" id="{76D67986-B7CD-44ED-B794-2DD6308238CA}"/>
              </a:ext>
            </a:extLst>
          </p:cNvPr>
          <p:cNvSpPr>
            <a:spLocks noGrp="1"/>
          </p:cNvSpPr>
          <p:nvPr>
            <p:ph type="body" sz="quarter" idx="20" hasCustomPrompt="1"/>
          </p:nvPr>
        </p:nvSpPr>
        <p:spPr>
          <a:xfrm>
            <a:off x="10401910" y="6171281"/>
            <a:ext cx="1491407" cy="228609"/>
          </a:xfrm>
          <a:prstGeom prst="rect">
            <a:avLst/>
          </a:prstGeom>
        </p:spPr>
        <p:txBody>
          <a:bodyPr anchor="ctr">
            <a:noAutofit/>
          </a:bodyPr>
          <a:lstStyle>
            <a:lvl1pPr>
              <a:defRPr sz="1089" b="0">
                <a:solidFill>
                  <a:schemeClr val="tx1"/>
                </a:solidFill>
                <a:latin typeface="+mn-lt"/>
                <a:cs typeface="Segoe UI" panose="020B0502040204020203" pitchFamily="34" charset="0"/>
              </a:defRPr>
            </a:lvl1pPr>
          </a:lstStyle>
          <a:p>
            <a:pPr lvl="0"/>
            <a:r>
              <a:rPr lang="en-GB" noProof="0"/>
              <a:t>DD MM YYYY</a:t>
            </a:r>
          </a:p>
        </p:txBody>
      </p:sp>
      <p:pic>
        <p:nvPicPr>
          <p:cNvPr id="23" name="Picture 22" descr="FRC logo">
            <a:extLst>
              <a:ext uri="{FF2B5EF4-FFF2-40B4-BE49-F238E27FC236}">
                <a16:creationId xmlns:a16="http://schemas.microsoft.com/office/drawing/2014/main" id="{53557A39-896A-47BE-B3D2-7A4556B54935}"/>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534292" y="564890"/>
            <a:ext cx="1304095" cy="654909"/>
          </a:xfrm>
          <a:prstGeom prst="rect">
            <a:avLst/>
          </a:prstGeom>
        </p:spPr>
      </p:pic>
    </p:spTree>
    <p:extLst>
      <p:ext uri="{BB962C8B-B14F-4D97-AF65-F5344CB8AC3E}">
        <p14:creationId xmlns:p14="http://schemas.microsoft.com/office/powerpoint/2010/main" val="124013277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Shape, square&#10;&#10;Description automatically generated">
            <a:extLst>
              <a:ext uri="{FF2B5EF4-FFF2-40B4-BE49-F238E27FC236}">
                <a16:creationId xmlns:a16="http://schemas.microsoft.com/office/drawing/2014/main" id="{136D1AE9-C557-1841-5635-F715F4FD23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15000" y="259073"/>
            <a:ext cx="6355093" cy="6339853"/>
          </a:xfrm>
          <a:prstGeom prst="rect">
            <a:avLst/>
          </a:prstGeom>
        </p:spPr>
      </p:pic>
      <p:pic>
        <p:nvPicPr>
          <p:cNvPr id="8" name="Picture 7" descr="A picture containing text, building, window&#10;&#10;Description automatically generated">
            <a:extLst>
              <a:ext uri="{FF2B5EF4-FFF2-40B4-BE49-F238E27FC236}">
                <a16:creationId xmlns:a16="http://schemas.microsoft.com/office/drawing/2014/main" id="{8629A3DB-EA4B-6C03-9DE5-0BF006BC534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10573" y="249742"/>
            <a:ext cx="2039116" cy="6339853"/>
          </a:xfrm>
          <a:prstGeom prst="rect">
            <a:avLst/>
          </a:prstGeom>
        </p:spPr>
      </p:pic>
      <p:sp>
        <p:nvSpPr>
          <p:cNvPr id="2" name="Title 1">
            <a:extLst>
              <a:ext uri="{FF2B5EF4-FFF2-40B4-BE49-F238E27FC236}">
                <a16:creationId xmlns:a16="http://schemas.microsoft.com/office/drawing/2014/main" id="{D8095A87-55F1-2733-9B05-2AE58CD19DA2}"/>
              </a:ext>
            </a:extLst>
          </p:cNvPr>
          <p:cNvSpPr>
            <a:spLocks noGrp="1"/>
          </p:cNvSpPr>
          <p:nvPr>
            <p:ph type="ctrTitle"/>
          </p:nvPr>
        </p:nvSpPr>
        <p:spPr>
          <a:xfrm>
            <a:off x="6096000" y="1122363"/>
            <a:ext cx="4571999" cy="2387600"/>
          </a:xfrm>
          <a:prstGeom prst="rect">
            <a:avLst/>
          </a:prstGeom>
        </p:spPr>
        <p:txBody>
          <a:bodyPr anchor="b">
            <a:normAutofit/>
          </a:bodyPr>
          <a:lstStyle>
            <a:lvl1pPr algn="l">
              <a:defRPr sz="3600">
                <a:solidFill>
                  <a:schemeClr val="bg1"/>
                </a:solidFill>
                <a:latin typeface="BrutalTypeW00-Bold" panose="02000603020000020004" pitchFamily="2" charset="0"/>
              </a:defRPr>
            </a:lvl1pPr>
          </a:lstStyle>
          <a:p>
            <a:r>
              <a:rPr lang="en-US" dirty="0"/>
              <a:t>Click to edit Master title style</a:t>
            </a:r>
          </a:p>
        </p:txBody>
      </p:sp>
      <p:sp>
        <p:nvSpPr>
          <p:cNvPr id="3" name="Subtitle 2">
            <a:extLst>
              <a:ext uri="{FF2B5EF4-FFF2-40B4-BE49-F238E27FC236}">
                <a16:creationId xmlns:a16="http://schemas.microsoft.com/office/drawing/2014/main" id="{5728286B-329A-15E6-71AB-A15DC3F06195}"/>
              </a:ext>
            </a:extLst>
          </p:cNvPr>
          <p:cNvSpPr>
            <a:spLocks noGrp="1"/>
          </p:cNvSpPr>
          <p:nvPr>
            <p:ph type="subTitle" idx="1"/>
          </p:nvPr>
        </p:nvSpPr>
        <p:spPr>
          <a:xfrm>
            <a:off x="6096000" y="3602038"/>
            <a:ext cx="4572000" cy="1655762"/>
          </a:xfrm>
          <a:prstGeom prst="rect">
            <a:avLst/>
          </a:prstGeom>
        </p:spPr>
        <p:txBody>
          <a:bodyPr/>
          <a:lstStyle>
            <a:lvl1pPr marL="0" indent="0" algn="l">
              <a:buNone/>
              <a:defRPr sz="2400">
                <a:solidFill>
                  <a:schemeClr val="bg1"/>
                </a:solidFill>
                <a:latin typeface="BrutalTypeW00-ExtraLight" panose="0200060302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3" name="Picture 12" descr="A picture containing text, clock&#10;&#10;Description automatically generated">
            <a:extLst>
              <a:ext uri="{FF2B5EF4-FFF2-40B4-BE49-F238E27FC236}">
                <a16:creationId xmlns:a16="http://schemas.microsoft.com/office/drawing/2014/main" id="{E5AF6114-EC22-B5F8-4D64-2F6D7104412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4294" y="2974030"/>
            <a:ext cx="2694437" cy="911354"/>
          </a:xfrm>
          <a:prstGeom prst="rect">
            <a:avLst/>
          </a:prstGeom>
        </p:spPr>
      </p:pic>
    </p:spTree>
    <p:extLst>
      <p:ext uri="{BB962C8B-B14F-4D97-AF65-F5344CB8AC3E}">
        <p14:creationId xmlns:p14="http://schemas.microsoft.com/office/powerpoint/2010/main" val="202579916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3938CD45-B1C9-C09B-23A2-83BAA5655194}"/>
              </a:ext>
            </a:extLst>
          </p:cNvPr>
          <p:cNvSpPr>
            <a:spLocks noGrp="1"/>
          </p:cNvSpPr>
          <p:nvPr>
            <p:ph type="title"/>
          </p:nvPr>
        </p:nvSpPr>
        <p:spPr>
          <a:xfrm>
            <a:off x="3839371" y="226541"/>
            <a:ext cx="7995691" cy="318492"/>
          </a:xfrm>
        </p:spPr>
        <p:txBody>
          <a:bodyPr>
            <a:normAutofit/>
          </a:bodyPr>
          <a:lstStyle>
            <a:lvl1pPr algn="r">
              <a:defRPr sz="2100" b="0" baseline="0">
                <a:solidFill>
                  <a:srgbClr val="9F4981"/>
                </a:solidFill>
                <a:latin typeface="BrutalTypeW00-Bold" panose="02000603020000020004" pitchFamily="2"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EAE07A1E-C49D-6521-806D-DE564FEC3476}"/>
              </a:ext>
            </a:extLst>
          </p:cNvPr>
          <p:cNvSpPr>
            <a:spLocks noGrp="1"/>
          </p:cNvSpPr>
          <p:nvPr>
            <p:ph idx="1"/>
          </p:nvPr>
        </p:nvSpPr>
        <p:spPr>
          <a:xfrm>
            <a:off x="390489" y="1377908"/>
            <a:ext cx="11478126" cy="4781300"/>
          </a:xfrm>
          <a:prstGeom prst="rect">
            <a:avLst/>
          </a:prstGeom>
        </p:spPr>
        <p:txBody>
          <a:bodyPr/>
          <a:lstStyle>
            <a:lvl1pPr marL="457200" indent="-457200">
              <a:buClr>
                <a:schemeClr val="accent2"/>
              </a:buClr>
              <a:buFont typeface="Wingdings" panose="05000000000000000000" pitchFamily="2" charset="2"/>
              <a:buChar char="§"/>
              <a:defRPr baseline="0">
                <a:latin typeface="Gotham Book" pitchFamily="50" charset="0"/>
              </a:defRPr>
            </a:lvl1pPr>
            <a:lvl2pPr marL="800100" indent="-342900">
              <a:buClr>
                <a:schemeClr val="accent2"/>
              </a:buClr>
              <a:buFont typeface="Wingdings" panose="05000000000000000000" pitchFamily="2" charset="2"/>
              <a:buChar char="§"/>
              <a:defRPr baseline="0">
                <a:latin typeface="Gotham Book" pitchFamily="50" charset="0"/>
              </a:defRPr>
            </a:lvl2pPr>
            <a:lvl3pPr marL="1257300" indent="-342900">
              <a:buClr>
                <a:schemeClr val="accent2"/>
              </a:buClr>
              <a:buFont typeface="Wingdings" panose="05000000000000000000" pitchFamily="2" charset="2"/>
              <a:buChar char="§"/>
              <a:defRPr baseline="0">
                <a:latin typeface="Gotham Book" pitchFamily="50" charset="0"/>
              </a:defRPr>
            </a:lvl3pPr>
            <a:lvl4pPr marL="1657350" indent="-285750">
              <a:buClr>
                <a:schemeClr val="accent2"/>
              </a:buClr>
              <a:buFont typeface="Wingdings" panose="05000000000000000000" pitchFamily="2" charset="2"/>
              <a:buChar char="§"/>
              <a:defRPr baseline="0">
                <a:latin typeface="Gotham Book" pitchFamily="50" charset="0"/>
              </a:defRPr>
            </a:lvl4pPr>
            <a:lvl5pPr marL="2114550" indent="-285750">
              <a:buClr>
                <a:schemeClr val="accent2"/>
              </a:buClr>
              <a:buFont typeface="Wingdings" panose="05000000000000000000" pitchFamily="2" charset="2"/>
              <a:buChar char="§"/>
              <a:defRPr baseline="0">
                <a:latin typeface="Gotham Book"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E3A15C7D-7410-F15A-C991-66470909DE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306" y="265166"/>
            <a:ext cx="1819660" cy="624841"/>
          </a:xfrm>
          <a:prstGeom prst="rect">
            <a:avLst/>
          </a:prstGeom>
        </p:spPr>
      </p:pic>
      <p:pic>
        <p:nvPicPr>
          <p:cNvPr id="10" name="Picture 9">
            <a:extLst>
              <a:ext uri="{FF2B5EF4-FFF2-40B4-BE49-F238E27FC236}">
                <a16:creationId xmlns:a16="http://schemas.microsoft.com/office/drawing/2014/main" id="{0C4CFBA3-43D1-296C-2D9E-0B37B36F126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21436" y="841462"/>
            <a:ext cx="9447179" cy="54121"/>
          </a:xfrm>
          <a:prstGeom prst="rect">
            <a:avLst/>
          </a:prstGeom>
        </p:spPr>
      </p:pic>
      <p:sp>
        <p:nvSpPr>
          <p:cNvPr id="11" name="Slide Number Placeholder 17">
            <a:extLst>
              <a:ext uri="{FF2B5EF4-FFF2-40B4-BE49-F238E27FC236}">
                <a16:creationId xmlns:a16="http://schemas.microsoft.com/office/drawing/2014/main" id="{7AE722DC-EFAB-6D66-9777-8135A6CD65D6}"/>
              </a:ext>
            </a:extLst>
          </p:cNvPr>
          <p:cNvSpPr>
            <a:spLocks noGrp="1"/>
          </p:cNvSpPr>
          <p:nvPr>
            <p:ph type="sldNum" sz="quarter" idx="4"/>
          </p:nvPr>
        </p:nvSpPr>
        <p:spPr>
          <a:xfrm>
            <a:off x="9125415" y="6266334"/>
            <a:ext cx="2743200" cy="365125"/>
          </a:xfrm>
          <a:prstGeom prst="rect">
            <a:avLst/>
          </a:prstGeom>
        </p:spPr>
        <p:txBody>
          <a:bodyPr vert="horz" lIns="91440" tIns="45720" rIns="91440" bIns="45720" rtlCol="0" anchor="ctr"/>
          <a:lstStyle>
            <a:lvl1pPr algn="r">
              <a:defRPr sz="1800" b="0">
                <a:solidFill>
                  <a:srgbClr val="DD4E15"/>
                </a:solidFill>
                <a:latin typeface="Arial Nova" panose="020B0504020202020204" pitchFamily="34" charset="0"/>
                <a:cs typeface="Gotham Book" pitchFamily="50" charset="0"/>
              </a:defRPr>
            </a:lvl1pPr>
          </a:lstStyle>
          <a:p>
            <a:fld id="{EA912FC1-3766-4A9B-8E4A-DAC751D889CC}" type="slidenum">
              <a:rPr lang="en-ZA" smtClean="0"/>
              <a:pPr/>
              <a:t>‹#›</a:t>
            </a:fld>
            <a:r>
              <a:rPr lang="en-ZA" dirty="0"/>
              <a:t> of 16</a:t>
            </a:r>
          </a:p>
        </p:txBody>
      </p:sp>
      <p:sp>
        <p:nvSpPr>
          <p:cNvPr id="17" name="Text Placeholder 2">
            <a:extLst>
              <a:ext uri="{FF2B5EF4-FFF2-40B4-BE49-F238E27FC236}">
                <a16:creationId xmlns:a16="http://schemas.microsoft.com/office/drawing/2014/main" id="{54553F5C-76C8-70D7-3FD6-2FF519A338B5}"/>
              </a:ext>
            </a:extLst>
          </p:cNvPr>
          <p:cNvSpPr>
            <a:spLocks noGrp="1"/>
          </p:cNvSpPr>
          <p:nvPr>
            <p:ph type="body" idx="10"/>
          </p:nvPr>
        </p:nvSpPr>
        <p:spPr>
          <a:xfrm>
            <a:off x="4119239" y="582119"/>
            <a:ext cx="7715823" cy="259343"/>
          </a:xfrm>
        </p:spPr>
        <p:txBody>
          <a:bodyPr anchor="b">
            <a:normAutofit/>
          </a:bodyPr>
          <a:lstStyle>
            <a:lvl1pPr marL="0" indent="0" algn="r">
              <a:buNone/>
              <a:defRPr sz="1300" b="1">
                <a:solidFill>
                  <a:srgbClr val="9F4981"/>
                </a:solidFill>
                <a:latin typeface="BrutalTypeW00-Light" panose="0200060302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9137187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E07A1E-C49D-6521-806D-DE564FEC3476}"/>
              </a:ext>
            </a:extLst>
          </p:cNvPr>
          <p:cNvSpPr>
            <a:spLocks noGrp="1"/>
          </p:cNvSpPr>
          <p:nvPr>
            <p:ph idx="1"/>
          </p:nvPr>
        </p:nvSpPr>
        <p:spPr>
          <a:xfrm>
            <a:off x="5708342" y="1395781"/>
            <a:ext cx="6126721" cy="4781182"/>
          </a:xfrm>
          <a:prstGeom prst="rect">
            <a:avLst/>
          </a:prstGeom>
        </p:spPr>
        <p:txBody>
          <a:bodyPr/>
          <a:lstStyle>
            <a:lvl1pPr marL="457200" indent="-457200">
              <a:buClr>
                <a:schemeClr val="accent2"/>
              </a:buClr>
              <a:buFont typeface="Wingdings" panose="05000000000000000000" pitchFamily="2" charset="2"/>
              <a:buChar char="§"/>
              <a:defRPr baseline="0">
                <a:latin typeface="Gotham Book" pitchFamily="50" charset="0"/>
              </a:defRPr>
            </a:lvl1pPr>
            <a:lvl2pPr marL="800100" indent="-342900">
              <a:buClr>
                <a:schemeClr val="accent2"/>
              </a:buClr>
              <a:buFont typeface="Wingdings" panose="05000000000000000000" pitchFamily="2" charset="2"/>
              <a:buChar char="§"/>
              <a:defRPr baseline="0">
                <a:latin typeface="Gotham Book" pitchFamily="50" charset="0"/>
              </a:defRPr>
            </a:lvl2pPr>
            <a:lvl3pPr marL="1257300" indent="-342900">
              <a:buClr>
                <a:schemeClr val="accent2"/>
              </a:buClr>
              <a:buFont typeface="Wingdings" panose="05000000000000000000" pitchFamily="2" charset="2"/>
              <a:buChar char="§"/>
              <a:defRPr baseline="0">
                <a:latin typeface="Gotham Book" pitchFamily="50" charset="0"/>
              </a:defRPr>
            </a:lvl3pPr>
            <a:lvl4pPr marL="1657350" indent="-285750">
              <a:buClr>
                <a:schemeClr val="accent2"/>
              </a:buClr>
              <a:buFont typeface="Wingdings" panose="05000000000000000000" pitchFamily="2" charset="2"/>
              <a:buChar char="§"/>
              <a:defRPr baseline="0">
                <a:latin typeface="Gotham Book" pitchFamily="50" charset="0"/>
              </a:defRPr>
            </a:lvl4pPr>
            <a:lvl5pPr marL="2114550" indent="-285750">
              <a:buClr>
                <a:schemeClr val="accent2"/>
              </a:buClr>
              <a:buFont typeface="Wingdings" panose="05000000000000000000" pitchFamily="2" charset="2"/>
              <a:buChar char="§"/>
              <a:defRPr baseline="0">
                <a:latin typeface="Gotham Book"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E3A15C7D-7410-F15A-C991-66470909DE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306" y="265166"/>
            <a:ext cx="1819660" cy="624841"/>
          </a:xfrm>
          <a:prstGeom prst="rect">
            <a:avLst/>
          </a:prstGeom>
        </p:spPr>
      </p:pic>
      <p:pic>
        <p:nvPicPr>
          <p:cNvPr id="10" name="Picture 9">
            <a:extLst>
              <a:ext uri="{FF2B5EF4-FFF2-40B4-BE49-F238E27FC236}">
                <a16:creationId xmlns:a16="http://schemas.microsoft.com/office/drawing/2014/main" id="{0C4CFBA3-43D1-296C-2D9E-0B37B36F126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21436" y="841462"/>
            <a:ext cx="9447179" cy="54121"/>
          </a:xfrm>
          <a:prstGeom prst="rect">
            <a:avLst/>
          </a:prstGeom>
        </p:spPr>
      </p:pic>
      <p:sp>
        <p:nvSpPr>
          <p:cNvPr id="11" name="Slide Number Placeholder 17">
            <a:extLst>
              <a:ext uri="{FF2B5EF4-FFF2-40B4-BE49-F238E27FC236}">
                <a16:creationId xmlns:a16="http://schemas.microsoft.com/office/drawing/2014/main" id="{7AE722DC-EFAB-6D66-9777-8135A6CD65D6}"/>
              </a:ext>
            </a:extLst>
          </p:cNvPr>
          <p:cNvSpPr>
            <a:spLocks noGrp="1"/>
          </p:cNvSpPr>
          <p:nvPr>
            <p:ph type="sldNum" sz="quarter" idx="4"/>
          </p:nvPr>
        </p:nvSpPr>
        <p:spPr>
          <a:xfrm>
            <a:off x="9091862" y="6312036"/>
            <a:ext cx="2743200" cy="365125"/>
          </a:xfrm>
          <a:prstGeom prst="rect">
            <a:avLst/>
          </a:prstGeom>
        </p:spPr>
        <p:txBody>
          <a:bodyPr vert="horz" lIns="91440" tIns="45720" rIns="91440" bIns="45720" rtlCol="0" anchor="ctr"/>
          <a:lstStyle>
            <a:lvl1pPr algn="r">
              <a:defRPr sz="1800" b="0">
                <a:solidFill>
                  <a:srgbClr val="DD4E15"/>
                </a:solidFill>
                <a:latin typeface="Arial Nova" panose="020B0504020202020204" pitchFamily="34" charset="0"/>
                <a:cs typeface="Gotham Book" pitchFamily="50" charset="0"/>
              </a:defRPr>
            </a:lvl1pPr>
          </a:lstStyle>
          <a:p>
            <a:fld id="{EA912FC1-3766-4A9B-8E4A-DAC751D889CC}" type="slidenum">
              <a:rPr lang="en-ZA" smtClean="0"/>
              <a:pPr/>
              <a:t>‹#›</a:t>
            </a:fld>
            <a:r>
              <a:rPr lang="en-ZA" dirty="0"/>
              <a:t> of 16</a:t>
            </a:r>
          </a:p>
        </p:txBody>
      </p:sp>
      <p:sp>
        <p:nvSpPr>
          <p:cNvPr id="12" name="Picture Placeholder 2">
            <a:extLst>
              <a:ext uri="{FF2B5EF4-FFF2-40B4-BE49-F238E27FC236}">
                <a16:creationId xmlns:a16="http://schemas.microsoft.com/office/drawing/2014/main" id="{7580577F-97DE-58CE-E660-44A317D9C091}"/>
              </a:ext>
            </a:extLst>
          </p:cNvPr>
          <p:cNvSpPr>
            <a:spLocks noGrp="1"/>
          </p:cNvSpPr>
          <p:nvPr>
            <p:ph type="pic" idx="10"/>
          </p:nvPr>
        </p:nvSpPr>
        <p:spPr>
          <a:xfrm>
            <a:off x="289306" y="1395780"/>
            <a:ext cx="5223484"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Title 1">
            <a:extLst>
              <a:ext uri="{FF2B5EF4-FFF2-40B4-BE49-F238E27FC236}">
                <a16:creationId xmlns:a16="http://schemas.microsoft.com/office/drawing/2014/main" id="{568E6A1D-42B8-6565-A217-7E505CFB1AE4}"/>
              </a:ext>
            </a:extLst>
          </p:cNvPr>
          <p:cNvSpPr>
            <a:spLocks noGrp="1"/>
          </p:cNvSpPr>
          <p:nvPr>
            <p:ph type="title"/>
          </p:nvPr>
        </p:nvSpPr>
        <p:spPr>
          <a:xfrm>
            <a:off x="3839371" y="226541"/>
            <a:ext cx="7995691" cy="318492"/>
          </a:xfrm>
        </p:spPr>
        <p:txBody>
          <a:bodyPr>
            <a:normAutofit/>
          </a:bodyPr>
          <a:lstStyle>
            <a:lvl1pPr algn="r">
              <a:defRPr sz="2100" b="0" baseline="0">
                <a:solidFill>
                  <a:srgbClr val="9F4981"/>
                </a:solidFill>
                <a:latin typeface="BrutalTypeW00-Bold" panose="02000603020000020004" pitchFamily="2" charset="0"/>
              </a:defRPr>
            </a:lvl1pPr>
          </a:lstStyle>
          <a:p>
            <a:r>
              <a:rPr lang="en-US" dirty="0"/>
              <a:t>Click to edit Master title style</a:t>
            </a:r>
          </a:p>
        </p:txBody>
      </p:sp>
      <p:sp>
        <p:nvSpPr>
          <p:cNvPr id="17" name="Text Placeholder 2">
            <a:extLst>
              <a:ext uri="{FF2B5EF4-FFF2-40B4-BE49-F238E27FC236}">
                <a16:creationId xmlns:a16="http://schemas.microsoft.com/office/drawing/2014/main" id="{3FB49CB3-C53E-1078-05D1-8BC20970CCA1}"/>
              </a:ext>
            </a:extLst>
          </p:cNvPr>
          <p:cNvSpPr>
            <a:spLocks noGrp="1"/>
          </p:cNvSpPr>
          <p:nvPr>
            <p:ph type="body" idx="11"/>
          </p:nvPr>
        </p:nvSpPr>
        <p:spPr>
          <a:xfrm>
            <a:off x="4119239" y="582119"/>
            <a:ext cx="7715823" cy="259343"/>
          </a:xfrm>
        </p:spPr>
        <p:txBody>
          <a:bodyPr anchor="b">
            <a:normAutofit/>
          </a:bodyPr>
          <a:lstStyle>
            <a:lvl1pPr marL="0" indent="0" algn="r">
              <a:buNone/>
              <a:defRPr sz="1300" b="1">
                <a:solidFill>
                  <a:srgbClr val="9F4981"/>
                </a:solidFill>
                <a:latin typeface="BrutalTypeW00-Light" panose="0200060302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77554522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5F698C-0773-F5FD-35A6-1080F452F830}"/>
              </a:ext>
            </a:extLst>
          </p:cNvPr>
          <p:cNvSpPr>
            <a:spLocks noGrp="1"/>
          </p:cNvSpPr>
          <p:nvPr>
            <p:ph sz="half" idx="1"/>
          </p:nvPr>
        </p:nvSpPr>
        <p:spPr>
          <a:xfrm>
            <a:off x="289305" y="1443789"/>
            <a:ext cx="5730495" cy="4733174"/>
          </a:xfrm>
          <a:prstGeom prst="rect">
            <a:avLst/>
          </a:prstGeom>
        </p:spPr>
        <p:txBody>
          <a:bodyPr/>
          <a:lstStyle>
            <a:lvl1pPr marL="228600" indent="-228600">
              <a:buClr>
                <a:schemeClr val="accent2"/>
              </a:buClr>
              <a:buFont typeface="Wingdings" panose="05000000000000000000" pitchFamily="2" charset="2"/>
              <a:buChar char="§"/>
              <a:defRPr>
                <a:latin typeface="Gotham Book" pitchFamily="50" charset="0"/>
                <a:cs typeface="Gotham Book" pitchFamily="50" charset="0"/>
              </a:defRPr>
            </a:lvl1pPr>
            <a:lvl2pPr marL="685800" indent="-228600">
              <a:buClr>
                <a:schemeClr val="accent2"/>
              </a:buClr>
              <a:buFont typeface="Wingdings" panose="05000000000000000000" pitchFamily="2" charset="2"/>
              <a:buChar char="§"/>
              <a:defRPr>
                <a:latin typeface="Gotham Book" pitchFamily="50" charset="0"/>
                <a:cs typeface="Gotham Book" pitchFamily="50" charset="0"/>
              </a:defRPr>
            </a:lvl2pPr>
            <a:lvl3pPr marL="1143000" indent="-228600">
              <a:buClr>
                <a:schemeClr val="accent2"/>
              </a:buClr>
              <a:buFont typeface="Wingdings" panose="05000000000000000000" pitchFamily="2" charset="2"/>
              <a:buChar char="§"/>
              <a:defRPr>
                <a:latin typeface="Gotham Book" pitchFamily="50" charset="0"/>
                <a:cs typeface="Gotham Book" pitchFamily="50" charset="0"/>
              </a:defRPr>
            </a:lvl3pPr>
            <a:lvl4pPr marL="1600200" indent="-228600">
              <a:buClr>
                <a:schemeClr val="accent2"/>
              </a:buClr>
              <a:buFont typeface="Wingdings" panose="05000000000000000000" pitchFamily="2" charset="2"/>
              <a:buChar char="§"/>
              <a:defRPr>
                <a:latin typeface="Gotham Book" pitchFamily="50" charset="0"/>
                <a:cs typeface="Gotham Book" pitchFamily="50" charset="0"/>
              </a:defRPr>
            </a:lvl4pPr>
            <a:lvl5pPr marL="2057400" indent="-228600">
              <a:buClr>
                <a:schemeClr val="accent2"/>
              </a:buClr>
              <a:buFont typeface="Wingdings" panose="05000000000000000000" pitchFamily="2" charset="2"/>
              <a:buChar char="§"/>
              <a:defRPr>
                <a:latin typeface="Gotham Book" pitchFamily="50" charset="0"/>
                <a:cs typeface="Gotham Book"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12F00295-58EC-ED68-03D0-9B44F749B310}"/>
              </a:ext>
            </a:extLst>
          </p:cNvPr>
          <p:cNvSpPr>
            <a:spLocks noGrp="1"/>
          </p:cNvSpPr>
          <p:nvPr>
            <p:ph sz="half" idx="2"/>
          </p:nvPr>
        </p:nvSpPr>
        <p:spPr>
          <a:xfrm>
            <a:off x="6172200" y="1443789"/>
            <a:ext cx="5662862" cy="4733174"/>
          </a:xfrm>
          <a:prstGeom prst="rect">
            <a:avLst/>
          </a:prstGeom>
        </p:spPr>
        <p:txBody>
          <a:bodyPr/>
          <a:lstStyle>
            <a:lvl1pPr marL="228600" indent="-228600">
              <a:buClr>
                <a:schemeClr val="accent2"/>
              </a:buClr>
              <a:buFont typeface="Wingdings" panose="05000000000000000000" pitchFamily="2" charset="2"/>
              <a:buChar char="§"/>
              <a:defRPr>
                <a:latin typeface="Gotham Book" pitchFamily="50" charset="0"/>
                <a:cs typeface="Gotham Book" pitchFamily="50" charset="0"/>
              </a:defRPr>
            </a:lvl1pPr>
            <a:lvl2pPr marL="685800" indent="-228600">
              <a:buClr>
                <a:schemeClr val="accent2"/>
              </a:buClr>
              <a:buFont typeface="Wingdings" panose="05000000000000000000" pitchFamily="2" charset="2"/>
              <a:buChar char="§"/>
              <a:defRPr>
                <a:latin typeface="Gotham Book" pitchFamily="50" charset="0"/>
                <a:cs typeface="Gotham Book" pitchFamily="50" charset="0"/>
              </a:defRPr>
            </a:lvl2pPr>
            <a:lvl3pPr marL="1143000" indent="-228600">
              <a:buClr>
                <a:schemeClr val="accent2"/>
              </a:buClr>
              <a:buFont typeface="Wingdings" panose="05000000000000000000" pitchFamily="2" charset="2"/>
              <a:buChar char="§"/>
              <a:defRPr>
                <a:latin typeface="Gotham Book" pitchFamily="50" charset="0"/>
                <a:cs typeface="Gotham Book" pitchFamily="50" charset="0"/>
              </a:defRPr>
            </a:lvl3pPr>
            <a:lvl4pPr marL="1600200" indent="-228600">
              <a:buClr>
                <a:schemeClr val="accent2"/>
              </a:buClr>
              <a:buFont typeface="Wingdings" panose="05000000000000000000" pitchFamily="2" charset="2"/>
              <a:buChar char="§"/>
              <a:defRPr>
                <a:latin typeface="Gotham Book" pitchFamily="50" charset="0"/>
                <a:cs typeface="Gotham Book" pitchFamily="50" charset="0"/>
              </a:defRPr>
            </a:lvl4pPr>
            <a:lvl5pPr marL="2057400" indent="-228600">
              <a:buClr>
                <a:schemeClr val="accent2"/>
              </a:buClr>
              <a:buFont typeface="Wingdings" panose="05000000000000000000" pitchFamily="2" charset="2"/>
              <a:buChar char="§"/>
              <a:defRPr>
                <a:latin typeface="Gotham Book" pitchFamily="50" charset="0"/>
                <a:cs typeface="Gotham Book"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a:extLst>
              <a:ext uri="{FF2B5EF4-FFF2-40B4-BE49-F238E27FC236}">
                <a16:creationId xmlns:a16="http://schemas.microsoft.com/office/drawing/2014/main" id="{DDE8A391-F403-A472-C7FA-C31064A3C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306" y="265166"/>
            <a:ext cx="1819660" cy="624841"/>
          </a:xfrm>
          <a:prstGeom prst="rect">
            <a:avLst/>
          </a:prstGeom>
        </p:spPr>
      </p:pic>
      <p:pic>
        <p:nvPicPr>
          <p:cNvPr id="11" name="Picture 10">
            <a:extLst>
              <a:ext uri="{FF2B5EF4-FFF2-40B4-BE49-F238E27FC236}">
                <a16:creationId xmlns:a16="http://schemas.microsoft.com/office/drawing/2014/main" id="{D7A84F4A-0389-3042-F0A5-9C896E2D039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21436" y="841462"/>
            <a:ext cx="9447179" cy="54121"/>
          </a:xfrm>
          <a:prstGeom prst="rect">
            <a:avLst/>
          </a:prstGeom>
        </p:spPr>
      </p:pic>
      <p:sp>
        <p:nvSpPr>
          <p:cNvPr id="12" name="Slide Number Placeholder 17">
            <a:extLst>
              <a:ext uri="{FF2B5EF4-FFF2-40B4-BE49-F238E27FC236}">
                <a16:creationId xmlns:a16="http://schemas.microsoft.com/office/drawing/2014/main" id="{40D99811-09BF-B4C1-9EE5-58C463492AC2}"/>
              </a:ext>
            </a:extLst>
          </p:cNvPr>
          <p:cNvSpPr>
            <a:spLocks noGrp="1"/>
          </p:cNvSpPr>
          <p:nvPr>
            <p:ph type="sldNum" sz="quarter" idx="4"/>
          </p:nvPr>
        </p:nvSpPr>
        <p:spPr>
          <a:xfrm>
            <a:off x="9091862" y="6266334"/>
            <a:ext cx="2743200" cy="365125"/>
          </a:xfrm>
          <a:prstGeom prst="rect">
            <a:avLst/>
          </a:prstGeom>
        </p:spPr>
        <p:txBody>
          <a:bodyPr vert="horz" lIns="91440" tIns="45720" rIns="91440" bIns="45720" rtlCol="0" anchor="ctr"/>
          <a:lstStyle>
            <a:lvl1pPr algn="r">
              <a:defRPr sz="1800" b="0">
                <a:solidFill>
                  <a:srgbClr val="DD4E15"/>
                </a:solidFill>
                <a:latin typeface="Arial Nova" panose="020B0504020202020204" pitchFamily="34" charset="0"/>
                <a:cs typeface="Gotham Book" pitchFamily="50" charset="0"/>
              </a:defRPr>
            </a:lvl1pPr>
          </a:lstStyle>
          <a:p>
            <a:fld id="{EA912FC1-3766-4A9B-8E4A-DAC751D889CC}" type="slidenum">
              <a:rPr lang="en-ZA" smtClean="0"/>
              <a:pPr/>
              <a:t>‹#›</a:t>
            </a:fld>
            <a:r>
              <a:rPr lang="en-ZA" dirty="0"/>
              <a:t> of 16</a:t>
            </a:r>
          </a:p>
        </p:txBody>
      </p:sp>
      <p:sp>
        <p:nvSpPr>
          <p:cNvPr id="19" name="Title 1">
            <a:extLst>
              <a:ext uri="{FF2B5EF4-FFF2-40B4-BE49-F238E27FC236}">
                <a16:creationId xmlns:a16="http://schemas.microsoft.com/office/drawing/2014/main" id="{A50D0038-611E-6D26-973C-A6E622B695A0}"/>
              </a:ext>
            </a:extLst>
          </p:cNvPr>
          <p:cNvSpPr>
            <a:spLocks noGrp="1"/>
          </p:cNvSpPr>
          <p:nvPr>
            <p:ph type="title"/>
          </p:nvPr>
        </p:nvSpPr>
        <p:spPr>
          <a:xfrm>
            <a:off x="3839371" y="226541"/>
            <a:ext cx="7995691" cy="318492"/>
          </a:xfrm>
        </p:spPr>
        <p:txBody>
          <a:bodyPr>
            <a:normAutofit/>
          </a:bodyPr>
          <a:lstStyle>
            <a:lvl1pPr algn="r">
              <a:defRPr sz="2100" b="0" baseline="0">
                <a:solidFill>
                  <a:srgbClr val="9F4981"/>
                </a:solidFill>
                <a:latin typeface="BrutalTypeW00-Bold" panose="02000603020000020004" pitchFamily="2" charset="0"/>
              </a:defRPr>
            </a:lvl1pPr>
          </a:lstStyle>
          <a:p>
            <a:r>
              <a:rPr lang="en-US" dirty="0"/>
              <a:t>Click to edit Master title style</a:t>
            </a:r>
          </a:p>
        </p:txBody>
      </p:sp>
      <p:sp>
        <p:nvSpPr>
          <p:cNvPr id="20" name="Text Placeholder 2">
            <a:extLst>
              <a:ext uri="{FF2B5EF4-FFF2-40B4-BE49-F238E27FC236}">
                <a16:creationId xmlns:a16="http://schemas.microsoft.com/office/drawing/2014/main" id="{45DEA94D-FE84-60D3-D952-C942B8E35CC9}"/>
              </a:ext>
            </a:extLst>
          </p:cNvPr>
          <p:cNvSpPr>
            <a:spLocks noGrp="1"/>
          </p:cNvSpPr>
          <p:nvPr>
            <p:ph type="body" idx="10"/>
          </p:nvPr>
        </p:nvSpPr>
        <p:spPr>
          <a:xfrm>
            <a:off x="4119239" y="582119"/>
            <a:ext cx="7715823" cy="259343"/>
          </a:xfrm>
        </p:spPr>
        <p:txBody>
          <a:bodyPr anchor="b">
            <a:normAutofit/>
          </a:bodyPr>
          <a:lstStyle>
            <a:lvl1pPr marL="0" indent="0" algn="r">
              <a:buNone/>
              <a:defRPr sz="1300" b="1">
                <a:solidFill>
                  <a:srgbClr val="9F4981"/>
                </a:solidFill>
                <a:latin typeface="BrutalTypeW00-Light" panose="0200060302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02265818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8351295-E977-1185-C74F-3CA02B4C8C07}"/>
              </a:ext>
            </a:extLst>
          </p:cNvPr>
          <p:cNvSpPr>
            <a:spLocks noGrp="1"/>
          </p:cNvSpPr>
          <p:nvPr>
            <p:ph type="body" idx="1" hasCustomPrompt="1"/>
          </p:nvPr>
        </p:nvSpPr>
        <p:spPr>
          <a:xfrm>
            <a:off x="263239" y="1326058"/>
            <a:ext cx="5756562" cy="823912"/>
          </a:xfrm>
          <a:prstGeom prst="rect">
            <a:avLst/>
          </a:prstGeom>
        </p:spPr>
        <p:txBody>
          <a:bodyPr anchor="b">
            <a:normAutofit/>
          </a:bodyPr>
          <a:lstStyle>
            <a:lvl1pPr marL="0" indent="0">
              <a:buNone/>
              <a:defRPr lang="en-US" sz="2400" b="1" kern="1200" dirty="0">
                <a:solidFill>
                  <a:srgbClr val="82125B"/>
                </a:solidFill>
                <a:latin typeface="Gotham Book" pitchFamily="50" charset="0"/>
                <a:ea typeface="+mn-ea"/>
                <a:cs typeface="Gotham Book"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1DDBBFF-D40B-1BDF-7372-B6358E92AAE1}"/>
              </a:ext>
            </a:extLst>
          </p:cNvPr>
          <p:cNvSpPr>
            <a:spLocks noGrp="1"/>
          </p:cNvSpPr>
          <p:nvPr>
            <p:ph sz="half" idx="2"/>
          </p:nvPr>
        </p:nvSpPr>
        <p:spPr>
          <a:xfrm>
            <a:off x="263239" y="2149970"/>
            <a:ext cx="5756562" cy="3684588"/>
          </a:xfrm>
          <a:prstGeom prst="rect">
            <a:avLst/>
          </a:prstGeom>
        </p:spPr>
        <p:txBody>
          <a:bodyPr/>
          <a:lstStyle>
            <a:lvl1pPr marL="457200" indent="-457200">
              <a:buClr>
                <a:schemeClr val="accent2"/>
              </a:buClr>
              <a:buFont typeface="Wingdings" panose="05000000000000000000" pitchFamily="2" charset="2"/>
              <a:buChar char="§"/>
              <a:defRPr baseline="0">
                <a:latin typeface="Gotham Book" pitchFamily="50" charset="0"/>
              </a:defRPr>
            </a:lvl1pPr>
            <a:lvl2pPr marL="800100" indent="-342900">
              <a:buClr>
                <a:schemeClr val="accent2"/>
              </a:buClr>
              <a:buFont typeface="Wingdings" panose="05000000000000000000" pitchFamily="2" charset="2"/>
              <a:buChar char="§"/>
              <a:defRPr baseline="0">
                <a:latin typeface="Gotham Book" pitchFamily="50" charset="0"/>
              </a:defRPr>
            </a:lvl2pPr>
            <a:lvl3pPr marL="1257300" indent="-342900">
              <a:buClr>
                <a:schemeClr val="accent2"/>
              </a:buClr>
              <a:buFont typeface="Wingdings" panose="05000000000000000000" pitchFamily="2" charset="2"/>
              <a:buChar char="§"/>
              <a:defRPr baseline="0">
                <a:latin typeface="Gotham Book" pitchFamily="50" charset="0"/>
              </a:defRPr>
            </a:lvl3pPr>
            <a:lvl4pPr marL="1657350" indent="-285750">
              <a:buClr>
                <a:schemeClr val="accent2"/>
              </a:buClr>
              <a:buFont typeface="Wingdings" panose="05000000000000000000" pitchFamily="2" charset="2"/>
              <a:buChar char="§"/>
              <a:defRPr baseline="0">
                <a:latin typeface="Gotham Book" pitchFamily="50" charset="0"/>
              </a:defRPr>
            </a:lvl4pPr>
            <a:lvl5pPr marL="2114550" indent="-285750">
              <a:buClr>
                <a:schemeClr val="accent2"/>
              </a:buClr>
              <a:buFont typeface="Wingdings" panose="05000000000000000000" pitchFamily="2" charset="2"/>
              <a:buChar char="§"/>
              <a:defRPr baseline="0">
                <a:latin typeface="Gotham Book"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0D2C7FFF-16DA-D7E2-9DF9-875A7589E717}"/>
              </a:ext>
            </a:extLst>
          </p:cNvPr>
          <p:cNvSpPr>
            <a:spLocks noGrp="1"/>
          </p:cNvSpPr>
          <p:nvPr>
            <p:ph type="body" sz="quarter" idx="3" hasCustomPrompt="1"/>
          </p:nvPr>
        </p:nvSpPr>
        <p:spPr>
          <a:xfrm>
            <a:off x="6172200" y="1326058"/>
            <a:ext cx="5662862" cy="823912"/>
          </a:xfrm>
          <a:prstGeom prst="rect">
            <a:avLst/>
          </a:prstGeom>
        </p:spPr>
        <p:txBody>
          <a:bodyPr anchor="b">
            <a:normAutofit/>
          </a:bodyPr>
          <a:lstStyle>
            <a:lvl1pPr marL="0" indent="0">
              <a:buNone/>
              <a:defRPr lang="en-US" sz="2400" b="1" kern="1200" dirty="0">
                <a:solidFill>
                  <a:srgbClr val="82125B"/>
                </a:solidFill>
                <a:latin typeface="Gotham Book" pitchFamily="50" charset="0"/>
                <a:ea typeface="+mn-ea"/>
                <a:cs typeface="Gotham Book"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2C391EE1-3840-D58E-8295-0228FAC621B3}"/>
              </a:ext>
            </a:extLst>
          </p:cNvPr>
          <p:cNvSpPr>
            <a:spLocks noGrp="1"/>
          </p:cNvSpPr>
          <p:nvPr>
            <p:ph sz="quarter" idx="4"/>
          </p:nvPr>
        </p:nvSpPr>
        <p:spPr>
          <a:xfrm>
            <a:off x="6172200" y="2149970"/>
            <a:ext cx="5662862" cy="368458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17">
            <a:extLst>
              <a:ext uri="{FF2B5EF4-FFF2-40B4-BE49-F238E27FC236}">
                <a16:creationId xmlns:a16="http://schemas.microsoft.com/office/drawing/2014/main" id="{5D6AED9F-8DAF-F397-FD69-51F4727B0227}"/>
              </a:ext>
            </a:extLst>
          </p:cNvPr>
          <p:cNvSpPr>
            <a:spLocks noGrp="1"/>
          </p:cNvSpPr>
          <p:nvPr>
            <p:ph type="sldNum" sz="quarter" idx="10"/>
          </p:nvPr>
        </p:nvSpPr>
        <p:spPr>
          <a:xfrm>
            <a:off x="9091863" y="6086843"/>
            <a:ext cx="2743200" cy="365125"/>
          </a:xfrm>
          <a:prstGeom prst="rect">
            <a:avLst/>
          </a:prstGeom>
        </p:spPr>
        <p:txBody>
          <a:bodyPr vert="horz" lIns="91440" tIns="45720" rIns="91440" bIns="45720" rtlCol="0" anchor="ctr"/>
          <a:lstStyle>
            <a:lvl1pPr algn="r">
              <a:defRPr sz="1800" b="0">
                <a:solidFill>
                  <a:srgbClr val="DD4E15"/>
                </a:solidFill>
                <a:latin typeface="Arial Nova" panose="020B0504020202020204" pitchFamily="34" charset="0"/>
                <a:cs typeface="Gotham Book" pitchFamily="50" charset="0"/>
              </a:defRPr>
            </a:lvl1pPr>
          </a:lstStyle>
          <a:p>
            <a:fld id="{EA912FC1-3766-4A9B-8E4A-DAC751D889CC}" type="slidenum">
              <a:rPr lang="en-ZA" smtClean="0"/>
              <a:pPr/>
              <a:t>‹#›</a:t>
            </a:fld>
            <a:r>
              <a:rPr lang="en-ZA" dirty="0"/>
              <a:t> of 16</a:t>
            </a:r>
          </a:p>
        </p:txBody>
      </p:sp>
      <p:pic>
        <p:nvPicPr>
          <p:cNvPr id="16" name="Picture 15">
            <a:extLst>
              <a:ext uri="{FF2B5EF4-FFF2-40B4-BE49-F238E27FC236}">
                <a16:creationId xmlns:a16="http://schemas.microsoft.com/office/drawing/2014/main" id="{AA7515F7-D674-B3E2-E823-15CACD63CAC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306" y="265166"/>
            <a:ext cx="1819660" cy="624841"/>
          </a:xfrm>
          <a:prstGeom prst="rect">
            <a:avLst/>
          </a:prstGeom>
        </p:spPr>
      </p:pic>
      <p:pic>
        <p:nvPicPr>
          <p:cNvPr id="17" name="Picture 16">
            <a:extLst>
              <a:ext uri="{FF2B5EF4-FFF2-40B4-BE49-F238E27FC236}">
                <a16:creationId xmlns:a16="http://schemas.microsoft.com/office/drawing/2014/main" id="{1D940358-C9F0-367C-E3EE-49080793C6E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21436" y="841462"/>
            <a:ext cx="9447179" cy="54121"/>
          </a:xfrm>
          <a:prstGeom prst="rect">
            <a:avLst/>
          </a:prstGeom>
        </p:spPr>
      </p:pic>
      <p:sp>
        <p:nvSpPr>
          <p:cNvPr id="19" name="Title 1">
            <a:extLst>
              <a:ext uri="{FF2B5EF4-FFF2-40B4-BE49-F238E27FC236}">
                <a16:creationId xmlns:a16="http://schemas.microsoft.com/office/drawing/2014/main" id="{02AAD047-C708-A596-FCB7-F5D03D09F879}"/>
              </a:ext>
            </a:extLst>
          </p:cNvPr>
          <p:cNvSpPr>
            <a:spLocks noGrp="1"/>
          </p:cNvSpPr>
          <p:nvPr>
            <p:ph type="title"/>
          </p:nvPr>
        </p:nvSpPr>
        <p:spPr>
          <a:xfrm>
            <a:off x="3839371" y="226541"/>
            <a:ext cx="7995691" cy="318492"/>
          </a:xfrm>
        </p:spPr>
        <p:txBody>
          <a:bodyPr>
            <a:normAutofit/>
          </a:bodyPr>
          <a:lstStyle>
            <a:lvl1pPr algn="r">
              <a:defRPr sz="2100" b="0" baseline="0">
                <a:solidFill>
                  <a:srgbClr val="9F4981"/>
                </a:solidFill>
                <a:latin typeface="BrutalTypeW00-Bold" panose="02000603020000020004" pitchFamily="2" charset="0"/>
              </a:defRPr>
            </a:lvl1pPr>
          </a:lstStyle>
          <a:p>
            <a:r>
              <a:rPr lang="en-US" dirty="0"/>
              <a:t>Click to edit Master title style</a:t>
            </a:r>
          </a:p>
        </p:txBody>
      </p:sp>
      <p:sp>
        <p:nvSpPr>
          <p:cNvPr id="20" name="Text Placeholder 2">
            <a:extLst>
              <a:ext uri="{FF2B5EF4-FFF2-40B4-BE49-F238E27FC236}">
                <a16:creationId xmlns:a16="http://schemas.microsoft.com/office/drawing/2014/main" id="{51B6C45D-238D-E2BE-28BF-12E3F8996F4F}"/>
              </a:ext>
            </a:extLst>
          </p:cNvPr>
          <p:cNvSpPr>
            <a:spLocks noGrp="1"/>
          </p:cNvSpPr>
          <p:nvPr>
            <p:ph type="body" idx="11"/>
          </p:nvPr>
        </p:nvSpPr>
        <p:spPr>
          <a:xfrm>
            <a:off x="4119239" y="582119"/>
            <a:ext cx="7715823" cy="259343"/>
          </a:xfrm>
        </p:spPr>
        <p:txBody>
          <a:bodyPr anchor="b">
            <a:normAutofit/>
          </a:bodyPr>
          <a:lstStyle>
            <a:lvl1pPr marL="0" indent="0" algn="r">
              <a:buNone/>
              <a:defRPr sz="1300" b="1">
                <a:solidFill>
                  <a:srgbClr val="9F4981"/>
                </a:solidFill>
                <a:latin typeface="BrutalTypeW00-Light" panose="0200060302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04511254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9" name="Slide Number Placeholder 17">
            <a:extLst>
              <a:ext uri="{FF2B5EF4-FFF2-40B4-BE49-F238E27FC236}">
                <a16:creationId xmlns:a16="http://schemas.microsoft.com/office/drawing/2014/main" id="{9211A668-AD2B-82B4-C468-B5B37E388D68}"/>
              </a:ext>
            </a:extLst>
          </p:cNvPr>
          <p:cNvSpPr>
            <a:spLocks noGrp="1"/>
          </p:cNvSpPr>
          <p:nvPr>
            <p:ph type="sldNum" sz="quarter" idx="10"/>
          </p:nvPr>
        </p:nvSpPr>
        <p:spPr>
          <a:xfrm>
            <a:off x="9091862" y="6266334"/>
            <a:ext cx="2743200" cy="365125"/>
          </a:xfrm>
          <a:prstGeom prst="rect">
            <a:avLst/>
          </a:prstGeom>
        </p:spPr>
        <p:txBody>
          <a:bodyPr vert="horz" lIns="91440" tIns="45720" rIns="91440" bIns="45720" rtlCol="0" anchor="ctr"/>
          <a:lstStyle>
            <a:lvl1pPr algn="r">
              <a:defRPr sz="1800" b="0">
                <a:solidFill>
                  <a:srgbClr val="DD4E15"/>
                </a:solidFill>
                <a:latin typeface="Arial Nova" panose="020B0504020202020204" pitchFamily="34" charset="0"/>
                <a:cs typeface="Gotham Book" pitchFamily="50" charset="0"/>
              </a:defRPr>
            </a:lvl1pPr>
          </a:lstStyle>
          <a:p>
            <a:fld id="{EA912FC1-3766-4A9B-8E4A-DAC751D889CC}" type="slidenum">
              <a:rPr lang="en-ZA" smtClean="0"/>
              <a:pPr/>
              <a:t>‹#›</a:t>
            </a:fld>
            <a:r>
              <a:rPr lang="en-ZA" dirty="0"/>
              <a:t> of 16</a:t>
            </a:r>
          </a:p>
        </p:txBody>
      </p:sp>
      <p:pic>
        <p:nvPicPr>
          <p:cNvPr id="12" name="Picture 11">
            <a:extLst>
              <a:ext uri="{FF2B5EF4-FFF2-40B4-BE49-F238E27FC236}">
                <a16:creationId xmlns:a16="http://schemas.microsoft.com/office/drawing/2014/main" id="{88A6DBDC-1A67-559C-48C2-586FEAAC3B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306" y="265166"/>
            <a:ext cx="1819660" cy="624841"/>
          </a:xfrm>
          <a:prstGeom prst="rect">
            <a:avLst/>
          </a:prstGeom>
        </p:spPr>
      </p:pic>
      <p:pic>
        <p:nvPicPr>
          <p:cNvPr id="13" name="Picture 12">
            <a:extLst>
              <a:ext uri="{FF2B5EF4-FFF2-40B4-BE49-F238E27FC236}">
                <a16:creationId xmlns:a16="http://schemas.microsoft.com/office/drawing/2014/main" id="{E82AA597-5795-8004-4AD3-99D03262603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21436" y="841462"/>
            <a:ext cx="9447179" cy="54121"/>
          </a:xfrm>
          <a:prstGeom prst="rect">
            <a:avLst/>
          </a:prstGeom>
        </p:spPr>
      </p:pic>
      <p:sp>
        <p:nvSpPr>
          <p:cNvPr id="14" name="Title 1">
            <a:extLst>
              <a:ext uri="{FF2B5EF4-FFF2-40B4-BE49-F238E27FC236}">
                <a16:creationId xmlns:a16="http://schemas.microsoft.com/office/drawing/2014/main" id="{EC3CF12E-8BDD-BC7F-3A7E-54FE84111EAE}"/>
              </a:ext>
            </a:extLst>
          </p:cNvPr>
          <p:cNvSpPr>
            <a:spLocks noGrp="1"/>
          </p:cNvSpPr>
          <p:nvPr>
            <p:ph type="title"/>
          </p:nvPr>
        </p:nvSpPr>
        <p:spPr>
          <a:xfrm>
            <a:off x="3839371" y="226541"/>
            <a:ext cx="7995691" cy="318492"/>
          </a:xfrm>
        </p:spPr>
        <p:txBody>
          <a:bodyPr>
            <a:normAutofit/>
          </a:bodyPr>
          <a:lstStyle>
            <a:lvl1pPr algn="r">
              <a:defRPr sz="2100" b="0" baseline="0">
                <a:solidFill>
                  <a:srgbClr val="9F4981"/>
                </a:solidFill>
                <a:latin typeface="BrutalTypeW00-Bold" panose="02000603020000020004" pitchFamily="2" charset="0"/>
              </a:defRPr>
            </a:lvl1pPr>
          </a:lstStyle>
          <a:p>
            <a:r>
              <a:rPr lang="en-US" dirty="0"/>
              <a:t>Click to edit Master title style</a:t>
            </a:r>
          </a:p>
        </p:txBody>
      </p:sp>
      <p:sp>
        <p:nvSpPr>
          <p:cNvPr id="15" name="Text Placeholder 2">
            <a:extLst>
              <a:ext uri="{FF2B5EF4-FFF2-40B4-BE49-F238E27FC236}">
                <a16:creationId xmlns:a16="http://schemas.microsoft.com/office/drawing/2014/main" id="{C3DC8DB4-A986-18B2-F90D-0C2F7F6D7E11}"/>
              </a:ext>
            </a:extLst>
          </p:cNvPr>
          <p:cNvSpPr>
            <a:spLocks noGrp="1"/>
          </p:cNvSpPr>
          <p:nvPr>
            <p:ph type="body" idx="11"/>
          </p:nvPr>
        </p:nvSpPr>
        <p:spPr>
          <a:xfrm>
            <a:off x="4119239" y="582119"/>
            <a:ext cx="7715823" cy="259343"/>
          </a:xfrm>
        </p:spPr>
        <p:txBody>
          <a:bodyPr anchor="b">
            <a:normAutofit/>
          </a:bodyPr>
          <a:lstStyle>
            <a:lvl1pPr marL="0" indent="0" algn="r">
              <a:buNone/>
              <a:defRPr sz="1300" b="1">
                <a:solidFill>
                  <a:srgbClr val="9F4981"/>
                </a:solidFill>
                <a:latin typeface="BrutalTypeW00-Light" panose="0200060302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451246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dirty="0"/>
              <a:t>Click icon to add picture</a:t>
            </a:r>
          </a:p>
        </p:txBody>
      </p:sp>
    </p:spTree>
    <p:extLst>
      <p:ext uri="{BB962C8B-B14F-4D97-AF65-F5344CB8AC3E}">
        <p14:creationId xmlns:p14="http://schemas.microsoft.com/office/powerpoint/2010/main" val="405107154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Slide Number Placeholder 17">
            <a:extLst>
              <a:ext uri="{FF2B5EF4-FFF2-40B4-BE49-F238E27FC236}">
                <a16:creationId xmlns:a16="http://schemas.microsoft.com/office/drawing/2014/main" id="{73190506-AA20-5272-9931-68206953532B}"/>
              </a:ext>
            </a:extLst>
          </p:cNvPr>
          <p:cNvSpPr>
            <a:spLocks noGrp="1"/>
          </p:cNvSpPr>
          <p:nvPr>
            <p:ph type="sldNum" sz="quarter" idx="10"/>
          </p:nvPr>
        </p:nvSpPr>
        <p:spPr>
          <a:xfrm>
            <a:off x="9091863" y="6086843"/>
            <a:ext cx="2743200" cy="365125"/>
          </a:xfrm>
          <a:prstGeom prst="rect">
            <a:avLst/>
          </a:prstGeom>
        </p:spPr>
        <p:txBody>
          <a:bodyPr vert="horz" lIns="91440" tIns="45720" rIns="91440" bIns="45720" rtlCol="0" anchor="ctr"/>
          <a:lstStyle>
            <a:lvl1pPr algn="r">
              <a:defRPr sz="2400" b="1">
                <a:solidFill>
                  <a:srgbClr val="DD4E15"/>
                </a:solidFill>
                <a:latin typeface="Gotham Book" pitchFamily="50" charset="0"/>
                <a:cs typeface="Gotham Book" pitchFamily="50" charset="0"/>
              </a:defRPr>
            </a:lvl1pPr>
          </a:lstStyle>
          <a:p>
            <a:fld id="{EA912FC1-3766-4A9B-8E4A-DAC751D889CC}" type="slidenum">
              <a:rPr lang="en-ZA" smtClean="0"/>
              <a:pPr/>
              <a:t>‹#›</a:t>
            </a:fld>
            <a:endParaRPr lang="en-ZA" dirty="0"/>
          </a:p>
        </p:txBody>
      </p:sp>
    </p:spTree>
    <p:extLst>
      <p:ext uri="{BB962C8B-B14F-4D97-AF65-F5344CB8AC3E}">
        <p14:creationId xmlns:p14="http://schemas.microsoft.com/office/powerpoint/2010/main" val="349671096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Shape, square&#10;&#10;Description automatically generated">
            <a:extLst>
              <a:ext uri="{FF2B5EF4-FFF2-40B4-BE49-F238E27FC236}">
                <a16:creationId xmlns:a16="http://schemas.microsoft.com/office/drawing/2014/main" id="{FD1C0815-6CD3-B063-BC34-53256F3EF2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15000" y="259073"/>
            <a:ext cx="6355093" cy="6339853"/>
          </a:xfrm>
          <a:prstGeom prst="rect">
            <a:avLst/>
          </a:prstGeom>
        </p:spPr>
      </p:pic>
      <p:pic>
        <p:nvPicPr>
          <p:cNvPr id="8" name="Picture 7" descr="Background pattern&#10;&#10;Description automatically generated">
            <a:extLst>
              <a:ext uri="{FF2B5EF4-FFF2-40B4-BE49-F238E27FC236}">
                <a16:creationId xmlns:a16="http://schemas.microsoft.com/office/drawing/2014/main" id="{8561F6F8-4D90-6C7D-1AD4-135892709FC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15270" y="259073"/>
            <a:ext cx="2039116" cy="6339853"/>
          </a:xfrm>
          <a:prstGeom prst="rect">
            <a:avLst/>
          </a:prstGeom>
        </p:spPr>
      </p:pic>
      <p:sp>
        <p:nvSpPr>
          <p:cNvPr id="2" name="Title 1">
            <a:extLst>
              <a:ext uri="{FF2B5EF4-FFF2-40B4-BE49-F238E27FC236}">
                <a16:creationId xmlns:a16="http://schemas.microsoft.com/office/drawing/2014/main" id="{8B633103-140D-A10A-91AE-58E64026CC9F}"/>
              </a:ext>
            </a:extLst>
          </p:cNvPr>
          <p:cNvSpPr>
            <a:spLocks noGrp="1"/>
          </p:cNvSpPr>
          <p:nvPr>
            <p:ph type="title"/>
          </p:nvPr>
        </p:nvSpPr>
        <p:spPr>
          <a:xfrm>
            <a:off x="6320588" y="1709738"/>
            <a:ext cx="5026861" cy="2852737"/>
          </a:xfrm>
          <a:prstGeom prst="rect">
            <a:avLst/>
          </a:prstGeom>
        </p:spPr>
        <p:txBody>
          <a:bodyPr anchor="b">
            <a:normAutofit/>
          </a:bodyPr>
          <a:lstStyle>
            <a:lvl1pPr>
              <a:defRPr sz="5000" baseline="0">
                <a:solidFill>
                  <a:schemeClr val="bg1"/>
                </a:solidFill>
                <a:latin typeface="Gotham Book" pitchFamily="50"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7FFC9F98-7473-E754-BA0B-A245994109B4}"/>
              </a:ext>
            </a:extLst>
          </p:cNvPr>
          <p:cNvSpPr>
            <a:spLocks noGrp="1"/>
          </p:cNvSpPr>
          <p:nvPr>
            <p:ph type="body" idx="1"/>
          </p:nvPr>
        </p:nvSpPr>
        <p:spPr>
          <a:xfrm>
            <a:off x="6320588" y="4589463"/>
            <a:ext cx="5026862" cy="1500187"/>
          </a:xfrm>
          <a:prstGeom prst="rect">
            <a:avLst/>
          </a:prstGeom>
        </p:spPr>
        <p:txBody>
          <a:bodyPr/>
          <a:lstStyle>
            <a:lvl1pPr marL="0" indent="0">
              <a:buNone/>
              <a:defRPr sz="2400" baseline="0">
                <a:solidFill>
                  <a:schemeClr val="bg1"/>
                </a:solidFill>
                <a:latin typeface="Gotham Book"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9" name="Picture 8" descr="A picture containing text, clock&#10;&#10;Description automatically generated">
            <a:extLst>
              <a:ext uri="{FF2B5EF4-FFF2-40B4-BE49-F238E27FC236}">
                <a16:creationId xmlns:a16="http://schemas.microsoft.com/office/drawing/2014/main" id="{BF072B5E-0D1D-24DD-3774-303B94D5437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4294" y="2974030"/>
            <a:ext cx="2694437" cy="911354"/>
          </a:xfrm>
          <a:prstGeom prst="rect">
            <a:avLst/>
          </a:prstGeom>
        </p:spPr>
      </p:pic>
    </p:spTree>
    <p:extLst>
      <p:ext uri="{BB962C8B-B14F-4D97-AF65-F5344CB8AC3E}">
        <p14:creationId xmlns:p14="http://schemas.microsoft.com/office/powerpoint/2010/main" val="16829429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E07A1E-C49D-6521-806D-DE564FEC3476}"/>
              </a:ext>
            </a:extLst>
          </p:cNvPr>
          <p:cNvSpPr>
            <a:spLocks noGrp="1"/>
          </p:cNvSpPr>
          <p:nvPr>
            <p:ph idx="1"/>
          </p:nvPr>
        </p:nvSpPr>
        <p:spPr>
          <a:xfrm>
            <a:off x="356936" y="1988597"/>
            <a:ext cx="11478127" cy="4188365"/>
          </a:xfrm>
          <a:prstGeom prst="rect">
            <a:avLst/>
          </a:prstGeom>
        </p:spPr>
        <p:txBody>
          <a:bodyPr/>
          <a:lstStyle>
            <a:lvl1pPr marL="457200" indent="-457200">
              <a:buClr>
                <a:schemeClr val="accent2"/>
              </a:buClr>
              <a:buFont typeface="Wingdings" panose="05000000000000000000" pitchFamily="2" charset="2"/>
              <a:buChar char="§"/>
              <a:defRPr baseline="0">
                <a:latin typeface="Gotham Book" pitchFamily="50" charset="0"/>
              </a:defRPr>
            </a:lvl1pPr>
            <a:lvl2pPr marL="800100" indent="-342900">
              <a:buClr>
                <a:schemeClr val="accent2"/>
              </a:buClr>
              <a:buFont typeface="Wingdings" panose="05000000000000000000" pitchFamily="2" charset="2"/>
              <a:buChar char="§"/>
              <a:defRPr baseline="0">
                <a:latin typeface="Gotham Book" pitchFamily="50" charset="0"/>
              </a:defRPr>
            </a:lvl2pPr>
            <a:lvl3pPr marL="1257300" indent="-342900">
              <a:buClr>
                <a:schemeClr val="accent2"/>
              </a:buClr>
              <a:buFont typeface="Wingdings" panose="05000000000000000000" pitchFamily="2" charset="2"/>
              <a:buChar char="§"/>
              <a:defRPr baseline="0">
                <a:latin typeface="Gotham Book" pitchFamily="50" charset="0"/>
              </a:defRPr>
            </a:lvl3pPr>
            <a:lvl4pPr marL="1657350" indent="-285750">
              <a:buClr>
                <a:schemeClr val="accent2"/>
              </a:buClr>
              <a:buFont typeface="Wingdings" panose="05000000000000000000" pitchFamily="2" charset="2"/>
              <a:buChar char="§"/>
              <a:defRPr baseline="0">
                <a:latin typeface="Gotham Book" pitchFamily="50" charset="0"/>
              </a:defRPr>
            </a:lvl4pPr>
            <a:lvl5pPr marL="2114550" indent="-285750">
              <a:buClr>
                <a:schemeClr val="accent2"/>
              </a:buClr>
              <a:buFont typeface="Wingdings" panose="05000000000000000000" pitchFamily="2" charset="2"/>
              <a:buChar char="§"/>
              <a:defRPr baseline="0">
                <a:latin typeface="Gotham Book"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17">
            <a:extLst>
              <a:ext uri="{FF2B5EF4-FFF2-40B4-BE49-F238E27FC236}">
                <a16:creationId xmlns:a16="http://schemas.microsoft.com/office/drawing/2014/main" id="{7AE722DC-EFAB-6D66-9777-8135A6CD65D6}"/>
              </a:ext>
            </a:extLst>
          </p:cNvPr>
          <p:cNvSpPr>
            <a:spLocks noGrp="1"/>
          </p:cNvSpPr>
          <p:nvPr>
            <p:ph type="sldNum" sz="quarter" idx="4"/>
          </p:nvPr>
        </p:nvSpPr>
        <p:spPr>
          <a:xfrm>
            <a:off x="9091863" y="6086843"/>
            <a:ext cx="2743200" cy="365125"/>
          </a:xfrm>
          <a:prstGeom prst="rect">
            <a:avLst/>
          </a:prstGeom>
        </p:spPr>
        <p:txBody>
          <a:bodyPr vert="horz" lIns="91440" tIns="45720" rIns="91440" bIns="45720" rtlCol="0" anchor="ctr"/>
          <a:lstStyle>
            <a:lvl1pPr algn="r">
              <a:defRPr sz="2400" b="1">
                <a:solidFill>
                  <a:srgbClr val="DD4E15"/>
                </a:solidFill>
                <a:latin typeface="Gotham Book" pitchFamily="50" charset="0"/>
                <a:cs typeface="Gotham Book" pitchFamily="50" charset="0"/>
              </a:defRPr>
            </a:lvl1pPr>
          </a:lstStyle>
          <a:p>
            <a:fld id="{EA912FC1-3766-4A9B-8E4A-DAC751D889CC}" type="slidenum">
              <a:rPr lang="en-ZA" smtClean="0"/>
              <a:pPr/>
              <a:t>‹#›</a:t>
            </a:fld>
            <a:endParaRPr lang="en-ZA" dirty="0"/>
          </a:p>
        </p:txBody>
      </p:sp>
      <p:pic>
        <p:nvPicPr>
          <p:cNvPr id="14" name="Picture 13" descr="Icon&#10;&#10;Description automatically generated">
            <a:extLst>
              <a:ext uri="{FF2B5EF4-FFF2-40B4-BE49-F238E27FC236}">
                <a16:creationId xmlns:a16="http://schemas.microsoft.com/office/drawing/2014/main" id="{178E8FF9-E631-C83A-B6E7-7C02BF0CBE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3239" y="253197"/>
            <a:ext cx="1514859" cy="652273"/>
          </a:xfrm>
          <a:prstGeom prst="rect">
            <a:avLst/>
          </a:prstGeom>
        </p:spPr>
      </p:pic>
      <p:pic>
        <p:nvPicPr>
          <p:cNvPr id="15" name="Picture 14">
            <a:extLst>
              <a:ext uri="{FF2B5EF4-FFF2-40B4-BE49-F238E27FC236}">
                <a16:creationId xmlns:a16="http://schemas.microsoft.com/office/drawing/2014/main" id="{60387E2D-0D2D-CFC4-E7A3-BE9003CD012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61093" y="247621"/>
            <a:ext cx="10177293" cy="633985"/>
          </a:xfrm>
          <a:prstGeom prst="rect">
            <a:avLst/>
          </a:prstGeom>
        </p:spPr>
      </p:pic>
      <p:sp>
        <p:nvSpPr>
          <p:cNvPr id="7" name="Title 1">
            <a:extLst>
              <a:ext uri="{FF2B5EF4-FFF2-40B4-BE49-F238E27FC236}">
                <a16:creationId xmlns:a16="http://schemas.microsoft.com/office/drawing/2014/main" id="{BD6A6330-417E-DE34-F31A-2561C84DEB65}"/>
              </a:ext>
            </a:extLst>
          </p:cNvPr>
          <p:cNvSpPr>
            <a:spLocks noGrp="1"/>
          </p:cNvSpPr>
          <p:nvPr>
            <p:ph type="title" hasCustomPrompt="1"/>
          </p:nvPr>
        </p:nvSpPr>
        <p:spPr>
          <a:xfrm>
            <a:off x="328474" y="1320480"/>
            <a:ext cx="11506587" cy="602541"/>
          </a:xfrm>
        </p:spPr>
        <p:txBody>
          <a:bodyPr/>
          <a:lstStyle>
            <a:lvl1pPr>
              <a:defRPr lang="en-US" sz="2400" b="1" kern="1200" smtClean="0">
                <a:solidFill>
                  <a:srgbClr val="82125B"/>
                </a:solidFill>
                <a:latin typeface="Gotham Book" pitchFamily="50" charset="0"/>
                <a:ea typeface="+mn-ea"/>
                <a:cs typeface="Gotham Book" pitchFamily="50" charset="0"/>
              </a:defRPr>
            </a:lvl1pPr>
          </a:lstStyle>
          <a:p>
            <a:r>
              <a:rPr lang="en-US" dirty="0"/>
              <a:t>CLICK TO EDIT MASTER TITLE STYLE</a:t>
            </a:r>
          </a:p>
        </p:txBody>
      </p:sp>
    </p:spTree>
    <p:extLst>
      <p:ext uri="{BB962C8B-B14F-4D97-AF65-F5344CB8AC3E}">
        <p14:creationId xmlns:p14="http://schemas.microsoft.com/office/powerpoint/2010/main" val="41263386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E07A1E-C49D-6521-806D-DE564FEC3476}"/>
              </a:ext>
            </a:extLst>
          </p:cNvPr>
          <p:cNvSpPr>
            <a:spLocks noGrp="1"/>
          </p:cNvSpPr>
          <p:nvPr>
            <p:ph idx="1"/>
          </p:nvPr>
        </p:nvSpPr>
        <p:spPr>
          <a:xfrm>
            <a:off x="5708342" y="1988597"/>
            <a:ext cx="6126721" cy="4188365"/>
          </a:xfrm>
          <a:prstGeom prst="rect">
            <a:avLst/>
          </a:prstGeom>
        </p:spPr>
        <p:txBody>
          <a:bodyPr/>
          <a:lstStyle>
            <a:lvl1pPr marL="457200" indent="-457200">
              <a:buClr>
                <a:schemeClr val="accent2"/>
              </a:buClr>
              <a:buFont typeface="Wingdings" panose="05000000000000000000" pitchFamily="2" charset="2"/>
              <a:buChar char="§"/>
              <a:defRPr baseline="0">
                <a:latin typeface="Gotham Book" pitchFamily="50" charset="0"/>
              </a:defRPr>
            </a:lvl1pPr>
            <a:lvl2pPr marL="800100" indent="-342900">
              <a:buClr>
                <a:schemeClr val="accent2"/>
              </a:buClr>
              <a:buFont typeface="Wingdings" panose="05000000000000000000" pitchFamily="2" charset="2"/>
              <a:buChar char="§"/>
              <a:defRPr baseline="0">
                <a:latin typeface="Gotham Book" pitchFamily="50" charset="0"/>
              </a:defRPr>
            </a:lvl2pPr>
            <a:lvl3pPr marL="1257300" indent="-342900">
              <a:buClr>
                <a:schemeClr val="accent2"/>
              </a:buClr>
              <a:buFont typeface="Wingdings" panose="05000000000000000000" pitchFamily="2" charset="2"/>
              <a:buChar char="§"/>
              <a:defRPr baseline="0">
                <a:latin typeface="Gotham Book" pitchFamily="50" charset="0"/>
              </a:defRPr>
            </a:lvl3pPr>
            <a:lvl4pPr marL="1657350" indent="-285750">
              <a:buClr>
                <a:schemeClr val="accent2"/>
              </a:buClr>
              <a:buFont typeface="Wingdings" panose="05000000000000000000" pitchFamily="2" charset="2"/>
              <a:buChar char="§"/>
              <a:defRPr baseline="0">
                <a:latin typeface="Gotham Book" pitchFamily="50" charset="0"/>
              </a:defRPr>
            </a:lvl4pPr>
            <a:lvl5pPr marL="2114550" indent="-285750">
              <a:buClr>
                <a:schemeClr val="accent2"/>
              </a:buClr>
              <a:buFont typeface="Wingdings" panose="05000000000000000000" pitchFamily="2" charset="2"/>
              <a:buChar char="§"/>
              <a:defRPr baseline="0">
                <a:latin typeface="Gotham Book"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17">
            <a:extLst>
              <a:ext uri="{FF2B5EF4-FFF2-40B4-BE49-F238E27FC236}">
                <a16:creationId xmlns:a16="http://schemas.microsoft.com/office/drawing/2014/main" id="{7AE722DC-EFAB-6D66-9777-8135A6CD65D6}"/>
              </a:ext>
            </a:extLst>
          </p:cNvPr>
          <p:cNvSpPr>
            <a:spLocks noGrp="1"/>
          </p:cNvSpPr>
          <p:nvPr>
            <p:ph type="sldNum" sz="quarter" idx="4"/>
          </p:nvPr>
        </p:nvSpPr>
        <p:spPr>
          <a:xfrm>
            <a:off x="9091863" y="6086843"/>
            <a:ext cx="2743200" cy="365125"/>
          </a:xfrm>
          <a:prstGeom prst="rect">
            <a:avLst/>
          </a:prstGeom>
        </p:spPr>
        <p:txBody>
          <a:bodyPr vert="horz" lIns="91440" tIns="45720" rIns="91440" bIns="45720" rtlCol="0" anchor="ctr"/>
          <a:lstStyle>
            <a:lvl1pPr algn="r">
              <a:defRPr sz="2400" b="1">
                <a:solidFill>
                  <a:srgbClr val="DD4E15"/>
                </a:solidFill>
                <a:latin typeface="Gotham Book" pitchFamily="50" charset="0"/>
                <a:cs typeface="Gotham Book" pitchFamily="50" charset="0"/>
              </a:defRPr>
            </a:lvl1pPr>
          </a:lstStyle>
          <a:p>
            <a:fld id="{EA912FC1-3766-4A9B-8E4A-DAC751D889CC}" type="slidenum">
              <a:rPr lang="en-ZA" smtClean="0"/>
              <a:pPr/>
              <a:t>‹#›</a:t>
            </a:fld>
            <a:endParaRPr lang="en-ZA" dirty="0"/>
          </a:p>
        </p:txBody>
      </p:sp>
      <p:sp>
        <p:nvSpPr>
          <p:cNvPr id="12" name="Picture Placeholder 2">
            <a:extLst>
              <a:ext uri="{FF2B5EF4-FFF2-40B4-BE49-F238E27FC236}">
                <a16:creationId xmlns:a16="http://schemas.microsoft.com/office/drawing/2014/main" id="{7580577F-97DE-58CE-E660-44A317D9C091}"/>
              </a:ext>
            </a:extLst>
          </p:cNvPr>
          <p:cNvSpPr>
            <a:spLocks noGrp="1"/>
          </p:cNvSpPr>
          <p:nvPr>
            <p:ph type="pic" idx="10"/>
          </p:nvPr>
        </p:nvSpPr>
        <p:spPr>
          <a:xfrm>
            <a:off x="356937" y="1320480"/>
            <a:ext cx="5155853"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pic>
        <p:nvPicPr>
          <p:cNvPr id="14" name="Picture 13" descr="Icon&#10;&#10;Description automatically generated">
            <a:extLst>
              <a:ext uri="{FF2B5EF4-FFF2-40B4-BE49-F238E27FC236}">
                <a16:creationId xmlns:a16="http://schemas.microsoft.com/office/drawing/2014/main" id="{178E8FF9-E631-C83A-B6E7-7C02BF0CBE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3239" y="253197"/>
            <a:ext cx="1514859" cy="652273"/>
          </a:xfrm>
          <a:prstGeom prst="rect">
            <a:avLst/>
          </a:prstGeom>
        </p:spPr>
      </p:pic>
      <p:pic>
        <p:nvPicPr>
          <p:cNvPr id="15" name="Picture 14">
            <a:extLst>
              <a:ext uri="{FF2B5EF4-FFF2-40B4-BE49-F238E27FC236}">
                <a16:creationId xmlns:a16="http://schemas.microsoft.com/office/drawing/2014/main" id="{60387E2D-0D2D-CFC4-E7A3-BE9003CD012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61093" y="247621"/>
            <a:ext cx="10177293" cy="633985"/>
          </a:xfrm>
          <a:prstGeom prst="rect">
            <a:avLst/>
          </a:prstGeom>
        </p:spPr>
      </p:pic>
      <p:sp>
        <p:nvSpPr>
          <p:cNvPr id="9" name="Title 1">
            <a:extLst>
              <a:ext uri="{FF2B5EF4-FFF2-40B4-BE49-F238E27FC236}">
                <a16:creationId xmlns:a16="http://schemas.microsoft.com/office/drawing/2014/main" id="{1CE4BDD4-61BE-F2F9-22FA-70837EF9DD32}"/>
              </a:ext>
            </a:extLst>
          </p:cNvPr>
          <p:cNvSpPr>
            <a:spLocks noGrp="1"/>
          </p:cNvSpPr>
          <p:nvPr>
            <p:ph type="title" hasCustomPrompt="1"/>
          </p:nvPr>
        </p:nvSpPr>
        <p:spPr>
          <a:xfrm>
            <a:off x="5708340" y="1320480"/>
            <a:ext cx="6126721" cy="602541"/>
          </a:xfrm>
        </p:spPr>
        <p:txBody>
          <a:bodyPr/>
          <a:lstStyle>
            <a:lvl1pPr>
              <a:defRPr lang="en-US" sz="2400" b="1" kern="1200" smtClean="0">
                <a:solidFill>
                  <a:srgbClr val="82125B"/>
                </a:solidFill>
                <a:latin typeface="Gotham Book" pitchFamily="50" charset="0"/>
                <a:ea typeface="+mn-ea"/>
                <a:cs typeface="Gotham Book" pitchFamily="50" charset="0"/>
              </a:defRPr>
            </a:lvl1pPr>
          </a:lstStyle>
          <a:p>
            <a:r>
              <a:rPr lang="en-US" dirty="0"/>
              <a:t>CLICK TO EDIT MASTER TITLE STYLE</a:t>
            </a:r>
          </a:p>
        </p:txBody>
      </p:sp>
    </p:spTree>
    <p:extLst>
      <p:ext uri="{BB962C8B-B14F-4D97-AF65-F5344CB8AC3E}">
        <p14:creationId xmlns:p14="http://schemas.microsoft.com/office/powerpoint/2010/main" val="132250333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74C0B1EB-C0AA-38A1-812F-B3E082CA29E1}"/>
              </a:ext>
            </a:extLst>
          </p:cNvPr>
          <p:cNvSpPr>
            <a:spLocks noGrp="1"/>
          </p:cNvSpPr>
          <p:nvPr>
            <p:ph type="title" hasCustomPrompt="1"/>
          </p:nvPr>
        </p:nvSpPr>
        <p:spPr>
          <a:xfrm>
            <a:off x="310088" y="1000115"/>
            <a:ext cx="11571823" cy="602541"/>
          </a:xfrm>
        </p:spPr>
        <p:txBody>
          <a:bodyPr/>
          <a:lstStyle>
            <a:lvl1pPr>
              <a:defRPr lang="en-US" sz="2400" b="1" kern="1200" smtClean="0">
                <a:solidFill>
                  <a:srgbClr val="82125B"/>
                </a:solidFill>
                <a:latin typeface="Gotham Book" pitchFamily="50" charset="0"/>
                <a:ea typeface="+mn-ea"/>
                <a:cs typeface="Gotham Book" pitchFamily="50"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18351295-E977-1185-C74F-3CA02B4C8C07}"/>
              </a:ext>
            </a:extLst>
          </p:cNvPr>
          <p:cNvSpPr>
            <a:spLocks noGrp="1"/>
          </p:cNvSpPr>
          <p:nvPr>
            <p:ph type="body" idx="1"/>
          </p:nvPr>
        </p:nvSpPr>
        <p:spPr>
          <a:xfrm>
            <a:off x="310087" y="1721165"/>
            <a:ext cx="5709711" cy="652273"/>
          </a:xfrm>
          <a:prstGeom prst="rect">
            <a:avLst/>
          </a:prstGeom>
        </p:spPr>
        <p:txBody>
          <a:bodyPr anchor="b"/>
          <a:lstStyle>
            <a:lvl1pPr marL="0" indent="0">
              <a:buNone/>
              <a:defRPr sz="2400" b="1">
                <a:latin typeface="BrutalTypeW00-Bold" panose="0200060302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1DDBBFF-D40B-1BDF-7372-B6358E92AAE1}"/>
              </a:ext>
            </a:extLst>
          </p:cNvPr>
          <p:cNvSpPr>
            <a:spLocks noGrp="1"/>
          </p:cNvSpPr>
          <p:nvPr>
            <p:ph sz="half" idx="2"/>
          </p:nvPr>
        </p:nvSpPr>
        <p:spPr>
          <a:xfrm>
            <a:off x="310088" y="2521213"/>
            <a:ext cx="5709711" cy="3684588"/>
          </a:xfrm>
          <a:prstGeom prst="rect">
            <a:avLst/>
          </a:prstGeom>
        </p:spPr>
        <p:txBody>
          <a:bodyPr/>
          <a:lstStyle>
            <a:lvl1pPr marL="457200" indent="-457200">
              <a:buClr>
                <a:schemeClr val="accent2"/>
              </a:buClr>
              <a:buFont typeface="Wingdings" panose="05000000000000000000" pitchFamily="2" charset="2"/>
              <a:buChar char="§"/>
              <a:defRPr baseline="0">
                <a:latin typeface="Gotham Book" pitchFamily="50" charset="0"/>
              </a:defRPr>
            </a:lvl1pPr>
            <a:lvl2pPr marL="800100" indent="-342900">
              <a:buClr>
                <a:schemeClr val="accent2"/>
              </a:buClr>
              <a:buFont typeface="Wingdings" panose="05000000000000000000" pitchFamily="2" charset="2"/>
              <a:buChar char="§"/>
              <a:defRPr baseline="0">
                <a:latin typeface="Gotham Book" pitchFamily="50" charset="0"/>
              </a:defRPr>
            </a:lvl2pPr>
            <a:lvl3pPr marL="1257300" indent="-342900">
              <a:buClr>
                <a:schemeClr val="accent2"/>
              </a:buClr>
              <a:buFont typeface="Wingdings" panose="05000000000000000000" pitchFamily="2" charset="2"/>
              <a:buChar char="§"/>
              <a:defRPr baseline="0">
                <a:latin typeface="Gotham Book" pitchFamily="50" charset="0"/>
              </a:defRPr>
            </a:lvl3pPr>
            <a:lvl4pPr marL="1657350" indent="-285750">
              <a:buClr>
                <a:schemeClr val="accent2"/>
              </a:buClr>
              <a:buFont typeface="Wingdings" panose="05000000000000000000" pitchFamily="2" charset="2"/>
              <a:buChar char="§"/>
              <a:defRPr baseline="0">
                <a:latin typeface="Gotham Book" pitchFamily="50" charset="0"/>
              </a:defRPr>
            </a:lvl4pPr>
            <a:lvl5pPr marL="2114550" indent="-285750">
              <a:buClr>
                <a:schemeClr val="accent2"/>
              </a:buClr>
              <a:buFont typeface="Wingdings" panose="05000000000000000000" pitchFamily="2" charset="2"/>
              <a:buChar char="§"/>
              <a:defRPr baseline="0">
                <a:latin typeface="Gotham Book"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17">
            <a:extLst>
              <a:ext uri="{FF2B5EF4-FFF2-40B4-BE49-F238E27FC236}">
                <a16:creationId xmlns:a16="http://schemas.microsoft.com/office/drawing/2014/main" id="{5D6AED9F-8DAF-F397-FD69-51F4727B0227}"/>
              </a:ext>
            </a:extLst>
          </p:cNvPr>
          <p:cNvSpPr>
            <a:spLocks noGrp="1"/>
          </p:cNvSpPr>
          <p:nvPr>
            <p:ph type="sldNum" sz="quarter" idx="10"/>
          </p:nvPr>
        </p:nvSpPr>
        <p:spPr>
          <a:xfrm>
            <a:off x="9091863" y="6086843"/>
            <a:ext cx="2743200" cy="365125"/>
          </a:xfrm>
          <a:prstGeom prst="rect">
            <a:avLst/>
          </a:prstGeom>
        </p:spPr>
        <p:txBody>
          <a:bodyPr vert="horz" lIns="91440" tIns="45720" rIns="91440" bIns="45720" rtlCol="0" anchor="ctr"/>
          <a:lstStyle>
            <a:lvl1pPr algn="r">
              <a:defRPr sz="2400" b="1">
                <a:solidFill>
                  <a:srgbClr val="DD4E15"/>
                </a:solidFill>
                <a:latin typeface="Gotham Book" pitchFamily="50" charset="0"/>
                <a:cs typeface="Gotham Book" pitchFamily="50" charset="0"/>
              </a:defRPr>
            </a:lvl1pPr>
          </a:lstStyle>
          <a:p>
            <a:fld id="{EA912FC1-3766-4A9B-8E4A-DAC751D889CC}" type="slidenum">
              <a:rPr lang="en-ZA" smtClean="0"/>
              <a:pPr/>
              <a:t>‹#›</a:t>
            </a:fld>
            <a:endParaRPr lang="en-ZA" dirty="0"/>
          </a:p>
        </p:txBody>
      </p:sp>
      <p:pic>
        <p:nvPicPr>
          <p:cNvPr id="11" name="Picture 10" descr="Icon&#10;&#10;Description automatically generated">
            <a:extLst>
              <a:ext uri="{FF2B5EF4-FFF2-40B4-BE49-F238E27FC236}">
                <a16:creationId xmlns:a16="http://schemas.microsoft.com/office/drawing/2014/main" id="{A0A6FF94-542F-A571-9787-28595210354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3239" y="253197"/>
            <a:ext cx="1514859" cy="652273"/>
          </a:xfrm>
          <a:prstGeom prst="rect">
            <a:avLst/>
          </a:prstGeom>
        </p:spPr>
      </p:pic>
      <p:pic>
        <p:nvPicPr>
          <p:cNvPr id="12" name="Picture 11">
            <a:extLst>
              <a:ext uri="{FF2B5EF4-FFF2-40B4-BE49-F238E27FC236}">
                <a16:creationId xmlns:a16="http://schemas.microsoft.com/office/drawing/2014/main" id="{31E537E1-6E73-629B-23B7-52D7AEDBD7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61093" y="247621"/>
            <a:ext cx="10177293" cy="633985"/>
          </a:xfrm>
          <a:prstGeom prst="rect">
            <a:avLst/>
          </a:prstGeom>
        </p:spPr>
      </p:pic>
      <p:sp>
        <p:nvSpPr>
          <p:cNvPr id="15" name="Text Placeholder 2">
            <a:extLst>
              <a:ext uri="{FF2B5EF4-FFF2-40B4-BE49-F238E27FC236}">
                <a16:creationId xmlns:a16="http://schemas.microsoft.com/office/drawing/2014/main" id="{14B99C7A-F905-BE75-7AD0-18BFAB717C3C}"/>
              </a:ext>
            </a:extLst>
          </p:cNvPr>
          <p:cNvSpPr>
            <a:spLocks noGrp="1"/>
          </p:cNvSpPr>
          <p:nvPr>
            <p:ph type="body" idx="11"/>
          </p:nvPr>
        </p:nvSpPr>
        <p:spPr>
          <a:xfrm>
            <a:off x="6172203" y="1697301"/>
            <a:ext cx="5709711" cy="676137"/>
          </a:xfrm>
          <a:prstGeom prst="rect">
            <a:avLst/>
          </a:prstGeom>
        </p:spPr>
        <p:txBody>
          <a:bodyPr anchor="b"/>
          <a:lstStyle>
            <a:lvl1pPr marL="0" indent="0">
              <a:buNone/>
              <a:defRPr sz="2400" b="1">
                <a:latin typeface="BrutalTypeW00-Bold" panose="0200060302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6" name="Content Placeholder 3">
            <a:extLst>
              <a:ext uri="{FF2B5EF4-FFF2-40B4-BE49-F238E27FC236}">
                <a16:creationId xmlns:a16="http://schemas.microsoft.com/office/drawing/2014/main" id="{DD7D252D-8689-1C28-8FF2-F6E5FCE5C272}"/>
              </a:ext>
            </a:extLst>
          </p:cNvPr>
          <p:cNvSpPr>
            <a:spLocks noGrp="1"/>
          </p:cNvSpPr>
          <p:nvPr>
            <p:ph sz="half" idx="12"/>
          </p:nvPr>
        </p:nvSpPr>
        <p:spPr>
          <a:xfrm>
            <a:off x="6172203" y="2521213"/>
            <a:ext cx="5709711" cy="3684588"/>
          </a:xfrm>
          <a:prstGeom prst="rect">
            <a:avLst/>
          </a:prstGeom>
        </p:spPr>
        <p:txBody>
          <a:bodyPr/>
          <a:lstStyle>
            <a:lvl1pPr marL="457200" indent="-457200">
              <a:buClr>
                <a:schemeClr val="accent2"/>
              </a:buClr>
              <a:buFont typeface="Wingdings" panose="05000000000000000000" pitchFamily="2" charset="2"/>
              <a:buChar char="§"/>
              <a:defRPr baseline="0">
                <a:latin typeface="Gotham Book" pitchFamily="50" charset="0"/>
              </a:defRPr>
            </a:lvl1pPr>
            <a:lvl2pPr marL="800100" indent="-342900">
              <a:buClr>
                <a:schemeClr val="accent2"/>
              </a:buClr>
              <a:buFont typeface="Wingdings" panose="05000000000000000000" pitchFamily="2" charset="2"/>
              <a:buChar char="§"/>
              <a:defRPr baseline="0">
                <a:latin typeface="Gotham Book" pitchFamily="50" charset="0"/>
              </a:defRPr>
            </a:lvl2pPr>
            <a:lvl3pPr marL="1257300" indent="-342900">
              <a:buClr>
                <a:schemeClr val="accent2"/>
              </a:buClr>
              <a:buFont typeface="Wingdings" panose="05000000000000000000" pitchFamily="2" charset="2"/>
              <a:buChar char="§"/>
              <a:defRPr baseline="0">
                <a:latin typeface="Gotham Book" pitchFamily="50" charset="0"/>
              </a:defRPr>
            </a:lvl3pPr>
            <a:lvl4pPr marL="1657350" indent="-285750">
              <a:buClr>
                <a:schemeClr val="accent2"/>
              </a:buClr>
              <a:buFont typeface="Wingdings" panose="05000000000000000000" pitchFamily="2" charset="2"/>
              <a:buChar char="§"/>
              <a:defRPr baseline="0">
                <a:latin typeface="Gotham Book" pitchFamily="50" charset="0"/>
              </a:defRPr>
            </a:lvl4pPr>
            <a:lvl5pPr marL="2114550" indent="-285750">
              <a:buClr>
                <a:schemeClr val="accent2"/>
              </a:buClr>
              <a:buFont typeface="Wingdings" panose="05000000000000000000" pitchFamily="2" charset="2"/>
              <a:buChar char="§"/>
              <a:defRPr baseline="0">
                <a:latin typeface="Gotham Book"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0504631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6E722FF4-CFB4-062B-8A2A-72D4C5BA0B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3239" y="253197"/>
            <a:ext cx="1514859" cy="652273"/>
          </a:xfrm>
          <a:prstGeom prst="rect">
            <a:avLst/>
          </a:prstGeom>
        </p:spPr>
      </p:pic>
      <p:pic>
        <p:nvPicPr>
          <p:cNvPr id="7" name="Picture 6">
            <a:extLst>
              <a:ext uri="{FF2B5EF4-FFF2-40B4-BE49-F238E27FC236}">
                <a16:creationId xmlns:a16="http://schemas.microsoft.com/office/drawing/2014/main" id="{AB198B7A-3625-34BB-6B7B-DB81CC11944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61093" y="247621"/>
            <a:ext cx="10177293" cy="633985"/>
          </a:xfrm>
          <a:prstGeom prst="rect">
            <a:avLst/>
          </a:prstGeom>
        </p:spPr>
      </p:pic>
      <p:sp>
        <p:nvSpPr>
          <p:cNvPr id="9" name="Slide Number Placeholder 17">
            <a:extLst>
              <a:ext uri="{FF2B5EF4-FFF2-40B4-BE49-F238E27FC236}">
                <a16:creationId xmlns:a16="http://schemas.microsoft.com/office/drawing/2014/main" id="{9211A668-AD2B-82B4-C468-B5B37E388D68}"/>
              </a:ext>
            </a:extLst>
          </p:cNvPr>
          <p:cNvSpPr>
            <a:spLocks noGrp="1"/>
          </p:cNvSpPr>
          <p:nvPr>
            <p:ph type="sldNum" sz="quarter" idx="10"/>
          </p:nvPr>
        </p:nvSpPr>
        <p:spPr>
          <a:xfrm>
            <a:off x="9091863" y="6086843"/>
            <a:ext cx="2743200" cy="365125"/>
          </a:xfrm>
          <a:prstGeom prst="rect">
            <a:avLst/>
          </a:prstGeom>
        </p:spPr>
        <p:txBody>
          <a:bodyPr vert="horz" lIns="91440" tIns="45720" rIns="91440" bIns="45720" rtlCol="0" anchor="ctr"/>
          <a:lstStyle>
            <a:lvl1pPr algn="r">
              <a:defRPr sz="2400" b="1">
                <a:solidFill>
                  <a:srgbClr val="DD4E15"/>
                </a:solidFill>
                <a:latin typeface="Gotham Book" pitchFamily="50" charset="0"/>
                <a:cs typeface="Gotham Book" pitchFamily="50" charset="0"/>
              </a:defRPr>
            </a:lvl1pPr>
          </a:lstStyle>
          <a:p>
            <a:fld id="{EA912FC1-3766-4A9B-8E4A-DAC751D889CC}" type="slidenum">
              <a:rPr lang="en-ZA" smtClean="0"/>
              <a:pPr/>
              <a:t>‹#›</a:t>
            </a:fld>
            <a:endParaRPr lang="en-ZA" dirty="0"/>
          </a:p>
        </p:txBody>
      </p:sp>
      <p:sp>
        <p:nvSpPr>
          <p:cNvPr id="10" name="Title 1">
            <a:extLst>
              <a:ext uri="{FF2B5EF4-FFF2-40B4-BE49-F238E27FC236}">
                <a16:creationId xmlns:a16="http://schemas.microsoft.com/office/drawing/2014/main" id="{A0188707-0404-EEED-EFDA-315F529AE797}"/>
              </a:ext>
            </a:extLst>
          </p:cNvPr>
          <p:cNvSpPr>
            <a:spLocks noGrp="1"/>
          </p:cNvSpPr>
          <p:nvPr>
            <p:ph type="title" hasCustomPrompt="1"/>
          </p:nvPr>
        </p:nvSpPr>
        <p:spPr>
          <a:xfrm>
            <a:off x="310088" y="991237"/>
            <a:ext cx="11571823" cy="602541"/>
          </a:xfrm>
        </p:spPr>
        <p:txBody>
          <a:bodyPr/>
          <a:lstStyle>
            <a:lvl1pPr>
              <a:defRPr lang="en-US" sz="2400" b="1" kern="1200" smtClean="0">
                <a:solidFill>
                  <a:srgbClr val="82125B"/>
                </a:solidFill>
                <a:latin typeface="Gotham Book" pitchFamily="50" charset="0"/>
                <a:ea typeface="+mn-ea"/>
                <a:cs typeface="Gotham Book" pitchFamily="50" charset="0"/>
              </a:defRPr>
            </a:lvl1pPr>
          </a:lstStyle>
          <a:p>
            <a:r>
              <a:rPr lang="en-US" dirty="0"/>
              <a:t>CLICK TO EDIT MASTER TITLE STYLE</a:t>
            </a:r>
          </a:p>
        </p:txBody>
      </p:sp>
    </p:spTree>
    <p:extLst>
      <p:ext uri="{BB962C8B-B14F-4D97-AF65-F5344CB8AC3E}">
        <p14:creationId xmlns:p14="http://schemas.microsoft.com/office/powerpoint/2010/main" val="133801030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C350187-964C-A251-B912-C734D4F6733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E7814C1-F690-6048-C6E2-22823826BF7E}"/>
              </a:ext>
            </a:extLst>
          </p:cNvPr>
          <p:cNvSpPr>
            <a:spLocks noGrp="1"/>
          </p:cNvSpPr>
          <p:nvPr>
            <p:ph type="body" sz="half" idx="2"/>
          </p:nvPr>
        </p:nvSpPr>
        <p:spPr>
          <a:xfrm>
            <a:off x="839788" y="3429000"/>
            <a:ext cx="3932237" cy="2439988"/>
          </a:xfrm>
          <a:prstGeom prst="rect">
            <a:avLst/>
          </a:prstGeom>
        </p:spPr>
        <p:txBody>
          <a:bodyPr/>
          <a:lstStyle>
            <a:lvl1pPr marL="0" indent="0">
              <a:buNone/>
              <a:defRPr sz="1600">
                <a:solidFill>
                  <a:srgbClr val="9F4981"/>
                </a:solidFill>
                <a:latin typeface="Gotham Book" pitchFamily="50" charset="0"/>
                <a:cs typeface="Gotham Book" pitchFamily="50"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75568211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30894-8192-85F1-E1D5-6DBD06F491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a:extLst>
              <a:ext uri="{FF2B5EF4-FFF2-40B4-BE49-F238E27FC236}">
                <a16:creationId xmlns:a16="http://schemas.microsoft.com/office/drawing/2014/main" id="{DBDBD223-7456-0102-7FAB-FDF7372B5C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a:extLst>
              <a:ext uri="{FF2B5EF4-FFF2-40B4-BE49-F238E27FC236}">
                <a16:creationId xmlns:a16="http://schemas.microsoft.com/office/drawing/2014/main" id="{CAC05886-BE65-5AAE-435B-1A943E2B4F1B}"/>
              </a:ext>
            </a:extLst>
          </p:cNvPr>
          <p:cNvSpPr>
            <a:spLocks noGrp="1"/>
          </p:cNvSpPr>
          <p:nvPr>
            <p:ph type="dt" sz="half" idx="10"/>
          </p:nvPr>
        </p:nvSpPr>
        <p:spPr/>
        <p:txBody>
          <a:bodyPr/>
          <a:lstStyle/>
          <a:p>
            <a:fld id="{672A3434-F2A1-4CBD-AE2A-7A141C9E2DC4}" type="datetimeFigureOut">
              <a:rPr lang="en-ZA" smtClean="0"/>
              <a:t>2024/03/18</a:t>
            </a:fld>
            <a:endParaRPr lang="en-ZA"/>
          </a:p>
        </p:txBody>
      </p:sp>
      <p:sp>
        <p:nvSpPr>
          <p:cNvPr id="5" name="Footer Placeholder 4">
            <a:extLst>
              <a:ext uri="{FF2B5EF4-FFF2-40B4-BE49-F238E27FC236}">
                <a16:creationId xmlns:a16="http://schemas.microsoft.com/office/drawing/2014/main" id="{71C7EF92-D75E-8C83-D919-6913A319E208}"/>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989C673D-64C2-7EF6-05FA-B1FB901C94E4}"/>
              </a:ext>
            </a:extLst>
          </p:cNvPr>
          <p:cNvSpPr>
            <a:spLocks noGrp="1"/>
          </p:cNvSpPr>
          <p:nvPr>
            <p:ph type="sldNum" sz="quarter" idx="12"/>
          </p:nvPr>
        </p:nvSpPr>
        <p:spPr/>
        <p:txBody>
          <a:bodyPr/>
          <a:lstStyle/>
          <a:p>
            <a:fld id="{89EDCA5C-4A24-436F-9694-E8236398788C}" type="slidenum">
              <a:rPr lang="en-ZA" smtClean="0"/>
              <a:t>‹#›</a:t>
            </a:fld>
            <a:endParaRPr lang="en-ZA"/>
          </a:p>
        </p:txBody>
      </p:sp>
    </p:spTree>
    <p:extLst>
      <p:ext uri="{BB962C8B-B14F-4D97-AF65-F5344CB8AC3E}">
        <p14:creationId xmlns:p14="http://schemas.microsoft.com/office/powerpoint/2010/main" val="82557925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2EB23-BD22-EC28-1C75-F8183E8ED15A}"/>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E42C193B-BE7C-C659-B56D-E327B00154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4796E29A-63A2-F01B-B0A8-A66C3DC28E4F}"/>
              </a:ext>
            </a:extLst>
          </p:cNvPr>
          <p:cNvSpPr>
            <a:spLocks noGrp="1"/>
          </p:cNvSpPr>
          <p:nvPr>
            <p:ph type="dt" sz="half" idx="10"/>
          </p:nvPr>
        </p:nvSpPr>
        <p:spPr/>
        <p:txBody>
          <a:bodyPr/>
          <a:lstStyle/>
          <a:p>
            <a:fld id="{672A3434-F2A1-4CBD-AE2A-7A141C9E2DC4}" type="datetimeFigureOut">
              <a:rPr lang="en-ZA" smtClean="0"/>
              <a:t>2024/03/18</a:t>
            </a:fld>
            <a:endParaRPr lang="en-ZA"/>
          </a:p>
        </p:txBody>
      </p:sp>
      <p:sp>
        <p:nvSpPr>
          <p:cNvPr id="5" name="Footer Placeholder 4">
            <a:extLst>
              <a:ext uri="{FF2B5EF4-FFF2-40B4-BE49-F238E27FC236}">
                <a16:creationId xmlns:a16="http://schemas.microsoft.com/office/drawing/2014/main" id="{2EE7A83B-5F7F-DB78-0D5B-71EC7088F7CC}"/>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54F646FC-91F3-C2EF-F87B-0EA8B0C5E740}"/>
              </a:ext>
            </a:extLst>
          </p:cNvPr>
          <p:cNvSpPr>
            <a:spLocks noGrp="1"/>
          </p:cNvSpPr>
          <p:nvPr>
            <p:ph type="sldNum" sz="quarter" idx="12"/>
          </p:nvPr>
        </p:nvSpPr>
        <p:spPr/>
        <p:txBody>
          <a:bodyPr/>
          <a:lstStyle/>
          <a:p>
            <a:fld id="{89EDCA5C-4A24-436F-9694-E8236398788C}" type="slidenum">
              <a:rPr lang="en-ZA" smtClean="0"/>
              <a:t>‹#›</a:t>
            </a:fld>
            <a:endParaRPr lang="en-ZA"/>
          </a:p>
        </p:txBody>
      </p:sp>
    </p:spTree>
    <p:extLst>
      <p:ext uri="{BB962C8B-B14F-4D97-AF65-F5344CB8AC3E}">
        <p14:creationId xmlns:p14="http://schemas.microsoft.com/office/powerpoint/2010/main" val="102061839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C539A-208E-048C-3898-1F69ED3D73C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ZA"/>
          </a:p>
        </p:txBody>
      </p:sp>
      <p:sp>
        <p:nvSpPr>
          <p:cNvPr id="3" name="Text Placeholder 2">
            <a:extLst>
              <a:ext uri="{FF2B5EF4-FFF2-40B4-BE49-F238E27FC236}">
                <a16:creationId xmlns:a16="http://schemas.microsoft.com/office/drawing/2014/main" id="{43541F23-6CC0-898F-3792-D1A49EBDEC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662DBE-D5CB-5783-EC5B-646985E6B16E}"/>
              </a:ext>
            </a:extLst>
          </p:cNvPr>
          <p:cNvSpPr>
            <a:spLocks noGrp="1"/>
          </p:cNvSpPr>
          <p:nvPr>
            <p:ph type="dt" sz="half" idx="10"/>
          </p:nvPr>
        </p:nvSpPr>
        <p:spPr/>
        <p:txBody>
          <a:bodyPr/>
          <a:lstStyle/>
          <a:p>
            <a:fld id="{672A3434-F2A1-4CBD-AE2A-7A141C9E2DC4}" type="datetimeFigureOut">
              <a:rPr lang="en-ZA" smtClean="0"/>
              <a:t>2024/03/18</a:t>
            </a:fld>
            <a:endParaRPr lang="en-ZA"/>
          </a:p>
        </p:txBody>
      </p:sp>
      <p:sp>
        <p:nvSpPr>
          <p:cNvPr id="5" name="Footer Placeholder 4">
            <a:extLst>
              <a:ext uri="{FF2B5EF4-FFF2-40B4-BE49-F238E27FC236}">
                <a16:creationId xmlns:a16="http://schemas.microsoft.com/office/drawing/2014/main" id="{DF33135D-5B2B-E649-E652-CBDE899C117C}"/>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39E60770-0814-8AB7-90C0-994575CC2C36}"/>
              </a:ext>
            </a:extLst>
          </p:cNvPr>
          <p:cNvSpPr>
            <a:spLocks noGrp="1"/>
          </p:cNvSpPr>
          <p:nvPr>
            <p:ph type="sldNum" sz="quarter" idx="12"/>
          </p:nvPr>
        </p:nvSpPr>
        <p:spPr/>
        <p:txBody>
          <a:bodyPr/>
          <a:lstStyle/>
          <a:p>
            <a:fld id="{89EDCA5C-4A24-436F-9694-E8236398788C}" type="slidenum">
              <a:rPr lang="en-ZA" smtClean="0"/>
              <a:t>‹#›</a:t>
            </a:fld>
            <a:endParaRPr lang="en-ZA"/>
          </a:p>
        </p:txBody>
      </p:sp>
    </p:spTree>
    <p:extLst>
      <p:ext uri="{BB962C8B-B14F-4D97-AF65-F5344CB8AC3E}">
        <p14:creationId xmlns:p14="http://schemas.microsoft.com/office/powerpoint/2010/main" val="2664099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slideLayout" Target="../slideLayouts/slideLayout52.xml"/><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29" Type="http://schemas.openxmlformats.org/officeDocument/2006/relationships/slideLayout" Target="../slideLayouts/slideLayout55.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32" Type="http://schemas.openxmlformats.org/officeDocument/2006/relationships/image" Target="../media/image23.png"/><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28" Type="http://schemas.openxmlformats.org/officeDocument/2006/relationships/slideLayout" Target="../slideLayouts/slideLayout54.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31" Type="http://schemas.openxmlformats.org/officeDocument/2006/relationships/theme" Target="../theme/theme3.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slideLayout" Target="../slideLayouts/slideLayout53.xml"/><Relationship Id="rId30"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theme" Target="../theme/theme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theme" Target="../theme/theme6.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image" Target="../media/image35.jpeg"/><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theme" Target="../theme/theme7.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dirty="0">
                <a:solidFill>
                  <a:schemeClr val="bg2"/>
                </a:solidFill>
                <a:cs typeface="MS PGothic" charset="0"/>
              </a:rPr>
              <a:t>Page </a:t>
            </a:r>
            <a:fld id="{95158037-59F0-9C4B-B231-1C776117AADA}" type="slidenum">
              <a:rPr lang="en-US" sz="1067" smtClean="0">
                <a:solidFill>
                  <a:schemeClr val="bg2"/>
                </a:solidFill>
              </a:rPr>
              <a:pPr algn="r">
                <a:defRPr/>
              </a:pPr>
              <a:t>‹#›</a:t>
            </a:fld>
            <a:r>
              <a:rPr lang="en-US" sz="1067" dirty="0">
                <a:solidFill>
                  <a:schemeClr val="bg2"/>
                </a:solidFill>
                <a:cs typeface="MS PGothic" charset="0"/>
              </a:rPr>
              <a:t> | Proprietary and Copyrighted Information</a:t>
            </a:r>
          </a:p>
        </p:txBody>
      </p:sp>
      <p:pic>
        <p:nvPicPr>
          <p:cNvPr id="9" name="Picture 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1406423425"/>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7" r:id="rId12"/>
  </p:sldLayoutIdLst>
  <p:hf hdr="0" ftr="0" dt="0"/>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3328546931"/>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 id="2147483941" r:id="rId13"/>
    <p:sldLayoutId id="2147483942"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3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r>
              <a:rPr lang="en-US" dirty="0"/>
              <a:t>05-24-2021</a:t>
            </a:r>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6DFC2C5-FBBF-1943-8567-35264678A384}" type="slidenum">
              <a:rPr lang="en-US" smtClean="0"/>
              <a:pPr/>
              <a:t>‹#›</a:t>
            </a:fld>
            <a:endParaRPr lang="en-US" dirty="0"/>
          </a:p>
        </p:txBody>
      </p:sp>
      <p:sp>
        <p:nvSpPr>
          <p:cNvPr id="48" name="Title 1">
            <a:extLst>
              <a:ext uri="{FF2B5EF4-FFF2-40B4-BE49-F238E27FC236}">
                <a16:creationId xmlns:a16="http://schemas.microsoft.com/office/drawing/2014/main" id="{ED383699-BBDC-CE66-9DFD-3676F8BA9E9E}"/>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306338076"/>
      </p:ext>
    </p:extLst>
  </p:cSld>
  <p:clrMap bg1="dk1" tx1="lt1" bg2="dk2" tx2="lt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 id="2147483955" r:id="rId12"/>
    <p:sldLayoutId id="2147483956" r:id="rId13"/>
    <p:sldLayoutId id="2147483957" r:id="rId14"/>
    <p:sldLayoutId id="2147483958" r:id="rId15"/>
    <p:sldLayoutId id="2147483959" r:id="rId16"/>
    <p:sldLayoutId id="2147483960" r:id="rId17"/>
    <p:sldLayoutId id="2147483961" r:id="rId18"/>
    <p:sldLayoutId id="2147483962" r:id="rId19"/>
    <p:sldLayoutId id="2147483963" r:id="rId20"/>
    <p:sldLayoutId id="2147483874" r:id="rId21"/>
    <p:sldLayoutId id="2147483906" r:id="rId22"/>
    <p:sldLayoutId id="2147483905" r:id="rId23"/>
    <p:sldLayoutId id="2147483878" r:id="rId24"/>
    <p:sldLayoutId id="2147483875" r:id="rId25"/>
    <p:sldLayoutId id="2147483899" r:id="rId26"/>
    <p:sldLayoutId id="2147483910" r:id="rId27"/>
    <p:sldLayoutId id="2147483911" r:id="rId28"/>
    <p:sldLayoutId id="2147483877" r:id="rId29"/>
    <p:sldLayoutId id="2147483880" r:id="rId30"/>
  </p:sldLayoutIdLst>
  <p:hf hdr="0" ftr="0" dt="0"/>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Placeholder 7">
            <a:extLst>
              <a:ext uri="{FF2B5EF4-FFF2-40B4-BE49-F238E27FC236}">
                <a16:creationId xmlns:a16="http://schemas.microsoft.com/office/drawing/2014/main" id="{0DB1C446-44B0-411C-95DA-4E7AF79230FE}"/>
              </a:ext>
            </a:extLst>
          </p:cNvPr>
          <p:cNvSpPr>
            <a:spLocks noGrp="1"/>
          </p:cNvSpPr>
          <p:nvPr>
            <p:ph type="title"/>
          </p:nvPr>
        </p:nvSpPr>
        <p:spPr>
          <a:xfrm>
            <a:off x="464344" y="299004"/>
            <a:ext cx="11251977" cy="827728"/>
          </a:xfrm>
          <a:prstGeom prst="rect">
            <a:avLst/>
          </a:prstGeom>
        </p:spPr>
        <p:txBody>
          <a:bodyPr vert="horz" lIns="0" tIns="0" rIns="0" bIns="0" rtlCol="0" anchor="t" anchorCtr="0">
            <a:noAutofit/>
          </a:bodyPr>
          <a:lstStyle/>
          <a:p>
            <a:r>
              <a:rPr lang="en-US"/>
              <a:t>Click to edit Master title style</a:t>
            </a:r>
            <a:endParaRPr lang="en-GB"/>
          </a:p>
        </p:txBody>
      </p:sp>
      <p:sp>
        <p:nvSpPr>
          <p:cNvPr id="19" name="Text Placeholder 18">
            <a:extLst>
              <a:ext uri="{FF2B5EF4-FFF2-40B4-BE49-F238E27FC236}">
                <a16:creationId xmlns:a16="http://schemas.microsoft.com/office/drawing/2014/main" id="{F1A0005F-5EF2-41DB-BD79-A81BD1467400}"/>
              </a:ext>
            </a:extLst>
          </p:cNvPr>
          <p:cNvSpPr>
            <a:spLocks noGrp="1"/>
          </p:cNvSpPr>
          <p:nvPr>
            <p:ph type="body" idx="1"/>
          </p:nvPr>
        </p:nvSpPr>
        <p:spPr>
          <a:xfrm>
            <a:off x="464344" y="1801918"/>
            <a:ext cx="11252154" cy="43753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Holder 6">
            <a:extLst>
              <a:ext uri="{FF2B5EF4-FFF2-40B4-BE49-F238E27FC236}">
                <a16:creationId xmlns:a16="http://schemas.microsoft.com/office/drawing/2014/main" id="{D2B029B5-4A1F-4800-9A6C-CCCC90420EC5}"/>
              </a:ext>
            </a:extLst>
          </p:cNvPr>
          <p:cNvSpPr>
            <a:spLocks noGrp="1"/>
          </p:cNvSpPr>
          <p:nvPr>
            <p:ph type="sldNum" sz="quarter" idx="4"/>
          </p:nvPr>
        </p:nvSpPr>
        <p:spPr>
          <a:xfrm>
            <a:off x="11552355" y="6540456"/>
            <a:ext cx="192706" cy="123339"/>
          </a:xfrm>
          <a:prstGeom prst="rect">
            <a:avLst/>
          </a:prstGeom>
        </p:spPr>
        <p:txBody>
          <a:bodyPr wrap="square" lIns="0" tIns="0" rIns="0" bIns="0">
            <a:noAutofit/>
          </a:bodyPr>
          <a:lstStyle>
            <a:lvl1pPr algn="r">
              <a:defRPr sz="902">
                <a:solidFill>
                  <a:schemeClr val="tx1"/>
                </a:solidFill>
              </a:defRPr>
            </a:lvl1pPr>
          </a:lstStyle>
          <a:p>
            <a:fld id="{B6F15528-21DE-4FAA-801E-634DDDAF4B2B}" type="slidenum">
              <a:rPr lang="en-GB" smtClean="0"/>
              <a:pPr/>
              <a:t>‹#›</a:t>
            </a:fld>
            <a:endParaRPr lang="en-GB"/>
          </a:p>
        </p:txBody>
      </p:sp>
      <p:sp>
        <p:nvSpPr>
          <p:cNvPr id="23" name="object 9">
            <a:extLst>
              <a:ext uri="{FF2B5EF4-FFF2-40B4-BE49-F238E27FC236}">
                <a16:creationId xmlns:a16="http://schemas.microsoft.com/office/drawing/2014/main" id="{8F04E1BC-C5D0-4DED-82E0-43862160EEF4}"/>
              </a:ext>
            </a:extLst>
          </p:cNvPr>
          <p:cNvSpPr/>
          <p:nvPr userDrawn="1"/>
        </p:nvSpPr>
        <p:spPr>
          <a:xfrm>
            <a:off x="0" y="6759249"/>
            <a:ext cx="10114397" cy="97335"/>
          </a:xfrm>
          <a:custGeom>
            <a:avLst/>
            <a:gdLst/>
            <a:ahLst/>
            <a:cxnLst/>
            <a:rect l="l" t="t" r="r" b="b"/>
            <a:pathLst>
              <a:path w="10093325" h="97154">
                <a:moveTo>
                  <a:pt x="10093096" y="0"/>
                </a:moveTo>
                <a:lnTo>
                  <a:pt x="0" y="0"/>
                </a:lnTo>
                <a:lnTo>
                  <a:pt x="0" y="96685"/>
                </a:lnTo>
                <a:lnTo>
                  <a:pt x="10093096" y="96685"/>
                </a:lnTo>
                <a:lnTo>
                  <a:pt x="10093096" y="0"/>
                </a:lnTo>
                <a:close/>
              </a:path>
            </a:pathLst>
          </a:custGeom>
          <a:solidFill>
            <a:srgbClr val="669ED0"/>
          </a:solidFill>
        </p:spPr>
        <p:txBody>
          <a:bodyPr wrap="square" lIns="0" tIns="0" rIns="0" bIns="0" rtlCol="0"/>
          <a:lstStyle/>
          <a:p>
            <a:endParaRPr sz="1803"/>
          </a:p>
        </p:txBody>
      </p:sp>
      <p:sp>
        <p:nvSpPr>
          <p:cNvPr id="24" name="object 10">
            <a:extLst>
              <a:ext uri="{FF2B5EF4-FFF2-40B4-BE49-F238E27FC236}">
                <a16:creationId xmlns:a16="http://schemas.microsoft.com/office/drawing/2014/main" id="{D2DD11B0-6AE6-4574-9B01-C798331E28E0}"/>
              </a:ext>
            </a:extLst>
          </p:cNvPr>
          <p:cNvSpPr/>
          <p:nvPr userDrawn="1"/>
        </p:nvSpPr>
        <p:spPr>
          <a:xfrm>
            <a:off x="10114167" y="6759249"/>
            <a:ext cx="1602268" cy="97335"/>
          </a:xfrm>
          <a:custGeom>
            <a:avLst/>
            <a:gdLst/>
            <a:ahLst/>
            <a:cxnLst/>
            <a:rect l="l" t="t" r="r" b="b"/>
            <a:pathLst>
              <a:path w="1598929" h="97154">
                <a:moveTo>
                  <a:pt x="1598815" y="0"/>
                </a:moveTo>
                <a:lnTo>
                  <a:pt x="0" y="0"/>
                </a:lnTo>
                <a:lnTo>
                  <a:pt x="0" y="96685"/>
                </a:lnTo>
                <a:lnTo>
                  <a:pt x="1598815" y="96685"/>
                </a:lnTo>
                <a:lnTo>
                  <a:pt x="1598815" y="0"/>
                </a:lnTo>
                <a:close/>
              </a:path>
            </a:pathLst>
          </a:custGeom>
          <a:solidFill>
            <a:srgbClr val="8BB0DC"/>
          </a:solidFill>
        </p:spPr>
        <p:txBody>
          <a:bodyPr wrap="square" lIns="0" tIns="0" rIns="0" bIns="0" rtlCol="0"/>
          <a:lstStyle/>
          <a:p>
            <a:endParaRPr sz="1803"/>
          </a:p>
        </p:txBody>
      </p:sp>
      <p:sp>
        <p:nvSpPr>
          <p:cNvPr id="25" name="object 11">
            <a:extLst>
              <a:ext uri="{FF2B5EF4-FFF2-40B4-BE49-F238E27FC236}">
                <a16:creationId xmlns:a16="http://schemas.microsoft.com/office/drawing/2014/main" id="{916857F6-9B69-4C1B-9D02-1668A0234653}"/>
              </a:ext>
            </a:extLst>
          </p:cNvPr>
          <p:cNvSpPr/>
          <p:nvPr userDrawn="1"/>
        </p:nvSpPr>
        <p:spPr>
          <a:xfrm>
            <a:off x="11716320" y="6759249"/>
            <a:ext cx="477244" cy="97335"/>
          </a:xfrm>
          <a:custGeom>
            <a:avLst/>
            <a:gdLst/>
            <a:ahLst/>
            <a:cxnLst/>
            <a:rect l="l" t="t" r="r" b="b"/>
            <a:pathLst>
              <a:path w="476250" h="97154">
                <a:moveTo>
                  <a:pt x="476084" y="0"/>
                </a:moveTo>
                <a:lnTo>
                  <a:pt x="0" y="0"/>
                </a:lnTo>
                <a:lnTo>
                  <a:pt x="0" y="96685"/>
                </a:lnTo>
                <a:lnTo>
                  <a:pt x="476084" y="96685"/>
                </a:lnTo>
                <a:lnTo>
                  <a:pt x="476084" y="0"/>
                </a:lnTo>
                <a:close/>
              </a:path>
            </a:pathLst>
          </a:custGeom>
          <a:solidFill>
            <a:srgbClr val="20609F"/>
          </a:solidFill>
        </p:spPr>
        <p:txBody>
          <a:bodyPr wrap="square" lIns="0" tIns="0" rIns="0" bIns="0" rtlCol="0"/>
          <a:lstStyle/>
          <a:p>
            <a:endParaRPr sz="1803"/>
          </a:p>
        </p:txBody>
      </p:sp>
      <p:sp>
        <p:nvSpPr>
          <p:cNvPr id="26" name="object 2">
            <a:extLst>
              <a:ext uri="{FF2B5EF4-FFF2-40B4-BE49-F238E27FC236}">
                <a16:creationId xmlns:a16="http://schemas.microsoft.com/office/drawing/2014/main" id="{E830A7CC-125D-4ED6-8BCE-90965ED8A0C0}"/>
              </a:ext>
            </a:extLst>
          </p:cNvPr>
          <p:cNvSpPr/>
          <p:nvPr userDrawn="1"/>
        </p:nvSpPr>
        <p:spPr>
          <a:xfrm>
            <a:off x="477074" y="6471885"/>
            <a:ext cx="11239420" cy="0"/>
          </a:xfrm>
          <a:custGeom>
            <a:avLst/>
            <a:gdLst/>
            <a:ahLst/>
            <a:cxnLst/>
            <a:rect l="l" t="t" r="r" b="b"/>
            <a:pathLst>
              <a:path w="11216005">
                <a:moveTo>
                  <a:pt x="0" y="0"/>
                </a:moveTo>
                <a:lnTo>
                  <a:pt x="11215839" y="0"/>
                </a:lnTo>
              </a:path>
            </a:pathLst>
          </a:custGeom>
          <a:ln w="6350">
            <a:solidFill>
              <a:srgbClr val="000000"/>
            </a:solidFill>
          </a:ln>
        </p:spPr>
        <p:txBody>
          <a:bodyPr wrap="square" lIns="0" tIns="0" rIns="0" bIns="0" rtlCol="0"/>
          <a:lstStyle/>
          <a:p>
            <a:endParaRPr sz="902"/>
          </a:p>
        </p:txBody>
      </p:sp>
      <p:sp>
        <p:nvSpPr>
          <p:cNvPr id="27" name="Holder 4">
            <a:extLst>
              <a:ext uri="{FF2B5EF4-FFF2-40B4-BE49-F238E27FC236}">
                <a16:creationId xmlns:a16="http://schemas.microsoft.com/office/drawing/2014/main" id="{29C95F6D-236B-4285-9C29-02199BB59E4F}"/>
              </a:ext>
            </a:extLst>
          </p:cNvPr>
          <p:cNvSpPr>
            <a:spLocks noGrp="1"/>
          </p:cNvSpPr>
          <p:nvPr>
            <p:ph type="ftr" sz="quarter" idx="3"/>
          </p:nvPr>
        </p:nvSpPr>
        <p:spPr>
          <a:xfrm>
            <a:off x="815690" y="6540456"/>
            <a:ext cx="5050522" cy="123339"/>
          </a:xfrm>
          <a:prstGeom prst="rect">
            <a:avLst/>
          </a:prstGeom>
        </p:spPr>
        <p:txBody>
          <a:bodyPr wrap="square" lIns="0" tIns="0" rIns="0" bIns="0">
            <a:noAutofit/>
          </a:bodyPr>
          <a:lstStyle>
            <a:lvl1pPr algn="l">
              <a:defRPr sz="902">
                <a:solidFill>
                  <a:schemeClr val="tx1"/>
                </a:solidFill>
              </a:defRPr>
            </a:lvl1pPr>
          </a:lstStyle>
          <a:p>
            <a:r>
              <a:rPr lang="en-GB"/>
              <a:t>IESBA Meeting | Firm Culture &amp; Governance | March 2024</a:t>
            </a:r>
          </a:p>
        </p:txBody>
      </p:sp>
      <p:sp>
        <p:nvSpPr>
          <p:cNvPr id="28" name="Holder 4">
            <a:extLst>
              <a:ext uri="{FF2B5EF4-FFF2-40B4-BE49-F238E27FC236}">
                <a16:creationId xmlns:a16="http://schemas.microsoft.com/office/drawing/2014/main" id="{F0E6C676-3774-425E-B3EC-A2AEC754BD3E}"/>
              </a:ext>
            </a:extLst>
          </p:cNvPr>
          <p:cNvSpPr txBox="1">
            <a:spLocks/>
          </p:cNvSpPr>
          <p:nvPr userDrawn="1"/>
        </p:nvSpPr>
        <p:spPr>
          <a:xfrm>
            <a:off x="472696" y="6540456"/>
            <a:ext cx="360752" cy="123339"/>
          </a:xfrm>
          <a:prstGeom prst="rect">
            <a:avLst/>
          </a:prstGeom>
        </p:spPr>
        <p:txBody>
          <a:bodyPr wrap="square" lIns="0" tIns="0" rIns="0" bIns="0">
            <a:noAutofit/>
          </a:bodyPr>
          <a:lstStyle>
            <a:defPPr>
              <a:defRPr lang="en-US"/>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02" b="1"/>
              <a:t>FRC</a:t>
            </a:r>
            <a:r>
              <a:rPr lang="en-GB" sz="902" b="1" spc="200">
                <a:latin typeface="Segoe UI" panose="020B0502040204020203" pitchFamily="34" charset="0"/>
                <a:cs typeface="Segoe UI" panose="020B0502040204020203" pitchFamily="34" charset="0"/>
              </a:rPr>
              <a:t> </a:t>
            </a:r>
            <a:r>
              <a:rPr lang="en-GB" sz="902"/>
              <a:t>|</a:t>
            </a:r>
            <a:r>
              <a:rPr lang="en-GB" sz="902" spc="204"/>
              <a:t> </a:t>
            </a:r>
            <a:endParaRPr lang="en-GB" sz="902" b="1"/>
          </a:p>
        </p:txBody>
      </p:sp>
    </p:spTree>
    <p:extLst>
      <p:ext uri="{BB962C8B-B14F-4D97-AF65-F5344CB8AC3E}">
        <p14:creationId xmlns:p14="http://schemas.microsoft.com/office/powerpoint/2010/main" val="4213348229"/>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 id="2147483976" r:id="rId12"/>
    <p:sldLayoutId id="2147483977" r:id="rId13"/>
    <p:sldLayoutId id="2147483978" r:id="rId14"/>
    <p:sldLayoutId id="2147483979" r:id="rId15"/>
    <p:sldLayoutId id="2147483980" r:id="rId16"/>
    <p:sldLayoutId id="2147483981" r:id="rId17"/>
    <p:sldLayoutId id="2147483982" r:id="rId18"/>
    <p:sldLayoutId id="2147483983" r:id="rId19"/>
    <p:sldLayoutId id="2147483984" r:id="rId20"/>
    <p:sldLayoutId id="2147483985" r:id="rId21"/>
    <p:sldLayoutId id="2147483986" r:id="rId22"/>
    <p:sldLayoutId id="2147483987" r:id="rId23"/>
    <p:sldLayoutId id="2147483988" r:id="rId24"/>
    <p:sldLayoutId id="2147483989" r:id="rId25"/>
    <p:sldLayoutId id="2147483990" r:id="rId26"/>
    <p:sldLayoutId id="2147483991" r:id="rId27"/>
  </p:sldLayoutIdLst>
  <p:hf hdr="0" dt="0"/>
  <p:txStyles>
    <p:titleStyle>
      <a:lvl1pPr marL="0" indent="0" eaLnBrk="1" hangingPunct="1">
        <a:tabLst>
          <a:tab pos="540776" algn="l"/>
        </a:tabLst>
        <a:defRPr sz="2405" b="1">
          <a:solidFill>
            <a:schemeClr val="tx1"/>
          </a:solidFill>
          <a:latin typeface="+mj-lt"/>
          <a:ea typeface="+mj-ea"/>
          <a:cs typeface="Segoe UI" panose="020B0502040204020203" pitchFamily="34" charset="0"/>
        </a:defRPr>
      </a:lvl1pPr>
    </p:titleStyle>
    <p:bodyStyle>
      <a:lvl1pPr marL="0" eaLnBrk="1" hangingPunct="1">
        <a:lnSpc>
          <a:spcPct val="108000"/>
        </a:lnSpc>
        <a:defRPr sz="1603" b="1">
          <a:solidFill>
            <a:schemeClr val="accent1"/>
          </a:solidFill>
          <a:latin typeface="+mn-lt"/>
          <a:ea typeface="+mn-ea"/>
          <a:cs typeface="+mn-cs"/>
        </a:defRPr>
      </a:lvl1pPr>
      <a:lvl2pPr marL="0" indent="0" eaLnBrk="1" hangingPunct="1">
        <a:lnSpc>
          <a:spcPct val="108000"/>
        </a:lnSpc>
        <a:defRPr sz="1603">
          <a:solidFill>
            <a:srgbClr val="243645"/>
          </a:solidFill>
          <a:latin typeface="+mn-lt"/>
          <a:ea typeface="+mn-ea"/>
          <a:cs typeface="+mn-cs"/>
        </a:defRPr>
      </a:lvl2pPr>
      <a:lvl3pPr marL="181319" indent="-181319" eaLnBrk="1" hangingPunct="1">
        <a:lnSpc>
          <a:spcPct val="108000"/>
        </a:lnSpc>
        <a:buClr>
          <a:schemeClr val="accent2"/>
        </a:buClr>
        <a:buFont typeface="Arial" panose="020B0604020202020204" pitchFamily="34" charset="0"/>
        <a:buChar char="•"/>
        <a:defRPr sz="1403">
          <a:solidFill>
            <a:srgbClr val="243645"/>
          </a:solidFill>
          <a:latin typeface="+mn-lt"/>
          <a:ea typeface="+mn-ea"/>
          <a:cs typeface="+mn-cs"/>
        </a:defRPr>
      </a:lvl3pPr>
      <a:lvl4pPr marL="359457" indent="-178138" eaLnBrk="1" hangingPunct="1">
        <a:lnSpc>
          <a:spcPct val="108000"/>
        </a:lnSpc>
        <a:buClr>
          <a:schemeClr val="accent2"/>
        </a:buClr>
        <a:buFont typeface="Arial" panose="020B0604020202020204" pitchFamily="34" charset="0"/>
        <a:buChar char="–"/>
        <a:defRPr sz="1403">
          <a:solidFill>
            <a:srgbClr val="243645"/>
          </a:solidFill>
          <a:latin typeface="+mn-lt"/>
          <a:ea typeface="+mn-ea"/>
          <a:cs typeface="+mn-cs"/>
        </a:defRPr>
      </a:lvl4pPr>
      <a:lvl5pPr marL="531232" indent="-171776" eaLnBrk="1" hangingPunct="1">
        <a:lnSpc>
          <a:spcPct val="108000"/>
        </a:lnSpc>
        <a:buClr>
          <a:schemeClr val="accent2"/>
        </a:buClr>
        <a:buFont typeface="Arial" panose="020B0604020202020204" pitchFamily="34" charset="0"/>
        <a:buChar char="&gt;"/>
        <a:defRPr lang="en-US" sz="1403" dirty="0">
          <a:solidFill>
            <a:srgbClr val="243645"/>
          </a:solidFill>
          <a:latin typeface="+mn-lt"/>
          <a:ea typeface="+mn-ea"/>
          <a:cs typeface="+mn-cs"/>
        </a:defRPr>
      </a:lvl5pPr>
      <a:lvl6pPr marL="0" indent="0" algn="l" eaLnBrk="1" hangingPunct="1">
        <a:lnSpc>
          <a:spcPct val="108000"/>
        </a:lnSpc>
        <a:defRPr sz="1403" b="1">
          <a:latin typeface="+mn-lt"/>
          <a:ea typeface="+mn-ea"/>
          <a:cs typeface="+mn-cs"/>
        </a:defRPr>
      </a:lvl6pPr>
      <a:lvl7pPr marL="0" indent="0" algn="l" eaLnBrk="1" hangingPunct="1">
        <a:lnSpc>
          <a:spcPct val="108000"/>
        </a:lnSpc>
        <a:defRPr sz="1603">
          <a:solidFill>
            <a:schemeClr val="accent1"/>
          </a:solidFill>
          <a:latin typeface="+mn-lt"/>
          <a:ea typeface="+mn-ea"/>
          <a:cs typeface="+mn-cs"/>
        </a:defRPr>
      </a:lvl7pPr>
      <a:lvl8pPr marL="540776" indent="0" eaLnBrk="1" hangingPunct="1">
        <a:lnSpc>
          <a:spcPct val="108000"/>
        </a:lnSpc>
        <a:defRPr sz="1603">
          <a:latin typeface="+mn-lt"/>
          <a:ea typeface="+mn-ea"/>
          <a:cs typeface="+mn-cs"/>
        </a:defRPr>
      </a:lvl8pPr>
      <a:lvl9pPr marL="0" indent="0" algn="l" eaLnBrk="1" hangingPunct="1">
        <a:lnSpc>
          <a:spcPct val="108000"/>
        </a:lnSpc>
        <a:defRPr>
          <a:latin typeface="Segoe UI Semibold" panose="020B0702040204020203" pitchFamily="34" charset="0"/>
          <a:ea typeface="+mn-ea"/>
          <a:cs typeface="Segoe UI Semibold" panose="020B0702040204020203" pitchFamily="34" charset="0"/>
        </a:defRPr>
      </a:lvl9pPr>
    </p:bodyStyle>
    <p:otherStyle>
      <a:lvl1pPr marL="0" eaLnBrk="1" hangingPunct="1">
        <a:defRPr>
          <a:latin typeface="+mn-lt"/>
          <a:ea typeface="+mn-ea"/>
          <a:cs typeface="+mn-cs"/>
        </a:defRPr>
      </a:lvl1pPr>
      <a:lvl2pPr marL="458069" eaLnBrk="1" hangingPunct="1">
        <a:defRPr>
          <a:latin typeface="+mn-lt"/>
          <a:ea typeface="+mn-ea"/>
          <a:cs typeface="+mn-cs"/>
        </a:defRPr>
      </a:lvl2pPr>
      <a:lvl3pPr marL="916137" eaLnBrk="1" hangingPunct="1">
        <a:defRPr>
          <a:latin typeface="+mn-lt"/>
          <a:ea typeface="+mn-ea"/>
          <a:cs typeface="+mn-cs"/>
        </a:defRPr>
      </a:lvl3pPr>
      <a:lvl4pPr marL="1374206" eaLnBrk="1" hangingPunct="1">
        <a:defRPr>
          <a:latin typeface="+mn-lt"/>
          <a:ea typeface="+mn-ea"/>
          <a:cs typeface="+mn-cs"/>
        </a:defRPr>
      </a:lvl4pPr>
      <a:lvl5pPr marL="1832275" eaLnBrk="1" hangingPunct="1">
        <a:defRPr>
          <a:latin typeface="+mn-lt"/>
          <a:ea typeface="+mn-ea"/>
          <a:cs typeface="+mn-cs"/>
        </a:defRPr>
      </a:lvl5pPr>
      <a:lvl6pPr marL="2290343" eaLnBrk="1" hangingPunct="1">
        <a:defRPr>
          <a:latin typeface="+mn-lt"/>
          <a:ea typeface="+mn-ea"/>
          <a:cs typeface="+mn-cs"/>
        </a:defRPr>
      </a:lvl6pPr>
      <a:lvl7pPr marL="2748412" eaLnBrk="1" hangingPunct="1">
        <a:defRPr>
          <a:latin typeface="+mn-lt"/>
          <a:ea typeface="+mn-ea"/>
          <a:cs typeface="+mn-cs"/>
        </a:defRPr>
      </a:lvl7pPr>
      <a:lvl8pPr marL="3206481" eaLnBrk="1" hangingPunct="1">
        <a:defRPr>
          <a:latin typeface="+mn-lt"/>
          <a:ea typeface="+mn-ea"/>
          <a:cs typeface="+mn-cs"/>
        </a:defRPr>
      </a:lvl8pPr>
      <a:lvl9pPr marL="3664549" eaLnBrk="1" hangingPunct="1">
        <a:defRPr>
          <a:latin typeface="+mn-lt"/>
          <a:ea typeface="+mn-ea"/>
          <a:cs typeface="+mn-cs"/>
        </a:defRPr>
      </a:lvl9pPr>
    </p:otherStyle>
  </p:txStyles>
  <p:extLst>
    <p:ext uri="{27BBF7A9-308A-43DC-89C8-2F10F3537804}">
      <p15:sldGuideLst xmlns:p15="http://schemas.microsoft.com/office/powerpoint/2012/main">
        <p15:guide id="1" orient="horz" pos="2156">
          <p15:clr>
            <a:srgbClr val="F26B43"/>
          </p15:clr>
        </p15:guide>
        <p15:guide id="2" pos="3832">
          <p15:clr>
            <a:srgbClr val="F26B43"/>
          </p15:clr>
        </p15:guide>
        <p15:guide id="3" pos="294">
          <p15:clr>
            <a:srgbClr val="F26B43"/>
          </p15:clr>
        </p15:guide>
        <p15:guide id="4" pos="7370">
          <p15:clr>
            <a:srgbClr val="F26B43"/>
          </p15:clr>
        </p15:guide>
        <p15:guide id="5" orient="horz" pos="3885">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F51FBF-E36B-8CF0-2679-A9FFF1F136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DDBBB5D-2320-ED01-9998-2FAB633695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E442E274-527B-E29F-0692-3514AAAD55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F0BCB0-7BFD-4D04-8438-FA9B2D9CC3E9}" type="slidenum">
              <a:rPr lang="en-US" smtClean="0"/>
              <a:t>‹#›</a:t>
            </a:fld>
            <a:endParaRPr lang="en-US" dirty="0"/>
          </a:p>
        </p:txBody>
      </p:sp>
    </p:spTree>
    <p:extLst>
      <p:ext uri="{BB962C8B-B14F-4D97-AF65-F5344CB8AC3E}">
        <p14:creationId xmlns:p14="http://schemas.microsoft.com/office/powerpoint/2010/main" val="103317973"/>
      </p:ext>
    </p:extLst>
  </p:cSld>
  <p:clrMap bg1="lt1" tx1="dk1" bg2="lt2" tx2="dk2" accent1="accent1" accent2="accent2" accent3="accent3" accent4="accent4" accent5="accent5" accent6="accent6" hlink="hlink" folHlink="folHlink"/>
  <p:sldLayoutIdLst>
    <p:sldLayoutId id="2147483993" r:id="rId1"/>
    <p:sldLayoutId id="2147483994" r:id="rId2"/>
    <p:sldLayoutId id="2147483995" r:id="rId3"/>
    <p:sldLayoutId id="2147483996" r:id="rId4"/>
    <p:sldLayoutId id="2147483997" r:id="rId5"/>
    <p:sldLayoutId id="2147483998" r:id="rId6"/>
    <p:sldLayoutId id="2147483999" r:id="rId7"/>
    <p:sldLayoutId id="2147484000" r:id="rId8"/>
    <p:sldLayoutId id="2147484001" r:id="rId9"/>
    <p:sldLayoutId id="2147484002" r:id="rId10"/>
    <p:sldLayoutId id="2147484003" r:id="rId11"/>
    <p:sldLayoutId id="2147484004" r:id="rId12"/>
    <p:sldLayoutId id="2147484005" r:id="rId13"/>
  </p:sldLayoutIdLst>
  <p:hf hdr="0" ftr="0" dt="0"/>
  <p:txStyles>
    <p:titleStyle>
      <a:lvl1pPr algn="l" defTabSz="914400" rtl="0" eaLnBrk="1" latinLnBrk="0" hangingPunct="1">
        <a:lnSpc>
          <a:spcPct val="90000"/>
        </a:lnSpc>
        <a:spcBef>
          <a:spcPct val="0"/>
        </a:spcBef>
        <a:buNone/>
        <a:defRPr sz="4400" kern="1200" baseline="0">
          <a:solidFill>
            <a:schemeClr val="tx1"/>
          </a:solidFill>
          <a:latin typeface="Gotham Book" pitchFamily="50" charset="0"/>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Wingdings" panose="05000000000000000000" pitchFamily="2" charset="2"/>
        <a:buChar char="§"/>
        <a:defRPr sz="2800" kern="1200" baseline="0">
          <a:solidFill>
            <a:schemeClr val="tx1"/>
          </a:solidFill>
          <a:latin typeface="Gotham Book" pitchFamily="50" charset="0"/>
          <a:ea typeface="+mn-ea"/>
          <a:cs typeface="+mn-cs"/>
        </a:defRPr>
      </a:lvl1pPr>
      <a:lvl2pPr marL="685800" indent="-228600" algn="l" defTabSz="914400" rtl="0" eaLnBrk="1" latinLnBrk="0" hangingPunct="1">
        <a:lnSpc>
          <a:spcPct val="90000"/>
        </a:lnSpc>
        <a:spcBef>
          <a:spcPts val="500"/>
        </a:spcBef>
        <a:buClr>
          <a:schemeClr val="accent2"/>
        </a:buClr>
        <a:buFont typeface="Wingdings" panose="05000000000000000000" pitchFamily="2" charset="2"/>
        <a:buChar char="§"/>
        <a:defRPr sz="2400" kern="1200" baseline="0">
          <a:solidFill>
            <a:schemeClr val="tx1"/>
          </a:solidFill>
          <a:latin typeface="Gotham Book" pitchFamily="50" charset="0"/>
          <a:ea typeface="+mn-ea"/>
          <a:cs typeface="+mn-cs"/>
        </a:defRPr>
      </a:lvl2pPr>
      <a:lvl3pPr marL="1143000" indent="-228600" algn="l" defTabSz="914400" rtl="0" eaLnBrk="1" latinLnBrk="0" hangingPunct="1">
        <a:lnSpc>
          <a:spcPct val="90000"/>
        </a:lnSpc>
        <a:spcBef>
          <a:spcPts val="500"/>
        </a:spcBef>
        <a:buClr>
          <a:schemeClr val="accent2"/>
        </a:buClr>
        <a:buFont typeface="Wingdings" panose="05000000000000000000" pitchFamily="2" charset="2"/>
        <a:buChar char="§"/>
        <a:defRPr sz="2000" kern="1200" baseline="0">
          <a:solidFill>
            <a:schemeClr val="tx1"/>
          </a:solidFill>
          <a:latin typeface="Gotham Book" pitchFamily="50" charset="0"/>
          <a:ea typeface="+mn-ea"/>
          <a:cs typeface="+mn-cs"/>
        </a:defRPr>
      </a:lvl3pPr>
      <a:lvl4pPr marL="1600200" indent="-228600" algn="l" defTabSz="914400" rtl="0" eaLnBrk="1" latinLnBrk="0" hangingPunct="1">
        <a:lnSpc>
          <a:spcPct val="90000"/>
        </a:lnSpc>
        <a:spcBef>
          <a:spcPts val="500"/>
        </a:spcBef>
        <a:buClr>
          <a:schemeClr val="accent2"/>
        </a:buClr>
        <a:buFont typeface="Wingdings" panose="05000000000000000000" pitchFamily="2" charset="2"/>
        <a:buChar char="§"/>
        <a:defRPr sz="1800" kern="1200" baseline="0">
          <a:solidFill>
            <a:schemeClr val="tx1"/>
          </a:solidFill>
          <a:latin typeface="Gotham Book" pitchFamily="50" charset="0"/>
          <a:ea typeface="+mn-ea"/>
          <a:cs typeface="+mn-cs"/>
        </a:defRPr>
      </a:lvl4pPr>
      <a:lvl5pPr marL="2057400" indent="-228600" algn="l" defTabSz="914400" rtl="0" eaLnBrk="1" latinLnBrk="0" hangingPunct="1">
        <a:lnSpc>
          <a:spcPct val="90000"/>
        </a:lnSpc>
        <a:spcBef>
          <a:spcPts val="500"/>
        </a:spcBef>
        <a:buClr>
          <a:schemeClr val="accent2"/>
        </a:buClr>
        <a:buFont typeface="Wingdings" panose="05000000000000000000" pitchFamily="2" charset="2"/>
        <a:buChar char="§"/>
        <a:defRPr sz="1800" kern="1200" baseline="0">
          <a:solidFill>
            <a:schemeClr val="tx1"/>
          </a:solidFill>
          <a:latin typeface="Gotham Book"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774116-FB97-DBAE-B313-AF6ABA1E3F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a:extLst>
              <a:ext uri="{FF2B5EF4-FFF2-40B4-BE49-F238E27FC236}">
                <a16:creationId xmlns:a16="http://schemas.microsoft.com/office/drawing/2014/main" id="{12D9B113-B64E-9664-A37F-D94AFDBB34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C758578A-A7F0-C0F2-428A-D5FDAF717F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A3434-F2A1-4CBD-AE2A-7A141C9E2DC4}" type="datetimeFigureOut">
              <a:rPr lang="en-ZA" smtClean="0"/>
              <a:t>2024/03/18</a:t>
            </a:fld>
            <a:endParaRPr lang="en-ZA"/>
          </a:p>
        </p:txBody>
      </p:sp>
      <p:sp>
        <p:nvSpPr>
          <p:cNvPr id="5" name="Footer Placeholder 4">
            <a:extLst>
              <a:ext uri="{FF2B5EF4-FFF2-40B4-BE49-F238E27FC236}">
                <a16:creationId xmlns:a16="http://schemas.microsoft.com/office/drawing/2014/main" id="{65E5726C-2DDA-6762-AB6D-8A4391242D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a:extLst>
              <a:ext uri="{FF2B5EF4-FFF2-40B4-BE49-F238E27FC236}">
                <a16:creationId xmlns:a16="http://schemas.microsoft.com/office/drawing/2014/main" id="{E23794AC-04BA-13DC-370A-1B2BACB007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EDCA5C-4A24-436F-9694-E8236398788C}" type="slidenum">
              <a:rPr lang="en-ZA" smtClean="0"/>
              <a:t>‹#›</a:t>
            </a:fld>
            <a:endParaRPr lang="en-ZA"/>
          </a:p>
        </p:txBody>
      </p:sp>
    </p:spTree>
    <p:extLst>
      <p:ext uri="{BB962C8B-B14F-4D97-AF65-F5344CB8AC3E}">
        <p14:creationId xmlns:p14="http://schemas.microsoft.com/office/powerpoint/2010/main" val="1247073227"/>
      </p:ext>
    </p:extLst>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1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11049035" y="0"/>
            <a:ext cx="114296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defRPr>
            </a:lvl1pPr>
          </a:lstStyle>
          <a:p>
            <a:pPr fontAlgn="base">
              <a:spcBef>
                <a:spcPct val="0"/>
              </a:spcBef>
              <a:spcAft>
                <a:spcPct val="0"/>
              </a:spcAft>
            </a:pPr>
            <a:fld id="{B7FF2060-994C-4818-80EA-25B1F758D9B1}" type="slidenum">
              <a:rPr lang="en-US" smtClean="0">
                <a:solidFill>
                  <a:srgbClr val="FFFFFF"/>
                </a:solidFill>
              </a:rPr>
              <a:pPr fontAlgn="base">
                <a:spcBef>
                  <a:spcPct val="0"/>
                </a:spcBef>
                <a:spcAft>
                  <a:spcPct val="0"/>
                </a:spcAft>
              </a:pPr>
              <a:t>‹#›</a:t>
            </a:fld>
            <a:endParaRPr lang="en-US">
              <a:solidFill>
                <a:srgbClr val="FFFFFF"/>
              </a:solidFill>
            </a:endParaRPr>
          </a:p>
        </p:txBody>
      </p:sp>
    </p:spTree>
    <p:extLst>
      <p:ext uri="{BB962C8B-B14F-4D97-AF65-F5344CB8AC3E}">
        <p14:creationId xmlns:p14="http://schemas.microsoft.com/office/powerpoint/2010/main" val="2801991459"/>
      </p:ext>
    </p:extLst>
  </p:cSld>
  <p:clrMap bg1="lt1" tx1="dk1" bg2="lt2" tx2="dk2" accent1="accent1" accent2="accent2" accent3="accent3" accent4="accent4" accent5="accent5" accent6="accent6" hlink="hlink" folHlink="folHlink"/>
  <p:sldLayoutIdLst>
    <p:sldLayoutId id="2147484020" r:id="rId1"/>
    <p:sldLayoutId id="2147484021" r:id="rId2"/>
    <p:sldLayoutId id="2147484022" r:id="rId3"/>
    <p:sldLayoutId id="2147484023" r:id="rId4"/>
    <p:sldLayoutId id="2147484024" r:id="rId5"/>
    <p:sldLayoutId id="2147484025" r:id="rId6"/>
    <p:sldLayoutId id="2147484026" r:id="rId7"/>
    <p:sldLayoutId id="2147484027" r:id="rId8"/>
    <p:sldLayoutId id="2147484028" r:id="rId9"/>
    <p:sldLayoutId id="2147484029" r:id="rId10"/>
    <p:sldLayoutId id="2147484030" r:id="rId11"/>
  </p:sldLayoutIdLst>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4.xml"/></Relationships>
</file>

<file path=ppt/slides/_rels/slide1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8.xml"/></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fif"/><Relationship Id="rId1" Type="http://schemas.openxmlformats.org/officeDocument/2006/relationships/slideLayout" Target="../slideLayouts/slideLayout100.xml"/></Relationships>
</file>

<file path=ppt/slides/_rels/slide12.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98.xml"/></Relationships>
</file>

<file path=ppt/slides/_rels/slide1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9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15.xml.rels><?xml version="1.0" encoding="UTF-8" standalone="yes"?>
<Relationships xmlns="http://schemas.openxmlformats.org/package/2006/relationships"><Relationship Id="rId3" Type="http://schemas.openxmlformats.org/officeDocument/2006/relationships/image" Target="../media/image46.jfif"/><Relationship Id="rId2" Type="http://schemas.openxmlformats.org/officeDocument/2006/relationships/image" Target="../media/image45.jfif"/><Relationship Id="rId1" Type="http://schemas.openxmlformats.org/officeDocument/2006/relationships/slideLayout" Target="../slideLayouts/slideLayout98.xml"/><Relationship Id="rId5" Type="http://schemas.openxmlformats.org/officeDocument/2006/relationships/image" Target="../media/image48.jfif"/><Relationship Id="rId4" Type="http://schemas.openxmlformats.org/officeDocument/2006/relationships/image" Target="../media/image47.jfif"/></Relationships>
</file>

<file path=ppt/slides/_rels/slide1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9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0.xml"/></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8.xml"/></Relationships>
</file>

<file path=ppt/slides/_rels/slide1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8.xml"/></Relationships>
</file>

<file path=ppt/slides/_rels/slide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9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9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0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0.xml"/><Relationship Id="rId1" Type="http://schemas.openxmlformats.org/officeDocument/2006/relationships/slideLayout" Target="../slideLayouts/slideLayout83.xml"/></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60.xml"/><Relationship Id="rId5" Type="http://schemas.openxmlformats.org/officeDocument/2006/relationships/image" Target="../media/image61.png"/><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6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6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6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5.xml"/><Relationship Id="rId1" Type="http://schemas.openxmlformats.org/officeDocument/2006/relationships/slideLayout" Target="../slideLayouts/slideLayout63.xml"/><Relationship Id="rId4" Type="http://schemas.openxmlformats.org/officeDocument/2006/relationships/image" Target="../media/image64.png"/></Relationships>
</file>

<file path=ppt/slides/_rels/slide4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60.xml"/><Relationship Id="rId6" Type="http://schemas.openxmlformats.org/officeDocument/2006/relationships/image" Target="../media/image69.jpeg"/><Relationship Id="rId5" Type="http://schemas.openxmlformats.org/officeDocument/2006/relationships/image" Target="../media/image68.png"/><Relationship Id="rId4" Type="http://schemas.openxmlformats.org/officeDocument/2006/relationships/image" Target="../media/image6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82.xml"/></Relationships>
</file>

<file path=ppt/slides/_rels/slide4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6.xml"/><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71.jpeg"/><Relationship Id="rId7" Type="http://schemas.openxmlformats.org/officeDocument/2006/relationships/image" Target="../media/image72.png"/><Relationship Id="rId2" Type="http://schemas.openxmlformats.org/officeDocument/2006/relationships/notesSlide" Target="../notesSlides/notesSlide17.xml"/><Relationship Id="rId1" Type="http://schemas.openxmlformats.org/officeDocument/2006/relationships/slideLayout" Target="../slideLayouts/slideLayout81.xml"/><Relationship Id="rId6" Type="http://schemas.openxmlformats.org/officeDocument/2006/relationships/hyperlink" Target="https://www.linkedin.com/company/financial-reporting-council" TargetMode="External"/><Relationship Id="rId5" Type="http://schemas.openxmlformats.org/officeDocument/2006/relationships/hyperlink" Target="https://twitter.com/FRCnews" TargetMode="External"/><Relationship Id="rId4" Type="http://schemas.openxmlformats.org/officeDocument/2006/relationships/hyperlink" Target="http://www.frc.org.uk/"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2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8.xml"/><Relationship Id="rId5" Type="http://schemas.openxmlformats.org/officeDocument/2006/relationships/image" Target="../media/image74.jpeg"/><Relationship Id="rId4" Type="http://schemas.openxmlformats.org/officeDocument/2006/relationships/image" Target="../media/image23.png"/></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4.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1.xml"/><Relationship Id="rId1" Type="http://schemas.openxmlformats.org/officeDocument/2006/relationships/slideLayout" Target="../slideLayouts/slideLayout28.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8.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8.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8.xml"/><Relationship Id="rId4" Type="http://schemas.openxmlformats.org/officeDocument/2006/relationships/image" Target="../media/image99.jpeg"/></Relationships>
</file>

<file path=ppt/slides/_rels/slide54.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2.jpeg"/><Relationship Id="rId7" Type="http://schemas.openxmlformats.org/officeDocument/2006/relationships/diagramColors" Target="../diagrams/colors10.xml"/><Relationship Id="rId2" Type="http://schemas.openxmlformats.org/officeDocument/2006/relationships/notesSlide" Target="../notesSlides/notesSlide22.xml"/><Relationship Id="rId1" Type="http://schemas.openxmlformats.org/officeDocument/2006/relationships/slideLayout" Target="../slideLayouts/slideLayout28.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8.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6.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2.jpeg"/><Relationship Id="rId7" Type="http://schemas.openxmlformats.org/officeDocument/2006/relationships/diagramColors" Target="../diagrams/colors12.xml"/><Relationship Id="rId2" Type="http://schemas.openxmlformats.org/officeDocument/2006/relationships/notesSlide" Target="../notesSlides/notesSlide23.xml"/><Relationship Id="rId1" Type="http://schemas.openxmlformats.org/officeDocument/2006/relationships/slideLayout" Target="../slideLayouts/slideLayout28.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5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8.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109.jpeg"/><Relationship Id="rId2" Type="http://schemas.openxmlformats.org/officeDocument/2006/relationships/notesSlide" Target="../notesSlides/notesSlide27.xml"/><Relationship Id="rId1" Type="http://schemas.openxmlformats.org/officeDocument/2006/relationships/slideLayout" Target="../slideLayouts/slideLayout28.xml"/><Relationship Id="rId6" Type="http://schemas.openxmlformats.org/officeDocument/2006/relationships/hyperlink" Target="https://www.aph.gov.au/Parliamentary_Business/Committees/Senate/Finance_and_Public_Administration/Consultingservices" TargetMode="External"/><Relationship Id="rId5" Type="http://schemas.openxmlformats.org/officeDocument/2006/relationships/hyperlink" Target="https://www.aph.gov.au/Parliamentary_Business/Committees/Joint/Corporations_and_Financial_Services/ConsultancyFirms" TargetMode="External"/><Relationship Id="rId4" Type="http://schemas.openxmlformats.org/officeDocument/2006/relationships/image" Target="../media/image23.png"/></Relationships>
</file>

<file path=ppt/slides/_rels/slide6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28.xml"/><Relationship Id="rId5" Type="http://schemas.openxmlformats.org/officeDocument/2006/relationships/image" Target="../media/image110.jpeg"/><Relationship Id="rId4" Type="http://schemas.openxmlformats.org/officeDocument/2006/relationships/image" Target="../media/image23.png"/></Relationships>
</file>

<file path=ppt/slides/_rels/slide62.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11.jpeg"/><Relationship Id="rId7" Type="http://schemas.openxmlformats.org/officeDocument/2006/relationships/diagramColors" Target="../diagrams/colors13.xml"/><Relationship Id="rId2" Type="http://schemas.openxmlformats.org/officeDocument/2006/relationships/notesSlide" Target="../notesSlides/notesSlide29.xml"/><Relationship Id="rId1" Type="http://schemas.openxmlformats.org/officeDocument/2006/relationships/slideLayout" Target="../slideLayouts/slideLayout28.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6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28.xml"/><Relationship Id="rId6" Type="http://schemas.openxmlformats.org/officeDocument/2006/relationships/image" Target="../media/image112.jpeg"/><Relationship Id="rId5" Type="http://schemas.openxmlformats.org/officeDocument/2006/relationships/hyperlink" Target="https://www.pwc.com.au/about-us/commitments-to-change/independent-review-of-governance-culture-and-accountability-at-pwc-australia.pdf" TargetMode="External"/><Relationship Id="rId4" Type="http://schemas.openxmlformats.org/officeDocument/2006/relationships/image" Target="../media/image23.png"/></Relationships>
</file>

<file path=ppt/slides/_rels/slide6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28.xml"/><Relationship Id="rId4" Type="http://schemas.openxmlformats.org/officeDocument/2006/relationships/image" Target="../media/image113.png"/></Relationships>
</file>

<file path=ppt/slides/_rels/slide7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8.xml"/></Relationships>
</file>

<file path=ppt/slides/_rels/slide7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2.xml"/></Relationships>
</file>

<file path=ppt/slides/_rels/slide75.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41F5C9-8CFA-459F-8D26-4D2D0C2465D0}"/>
              </a:ext>
            </a:extLst>
          </p:cNvPr>
          <p:cNvSpPr>
            <a:spLocks noGrp="1"/>
          </p:cNvSpPr>
          <p:nvPr>
            <p:ph type="body" sz="quarter" idx="14"/>
          </p:nvPr>
        </p:nvSpPr>
        <p:spPr>
          <a:xfrm>
            <a:off x="714954" y="4705775"/>
            <a:ext cx="9907588" cy="2039040"/>
          </a:xfrm>
        </p:spPr>
        <p:txBody>
          <a:bodyPr>
            <a:noAutofit/>
          </a:bodyPr>
          <a:lstStyle/>
          <a:p>
            <a:r>
              <a:rPr lang="en-US" sz="2400" b="1" dirty="0">
                <a:solidFill>
                  <a:schemeClr val="tx1"/>
                </a:solidFill>
                <a:latin typeface="Product Sans Thin" panose="020B0203030502040203"/>
              </a:rPr>
              <a:t>Channa Wijesinghe, IESBA </a:t>
            </a:r>
            <a:r>
              <a:rPr lang="en-US" sz="2400" b="1">
                <a:solidFill>
                  <a:schemeClr val="tx1"/>
                </a:solidFill>
                <a:latin typeface="Product Sans Thin" panose="020B0203030502040203"/>
              </a:rPr>
              <a:t>Member and Working </a:t>
            </a:r>
            <a:r>
              <a:rPr lang="en-US" sz="2400" b="1" dirty="0">
                <a:solidFill>
                  <a:schemeClr val="tx1"/>
                </a:solidFill>
                <a:latin typeface="Product Sans Thin" panose="020B0203030502040203"/>
              </a:rPr>
              <a:t>Group Chair</a:t>
            </a:r>
          </a:p>
          <a:p>
            <a:r>
              <a:rPr lang="en-US" sz="2400" b="1" dirty="0">
                <a:solidFill>
                  <a:schemeClr val="tx1"/>
                </a:solidFill>
                <a:latin typeface="Product Sans Thin" panose="020B0203030502040203"/>
              </a:rPr>
              <a:t>Geoff Kwan, IESBA Director</a:t>
            </a:r>
          </a:p>
          <a:p>
            <a:r>
              <a:rPr lang="en-US" sz="2400" b="1" dirty="0">
                <a:solidFill>
                  <a:schemeClr val="tx1"/>
                </a:solidFill>
                <a:latin typeface="Product Sans Thin" panose="020B0203030502040203"/>
              </a:rPr>
              <a:t>Carla Vijian, IESBA Principal</a:t>
            </a:r>
          </a:p>
        </p:txBody>
      </p:sp>
      <p:sp>
        <p:nvSpPr>
          <p:cNvPr id="3" name="Text Placeholder 2">
            <a:extLst>
              <a:ext uri="{FF2B5EF4-FFF2-40B4-BE49-F238E27FC236}">
                <a16:creationId xmlns:a16="http://schemas.microsoft.com/office/drawing/2014/main" id="{82ADC016-379D-4A95-BEB3-709D6D5D5A1C}"/>
              </a:ext>
            </a:extLst>
          </p:cNvPr>
          <p:cNvSpPr>
            <a:spLocks noGrp="1"/>
          </p:cNvSpPr>
          <p:nvPr>
            <p:ph type="body" sz="quarter" idx="11"/>
          </p:nvPr>
        </p:nvSpPr>
        <p:spPr>
          <a:xfrm>
            <a:off x="715298" y="3429000"/>
            <a:ext cx="9906901" cy="1103458"/>
          </a:xfrm>
        </p:spPr>
        <p:txBody>
          <a:bodyPr>
            <a:noAutofit/>
          </a:bodyPr>
          <a:lstStyle/>
          <a:p>
            <a:pPr marL="236538" indent="-236538"/>
            <a:r>
              <a:rPr lang="en-US" sz="3600" b="1" dirty="0">
                <a:solidFill>
                  <a:schemeClr val="tx1"/>
                </a:solidFill>
                <a:latin typeface="Product Sans Thin" panose="020B0203030502040203"/>
              </a:rPr>
              <a:t>IESBA Meeting – March 18</a:t>
            </a:r>
            <a:r>
              <a:rPr lang="en-US" sz="3600" b="1" baseline="30000" dirty="0">
                <a:solidFill>
                  <a:schemeClr val="tx1"/>
                </a:solidFill>
                <a:latin typeface="Product Sans Thin" panose="020B0203030502040203"/>
              </a:rPr>
              <a:t>th</a:t>
            </a:r>
            <a:r>
              <a:rPr lang="en-US" sz="3600" b="1" dirty="0">
                <a:solidFill>
                  <a:schemeClr val="tx1"/>
                </a:solidFill>
                <a:latin typeface="Product Sans Thin" panose="020B0203030502040203"/>
              </a:rPr>
              <a:t> – 20</a:t>
            </a:r>
            <a:r>
              <a:rPr lang="en-US" sz="3600" b="1" baseline="30000" dirty="0">
                <a:solidFill>
                  <a:schemeClr val="tx1"/>
                </a:solidFill>
                <a:latin typeface="Product Sans Thin" panose="020B0203030502040203"/>
              </a:rPr>
              <a:t>th</a:t>
            </a:r>
            <a:r>
              <a:rPr lang="en-US" sz="3600" b="1" dirty="0">
                <a:solidFill>
                  <a:schemeClr val="tx1"/>
                </a:solidFill>
                <a:latin typeface="Product Sans Thin" panose="020B0203030502040203"/>
              </a:rPr>
              <a:t> </a:t>
            </a:r>
          </a:p>
        </p:txBody>
      </p:sp>
      <p:sp>
        <p:nvSpPr>
          <p:cNvPr id="4" name="Text Placeholder 3">
            <a:extLst>
              <a:ext uri="{FF2B5EF4-FFF2-40B4-BE49-F238E27FC236}">
                <a16:creationId xmlns:a16="http://schemas.microsoft.com/office/drawing/2014/main" id="{B2F48F87-64DE-42B2-8511-FF5DA006BE9B}"/>
              </a:ext>
            </a:extLst>
          </p:cNvPr>
          <p:cNvSpPr>
            <a:spLocks noGrp="1"/>
          </p:cNvSpPr>
          <p:nvPr>
            <p:ph type="body" sz="quarter" idx="12"/>
          </p:nvPr>
        </p:nvSpPr>
        <p:spPr>
          <a:xfrm>
            <a:off x="714954" y="1661162"/>
            <a:ext cx="11062390" cy="982126"/>
          </a:xfrm>
        </p:spPr>
        <p:txBody>
          <a:bodyPr>
            <a:normAutofit/>
          </a:bodyPr>
          <a:lstStyle/>
          <a:p>
            <a:r>
              <a:rPr lang="en-US" sz="5000" b="1" dirty="0">
                <a:latin typeface="Product Sans Thin" panose="020B0203030502040203"/>
              </a:rPr>
              <a:t>FIRM CULTURE AND GOVERNANCE</a:t>
            </a:r>
          </a:p>
        </p:txBody>
      </p:sp>
    </p:spTree>
    <p:extLst>
      <p:ext uri="{BB962C8B-B14F-4D97-AF65-F5344CB8AC3E}">
        <p14:creationId xmlns:p14="http://schemas.microsoft.com/office/powerpoint/2010/main" val="1075983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EF784-7330-2BFE-B4F8-F3494AA226E4}"/>
              </a:ext>
            </a:extLst>
          </p:cNvPr>
          <p:cNvSpPr>
            <a:spLocks noGrp="1"/>
          </p:cNvSpPr>
          <p:nvPr>
            <p:ph type="title"/>
          </p:nvPr>
        </p:nvSpPr>
        <p:spPr/>
        <p:txBody>
          <a:bodyPr/>
          <a:lstStyle/>
          <a:p>
            <a:endParaRPr lang="en-ZA"/>
          </a:p>
        </p:txBody>
      </p:sp>
      <p:sp>
        <p:nvSpPr>
          <p:cNvPr id="3" name="Content Placeholder 2">
            <a:extLst>
              <a:ext uri="{FF2B5EF4-FFF2-40B4-BE49-F238E27FC236}">
                <a16:creationId xmlns:a16="http://schemas.microsoft.com/office/drawing/2014/main" id="{0DF64DFB-8562-0A34-BDB0-0D8064726E43}"/>
              </a:ext>
            </a:extLst>
          </p:cNvPr>
          <p:cNvSpPr>
            <a:spLocks noGrp="1"/>
          </p:cNvSpPr>
          <p:nvPr>
            <p:ph idx="1"/>
          </p:nvPr>
        </p:nvSpPr>
        <p:spPr/>
        <p:txBody>
          <a:bodyPr/>
          <a:lstStyle/>
          <a:p>
            <a:r>
              <a:rPr lang="en-US" sz="1800" dirty="0">
                <a:effectLst/>
                <a:latin typeface="Arial Nova" panose="020B0504020202020204" pitchFamily="34" charset="0"/>
                <a:ea typeface="Calibri" panose="020F0502020204030204" pitchFamily="34" charset="0"/>
                <a:cs typeface="Times New Roman" panose="02020603050405020304" pitchFamily="18" charset="0"/>
              </a:rPr>
              <a:t>[Most ethical dilemmas of accountants have been solved.]</a:t>
            </a:r>
            <a:endParaRPr lang="en-ZA" sz="1800" dirty="0">
              <a:effectLst/>
              <a:latin typeface="Arial Nova" panose="020B0504020202020204" pitchFamily="34" charset="0"/>
              <a:ea typeface="Calibri" panose="020F0502020204030204" pitchFamily="34" charset="0"/>
              <a:cs typeface="Times New Roman" panose="02020603050405020304" pitchFamily="18" charset="0"/>
            </a:endParaRPr>
          </a:p>
          <a:p>
            <a:endParaRPr lang="en-ZA" dirty="0"/>
          </a:p>
        </p:txBody>
      </p:sp>
      <p:pic>
        <p:nvPicPr>
          <p:cNvPr id="4" name="Picture 3">
            <a:extLst>
              <a:ext uri="{FF2B5EF4-FFF2-40B4-BE49-F238E27FC236}">
                <a16:creationId xmlns:a16="http://schemas.microsoft.com/office/drawing/2014/main" id="{1E0161BE-887E-A5EF-58C4-13723142811A}"/>
              </a:ext>
            </a:extLst>
          </p:cNvPr>
          <p:cNvPicPr>
            <a:picLocks noChangeAspect="1"/>
          </p:cNvPicPr>
          <p:nvPr/>
        </p:nvPicPr>
        <p:blipFill>
          <a:blip r:embed="rId2"/>
          <a:stretch>
            <a:fillRect/>
          </a:stretch>
        </p:blipFill>
        <p:spPr>
          <a:xfrm>
            <a:off x="-494767" y="0"/>
            <a:ext cx="12686767" cy="7145020"/>
          </a:xfrm>
          <a:prstGeom prst="rect">
            <a:avLst/>
          </a:prstGeom>
        </p:spPr>
      </p:pic>
      <p:sp>
        <p:nvSpPr>
          <p:cNvPr id="5" name="TextBox 4">
            <a:extLst>
              <a:ext uri="{FF2B5EF4-FFF2-40B4-BE49-F238E27FC236}">
                <a16:creationId xmlns:a16="http://schemas.microsoft.com/office/drawing/2014/main" id="{ACB8949E-2D8F-2C5E-2019-D8EAB9023526}"/>
              </a:ext>
            </a:extLst>
          </p:cNvPr>
          <p:cNvSpPr txBox="1"/>
          <p:nvPr/>
        </p:nvSpPr>
        <p:spPr>
          <a:xfrm>
            <a:off x="2484120" y="1389201"/>
            <a:ext cx="7223760" cy="34163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solidFill>
                    <a:srgbClr val="FFFF00"/>
                  </a:solidFill>
                </a:ln>
                <a:solidFill>
                  <a:prstClr val="black"/>
                </a:solidFill>
                <a:effectLst/>
                <a:uLnTx/>
                <a:uFillTx/>
                <a:latin typeface="Aptos Black" panose="020B0004020202020204" pitchFamily="34" charset="0"/>
                <a:ea typeface="Calibri" panose="020F0502020204030204" pitchFamily="34" charset="0"/>
                <a:cs typeface="Times New Roman" panose="02020603050405020304" pitchFamily="18" charset="0"/>
              </a:rPr>
              <a:t>Most ethical dilemmas of accountants have been solved</a:t>
            </a:r>
            <a:r>
              <a:rPr kumimoji="0" lang="en-US" sz="3600" b="0" i="0" u="none" strike="noStrike" kern="1200" cap="none" spc="0" normalizeH="0" baseline="0" noProof="0" dirty="0">
                <a:ln>
                  <a:solidFill>
                    <a:srgbClr val="FFFF00"/>
                  </a:solidFill>
                </a:ln>
                <a:solidFill>
                  <a:prstClr val="black"/>
                </a:solidFill>
                <a:effectLst/>
                <a:uLnTx/>
                <a:uFillTx/>
                <a:latin typeface="Aptos Black" panose="020B0004020202020204" pitchFamily="34" charset="0"/>
                <a:ea typeface="Calibri" panose="020F0502020204030204" pitchFamily="34" charset="0"/>
                <a:cs typeface="Times New Roman" panose="02020603050405020304" pitchFamily="18" charset="0"/>
              </a:rPr>
              <a:t>.</a:t>
            </a:r>
            <a:endParaRPr kumimoji="0" lang="en-ZA" sz="3600" b="0" i="0" u="none" strike="noStrike" kern="1200" cap="none" spc="0" normalizeH="0" baseline="0" noProof="0" dirty="0">
              <a:ln>
                <a:solidFill>
                  <a:srgbClr val="FFFF00"/>
                </a:solidFill>
              </a:ln>
              <a:solidFill>
                <a:prstClr val="black"/>
              </a:solidFill>
              <a:effectLst/>
              <a:uLnTx/>
              <a:uFillTx/>
              <a:latin typeface="Aptos Black" panose="020B0004020202020204" pitchFamily="34" charset="0"/>
              <a:ea typeface="+mn-ea"/>
              <a:cs typeface="+mn-cs"/>
            </a:endParaRPr>
          </a:p>
        </p:txBody>
      </p:sp>
    </p:spTree>
    <p:extLst>
      <p:ext uri="{BB962C8B-B14F-4D97-AF65-F5344CB8AC3E}">
        <p14:creationId xmlns:p14="http://schemas.microsoft.com/office/powerpoint/2010/main" val="25979466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854ECEBE-9353-406C-9313-02A517A310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16" name="Freeform: Shape 15">
            <a:extLst>
              <a:ext uri="{FF2B5EF4-FFF2-40B4-BE49-F238E27FC236}">
                <a16:creationId xmlns:a16="http://schemas.microsoft.com/office/drawing/2014/main" id="{71A74C97-ECC4-4C3A-988A-A72C1F8BBA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323162" cy="5593660"/>
          </a:xfrm>
          <a:custGeom>
            <a:avLst/>
            <a:gdLst>
              <a:gd name="connsiteX0" fmla="*/ 2177447 w 6323162"/>
              <a:gd name="connsiteY0" fmla="*/ 0 h 5593660"/>
              <a:gd name="connsiteX1" fmla="*/ 4826316 w 6323162"/>
              <a:gd name="connsiteY1" fmla="*/ 0 h 5593660"/>
              <a:gd name="connsiteX2" fmla="*/ 4971508 w 6323162"/>
              <a:gd name="connsiteY2" fmla="*/ 75777 h 5593660"/>
              <a:gd name="connsiteX3" fmla="*/ 5577109 w 6323162"/>
              <a:gd name="connsiteY3" fmla="*/ 586873 h 5593660"/>
              <a:gd name="connsiteX4" fmla="*/ 6323162 w 6323162"/>
              <a:gd name="connsiteY4" fmla="*/ 2829148 h 5593660"/>
              <a:gd name="connsiteX5" fmla="*/ 5990836 w 6323162"/>
              <a:gd name="connsiteY5" fmla="*/ 3748729 h 5593660"/>
              <a:gd name="connsiteX6" fmla="*/ 5006899 w 6323162"/>
              <a:gd name="connsiteY6" fmla="*/ 4604992 h 5593660"/>
              <a:gd name="connsiteX7" fmla="*/ 4790566 w 6323162"/>
              <a:gd name="connsiteY7" fmla="*/ 4768788 h 5593660"/>
              <a:gd name="connsiteX8" fmla="*/ 3012943 w 6323162"/>
              <a:gd name="connsiteY8" fmla="*/ 5593660 h 5593660"/>
              <a:gd name="connsiteX9" fmla="*/ 671286 w 6323162"/>
              <a:gd name="connsiteY9" fmla="*/ 4252856 h 5593660"/>
              <a:gd name="connsiteX10" fmla="*/ 421733 w 6323162"/>
              <a:gd name="connsiteY10" fmla="*/ 3909839 h 5593660"/>
              <a:gd name="connsiteX11" fmla="*/ 48655 w 6323162"/>
              <a:gd name="connsiteY11" fmla="*/ 3351082 h 5593660"/>
              <a:gd name="connsiteX12" fmla="*/ 0 w 6323162"/>
              <a:gd name="connsiteY12" fmla="*/ 3239820 h 5593660"/>
              <a:gd name="connsiteX13" fmla="*/ 0 w 6323162"/>
              <a:gd name="connsiteY13" fmla="*/ 2248150 h 5593660"/>
              <a:gd name="connsiteX14" fmla="*/ 1658 w 6323162"/>
              <a:gd name="connsiteY14" fmla="*/ 2239520 h 5593660"/>
              <a:gd name="connsiteX15" fmla="*/ 225714 w 6323162"/>
              <a:gd name="connsiteY15" fmla="*/ 1665285 h 5593660"/>
              <a:gd name="connsiteX16" fmla="*/ 1050970 w 6323162"/>
              <a:gd name="connsiteY16" fmla="*/ 665214 h 5593660"/>
              <a:gd name="connsiteX17" fmla="*/ 1923692 w 6323162"/>
              <a:gd name="connsiteY17" fmla="*/ 107844 h 559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323162" h="5593660">
                <a:moveTo>
                  <a:pt x="2177447" y="0"/>
                </a:moveTo>
                <a:lnTo>
                  <a:pt x="4826316" y="0"/>
                </a:lnTo>
                <a:lnTo>
                  <a:pt x="4971508" y="75777"/>
                </a:lnTo>
                <a:cubicBezTo>
                  <a:pt x="5197582" y="210111"/>
                  <a:pt x="5400550" y="381325"/>
                  <a:pt x="5577109" y="586873"/>
                </a:cubicBezTo>
                <a:cubicBezTo>
                  <a:pt x="6058235" y="1147205"/>
                  <a:pt x="6323162" y="1943505"/>
                  <a:pt x="6323162" y="2829148"/>
                </a:cubicBezTo>
                <a:cubicBezTo>
                  <a:pt x="6323162" y="3182494"/>
                  <a:pt x="6220623" y="3466081"/>
                  <a:pt x="5990836" y="3748729"/>
                </a:cubicBezTo>
                <a:cubicBezTo>
                  <a:pt x="5750480" y="4044392"/>
                  <a:pt x="5389327" y="4316711"/>
                  <a:pt x="5006899" y="4604992"/>
                </a:cubicBezTo>
                <a:cubicBezTo>
                  <a:pt x="4936343" y="4658116"/>
                  <a:pt x="4863453" y="4713117"/>
                  <a:pt x="4790566" y="4768788"/>
                </a:cubicBezTo>
                <a:cubicBezTo>
                  <a:pt x="4138128" y="5267012"/>
                  <a:pt x="3661945" y="5593660"/>
                  <a:pt x="3012943" y="5593660"/>
                </a:cubicBezTo>
                <a:cubicBezTo>
                  <a:pt x="2024062" y="5593660"/>
                  <a:pt x="1323723" y="5192693"/>
                  <a:pt x="671286" y="4252856"/>
                </a:cubicBezTo>
                <a:cubicBezTo>
                  <a:pt x="585906" y="4129842"/>
                  <a:pt x="502446" y="4017964"/>
                  <a:pt x="421733" y="3909839"/>
                </a:cubicBezTo>
                <a:cubicBezTo>
                  <a:pt x="254471" y="3685679"/>
                  <a:pt x="130655" y="3515312"/>
                  <a:pt x="48655" y="3351082"/>
                </a:cubicBezTo>
                <a:lnTo>
                  <a:pt x="0" y="3239820"/>
                </a:lnTo>
                <a:lnTo>
                  <a:pt x="0" y="2248150"/>
                </a:lnTo>
                <a:lnTo>
                  <a:pt x="1658" y="2239520"/>
                </a:lnTo>
                <a:cubicBezTo>
                  <a:pt x="51657" y="2045089"/>
                  <a:pt x="126469" y="1853225"/>
                  <a:pt x="225714" y="1665285"/>
                </a:cubicBezTo>
                <a:cubicBezTo>
                  <a:pt x="419948" y="1297585"/>
                  <a:pt x="697641" y="961011"/>
                  <a:pt x="1050970" y="665214"/>
                </a:cubicBezTo>
                <a:cubicBezTo>
                  <a:pt x="1311437" y="447090"/>
                  <a:pt x="1608578" y="257641"/>
                  <a:pt x="1923692" y="107844"/>
                </a:cubicBezTo>
                <a:close/>
              </a:path>
            </a:pathLst>
          </a:custGeom>
          <a:solidFill>
            <a:schemeClr val="bg1">
              <a:alpha val="3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5FB5F3BA-58DF-40DA-AE44-974A00E061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95930" y="1598213"/>
            <a:ext cx="5396070" cy="5259788"/>
          </a:xfrm>
          <a:custGeom>
            <a:avLst/>
            <a:gdLst>
              <a:gd name="connsiteX0" fmla="*/ 2739575 w 5261264"/>
              <a:gd name="connsiteY0" fmla="*/ 1369 h 4909930"/>
              <a:gd name="connsiteX1" fmla="*/ 3931992 w 5261264"/>
              <a:gd name="connsiteY1" fmla="*/ 357115 h 4909930"/>
              <a:gd name="connsiteX2" fmla="*/ 5228644 w 5261264"/>
              <a:gd name="connsiteY2" fmla="*/ 1704869 h 4909930"/>
              <a:gd name="connsiteX3" fmla="*/ 5261264 w 5261264"/>
              <a:gd name="connsiteY3" fmla="*/ 1769901 h 4909930"/>
              <a:gd name="connsiteX4" fmla="*/ 5261264 w 5261264"/>
              <a:gd name="connsiteY4" fmla="*/ 4640262 h 4909930"/>
              <a:gd name="connsiteX5" fmla="*/ 5239287 w 5261264"/>
              <a:gd name="connsiteY5" fmla="*/ 4674079 h 4909930"/>
              <a:gd name="connsiteX6" fmla="*/ 5039558 w 5261264"/>
              <a:gd name="connsiteY6" fmla="*/ 4893028 h 4909930"/>
              <a:gd name="connsiteX7" fmla="*/ 5018342 w 5261264"/>
              <a:gd name="connsiteY7" fmla="*/ 4909930 h 4909930"/>
              <a:gd name="connsiteX8" fmla="*/ 962510 w 5261264"/>
              <a:gd name="connsiteY8" fmla="*/ 4909930 h 4909930"/>
              <a:gd name="connsiteX9" fmla="*/ 821338 w 5261264"/>
              <a:gd name="connsiteY9" fmla="*/ 4707517 h 4909930"/>
              <a:gd name="connsiteX10" fmla="*/ 448558 w 5261264"/>
              <a:gd name="connsiteY10" fmla="*/ 3922606 h 4909930"/>
              <a:gd name="connsiteX11" fmla="*/ 221727 w 5261264"/>
              <a:gd name="connsiteY11" fmla="*/ 1588926 h 4909930"/>
              <a:gd name="connsiteX12" fmla="*/ 2739575 w 5261264"/>
              <a:gd name="connsiteY12" fmla="*/ 1369 h 490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61264" h="4909930">
                <a:moveTo>
                  <a:pt x="2739575" y="1369"/>
                </a:moveTo>
                <a:cubicBezTo>
                  <a:pt x="3132207" y="14841"/>
                  <a:pt x="3535383" y="128133"/>
                  <a:pt x="3931992" y="357115"/>
                </a:cubicBezTo>
                <a:cubicBezTo>
                  <a:pt x="4474996" y="670619"/>
                  <a:pt x="4925124" y="1151857"/>
                  <a:pt x="5228644" y="1704869"/>
                </a:cubicBezTo>
                <a:lnTo>
                  <a:pt x="5261264" y="1769901"/>
                </a:lnTo>
                <a:lnTo>
                  <a:pt x="5261264" y="4640262"/>
                </a:lnTo>
                <a:lnTo>
                  <a:pt x="5239287" y="4674079"/>
                </a:lnTo>
                <a:cubicBezTo>
                  <a:pt x="5177453" y="4758643"/>
                  <a:pt x="5110673" y="4830413"/>
                  <a:pt x="5039558" y="4893028"/>
                </a:cubicBezTo>
                <a:lnTo>
                  <a:pt x="5018342" y="4909930"/>
                </a:lnTo>
                <a:lnTo>
                  <a:pt x="962510" y="4909930"/>
                </a:lnTo>
                <a:lnTo>
                  <a:pt x="821338" y="4707517"/>
                </a:lnTo>
                <a:cubicBezTo>
                  <a:pt x="672683" y="4465717"/>
                  <a:pt x="560617" y="4198197"/>
                  <a:pt x="448558" y="3922606"/>
                </a:cubicBezTo>
                <a:cubicBezTo>
                  <a:pt x="120358" y="3115488"/>
                  <a:pt x="-245146" y="2397572"/>
                  <a:pt x="221727" y="1588926"/>
                </a:cubicBezTo>
                <a:cubicBezTo>
                  <a:pt x="801679" y="584418"/>
                  <a:pt x="1736188" y="-33060"/>
                  <a:pt x="2739575" y="1369"/>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20" name="Freeform: Shape 19">
            <a:extLst>
              <a:ext uri="{FF2B5EF4-FFF2-40B4-BE49-F238E27FC236}">
                <a16:creationId xmlns:a16="http://schemas.microsoft.com/office/drawing/2014/main" id="{DE1994AC-22D1-4B48-9EDA-BE373E7045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41758" y="1407380"/>
            <a:ext cx="5665992" cy="5466522"/>
          </a:xfrm>
          <a:custGeom>
            <a:avLst/>
            <a:gdLst>
              <a:gd name="connsiteX0" fmla="*/ 3113576 w 5665992"/>
              <a:gd name="connsiteY0" fmla="*/ 1556 h 5401530"/>
              <a:gd name="connsiteX1" fmla="*/ 4468777 w 5665992"/>
              <a:gd name="connsiteY1" fmla="*/ 405866 h 5401530"/>
              <a:gd name="connsiteX2" fmla="*/ 5525792 w 5665992"/>
              <a:gd name="connsiteY2" fmla="*/ 1317461 h 5401530"/>
              <a:gd name="connsiteX3" fmla="*/ 5665992 w 5665992"/>
              <a:gd name="connsiteY3" fmla="*/ 1506159 h 5401530"/>
              <a:gd name="connsiteX4" fmla="*/ 5665992 w 5665992"/>
              <a:gd name="connsiteY4" fmla="*/ 5401530 h 5401530"/>
              <a:gd name="connsiteX5" fmla="*/ 965932 w 5665992"/>
              <a:gd name="connsiteY5" fmla="*/ 5401530 h 5401530"/>
              <a:gd name="connsiteX6" fmla="*/ 836753 w 5665992"/>
              <a:gd name="connsiteY6" fmla="*/ 5181943 h 5401530"/>
              <a:gd name="connsiteX7" fmla="*/ 509793 w 5665992"/>
              <a:gd name="connsiteY7" fmla="*/ 4458111 h 5401530"/>
              <a:gd name="connsiteX8" fmla="*/ 251995 w 5665992"/>
              <a:gd name="connsiteY8" fmla="*/ 1805844 h 5401530"/>
              <a:gd name="connsiteX9" fmla="*/ 3113576 w 5665992"/>
              <a:gd name="connsiteY9" fmla="*/ 1556 h 5401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5992" h="5401530">
                <a:moveTo>
                  <a:pt x="3113576" y="1556"/>
                </a:moveTo>
                <a:cubicBezTo>
                  <a:pt x="3559807" y="16866"/>
                  <a:pt x="4018025" y="145625"/>
                  <a:pt x="4468777" y="405866"/>
                </a:cubicBezTo>
                <a:cubicBezTo>
                  <a:pt x="4871803" y="638554"/>
                  <a:pt x="5229811" y="952545"/>
                  <a:pt x="5525792" y="1317461"/>
                </a:cubicBezTo>
                <a:lnTo>
                  <a:pt x="5665992" y="1506159"/>
                </a:lnTo>
                <a:lnTo>
                  <a:pt x="5665992" y="5401530"/>
                </a:lnTo>
                <a:lnTo>
                  <a:pt x="965932" y="5401530"/>
                </a:lnTo>
                <a:lnTo>
                  <a:pt x="836753" y="5181943"/>
                </a:lnTo>
                <a:cubicBezTo>
                  <a:pt x="713569" y="4953383"/>
                  <a:pt x="611679" y="4708683"/>
                  <a:pt x="509793" y="4458111"/>
                </a:cubicBezTo>
                <a:cubicBezTo>
                  <a:pt x="136790" y="3540808"/>
                  <a:pt x="-278612" y="2724882"/>
                  <a:pt x="251995" y="1805844"/>
                </a:cubicBezTo>
                <a:cubicBezTo>
                  <a:pt x="911122" y="664202"/>
                  <a:pt x="1973207" y="-37572"/>
                  <a:pt x="3113576" y="1556"/>
                </a:cubicBezTo>
                <a:close/>
              </a:path>
            </a:pathLst>
          </a:custGeom>
          <a:noFill/>
          <a:ln w="19050">
            <a:solidFill>
              <a:srgbClr val="FF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22" name="Freeform: Shape 21">
            <a:extLst>
              <a:ext uri="{FF2B5EF4-FFF2-40B4-BE49-F238E27FC236}">
                <a16:creationId xmlns:a16="http://schemas.microsoft.com/office/drawing/2014/main" id="{86806086-A782-4311-A63B-1A68574D80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902" y="-15901"/>
            <a:ext cx="6578337" cy="5814891"/>
          </a:xfrm>
          <a:custGeom>
            <a:avLst/>
            <a:gdLst>
              <a:gd name="connsiteX0" fmla="*/ 1667657 w 6578337"/>
              <a:gd name="connsiteY0" fmla="*/ 0 h 5814891"/>
              <a:gd name="connsiteX1" fmla="*/ 5296215 w 6578337"/>
              <a:gd name="connsiteY1" fmla="*/ 0 h 5814891"/>
              <a:gd name="connsiteX2" fmla="*/ 5354505 w 6578337"/>
              <a:gd name="connsiteY2" fmla="*/ 38974 h 5814891"/>
              <a:gd name="connsiteX3" fmla="*/ 5772761 w 6578337"/>
              <a:gd name="connsiteY3" fmla="*/ 430996 h 5814891"/>
              <a:gd name="connsiteX4" fmla="*/ 6578337 w 6578337"/>
              <a:gd name="connsiteY4" fmla="*/ 2842158 h 5814891"/>
              <a:gd name="connsiteX5" fmla="*/ 6219497 w 6578337"/>
              <a:gd name="connsiteY5" fmla="*/ 3831001 h 5814891"/>
              <a:gd name="connsiteX6" fmla="*/ 5157059 w 6578337"/>
              <a:gd name="connsiteY6" fmla="*/ 4751758 h 5814891"/>
              <a:gd name="connsiteX7" fmla="*/ 4923464 w 6578337"/>
              <a:gd name="connsiteY7" fmla="*/ 4927890 h 5814891"/>
              <a:gd name="connsiteX8" fmla="*/ 3004017 w 6578337"/>
              <a:gd name="connsiteY8" fmla="*/ 5814891 h 5814891"/>
              <a:gd name="connsiteX9" fmla="*/ 475534 w 6578337"/>
              <a:gd name="connsiteY9" fmla="*/ 4373098 h 5814891"/>
              <a:gd name="connsiteX10" fmla="*/ 206071 w 6578337"/>
              <a:gd name="connsiteY10" fmla="*/ 4004246 h 5814891"/>
              <a:gd name="connsiteX11" fmla="*/ 79385 w 6578337"/>
              <a:gd name="connsiteY11" fmla="*/ 3833508 h 5814891"/>
              <a:gd name="connsiteX12" fmla="*/ 0 w 6578337"/>
              <a:gd name="connsiteY12" fmla="*/ 3721725 h 5814891"/>
              <a:gd name="connsiteX13" fmla="*/ 0 w 6578337"/>
              <a:gd name="connsiteY13" fmla="*/ 1581323 h 5814891"/>
              <a:gd name="connsiteX14" fmla="*/ 168477 w 6578337"/>
              <a:gd name="connsiteY14" fmla="*/ 1300525 h 5814891"/>
              <a:gd name="connsiteX15" fmla="*/ 885512 w 6578337"/>
              <a:gd name="connsiteY15" fmla="*/ 515238 h 5814891"/>
              <a:gd name="connsiteX16" fmla="*/ 1494824 w 6578337"/>
              <a:gd name="connsiteY16" fmla="*/ 90742 h 5814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78337" h="5814891">
                <a:moveTo>
                  <a:pt x="1667657" y="0"/>
                </a:moveTo>
                <a:lnTo>
                  <a:pt x="5296215" y="0"/>
                </a:lnTo>
                <a:lnTo>
                  <a:pt x="5354505" y="38974"/>
                </a:lnTo>
                <a:cubicBezTo>
                  <a:pt x="5505893" y="152699"/>
                  <a:pt x="5645664" y="283643"/>
                  <a:pt x="5772761" y="430996"/>
                </a:cubicBezTo>
                <a:cubicBezTo>
                  <a:pt x="6292274" y="1033532"/>
                  <a:pt x="6578337" y="1889809"/>
                  <a:pt x="6578337" y="2842158"/>
                </a:cubicBezTo>
                <a:cubicBezTo>
                  <a:pt x="6578337" y="3222117"/>
                  <a:pt x="6467617" y="3527065"/>
                  <a:pt x="6219497" y="3831001"/>
                </a:cubicBezTo>
                <a:cubicBezTo>
                  <a:pt x="5959965" y="4148933"/>
                  <a:pt x="5569997" y="4441763"/>
                  <a:pt x="5157059" y="4751758"/>
                </a:cubicBezTo>
                <a:cubicBezTo>
                  <a:pt x="5080873" y="4808882"/>
                  <a:pt x="5002168" y="4868026"/>
                  <a:pt x="4923464" y="4927890"/>
                </a:cubicBezTo>
                <a:cubicBezTo>
                  <a:pt x="4218974" y="5463640"/>
                  <a:pt x="3704799" y="5814891"/>
                  <a:pt x="3004017" y="5814891"/>
                </a:cubicBezTo>
                <a:cubicBezTo>
                  <a:pt x="1936240" y="5814891"/>
                  <a:pt x="1180025" y="5383723"/>
                  <a:pt x="475534" y="4373098"/>
                </a:cubicBezTo>
                <a:cubicBezTo>
                  <a:pt x="383343" y="4240819"/>
                  <a:pt x="293225" y="4120515"/>
                  <a:pt x="206071" y="4004246"/>
                </a:cubicBezTo>
                <a:cubicBezTo>
                  <a:pt x="160920" y="3943985"/>
                  <a:pt x="118700" y="3887339"/>
                  <a:pt x="79385" y="3833508"/>
                </a:cubicBezTo>
                <a:lnTo>
                  <a:pt x="0" y="3721725"/>
                </a:lnTo>
                <a:lnTo>
                  <a:pt x="0" y="1581323"/>
                </a:lnTo>
                <a:lnTo>
                  <a:pt x="168477" y="1300525"/>
                </a:lnTo>
                <a:cubicBezTo>
                  <a:pt x="359173" y="1017017"/>
                  <a:pt x="599372" y="753795"/>
                  <a:pt x="885512" y="515238"/>
                </a:cubicBezTo>
                <a:cubicBezTo>
                  <a:pt x="1073010" y="358870"/>
                  <a:pt x="1278109" y="216205"/>
                  <a:pt x="1494824" y="90742"/>
                </a:cubicBezTo>
                <a:close/>
              </a:path>
            </a:pathLst>
          </a:custGeom>
          <a:noFill/>
          <a:ln w="19050">
            <a:solidFill>
              <a:srgbClr val="FF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Content Placeholder 6" descr="A purple and white logo&#10;&#10;Description automatically generated">
            <a:extLst>
              <a:ext uri="{FF2B5EF4-FFF2-40B4-BE49-F238E27FC236}">
                <a16:creationId xmlns:a16="http://schemas.microsoft.com/office/drawing/2014/main" id="{6EDAE932-A672-9EE4-96F5-17BBD7AB46AC}"/>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68792" y="1823164"/>
            <a:ext cx="4076949" cy="1679702"/>
          </a:xfrm>
          <a:prstGeom prst="rect">
            <a:avLst/>
          </a:prstGeom>
        </p:spPr>
      </p:pic>
      <p:pic>
        <p:nvPicPr>
          <p:cNvPr id="9" name="Content Placeholder 8" descr="A flag of south africa&#10;&#10;Description automatically generated">
            <a:extLst>
              <a:ext uri="{FF2B5EF4-FFF2-40B4-BE49-F238E27FC236}">
                <a16:creationId xmlns:a16="http://schemas.microsoft.com/office/drawing/2014/main" id="{91759AD7-D237-9C41-EF34-FBCD0C152C64}"/>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905875" y="3304938"/>
            <a:ext cx="3371725" cy="2247254"/>
          </a:xfrm>
          <a:prstGeom prst="rect">
            <a:avLst/>
          </a:prstGeom>
        </p:spPr>
      </p:pic>
    </p:spTree>
    <p:extLst>
      <p:ext uri="{BB962C8B-B14F-4D97-AF65-F5344CB8AC3E}">
        <p14:creationId xmlns:p14="http://schemas.microsoft.com/office/powerpoint/2010/main" val="21441005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5F7ABCA-A68A-47DD-B732-76FF34C6FB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62B859E-B6C7-D0F8-EE2E-240821E3D067}"/>
              </a:ext>
            </a:extLst>
          </p:cNvPr>
          <p:cNvSpPr>
            <a:spLocks noGrp="1"/>
          </p:cNvSpPr>
          <p:nvPr>
            <p:ph type="title"/>
          </p:nvPr>
        </p:nvSpPr>
        <p:spPr>
          <a:xfrm>
            <a:off x="643465" y="3505199"/>
            <a:ext cx="4809068" cy="2608143"/>
          </a:xfrm>
        </p:spPr>
        <p:txBody>
          <a:bodyPr anchor="t">
            <a:normAutofit/>
          </a:bodyPr>
          <a:lstStyle/>
          <a:p>
            <a:pPr algn="ctr"/>
            <a:r>
              <a:rPr lang="en-US" sz="4000"/>
              <a:t>The accountancy profession in South Africa</a:t>
            </a:r>
            <a:endParaRPr lang="en-ZA" sz="4000"/>
          </a:p>
        </p:txBody>
      </p:sp>
      <p:pic>
        <p:nvPicPr>
          <p:cNvPr id="7" name="Graphic 6" descr="Office Worker">
            <a:extLst>
              <a:ext uri="{FF2B5EF4-FFF2-40B4-BE49-F238E27FC236}">
                <a16:creationId xmlns:a16="http://schemas.microsoft.com/office/drawing/2014/main" id="{31291692-C84E-2C04-8C4C-037AD29CF29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90799" y="2519363"/>
            <a:ext cx="914400" cy="914400"/>
          </a:xfrm>
          <a:prstGeom prst="rect">
            <a:avLst/>
          </a:prstGeom>
        </p:spPr>
      </p:pic>
      <p:sp>
        <p:nvSpPr>
          <p:cNvPr id="3" name="Content Placeholder 2">
            <a:extLst>
              <a:ext uri="{FF2B5EF4-FFF2-40B4-BE49-F238E27FC236}">
                <a16:creationId xmlns:a16="http://schemas.microsoft.com/office/drawing/2014/main" id="{2C83E775-FEA4-3D18-8F50-6874D8D114D2}"/>
              </a:ext>
            </a:extLst>
          </p:cNvPr>
          <p:cNvSpPr>
            <a:spLocks noGrp="1"/>
          </p:cNvSpPr>
          <p:nvPr>
            <p:ph idx="1"/>
          </p:nvPr>
        </p:nvSpPr>
        <p:spPr>
          <a:xfrm>
            <a:off x="6007100" y="643467"/>
            <a:ext cx="5668433" cy="5401733"/>
          </a:xfrm>
        </p:spPr>
        <p:txBody>
          <a:bodyPr anchor="ctr">
            <a:normAutofit/>
          </a:bodyPr>
          <a:lstStyle/>
          <a:p>
            <a:pPr>
              <a:spcAft>
                <a:spcPts val="800"/>
              </a:spcAft>
            </a:pPr>
            <a:r>
              <a:rPr lang="en-US" sz="1800" dirty="0">
                <a:effectLst/>
                <a:latin typeface="Arial Nova" panose="020B0504020202020204" pitchFamily="34" charset="0"/>
                <a:ea typeface="Calibri" panose="020F0502020204030204" pitchFamily="34" charset="0"/>
                <a:cs typeface="Times New Roman" panose="02020603050405020304" pitchFamily="18" charset="0"/>
              </a:rPr>
              <a:t>over 70,000 professional accountants</a:t>
            </a:r>
            <a:endParaRPr lang="en-ZA" sz="1800">
              <a:effectLst/>
              <a:latin typeface="Arial Nova" panose="020B0504020202020204" pitchFamily="34" charset="0"/>
              <a:ea typeface="Calibri" panose="020F0502020204030204" pitchFamily="34" charset="0"/>
              <a:cs typeface="Times New Roman" panose="02020603050405020304" pitchFamily="18" charset="0"/>
            </a:endParaRPr>
          </a:p>
          <a:p>
            <a:pPr>
              <a:spcAft>
                <a:spcPts val="800"/>
              </a:spcAft>
            </a:pPr>
            <a:r>
              <a:rPr lang="en-US" sz="1800" dirty="0">
                <a:effectLst/>
                <a:latin typeface="Arial Nova" panose="020B0504020202020204" pitchFamily="34" charset="0"/>
                <a:ea typeface="Calibri" panose="020F0502020204030204" pitchFamily="34" charset="0"/>
                <a:cs typeface="Times New Roman" panose="02020603050405020304" pitchFamily="18" charset="0"/>
              </a:rPr>
              <a:t>Approximately 4,000 registered auditors</a:t>
            </a:r>
            <a:endParaRPr lang="en-ZA" sz="1800">
              <a:effectLst/>
              <a:latin typeface="Arial Nova" panose="020B0504020202020204" pitchFamily="34" charset="0"/>
              <a:ea typeface="Calibri" panose="020F0502020204030204" pitchFamily="34" charset="0"/>
              <a:cs typeface="Times New Roman" panose="02020603050405020304" pitchFamily="18" charset="0"/>
            </a:endParaRPr>
          </a:p>
          <a:p>
            <a:pPr>
              <a:spcAft>
                <a:spcPts val="800"/>
              </a:spcAft>
            </a:pPr>
            <a:r>
              <a:rPr lang="en-US" sz="1800" dirty="0">
                <a:effectLst/>
                <a:latin typeface="Arial Nova" panose="020B0504020202020204" pitchFamily="34" charset="0"/>
                <a:ea typeface="Calibri" panose="020F0502020204030204" pitchFamily="34" charset="0"/>
                <a:cs typeface="Times New Roman" panose="02020603050405020304" pitchFamily="18" charset="0"/>
              </a:rPr>
              <a:t>Approximately 2,000 audit firms</a:t>
            </a:r>
            <a:endParaRPr lang="en-ZA" sz="1800">
              <a:effectLst/>
              <a:latin typeface="Arial Nova" panose="020B0504020202020204" pitchFamily="34" charset="0"/>
              <a:ea typeface="Calibri" panose="020F0502020204030204" pitchFamily="34" charset="0"/>
              <a:cs typeface="Times New Roman" panose="02020603050405020304" pitchFamily="18" charset="0"/>
            </a:endParaRPr>
          </a:p>
          <a:p>
            <a:pPr>
              <a:spcAft>
                <a:spcPts val="800"/>
              </a:spcAft>
            </a:pPr>
            <a:r>
              <a:rPr lang="en-US" sz="1800" dirty="0">
                <a:effectLst/>
                <a:latin typeface="Arial Nova" panose="020B0504020202020204" pitchFamily="34" charset="0"/>
                <a:ea typeface="Calibri" panose="020F0502020204030204" pitchFamily="34" charset="0"/>
                <a:cs typeface="Times New Roman" panose="02020603050405020304" pitchFamily="18" charset="0"/>
              </a:rPr>
              <a:t>Approximately 10,000 trainees</a:t>
            </a:r>
            <a:endParaRPr lang="en-ZA" sz="1800">
              <a:effectLst/>
              <a:latin typeface="Arial Nova" panose="020B0504020202020204" pitchFamily="34" charset="0"/>
              <a:ea typeface="Calibri" panose="020F0502020204030204" pitchFamily="34" charset="0"/>
              <a:cs typeface="Times New Roman" panose="02020603050405020304" pitchFamily="18" charset="0"/>
            </a:endParaRPr>
          </a:p>
          <a:p>
            <a:pPr>
              <a:spcAft>
                <a:spcPts val="800"/>
              </a:spcAft>
            </a:pPr>
            <a:r>
              <a:rPr lang="en-US" sz="1800" dirty="0">
                <a:effectLst/>
                <a:latin typeface="Arial Nova" panose="020B0504020202020204" pitchFamily="34" charset="0"/>
                <a:ea typeface="Calibri" panose="020F0502020204030204" pitchFamily="34" charset="0"/>
                <a:cs typeface="Times New Roman" panose="02020603050405020304" pitchFamily="18" charset="0"/>
              </a:rPr>
              <a:t>Mutual recognition agreements in about 20 countries</a:t>
            </a:r>
            <a:endParaRPr lang="en-ZA" sz="1800">
              <a:effectLst/>
              <a:latin typeface="Arial Nova" panose="020B0504020202020204" pitchFamily="34" charset="0"/>
              <a:ea typeface="Calibri" panose="020F0502020204030204" pitchFamily="34" charset="0"/>
              <a:cs typeface="Times New Roman" panose="02020603050405020304" pitchFamily="18" charset="0"/>
            </a:endParaRPr>
          </a:p>
          <a:p>
            <a:pPr>
              <a:spcAft>
                <a:spcPts val="800"/>
              </a:spcAft>
            </a:pPr>
            <a:r>
              <a:rPr lang="en-US" sz="1800" dirty="0">
                <a:effectLst/>
                <a:latin typeface="Arial Nova" panose="020B0504020202020204" pitchFamily="34" charset="0"/>
                <a:ea typeface="Calibri" panose="020F0502020204030204" pitchFamily="34" charset="0"/>
                <a:cs typeface="Times New Roman" panose="02020603050405020304" pitchFamily="18" charset="0"/>
              </a:rPr>
              <a:t>In one trust survey last year, the profession enjoyed a trust level of 83%</a:t>
            </a:r>
            <a:endParaRPr lang="en-ZA" sz="1800">
              <a:effectLst/>
              <a:latin typeface="Arial Nova" panose="020B0504020202020204" pitchFamily="34" charset="0"/>
              <a:ea typeface="Calibri" panose="020F0502020204030204" pitchFamily="34" charset="0"/>
              <a:cs typeface="Times New Roman" panose="02020603050405020304" pitchFamily="18" charset="0"/>
            </a:endParaRPr>
          </a:p>
          <a:p>
            <a:pPr>
              <a:spcAft>
                <a:spcPts val="800"/>
              </a:spcAft>
            </a:pPr>
            <a:r>
              <a:rPr lang="en-US" sz="1800" dirty="0">
                <a:effectLst/>
                <a:latin typeface="Arial Nova" panose="020B0504020202020204" pitchFamily="34" charset="0"/>
                <a:ea typeface="Calibri" panose="020F0502020204030204" pitchFamily="34" charset="0"/>
                <a:cs typeface="Times New Roman" panose="02020603050405020304" pitchFamily="18" charset="0"/>
              </a:rPr>
              <a:t>Prior to Covid, the profession enjoyed first place for six years for the strength of its reporting and auditing standards, as ranked by the World Economic Forum in its perception survey.</a:t>
            </a:r>
            <a:endParaRPr lang="en-ZA" sz="1800">
              <a:effectLst/>
              <a:latin typeface="Arial Nova" panose="020B0504020202020204" pitchFamily="34" charset="0"/>
              <a:ea typeface="Calibri" panose="020F0502020204030204" pitchFamily="34" charset="0"/>
              <a:cs typeface="Times New Roman" panose="02020603050405020304" pitchFamily="18" charset="0"/>
            </a:endParaRPr>
          </a:p>
          <a:p>
            <a:endParaRPr lang="en-ZA" sz="1800"/>
          </a:p>
        </p:txBody>
      </p:sp>
    </p:spTree>
    <p:extLst>
      <p:ext uri="{BB962C8B-B14F-4D97-AF65-F5344CB8AC3E}">
        <p14:creationId xmlns:p14="http://schemas.microsoft.com/office/powerpoint/2010/main" val="3120716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Majestic lion in golden grass">
            <a:extLst>
              <a:ext uri="{FF2B5EF4-FFF2-40B4-BE49-F238E27FC236}">
                <a16:creationId xmlns:a16="http://schemas.microsoft.com/office/drawing/2014/main" id="{E25B8627-6F42-3741-ED52-43DD88C28F54}"/>
              </a:ext>
            </a:extLst>
          </p:cNvPr>
          <p:cNvPicPr>
            <a:picLocks noChangeAspect="1"/>
          </p:cNvPicPr>
          <p:nvPr/>
        </p:nvPicPr>
        <p:blipFill rotWithShape="1">
          <a:blip r:embed="rId2"/>
          <a:srcRect l="34743" r="12598" b="-2"/>
          <a:stretch/>
        </p:blipFill>
        <p:spPr>
          <a:xfrm>
            <a:off x="-1" y="-2"/>
            <a:ext cx="5410198" cy="6858002"/>
          </a:xfrm>
          <a:prstGeom prst="rect">
            <a:avLst/>
          </a:prstGeom>
        </p:spPr>
      </p:pic>
      <p:sp useBgFill="1">
        <p:nvSpPr>
          <p:cNvPr id="11" name="Rectangle 10">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1533BE-0D7F-211F-98B8-BEF8AE7C54BB}"/>
              </a:ext>
            </a:extLst>
          </p:cNvPr>
          <p:cNvSpPr>
            <a:spLocks noGrp="1"/>
          </p:cNvSpPr>
          <p:nvPr>
            <p:ph type="title"/>
          </p:nvPr>
        </p:nvSpPr>
        <p:spPr>
          <a:xfrm>
            <a:off x="6115317" y="405685"/>
            <a:ext cx="5464968" cy="1559301"/>
          </a:xfrm>
        </p:spPr>
        <p:txBody>
          <a:bodyPr>
            <a:normAutofit/>
          </a:bodyPr>
          <a:lstStyle/>
          <a:p>
            <a:r>
              <a:rPr lang="en-US" sz="4000"/>
              <a:t>The SA economy</a:t>
            </a:r>
            <a:endParaRPr lang="en-ZA" sz="4000"/>
          </a:p>
        </p:txBody>
      </p:sp>
      <p:sp>
        <p:nvSpPr>
          <p:cNvPr id="8" name="Content Placeholder 2">
            <a:extLst>
              <a:ext uri="{FF2B5EF4-FFF2-40B4-BE49-F238E27FC236}">
                <a16:creationId xmlns:a16="http://schemas.microsoft.com/office/drawing/2014/main" id="{F095D4E0-3437-2F6B-DC15-B1D4313F761F}"/>
              </a:ext>
            </a:extLst>
          </p:cNvPr>
          <p:cNvSpPr>
            <a:spLocks noGrp="1"/>
          </p:cNvSpPr>
          <p:nvPr>
            <p:ph idx="1"/>
          </p:nvPr>
        </p:nvSpPr>
        <p:spPr>
          <a:xfrm>
            <a:off x="6115317" y="2743200"/>
            <a:ext cx="5247340" cy="3496878"/>
          </a:xfrm>
        </p:spPr>
        <p:txBody>
          <a:bodyPr anchor="ctr">
            <a:normAutofit/>
          </a:bodyPr>
          <a:lstStyle/>
          <a:p>
            <a:pPr>
              <a:spcAft>
                <a:spcPts val="800"/>
              </a:spcAft>
            </a:pPr>
            <a:r>
              <a:rPr lang="en-US" sz="2000">
                <a:latin typeface="Arial Nova" panose="020B0504020202020204" pitchFamily="34" charset="0"/>
                <a:ea typeface="Calibri" panose="020F0502020204030204" pitchFamily="34" charset="0"/>
                <a:cs typeface="Times New Roman" panose="02020603050405020304" pitchFamily="18" charset="0"/>
              </a:rPr>
              <a:t>M</a:t>
            </a:r>
            <a:r>
              <a:rPr lang="en-US" sz="2000">
                <a:effectLst/>
                <a:latin typeface="Arial Nova" panose="020B0504020202020204" pitchFamily="34" charset="0"/>
                <a:ea typeface="Calibri" panose="020F0502020204030204" pitchFamily="34" charset="0"/>
                <a:cs typeface="Times New Roman" panose="02020603050405020304" pitchFamily="18" charset="0"/>
              </a:rPr>
              <a:t>ember of the G20</a:t>
            </a:r>
            <a:endParaRPr lang="en-ZA" sz="2000">
              <a:effectLst/>
              <a:latin typeface="Arial Nova" panose="020B0504020202020204" pitchFamily="34" charset="0"/>
              <a:ea typeface="Calibri" panose="020F0502020204030204" pitchFamily="34" charset="0"/>
              <a:cs typeface="Times New Roman" panose="02020603050405020304" pitchFamily="18" charset="0"/>
            </a:endParaRPr>
          </a:p>
          <a:p>
            <a:pPr>
              <a:spcAft>
                <a:spcPts val="800"/>
              </a:spcAft>
            </a:pPr>
            <a:r>
              <a:rPr lang="en-US" sz="2000">
                <a:effectLst/>
                <a:latin typeface="Arial Nova" panose="020B0504020202020204" pitchFamily="34" charset="0"/>
                <a:ea typeface="Calibri" panose="020F0502020204030204" pitchFamily="34" charset="0"/>
                <a:cs typeface="Times New Roman" panose="02020603050405020304" pitchFamily="18" charset="0"/>
              </a:rPr>
              <a:t>Member of the BRICS group</a:t>
            </a:r>
            <a:endParaRPr lang="en-ZA" sz="2000">
              <a:effectLst/>
              <a:latin typeface="Arial Nova" panose="020B0504020202020204" pitchFamily="34" charset="0"/>
              <a:ea typeface="Calibri" panose="020F0502020204030204" pitchFamily="34" charset="0"/>
              <a:cs typeface="Times New Roman" panose="02020603050405020304" pitchFamily="18" charset="0"/>
            </a:endParaRPr>
          </a:p>
          <a:p>
            <a:pPr>
              <a:spcAft>
                <a:spcPts val="800"/>
              </a:spcAft>
            </a:pPr>
            <a:r>
              <a:rPr lang="en-US" sz="2000">
                <a:effectLst/>
                <a:latin typeface="Arial Nova" panose="020B0504020202020204" pitchFamily="34" charset="0"/>
                <a:ea typeface="Calibri" panose="020F0502020204030204" pitchFamily="34" charset="0"/>
                <a:cs typeface="Times New Roman" panose="02020603050405020304" pitchFamily="18" charset="0"/>
              </a:rPr>
              <a:t>Among the largest economies and stock exchanges in Africa</a:t>
            </a:r>
            <a:endParaRPr lang="en-ZA" sz="2000">
              <a:effectLst/>
              <a:latin typeface="Arial Nova" panose="020B0504020202020204" pitchFamily="34" charset="0"/>
              <a:ea typeface="Calibri" panose="020F0502020204030204" pitchFamily="34" charset="0"/>
              <a:cs typeface="Times New Roman" panose="02020603050405020304" pitchFamily="18" charset="0"/>
            </a:endParaRPr>
          </a:p>
          <a:p>
            <a:pPr>
              <a:spcAft>
                <a:spcPts val="800"/>
              </a:spcAft>
            </a:pPr>
            <a:r>
              <a:rPr lang="en-US" sz="2000">
                <a:effectLst/>
                <a:latin typeface="Arial Nova" panose="020B0504020202020204" pitchFamily="34" charset="0"/>
                <a:ea typeface="Calibri" panose="020F0502020204030204" pitchFamily="34" charset="0"/>
                <a:cs typeface="Times New Roman" panose="02020603050405020304" pitchFamily="18" charset="0"/>
              </a:rPr>
              <a:t>Approximately </a:t>
            </a:r>
            <a:r>
              <a:rPr lang="en-US" sz="2000">
                <a:latin typeface="Arial Nova" panose="020B0504020202020204" pitchFamily="34" charset="0"/>
                <a:ea typeface="Calibri" panose="020F0502020204030204" pitchFamily="34" charset="0"/>
                <a:cs typeface="Times New Roman" panose="02020603050405020304" pitchFamily="18" charset="0"/>
              </a:rPr>
              <a:t>2</a:t>
            </a:r>
            <a:r>
              <a:rPr lang="en-US" sz="2000">
                <a:effectLst/>
                <a:latin typeface="Arial Nova" panose="020B0504020202020204" pitchFamily="34" charset="0"/>
                <a:ea typeface="Calibri" panose="020F0502020204030204" pitchFamily="34" charset="0"/>
                <a:cs typeface="Times New Roman" panose="02020603050405020304" pitchFamily="18" charset="0"/>
              </a:rPr>
              <a:t>,000 PIEs</a:t>
            </a:r>
            <a:endParaRPr lang="en-ZA" sz="2000">
              <a:effectLst/>
              <a:latin typeface="Arial Nova" panose="020B0504020202020204" pitchFamily="34" charset="0"/>
              <a:ea typeface="Calibri" panose="020F0502020204030204" pitchFamily="34" charset="0"/>
              <a:cs typeface="Times New Roman" panose="02020603050405020304" pitchFamily="18" charset="0"/>
            </a:endParaRPr>
          </a:p>
          <a:p>
            <a:endParaRPr lang="en-ZA" sz="2000"/>
          </a:p>
        </p:txBody>
      </p:sp>
    </p:spTree>
    <p:extLst>
      <p:ext uri="{BB962C8B-B14F-4D97-AF65-F5344CB8AC3E}">
        <p14:creationId xmlns:p14="http://schemas.microsoft.com/office/powerpoint/2010/main" val="4039219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10FD1-2DC2-6BFF-2FBC-9D93F21CB383}"/>
              </a:ext>
            </a:extLst>
          </p:cNvPr>
          <p:cNvSpPr>
            <a:spLocks noGrp="1"/>
          </p:cNvSpPr>
          <p:nvPr>
            <p:ph type="ctrTitle"/>
          </p:nvPr>
        </p:nvSpPr>
        <p:spPr/>
        <p:txBody>
          <a:bodyPr/>
          <a:lstStyle/>
          <a:p>
            <a:br>
              <a:rPr lang="en-ZA" sz="1800" dirty="0">
                <a:effectLst/>
                <a:latin typeface="Arial Nova" panose="020B0504020202020204" pitchFamily="34" charset="0"/>
                <a:ea typeface="Calibri" panose="020F0502020204030204" pitchFamily="34" charset="0"/>
                <a:cs typeface="Times New Roman" panose="02020603050405020304" pitchFamily="18" charset="0"/>
              </a:rPr>
            </a:br>
            <a:endParaRPr lang="en-ZA" dirty="0"/>
          </a:p>
        </p:txBody>
      </p:sp>
      <p:sp>
        <p:nvSpPr>
          <p:cNvPr id="4" name="Subtitle 3">
            <a:extLst>
              <a:ext uri="{FF2B5EF4-FFF2-40B4-BE49-F238E27FC236}">
                <a16:creationId xmlns:a16="http://schemas.microsoft.com/office/drawing/2014/main" id="{46DB438F-79CD-5DE0-A49B-840BC2AA7E15}"/>
              </a:ext>
            </a:extLst>
          </p:cNvPr>
          <p:cNvSpPr>
            <a:spLocks noGrp="1"/>
          </p:cNvSpPr>
          <p:nvPr>
            <p:ph type="subTitle" idx="1"/>
          </p:nvPr>
        </p:nvSpPr>
        <p:spPr>
          <a:xfrm>
            <a:off x="1524000" y="636104"/>
            <a:ext cx="9144000" cy="5541672"/>
          </a:xfrm>
        </p:spPr>
        <p:txBody>
          <a:bodyPr anchor="ctr"/>
          <a:lstStyle/>
          <a:p>
            <a:r>
              <a:rPr lang="en-US" dirty="0">
                <a:latin typeface="Arial Nova" panose="020B0504020202020204" pitchFamily="34" charset="0"/>
                <a:ea typeface="Calibri" panose="020F0502020204030204" pitchFamily="34" charset="0"/>
                <a:cs typeface="Times New Roman" panose="02020603050405020304" pitchFamily="18" charset="0"/>
              </a:rPr>
              <a:t>What happened in South Africa could easily happen elsewhere</a:t>
            </a:r>
            <a:endParaRPr lang="en-ZA" dirty="0"/>
          </a:p>
        </p:txBody>
      </p:sp>
    </p:spTree>
    <p:extLst>
      <p:ext uri="{BB962C8B-B14F-4D97-AF65-F5344CB8AC3E}">
        <p14:creationId xmlns:p14="http://schemas.microsoft.com/office/powerpoint/2010/main" val="1676543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E1750109-3B91-4506-B997-0CD8E35A14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A4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E72D8D1B-59F6-4FF3-8547-9BBB6129F2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48006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A magazine cover with a computer on a desk&#10;&#10;Description automatically generated">
            <a:extLst>
              <a:ext uri="{FF2B5EF4-FFF2-40B4-BE49-F238E27FC236}">
                <a16:creationId xmlns:a16="http://schemas.microsoft.com/office/drawing/2014/main" id="{043A435F-5624-EE7E-A9D5-BE0C574529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5794" y="643467"/>
            <a:ext cx="2475653" cy="2475653"/>
          </a:xfrm>
          <a:prstGeom prst="rect">
            <a:avLst/>
          </a:prstGeom>
        </p:spPr>
      </p:pic>
      <p:sp>
        <p:nvSpPr>
          <p:cNvPr id="41" name="Rectangle 40">
            <a:extLst>
              <a:ext uri="{FF2B5EF4-FFF2-40B4-BE49-F238E27FC236}">
                <a16:creationId xmlns:a16="http://schemas.microsoft.com/office/drawing/2014/main" id="{8FC8C21F-9484-4A71-ABFA-6C10682FA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360367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Content Placeholder 6" descr="A magazine cover with a cartoon of a person running&#10;&#10;Description automatically generated">
            <a:extLst>
              <a:ext uri="{FF2B5EF4-FFF2-40B4-BE49-F238E27FC236}">
                <a16:creationId xmlns:a16="http://schemas.microsoft.com/office/drawing/2014/main" id="{8FEF210F-5DE8-BC38-F291-D233E339313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89401" y="3748194"/>
            <a:ext cx="1971239" cy="2471631"/>
          </a:xfrm>
          <a:prstGeom prst="rect">
            <a:avLst/>
          </a:prstGeom>
        </p:spPr>
      </p:pic>
      <p:sp>
        <p:nvSpPr>
          <p:cNvPr id="42" name="Rectangle 41">
            <a:extLst>
              <a:ext uri="{FF2B5EF4-FFF2-40B4-BE49-F238E27FC236}">
                <a16:creationId xmlns:a16="http://schemas.microsoft.com/office/drawing/2014/main" id="{2C444748-5A8D-4B53-89FE-42B455DFA2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5618" y="487090"/>
            <a:ext cx="3588171" cy="589788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12" descr="A magazine cover with a game board&#10;&#10;Description automatically generated">
            <a:extLst>
              <a:ext uri="{FF2B5EF4-FFF2-40B4-BE49-F238E27FC236}">
                <a16:creationId xmlns:a16="http://schemas.microsoft.com/office/drawing/2014/main" id="{4D18E117-2554-1B1A-CA2C-E3EEBB096E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1676" y="1359177"/>
            <a:ext cx="3252903" cy="4153706"/>
          </a:xfrm>
          <a:prstGeom prst="rect">
            <a:avLst/>
          </a:prstGeom>
        </p:spPr>
      </p:pic>
      <p:sp>
        <p:nvSpPr>
          <p:cNvPr id="43" name="Rectangle 42">
            <a:extLst>
              <a:ext uri="{FF2B5EF4-FFF2-40B4-BE49-F238E27FC236}">
                <a16:creationId xmlns:a16="http://schemas.microsoft.com/office/drawing/2014/main" id="{14044C96-7CFD-44DB-A579-D77B0D37C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5524" y="487090"/>
            <a:ext cx="3588174" cy="589788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descr="A magazine cover with a person in a cart&#10;&#10;Description automatically generated">
            <a:extLst>
              <a:ext uri="{FF2B5EF4-FFF2-40B4-BE49-F238E27FC236}">
                <a16:creationId xmlns:a16="http://schemas.microsoft.com/office/drawing/2014/main" id="{575D2030-6688-F3EE-A423-9E3C90AFD8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13518" y="1390454"/>
            <a:ext cx="3252903" cy="4091151"/>
          </a:xfrm>
          <a:prstGeom prst="rect">
            <a:avLst/>
          </a:prstGeom>
        </p:spPr>
      </p:pic>
    </p:spTree>
    <p:extLst>
      <p:ext uri="{BB962C8B-B14F-4D97-AF65-F5344CB8AC3E}">
        <p14:creationId xmlns:p14="http://schemas.microsoft.com/office/powerpoint/2010/main" val="628728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magazine cover with text on it&#10;&#10;Description automatically generated">
            <a:extLst>
              <a:ext uri="{FF2B5EF4-FFF2-40B4-BE49-F238E27FC236}">
                <a16:creationId xmlns:a16="http://schemas.microsoft.com/office/drawing/2014/main" id="{D960E672-9F99-BE63-E9B3-2B3002F4E28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92439" y="0"/>
            <a:ext cx="5421344" cy="6858000"/>
          </a:xfrm>
        </p:spPr>
      </p:pic>
    </p:spTree>
    <p:extLst>
      <p:ext uri="{BB962C8B-B14F-4D97-AF65-F5344CB8AC3E}">
        <p14:creationId xmlns:p14="http://schemas.microsoft.com/office/powerpoint/2010/main" val="1568639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sz="3200" b="1" dirty="0">
                <a:solidFill>
                  <a:schemeClr val="tx1"/>
                </a:solidFill>
              </a:rPr>
              <a:t>Questions for your next standard setting meeting?</a:t>
            </a:r>
          </a:p>
        </p:txBody>
      </p:sp>
      <p:sp>
        <p:nvSpPr>
          <p:cNvPr id="3" name="Content Placeholder 2"/>
          <p:cNvSpPr>
            <a:spLocks noGrp="1"/>
          </p:cNvSpPr>
          <p:nvPr>
            <p:ph idx="1"/>
          </p:nvPr>
        </p:nvSpPr>
        <p:spPr/>
        <p:txBody>
          <a:bodyPr/>
          <a:lstStyle/>
          <a:p>
            <a:r>
              <a:rPr lang="en-ZA" sz="2400" dirty="0">
                <a:latin typeface="Arial" pitchFamily="34" charset="0"/>
                <a:cs typeface="Arial" pitchFamily="34" charset="0"/>
              </a:rPr>
              <a:t>How well do we understand the indicators of Audit Quality and contextual factors in our jurisdiction?</a:t>
            </a:r>
            <a:r>
              <a:rPr lang="en-ZA" dirty="0">
                <a:latin typeface="Arial" pitchFamily="34" charset="0"/>
                <a:cs typeface="Arial" pitchFamily="34" charset="0"/>
              </a:rPr>
              <a:t>	</a:t>
            </a:r>
          </a:p>
          <a:p>
            <a:r>
              <a:rPr lang="en-ZA" sz="2400" dirty="0">
                <a:highlight>
                  <a:srgbClr val="FFFF00"/>
                </a:highlight>
                <a:latin typeface="Arial" pitchFamily="34" charset="0"/>
                <a:cs typeface="Arial" pitchFamily="34" charset="0"/>
              </a:rPr>
              <a:t>Principles or rules?</a:t>
            </a:r>
          </a:p>
          <a:p>
            <a:r>
              <a:rPr lang="en-ZA" sz="2400" dirty="0">
                <a:highlight>
                  <a:srgbClr val="FFFF00"/>
                </a:highlight>
                <a:latin typeface="Arial" pitchFamily="34" charset="0"/>
                <a:cs typeface="Arial" pitchFamily="34" charset="0"/>
              </a:rPr>
              <a:t>Transparency versus non-disclosure by firms </a:t>
            </a:r>
            <a:endParaRPr lang="en-ZA" sz="1200" dirty="0">
              <a:highlight>
                <a:srgbClr val="FFFF00"/>
              </a:highlight>
              <a:latin typeface="Arial" pitchFamily="34" charset="0"/>
              <a:cs typeface="Arial" pitchFamily="34" charset="0"/>
            </a:endParaRPr>
          </a:p>
          <a:p>
            <a:r>
              <a:rPr lang="en-ZA" sz="2400" dirty="0">
                <a:latin typeface="Arial" pitchFamily="34" charset="0"/>
                <a:cs typeface="Arial" pitchFamily="34" charset="0"/>
              </a:rPr>
              <a:t>How do we address sustainability of firms?</a:t>
            </a:r>
          </a:p>
          <a:p>
            <a:r>
              <a:rPr lang="en-ZA" sz="2400" dirty="0">
                <a:latin typeface="Arial" pitchFamily="34" charset="0"/>
                <a:cs typeface="Arial" pitchFamily="34" charset="0"/>
              </a:rPr>
              <a:t>Have we assessed implementation of standards?</a:t>
            </a:r>
          </a:p>
          <a:p>
            <a:r>
              <a:rPr lang="en-ZA" sz="2400" dirty="0">
                <a:latin typeface="Arial" pitchFamily="34" charset="0"/>
                <a:cs typeface="Arial" pitchFamily="34" charset="0"/>
              </a:rPr>
              <a:t>How can we shorten our planning horizons to be more responsive?</a:t>
            </a:r>
          </a:p>
          <a:p>
            <a:r>
              <a:rPr lang="en-ZA" sz="2400" dirty="0">
                <a:highlight>
                  <a:srgbClr val="FFFF00"/>
                </a:highlight>
                <a:latin typeface="Arial" pitchFamily="34" charset="0"/>
                <a:cs typeface="Arial" pitchFamily="34" charset="0"/>
              </a:rPr>
              <a:t>Do we understand the public expectations?</a:t>
            </a:r>
          </a:p>
          <a:p>
            <a:r>
              <a:rPr lang="en-ZA" sz="2400" dirty="0">
                <a:latin typeface="Arial" pitchFamily="34" charset="0"/>
                <a:cs typeface="Arial" pitchFamily="34" charset="0"/>
              </a:rPr>
              <a:t>How are you avoiding similar situations?</a:t>
            </a:r>
          </a:p>
          <a:p>
            <a:r>
              <a:rPr lang="en-ZA" sz="2400" dirty="0">
                <a:latin typeface="Arial" pitchFamily="34" charset="0"/>
                <a:cs typeface="Arial" pitchFamily="34" charset="0"/>
              </a:rPr>
              <a:t>How should your Board agenda change?</a:t>
            </a:r>
          </a:p>
          <a:p>
            <a:pPr marL="0" indent="0">
              <a:buNone/>
            </a:pPr>
            <a:br>
              <a:rPr lang="en-ZA" sz="1200" dirty="0">
                <a:latin typeface="Arial" pitchFamily="34" charset="0"/>
                <a:cs typeface="Arial" pitchFamily="34" charset="0"/>
              </a:rPr>
            </a:br>
            <a:br>
              <a:rPr lang="en-ZA" sz="1200" dirty="0">
                <a:latin typeface="Arial" pitchFamily="34" charset="0"/>
                <a:cs typeface="Arial" pitchFamily="34" charset="0"/>
              </a:rPr>
            </a:br>
            <a:endParaRPr lang="en-ZA"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40DF4-94BE-41DE-9B7E-ECB33340114A}" type="slidenum">
              <a:rPr kumimoji="0" lang="en-US" sz="1400" b="0" i="0" u="none" strike="noStrike" kern="1200" cap="none" spc="0" normalizeH="0" baseline="0" noProof="0">
                <a:ln>
                  <a:noFill/>
                </a:ln>
                <a:solidFill>
                  <a:srgbClr val="FFFFF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4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3277661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2F36D20-7378-96DE-0179-3D8D584EBFC5}"/>
              </a:ext>
            </a:extLst>
          </p:cNvPr>
          <p:cNvPicPr>
            <a:picLocks noGrp="1" noChangeAspect="1"/>
          </p:cNvPicPr>
          <p:nvPr>
            <p:ph idx="1"/>
          </p:nvPr>
        </p:nvPicPr>
        <p:blipFill rotWithShape="1">
          <a:blip r:embed="rId2"/>
          <a:srcRect t="10545" r="8046" b="15000"/>
          <a:stretch/>
        </p:blipFill>
        <p:spPr>
          <a:xfrm>
            <a:off x="20" y="723146"/>
            <a:ext cx="11830030" cy="5484477"/>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0" name="Straight Connector 19">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3456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96FD8C-4C38-AAAE-1A60-B5D6FF7542E7}"/>
              </a:ext>
            </a:extLst>
          </p:cNvPr>
          <p:cNvPicPr>
            <a:picLocks noChangeAspect="1"/>
          </p:cNvPicPr>
          <p:nvPr/>
        </p:nvPicPr>
        <p:blipFill rotWithShape="1">
          <a:blip r:embed="rId2"/>
          <a:srcRect l="625" t="19814" r="5324" b="5140"/>
          <a:stretch/>
        </p:blipFill>
        <p:spPr>
          <a:xfrm>
            <a:off x="271354" y="597693"/>
            <a:ext cx="11686966" cy="5660867"/>
          </a:xfrm>
          <a:prstGeom prst="rect">
            <a:avLst/>
          </a:prstGeom>
        </p:spPr>
      </p:pic>
    </p:spTree>
    <p:extLst>
      <p:ext uri="{BB962C8B-B14F-4D97-AF65-F5344CB8AC3E}">
        <p14:creationId xmlns:p14="http://schemas.microsoft.com/office/powerpoint/2010/main" val="3702222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F0873-B9A3-6AC3-3EAB-DAB43505CBC0}"/>
              </a:ext>
            </a:extLst>
          </p:cNvPr>
          <p:cNvSpPr>
            <a:spLocks noGrp="1"/>
          </p:cNvSpPr>
          <p:nvPr>
            <p:ph type="title"/>
          </p:nvPr>
        </p:nvSpPr>
        <p:spPr>
          <a:xfrm>
            <a:off x="6533673" y="415331"/>
            <a:ext cx="4762448" cy="1015116"/>
          </a:xfrm>
        </p:spPr>
        <p:txBody>
          <a:bodyPr vert="horz" lIns="91440" tIns="45720" rIns="91440" bIns="45720" rtlCol="0" anchor="ctr">
            <a:normAutofit/>
          </a:bodyPr>
          <a:lstStyle/>
          <a:p>
            <a:r>
              <a:rPr lang="en-US" sz="4000" b="1" kern="1200" dirty="0">
                <a:solidFill>
                  <a:schemeClr val="tx1"/>
                </a:solidFill>
                <a:latin typeface="Product Sans Thin" panose="020B0203030502040203"/>
              </a:rPr>
              <a:t>Composition</a:t>
            </a:r>
          </a:p>
        </p:txBody>
      </p:sp>
      <p:pic>
        <p:nvPicPr>
          <p:cNvPr id="5" name="Content Placeholder 4" descr="Business meeting behind a glass wall">
            <a:extLst>
              <a:ext uri="{FF2B5EF4-FFF2-40B4-BE49-F238E27FC236}">
                <a16:creationId xmlns:a16="http://schemas.microsoft.com/office/drawing/2014/main" id="{2B3C4A5C-E356-4A6D-B8F3-642885CF70E1}"/>
              </a:ext>
            </a:extLst>
          </p:cNvPr>
          <p:cNvPicPr>
            <a:picLocks noGrp="1" noChangeAspect="1"/>
          </p:cNvPicPr>
          <p:nvPr>
            <p:ph sz="half" idx="1"/>
          </p:nvPr>
        </p:nvPicPr>
        <p:blipFill rotWithShape="1">
          <a:blip r:embed="rId3"/>
          <a:srcRect l="20451" r="17778"/>
          <a:stretch/>
        </p:blipFill>
        <p:spPr>
          <a:xfrm>
            <a:off x="415340" y="415331"/>
            <a:ext cx="5587360" cy="6037672"/>
          </a:xfrm>
          <a:prstGeom prst="rect">
            <a:avLst/>
          </a:prstGeom>
        </p:spPr>
      </p:pic>
      <p:sp>
        <p:nvSpPr>
          <p:cNvPr id="4" name="Content Placeholder 3">
            <a:extLst>
              <a:ext uri="{FF2B5EF4-FFF2-40B4-BE49-F238E27FC236}">
                <a16:creationId xmlns:a16="http://schemas.microsoft.com/office/drawing/2014/main" id="{95BA3F40-36FC-9356-A8AB-5FCA38BC8E53}"/>
              </a:ext>
            </a:extLst>
          </p:cNvPr>
          <p:cNvSpPr>
            <a:spLocks noGrp="1"/>
          </p:cNvSpPr>
          <p:nvPr>
            <p:ph sz="half" idx="2"/>
          </p:nvPr>
        </p:nvSpPr>
        <p:spPr>
          <a:xfrm>
            <a:off x="6660603" y="1554178"/>
            <a:ext cx="4762448" cy="4034069"/>
          </a:xfrm>
        </p:spPr>
        <p:txBody>
          <a:bodyPr vert="horz" lIns="91440" tIns="45720" rIns="91440" bIns="45720" rtlCol="0">
            <a:noAutofit/>
          </a:bodyPr>
          <a:lstStyle/>
          <a:p>
            <a:pPr>
              <a:lnSpc>
                <a:spcPct val="110000"/>
              </a:lnSpc>
            </a:pPr>
            <a:r>
              <a:rPr lang="en-US" sz="2200" dirty="0">
                <a:latin typeface="Product Sans Thin" panose="020B0203030502040203"/>
              </a:rPr>
              <a:t>IESBA Members</a:t>
            </a:r>
          </a:p>
          <a:p>
            <a:pPr lvl="1">
              <a:lnSpc>
                <a:spcPct val="110000"/>
              </a:lnSpc>
            </a:pPr>
            <a:r>
              <a:rPr lang="en-US" sz="2200" dirty="0">
                <a:latin typeface="Product Sans Thin" panose="020B0203030502040203"/>
              </a:rPr>
              <a:t>Channa Wijesinghe, WG Chair</a:t>
            </a:r>
          </a:p>
          <a:p>
            <a:pPr lvl="1">
              <a:lnSpc>
                <a:spcPct val="110000"/>
              </a:lnSpc>
            </a:pPr>
            <a:r>
              <a:rPr lang="en-US" sz="2200" dirty="0">
                <a:latin typeface="Product Sans Thin" panose="020B0203030502040203"/>
              </a:rPr>
              <a:t>Rich Huesken</a:t>
            </a:r>
          </a:p>
          <a:p>
            <a:pPr lvl="1">
              <a:lnSpc>
                <a:spcPct val="110000"/>
              </a:lnSpc>
            </a:pPr>
            <a:r>
              <a:rPr lang="en-US" sz="2200" dirty="0">
                <a:latin typeface="Product Sans Thin" panose="020B0203030502040203"/>
              </a:rPr>
              <a:t>Héctor J. </a:t>
            </a:r>
            <a:r>
              <a:rPr lang="en-US" sz="2200" dirty="0" err="1">
                <a:latin typeface="Product Sans Thin" panose="020B0203030502040203"/>
              </a:rPr>
              <a:t>Lehuedé</a:t>
            </a:r>
            <a:endParaRPr lang="en-US" sz="2200" dirty="0">
              <a:latin typeface="Product Sans Thin" panose="020B0203030502040203"/>
            </a:endParaRPr>
          </a:p>
          <a:p>
            <a:pPr lvl="1">
              <a:lnSpc>
                <a:spcPct val="110000"/>
              </a:lnSpc>
            </a:pPr>
            <a:r>
              <a:rPr lang="en-US" sz="2200" dirty="0">
                <a:latin typeface="Product Sans Thin" panose="020B0203030502040203"/>
              </a:rPr>
              <a:t>Rania Uwaydah Mardini</a:t>
            </a:r>
          </a:p>
          <a:p>
            <a:pPr>
              <a:lnSpc>
                <a:spcPct val="110000"/>
              </a:lnSpc>
            </a:pPr>
            <a:r>
              <a:rPr lang="en-US" sz="2200" dirty="0">
                <a:latin typeface="Product Sans Thin" panose="020B0203030502040203"/>
              </a:rPr>
              <a:t>IESBA Staff</a:t>
            </a:r>
          </a:p>
          <a:p>
            <a:pPr lvl="1">
              <a:lnSpc>
                <a:spcPct val="110000"/>
              </a:lnSpc>
            </a:pPr>
            <a:r>
              <a:rPr lang="en-US" sz="2200" dirty="0">
                <a:latin typeface="Product Sans Thin" panose="020B0203030502040203"/>
              </a:rPr>
              <a:t>Geoffrey Kwan</a:t>
            </a:r>
          </a:p>
          <a:p>
            <a:pPr lvl="1">
              <a:lnSpc>
                <a:spcPct val="110000"/>
              </a:lnSpc>
            </a:pPr>
            <a:r>
              <a:rPr lang="en-US" sz="2200" dirty="0">
                <a:latin typeface="Product Sans Thin" panose="020B0203030502040203"/>
              </a:rPr>
              <a:t>Carla Vijian</a:t>
            </a:r>
          </a:p>
          <a:p>
            <a:pPr>
              <a:lnSpc>
                <a:spcPct val="110000"/>
              </a:lnSpc>
            </a:pPr>
            <a:r>
              <a:rPr lang="en-US" sz="2200" dirty="0">
                <a:latin typeface="Product Sans Thin" panose="020B0203030502040203"/>
              </a:rPr>
              <a:t>Consultant</a:t>
            </a:r>
          </a:p>
          <a:p>
            <a:pPr lvl="1">
              <a:lnSpc>
                <a:spcPct val="110000"/>
              </a:lnSpc>
            </a:pPr>
            <a:r>
              <a:rPr lang="en-US" sz="2200" dirty="0">
                <a:latin typeface="Product Sans Thin" panose="020B0203030502040203"/>
              </a:rPr>
              <a:t>Richard Fleck</a:t>
            </a:r>
          </a:p>
        </p:txBody>
      </p:sp>
    </p:spTree>
    <p:extLst>
      <p:ext uri="{BB962C8B-B14F-4D97-AF65-F5344CB8AC3E}">
        <p14:creationId xmlns:p14="http://schemas.microsoft.com/office/powerpoint/2010/main" val="1999162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ZA" dirty="0">
                <a:latin typeface="Arial Nova" panose="020B0504020202020204" pitchFamily="34" charset="0"/>
              </a:rPr>
              <a:t>Case studies</a:t>
            </a:r>
            <a:br>
              <a:rPr lang="en-ZA" b="1" dirty="0"/>
            </a:br>
            <a:endParaRPr lang="en-ZA" sz="1800" b="1"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B722B8-4D85-4BA0-A062-944EC82F4F5B}"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aphicFrame>
        <p:nvGraphicFramePr>
          <p:cNvPr id="9" name="Diagram 8"/>
          <p:cNvGraphicFramePr/>
          <p:nvPr/>
        </p:nvGraphicFramePr>
        <p:xfrm>
          <a:off x="1025912" y="1397000"/>
          <a:ext cx="10058400" cy="41674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37744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Magnifying glass showing decling performance">
            <a:extLst>
              <a:ext uri="{FF2B5EF4-FFF2-40B4-BE49-F238E27FC236}">
                <a16:creationId xmlns:a16="http://schemas.microsoft.com/office/drawing/2014/main" id="{5EC52DB6-6304-1A6F-43D9-1A5ABAD52449}"/>
              </a:ext>
            </a:extLst>
          </p:cNvPr>
          <p:cNvPicPr>
            <a:picLocks noChangeAspect="1"/>
          </p:cNvPicPr>
          <p:nvPr/>
        </p:nvPicPr>
        <p:blipFill rotWithShape="1">
          <a:blip r:embed="rId2"/>
          <a:srcRect r="28068" b="-1"/>
          <a:stretch/>
        </p:blipFill>
        <p:spPr>
          <a:xfrm>
            <a:off x="20" y="10"/>
            <a:ext cx="7390243" cy="6857990"/>
          </a:xfrm>
          <a:prstGeom prst="rect">
            <a:avLst/>
          </a:prstGeom>
        </p:spPr>
      </p:pic>
      <p:sp>
        <p:nvSpPr>
          <p:cNvPr id="9" name="Rectangle 8">
            <a:extLst>
              <a:ext uri="{FF2B5EF4-FFF2-40B4-BE49-F238E27FC236}">
                <a16:creationId xmlns:a16="http://schemas.microsoft.com/office/drawing/2014/main" id="{AE3A741D-C19B-960A-5803-1C58871478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879677" y="2347416"/>
            <a:ext cx="1630908" cy="7390262"/>
          </a:xfrm>
          <a:prstGeom prst="rect">
            <a:avLst/>
          </a:prstGeom>
          <a:gradFill>
            <a:gsLst>
              <a:gs pos="0">
                <a:schemeClr val="accent5"/>
              </a:gs>
              <a:gs pos="47000">
                <a:schemeClr val="accent2">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DC39DE25-0E4E-0AA7-0932-1D78C23727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flipV="1">
            <a:off x="-1919061" y="1919060"/>
            <a:ext cx="6854280" cy="3016159"/>
          </a:xfrm>
          <a:prstGeom prst="rect">
            <a:avLst/>
          </a:prstGeom>
          <a:gradFill flip="none" rotWithShape="1">
            <a:gsLst>
              <a:gs pos="0">
                <a:schemeClr val="accent5"/>
              </a:gs>
              <a:gs pos="47000">
                <a:schemeClr val="accent2">
                  <a:alpha val="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8D6EA299-0840-6DEA-E670-C49AEBC87E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461657" y="4425055"/>
            <a:ext cx="2928605" cy="2432945"/>
          </a:xfrm>
          <a:prstGeom prst="rect">
            <a:avLst/>
          </a:prstGeom>
          <a:gradFill flip="none" rotWithShape="1">
            <a:gsLst>
              <a:gs pos="0">
                <a:schemeClr val="accent2"/>
              </a:gs>
              <a:gs pos="51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8869BA8E-0BCE-CFFC-0F2D-2A05579A68AB}"/>
              </a:ext>
            </a:extLst>
          </p:cNvPr>
          <p:cNvSpPr>
            <a:spLocks noGrp="1"/>
          </p:cNvSpPr>
          <p:nvPr>
            <p:ph idx="1"/>
          </p:nvPr>
        </p:nvSpPr>
        <p:spPr>
          <a:xfrm>
            <a:off x="7620000" y="669073"/>
            <a:ext cx="4231898" cy="5312235"/>
          </a:xfrm>
        </p:spPr>
        <p:txBody>
          <a:bodyPr anchor="ctr">
            <a:normAutofit/>
          </a:bodyPr>
          <a:lstStyle/>
          <a:p>
            <a:pPr marL="0" indent="0" algn="ctr">
              <a:buNone/>
            </a:pPr>
            <a:r>
              <a:rPr lang="en-US" sz="2400" dirty="0">
                <a:latin typeface="Arial Nova" panose="020B0504020202020204" pitchFamily="34" charset="0"/>
              </a:rPr>
              <a:t>IRBA : 192 investigations in progress</a:t>
            </a:r>
            <a:br>
              <a:rPr lang="en-US" sz="2400" dirty="0">
                <a:latin typeface="Arial Nova" panose="020B0504020202020204" pitchFamily="34" charset="0"/>
              </a:rPr>
            </a:br>
            <a:endParaRPr lang="en-US" sz="2400" dirty="0">
              <a:latin typeface="Arial Nova" panose="020B0504020202020204" pitchFamily="34" charset="0"/>
            </a:endParaRPr>
          </a:p>
          <a:p>
            <a:pPr marL="0" indent="0" algn="ctr">
              <a:buNone/>
            </a:pPr>
            <a:r>
              <a:rPr lang="en-US" sz="2400" dirty="0">
                <a:latin typeface="Arial Nova" panose="020B0504020202020204" pitchFamily="34" charset="0"/>
              </a:rPr>
              <a:t>SAICA : 666 cases reported</a:t>
            </a:r>
            <a:endParaRPr lang="en-ZA" sz="2400" dirty="0">
              <a:latin typeface="Arial Nova" panose="020B0504020202020204" pitchFamily="34" charset="0"/>
            </a:endParaRPr>
          </a:p>
        </p:txBody>
      </p:sp>
    </p:spTree>
    <p:extLst>
      <p:ext uri="{BB962C8B-B14F-4D97-AF65-F5344CB8AC3E}">
        <p14:creationId xmlns:p14="http://schemas.microsoft.com/office/powerpoint/2010/main" val="29356822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045A14-6AFF-2B85-DFB8-662991028DAD}"/>
              </a:ext>
            </a:extLst>
          </p:cNvPr>
          <p:cNvSpPr>
            <a:spLocks noGrp="1"/>
          </p:cNvSpPr>
          <p:nvPr>
            <p:ph idx="1"/>
          </p:nvPr>
        </p:nvSpPr>
        <p:spPr>
          <a:xfrm>
            <a:off x="838200" y="579120"/>
            <a:ext cx="10347960" cy="5597843"/>
          </a:xfrm>
        </p:spPr>
        <p:txBody>
          <a:bodyPr anchor="ctr"/>
          <a:lstStyle/>
          <a:p>
            <a:pPr marL="0" indent="0" algn="ctr">
              <a:buNone/>
            </a:pPr>
            <a:r>
              <a:rPr lang="en-US" dirty="0">
                <a:latin typeface="Arial Nova" panose="020B0504020202020204" pitchFamily="34" charset="0"/>
                <a:ea typeface="Calibri" panose="020F0502020204030204" pitchFamily="34" charset="0"/>
                <a:cs typeface="Times New Roman" panose="02020603050405020304" pitchFamily="18" charset="0"/>
              </a:rPr>
              <a:t>Why do some cases get our attention?</a:t>
            </a:r>
            <a:br>
              <a:rPr lang="en-ZA" dirty="0">
                <a:latin typeface="Arial Nova" panose="020B0504020202020204" pitchFamily="34" charset="0"/>
                <a:ea typeface="Calibri" panose="020F0502020204030204" pitchFamily="34" charset="0"/>
                <a:cs typeface="Times New Roman" panose="02020603050405020304" pitchFamily="18" charset="0"/>
              </a:rPr>
            </a:br>
            <a:r>
              <a:rPr lang="en-US" dirty="0">
                <a:latin typeface="Arial Nova" panose="020B0504020202020204" pitchFamily="34" charset="0"/>
                <a:ea typeface="Calibri" panose="020F0502020204030204" pitchFamily="34" charset="0"/>
                <a:cs typeface="Times New Roman" panose="02020603050405020304" pitchFamily="18" charset="0"/>
              </a:rPr>
              <a:t>How do firms react to those cases?</a:t>
            </a:r>
            <a:endParaRPr lang="en-ZA" dirty="0"/>
          </a:p>
        </p:txBody>
      </p:sp>
    </p:spTree>
    <p:extLst>
      <p:ext uri="{BB962C8B-B14F-4D97-AF65-F5344CB8AC3E}">
        <p14:creationId xmlns:p14="http://schemas.microsoft.com/office/powerpoint/2010/main" val="17545285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0133C4-9F00-917F-2F35-7BCE90ED1BE4}"/>
              </a:ext>
            </a:extLst>
          </p:cNvPr>
          <p:cNvSpPr>
            <a:spLocks noGrp="1"/>
          </p:cNvSpPr>
          <p:nvPr>
            <p:ph idx="1"/>
          </p:nvPr>
        </p:nvSpPr>
        <p:spPr>
          <a:xfrm>
            <a:off x="838200" y="579120"/>
            <a:ext cx="10408920" cy="5597843"/>
          </a:xfrm>
        </p:spPr>
        <p:txBody>
          <a:bodyPr anchor="ctr"/>
          <a:lstStyle/>
          <a:p>
            <a:pPr marL="0" lvl="0" indent="0" algn="ctr">
              <a:lnSpc>
                <a:spcPct val="107000"/>
              </a:lnSpc>
              <a:buNone/>
            </a:pPr>
            <a:r>
              <a:rPr lang="en-US" sz="1800" dirty="0">
                <a:effectLst/>
                <a:latin typeface="Arial Nova" panose="020B0504020202020204" pitchFamily="34" charset="0"/>
                <a:ea typeface="Calibri" panose="020F0502020204030204" pitchFamily="34" charset="0"/>
                <a:cs typeface="Times New Roman" panose="02020603050405020304" pitchFamily="18" charset="0"/>
              </a:rPr>
              <a:t>Politic</a:t>
            </a:r>
            <a:r>
              <a:rPr lang="en-US" sz="2000" dirty="0">
                <a:effectLst/>
                <a:latin typeface="Arial Nova" panose="020B0504020202020204" pitchFamily="34" charset="0"/>
                <a:ea typeface="Calibri" panose="020F0502020204030204" pitchFamily="34" charset="0"/>
                <a:cs typeface="Times New Roman" panose="02020603050405020304" pitchFamily="18" charset="0"/>
              </a:rPr>
              <a:t>ians involved</a:t>
            </a:r>
          </a:p>
          <a:p>
            <a:pPr marL="0" lvl="0" indent="0" algn="ctr">
              <a:lnSpc>
                <a:spcPct val="107000"/>
              </a:lnSpc>
              <a:buNone/>
            </a:pPr>
            <a:r>
              <a:rPr lang="en-US" sz="2000" dirty="0">
                <a:effectLst/>
                <a:latin typeface="Arial Nova" panose="020B0504020202020204" pitchFamily="34" charset="0"/>
                <a:ea typeface="Calibri" panose="020F0502020204030204" pitchFamily="34" charset="0"/>
                <a:cs typeface="Times New Roman" panose="02020603050405020304" pitchFamily="18" charset="0"/>
              </a:rPr>
              <a:t>Exposed by the media/social media</a:t>
            </a:r>
            <a:endParaRPr lang="en-ZA" sz="20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000" dirty="0">
                <a:effectLst/>
                <a:latin typeface="Arial Nova" panose="020B0504020202020204" pitchFamily="34" charset="0"/>
                <a:ea typeface="Calibri" panose="020F0502020204030204" pitchFamily="34" charset="0"/>
                <a:cs typeface="Times New Roman" panose="02020603050405020304" pitchFamily="18" charset="0"/>
              </a:rPr>
              <a:t>Involves household brands and personalities</a:t>
            </a:r>
            <a:endParaRPr lang="en-ZA" sz="20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000" dirty="0">
                <a:effectLst/>
                <a:latin typeface="Arial Nova" panose="020B0504020202020204" pitchFamily="34" charset="0"/>
                <a:ea typeface="Calibri" panose="020F0502020204030204" pitchFamily="34" charset="0"/>
                <a:cs typeface="Times New Roman" panose="02020603050405020304" pitchFamily="18" charset="0"/>
              </a:rPr>
              <a:t>Has an element of scandal to it</a:t>
            </a:r>
            <a:endParaRPr lang="en-ZA" sz="20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000" dirty="0">
                <a:effectLst/>
                <a:latin typeface="Arial Nova" panose="020B0504020202020204" pitchFamily="34" charset="0"/>
                <a:ea typeface="Calibri" panose="020F0502020204030204" pitchFamily="34" charset="0"/>
                <a:cs typeface="Times New Roman" panose="02020603050405020304" pitchFamily="18" charset="0"/>
              </a:rPr>
              <a:t>Very large financial losses</a:t>
            </a:r>
            <a:endParaRPr lang="en-ZA" sz="20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000" dirty="0">
                <a:effectLst/>
                <a:latin typeface="Arial Nova" panose="020B0504020202020204" pitchFamily="34" charset="0"/>
                <a:ea typeface="Calibri" panose="020F0502020204030204" pitchFamily="34" charset="0"/>
                <a:cs typeface="Times New Roman" panose="02020603050405020304" pitchFamily="18" charset="0"/>
              </a:rPr>
              <a:t>Expectations (of trust) are broken</a:t>
            </a:r>
            <a:endParaRPr lang="en-ZA" sz="20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spcAft>
                <a:spcPts val="800"/>
              </a:spcAft>
              <a:buNone/>
            </a:pPr>
            <a:r>
              <a:rPr lang="en-US" sz="2000" dirty="0">
                <a:effectLst/>
                <a:latin typeface="Arial Nova" panose="020B0504020202020204" pitchFamily="34" charset="0"/>
                <a:ea typeface="Calibri" panose="020F0502020204030204" pitchFamily="34" charset="0"/>
                <a:cs typeface="Times New Roman" panose="02020603050405020304" pitchFamily="18" charset="0"/>
              </a:rPr>
              <a:t>Shareholder representatives demand it</a:t>
            </a:r>
            <a:endParaRPr lang="en-ZA" sz="2000" dirty="0">
              <a:effectLst/>
              <a:latin typeface="Arial Nova" panose="020B0504020202020204" pitchFamily="34" charset="0"/>
              <a:ea typeface="Calibri" panose="020F0502020204030204" pitchFamily="34" charset="0"/>
              <a:cs typeface="Times New Roman" panose="02020603050405020304" pitchFamily="18" charset="0"/>
            </a:endParaRPr>
          </a:p>
          <a:p>
            <a:endParaRPr lang="en-ZA" dirty="0"/>
          </a:p>
        </p:txBody>
      </p:sp>
    </p:spTree>
    <p:extLst>
      <p:ext uri="{BB962C8B-B14F-4D97-AF65-F5344CB8AC3E}">
        <p14:creationId xmlns:p14="http://schemas.microsoft.com/office/powerpoint/2010/main" val="3865148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A2772-799F-5851-7F76-12F7792793A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8D8437-4A66-4FF3-944D-954C16AD12C8}"/>
              </a:ext>
            </a:extLst>
          </p:cNvPr>
          <p:cNvSpPr>
            <a:spLocks noGrp="1"/>
          </p:cNvSpPr>
          <p:nvPr>
            <p:ph idx="1"/>
          </p:nvPr>
        </p:nvSpPr>
        <p:spPr>
          <a:xfrm>
            <a:off x="838200" y="579120"/>
            <a:ext cx="10347960" cy="5597843"/>
          </a:xfrm>
        </p:spPr>
        <p:txBody>
          <a:bodyPr anchor="ctr"/>
          <a:lstStyle/>
          <a:p>
            <a:pPr marL="0" indent="0" algn="ctr">
              <a:buNone/>
            </a:pPr>
            <a:r>
              <a:rPr lang="en-US" dirty="0">
                <a:latin typeface="Arial Nova" panose="020B0504020202020204" pitchFamily="34" charset="0"/>
                <a:ea typeface="Calibri" panose="020F0502020204030204" pitchFamily="34" charset="0"/>
                <a:cs typeface="Times New Roman" panose="02020603050405020304" pitchFamily="18" charset="0"/>
              </a:rPr>
              <a:t>Why do some cases get our attention?</a:t>
            </a:r>
            <a:br>
              <a:rPr lang="en-ZA" dirty="0">
                <a:latin typeface="Arial Nova" panose="020B0504020202020204" pitchFamily="34" charset="0"/>
                <a:ea typeface="Calibri" panose="020F0502020204030204" pitchFamily="34" charset="0"/>
                <a:cs typeface="Times New Roman" panose="02020603050405020304" pitchFamily="18" charset="0"/>
              </a:rPr>
            </a:br>
            <a:r>
              <a:rPr lang="en-US" dirty="0">
                <a:latin typeface="Arial Nova" panose="020B0504020202020204" pitchFamily="34" charset="0"/>
                <a:ea typeface="Calibri" panose="020F0502020204030204" pitchFamily="34" charset="0"/>
                <a:cs typeface="Times New Roman" panose="02020603050405020304" pitchFamily="18" charset="0"/>
              </a:rPr>
              <a:t>How do firms react to those cases?</a:t>
            </a:r>
            <a:endParaRPr lang="en-ZA" dirty="0"/>
          </a:p>
        </p:txBody>
      </p:sp>
    </p:spTree>
    <p:extLst>
      <p:ext uri="{BB962C8B-B14F-4D97-AF65-F5344CB8AC3E}">
        <p14:creationId xmlns:p14="http://schemas.microsoft.com/office/powerpoint/2010/main" val="4737931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E306A2-B61F-280E-BC9B-48E4E2821F23}"/>
              </a:ext>
            </a:extLst>
          </p:cNvPr>
          <p:cNvSpPr>
            <a:spLocks noGrp="1"/>
          </p:cNvSpPr>
          <p:nvPr>
            <p:ph idx="1"/>
          </p:nvPr>
        </p:nvSpPr>
        <p:spPr>
          <a:xfrm>
            <a:off x="838200" y="121920"/>
            <a:ext cx="10388600" cy="6055043"/>
          </a:xfrm>
        </p:spPr>
        <p:txBody>
          <a:bodyPr anchor="ctr">
            <a:normAutofit lnSpcReduction="10000"/>
          </a:bodyPr>
          <a:lstStyle/>
          <a:p>
            <a:pPr marL="0" lvl="0" indent="0" algn="ctr">
              <a:lnSpc>
                <a:spcPct val="107000"/>
              </a:lnSpc>
              <a:buNone/>
            </a:pPr>
            <a:br>
              <a:rPr lang="en-US" sz="2200" dirty="0">
                <a:effectLst/>
                <a:latin typeface="Arial Nova" panose="020B0504020202020204" pitchFamily="34" charset="0"/>
                <a:ea typeface="Calibri" panose="020F0502020204030204" pitchFamily="34" charset="0"/>
                <a:cs typeface="Times New Roman" panose="02020603050405020304" pitchFamily="18" charset="0"/>
              </a:rPr>
            </a:br>
            <a:r>
              <a:rPr lang="en-US" sz="2200" dirty="0">
                <a:effectLst/>
                <a:latin typeface="Arial Nova" panose="020B0504020202020204" pitchFamily="34" charset="0"/>
                <a:ea typeface="Calibri" panose="020F0502020204030204" pitchFamily="34" charset="0"/>
                <a:cs typeface="Times New Roman" panose="02020603050405020304" pitchFamily="18" charset="0"/>
              </a:rPr>
              <a:t>Consequence management</a:t>
            </a:r>
          </a:p>
          <a:p>
            <a:pPr marL="0" lvl="0" indent="0" algn="ctr">
              <a:lnSpc>
                <a:spcPct val="107000"/>
              </a:lnSpc>
              <a:buNone/>
            </a:pPr>
            <a:r>
              <a:rPr lang="en-US" sz="2200" dirty="0">
                <a:effectLst/>
                <a:latin typeface="Arial Nova" panose="020B0504020202020204" pitchFamily="34" charset="0"/>
                <a:ea typeface="Calibri" panose="020F0502020204030204" pitchFamily="34" charset="0"/>
                <a:cs typeface="Times New Roman" panose="02020603050405020304" pitchFamily="18" charset="0"/>
              </a:rPr>
              <a:t>A firm closed down</a:t>
            </a:r>
            <a:endParaRPr lang="en-ZA" sz="22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200" dirty="0">
                <a:effectLst/>
                <a:latin typeface="Arial Nova" panose="020B0504020202020204" pitchFamily="34" charset="0"/>
                <a:ea typeface="Calibri" panose="020F0502020204030204" pitchFamily="34" charset="0"/>
                <a:cs typeface="Times New Roman" panose="02020603050405020304" pitchFamily="18" charset="0"/>
              </a:rPr>
              <a:t>Independent chairman</a:t>
            </a:r>
            <a:endParaRPr lang="en-ZA" sz="22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200" dirty="0">
                <a:effectLst/>
                <a:latin typeface="Arial Nova" panose="020B0504020202020204" pitchFamily="34" charset="0"/>
                <a:ea typeface="Calibri" panose="020F0502020204030204" pitchFamily="34" charset="0"/>
                <a:cs typeface="Times New Roman" panose="02020603050405020304" pitchFamily="18" charset="0"/>
              </a:rPr>
              <a:t>Introduction of independent non-executive members</a:t>
            </a:r>
            <a:endParaRPr lang="en-ZA" sz="22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200" dirty="0">
                <a:effectLst/>
                <a:latin typeface="Arial Nova" panose="020B0504020202020204" pitchFamily="34" charset="0"/>
                <a:ea typeface="Calibri" panose="020F0502020204030204" pitchFamily="34" charset="0"/>
                <a:cs typeface="Times New Roman" panose="02020603050405020304" pitchFamily="18" charset="0"/>
              </a:rPr>
              <a:t>New outsider leadership, including CEO</a:t>
            </a:r>
            <a:endParaRPr lang="en-ZA" sz="22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200" dirty="0">
                <a:effectLst/>
                <a:latin typeface="Arial Nova" panose="020B0504020202020204" pitchFamily="34" charset="0"/>
                <a:ea typeface="Calibri" panose="020F0502020204030204" pitchFamily="34" charset="0"/>
                <a:cs typeface="Times New Roman" panose="02020603050405020304" pitchFamily="18" charset="0"/>
              </a:rPr>
              <a:t>Re-evaluate client relationships and dropping clients and services</a:t>
            </a:r>
            <a:endParaRPr lang="en-ZA" sz="22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200" dirty="0">
                <a:effectLst/>
                <a:latin typeface="Arial Nova" panose="020B0504020202020204" pitchFamily="34" charset="0"/>
                <a:ea typeface="Calibri" panose="020F0502020204030204" pitchFamily="34" charset="0"/>
                <a:cs typeface="Times New Roman" panose="02020603050405020304" pitchFamily="18" charset="0"/>
              </a:rPr>
              <a:t>Prohibiting certain service lines to audit clients</a:t>
            </a:r>
            <a:endParaRPr lang="en-ZA" sz="22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200" dirty="0">
                <a:effectLst/>
                <a:latin typeface="Arial Nova" panose="020B0504020202020204" pitchFamily="34" charset="0"/>
                <a:ea typeface="Calibri" panose="020F0502020204030204" pitchFamily="34" charset="0"/>
                <a:cs typeface="Times New Roman" panose="02020603050405020304" pitchFamily="18" charset="0"/>
              </a:rPr>
              <a:t>Placing caps on the minimum value of fees</a:t>
            </a:r>
            <a:endParaRPr lang="en-ZA" sz="22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200" dirty="0">
                <a:effectLst/>
                <a:latin typeface="Arial Nova" panose="020B0504020202020204" pitchFamily="34" charset="0"/>
                <a:ea typeface="Calibri" panose="020F0502020204030204" pitchFamily="34" charset="0"/>
                <a:cs typeface="Times New Roman" panose="02020603050405020304" pitchFamily="18" charset="0"/>
              </a:rPr>
              <a:t>Independent public interest, social and ethics committee</a:t>
            </a:r>
            <a:endParaRPr lang="en-ZA" sz="22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200" dirty="0">
                <a:effectLst/>
                <a:latin typeface="Arial Nova" panose="020B0504020202020204" pitchFamily="34" charset="0"/>
                <a:ea typeface="Calibri" panose="020F0502020204030204" pitchFamily="34" charset="0"/>
                <a:cs typeface="Times New Roman" panose="02020603050405020304" pitchFamily="18" charset="0"/>
              </a:rPr>
              <a:t>Transparency reporting</a:t>
            </a:r>
            <a:endParaRPr lang="en-ZA" sz="22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US" sz="2200" dirty="0">
                <a:effectLst/>
                <a:latin typeface="Arial Nova" panose="020B0504020202020204" pitchFamily="34" charset="0"/>
                <a:ea typeface="Calibri" panose="020F0502020204030204" pitchFamily="34" charset="0"/>
                <a:cs typeface="Times New Roman" panose="02020603050405020304" pitchFamily="18" charset="0"/>
              </a:rPr>
              <a:t>Integrated reporting</a:t>
            </a:r>
            <a:endParaRPr lang="en-ZA" sz="2200" dirty="0">
              <a:effectLst/>
              <a:latin typeface="Arial Nova" panose="020B0504020202020204" pitchFamily="34" charset="0"/>
              <a:ea typeface="Calibri" panose="020F0502020204030204" pitchFamily="34" charset="0"/>
              <a:cs typeface="Times New Roman" panose="02020603050405020304" pitchFamily="18" charset="0"/>
            </a:endParaRPr>
          </a:p>
          <a:p>
            <a:pPr marL="0" lvl="0" indent="0" algn="ctr">
              <a:lnSpc>
                <a:spcPct val="107000"/>
              </a:lnSpc>
              <a:spcAft>
                <a:spcPts val="800"/>
              </a:spcAft>
              <a:buNone/>
            </a:pPr>
            <a:r>
              <a:rPr lang="en-US" sz="2200" dirty="0">
                <a:effectLst/>
                <a:latin typeface="Arial Nova" panose="020B0504020202020204" pitchFamily="34" charset="0"/>
                <a:ea typeface="Calibri" panose="020F0502020204030204" pitchFamily="34" charset="0"/>
                <a:cs typeface="Times New Roman" panose="02020603050405020304" pitchFamily="18" charset="0"/>
              </a:rPr>
              <a:t>Donating fees</a:t>
            </a:r>
            <a:endParaRPr lang="en-ZA" sz="2200" dirty="0">
              <a:effectLst/>
              <a:latin typeface="Arial Nova" panose="020B0504020202020204" pitchFamily="34" charset="0"/>
              <a:ea typeface="Calibri" panose="020F0502020204030204" pitchFamily="34" charset="0"/>
              <a:cs typeface="Times New Roman" panose="02020603050405020304" pitchFamily="18" charset="0"/>
            </a:endParaRPr>
          </a:p>
          <a:p>
            <a:endParaRPr lang="en-ZA" dirty="0"/>
          </a:p>
        </p:txBody>
      </p:sp>
    </p:spTree>
    <p:extLst>
      <p:ext uri="{BB962C8B-B14F-4D97-AF65-F5344CB8AC3E}">
        <p14:creationId xmlns:p14="http://schemas.microsoft.com/office/powerpoint/2010/main" val="18813938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D1C9F-EF7B-CFF6-C631-D2DBB02863AF}"/>
              </a:ext>
            </a:extLst>
          </p:cNvPr>
          <p:cNvSpPr>
            <a:spLocks noGrp="1"/>
          </p:cNvSpPr>
          <p:nvPr>
            <p:ph type="title"/>
          </p:nvPr>
        </p:nvSpPr>
        <p:spPr/>
        <p:txBody>
          <a:bodyPr/>
          <a:lstStyle/>
          <a:p>
            <a:r>
              <a:rPr lang="en-US" dirty="0">
                <a:latin typeface="Arial Nova" panose="020B0504020202020204" pitchFamily="34" charset="0"/>
              </a:rPr>
              <a:t>What ISQM 1 says about culture</a:t>
            </a:r>
            <a:endParaRPr lang="en-ZA" dirty="0">
              <a:latin typeface="Arial Nova" panose="020B0504020202020204" pitchFamily="34" charset="0"/>
            </a:endParaRPr>
          </a:p>
        </p:txBody>
      </p:sp>
      <p:sp>
        <p:nvSpPr>
          <p:cNvPr id="3" name="Content Placeholder 2">
            <a:extLst>
              <a:ext uri="{FF2B5EF4-FFF2-40B4-BE49-F238E27FC236}">
                <a16:creationId xmlns:a16="http://schemas.microsoft.com/office/drawing/2014/main" id="{DA5C8085-257D-026F-1DA8-23AE3562384F}"/>
              </a:ext>
            </a:extLst>
          </p:cNvPr>
          <p:cNvSpPr>
            <a:spLocks noGrp="1"/>
          </p:cNvSpPr>
          <p:nvPr>
            <p:ph idx="1"/>
          </p:nvPr>
        </p:nvSpPr>
        <p:spPr>
          <a:xfrm>
            <a:off x="838200" y="1452880"/>
            <a:ext cx="10515600" cy="5212079"/>
          </a:xfrm>
        </p:spPr>
        <p:txBody>
          <a:bodyPr>
            <a:normAutofit fontScale="32500" lnSpcReduction="20000"/>
          </a:bodyPr>
          <a:lstStyle/>
          <a:p>
            <a:pPr>
              <a:lnSpc>
                <a:spcPct val="107000"/>
              </a:lnSpc>
              <a:spcAft>
                <a:spcPts val="800"/>
              </a:spcAft>
            </a:pPr>
            <a:r>
              <a:rPr lang="en-ZA" sz="2800" dirty="0">
                <a:effectLst/>
                <a:latin typeface="Arial Nova" panose="020B0504020202020204" pitchFamily="34" charset="0"/>
                <a:ea typeface="Calibri" panose="020F0502020204030204" pitchFamily="34" charset="0"/>
                <a:cs typeface="Times New Roman" panose="02020603050405020304" pitchFamily="18" charset="0"/>
              </a:rPr>
              <a:t>The culture of the firm recognizes and reinforces the responsibility of personnel to exchange information with the firm and with one another.</a:t>
            </a:r>
          </a:p>
          <a:p>
            <a:pPr>
              <a:lnSpc>
                <a:spcPct val="107000"/>
              </a:lnSpc>
              <a:spcAft>
                <a:spcPts val="800"/>
              </a:spcAft>
            </a:pPr>
            <a:r>
              <a:rPr lang="en-US" sz="2800" dirty="0">
                <a:effectLst/>
                <a:latin typeface="Arial Nova" panose="020B0504020202020204" pitchFamily="34" charset="0"/>
                <a:ea typeface="Calibri" panose="020F0502020204030204" pitchFamily="34" charset="0"/>
                <a:cs typeface="Times New Roman" panose="02020603050405020304" pitchFamily="18" charset="0"/>
              </a:rPr>
              <a:t>Procedures may be mandated, through formal documentation or other communications, or may result from behaviors that are not mandated but are rather conditioned by the firm’s culture.</a:t>
            </a:r>
            <a:endParaRPr lang="en-ZA" sz="2800" dirty="0">
              <a:effectLst/>
              <a:latin typeface="Arial Nova" panose="020B05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dirty="0">
                <a:effectLst/>
                <a:latin typeface="Arial Nova" panose="020B0504020202020204" pitchFamily="34" charset="0"/>
                <a:ea typeface="Calibri" panose="020F0502020204030204" pitchFamily="34" charset="0"/>
                <a:cs typeface="Times New Roman" panose="02020603050405020304" pitchFamily="18" charset="0"/>
              </a:rPr>
              <a:t>Quality management is not a separate function of the firm; it is the integration of a culture that demonstrates a commitment to quality with the firm’s strategy, operational activities and business processes.</a:t>
            </a:r>
            <a:endParaRPr lang="en-ZA" sz="2800" dirty="0">
              <a:effectLst/>
              <a:latin typeface="Arial Nova" panose="020B05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dirty="0">
                <a:effectLst/>
                <a:latin typeface="Arial Nova" panose="020B0504020202020204" pitchFamily="34" charset="0"/>
                <a:ea typeface="Calibri" panose="020F0502020204030204" pitchFamily="34" charset="0"/>
                <a:cs typeface="Times New Roman" panose="02020603050405020304" pitchFamily="18" charset="0"/>
              </a:rPr>
              <a:t>The firm’s culture is an important factor in influencing the behavior of personnel.</a:t>
            </a:r>
            <a:endParaRPr lang="en-ZA" sz="2800" dirty="0">
              <a:effectLst/>
              <a:latin typeface="Arial Nova" panose="020B05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dirty="0">
                <a:effectLst/>
                <a:latin typeface="Arial Nova" panose="020B0504020202020204" pitchFamily="34" charset="0"/>
                <a:ea typeface="Calibri" panose="020F0502020204030204" pitchFamily="34" charset="0"/>
                <a:cs typeface="Times New Roman" panose="02020603050405020304" pitchFamily="18" charset="0"/>
              </a:rPr>
              <a:t>Although leadership establishes the tone at the top through their actions and behaviors, clear, consistent and frequent actions and communications at all levels within the firm collectively contribute to the firm’s culture and demonstrates a commitment to quality.</a:t>
            </a:r>
            <a:endParaRPr lang="en-ZA" sz="2800" dirty="0">
              <a:effectLst/>
              <a:latin typeface="Arial Nova" panose="020B05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dirty="0">
                <a:effectLst/>
                <a:latin typeface="Arial Nova" panose="020B0504020202020204" pitchFamily="34" charset="0"/>
                <a:ea typeface="Calibri" panose="020F0502020204030204" pitchFamily="34" charset="0"/>
                <a:cs typeface="Times New Roman" panose="02020603050405020304" pitchFamily="18" charset="0"/>
              </a:rPr>
              <a:t>An environment that reinforces the importance and benefit of consultation and encourages engagement teams to consult may contribute to supporting a culture that demonstrates a commitment to quality.</a:t>
            </a:r>
            <a:endParaRPr lang="en-ZA" sz="2800" dirty="0">
              <a:effectLst/>
              <a:latin typeface="Arial Nova" panose="020B0504020202020204" pitchFamily="34" charset="0"/>
              <a:ea typeface="Calibri" panose="020F0502020204030204" pitchFamily="34" charset="0"/>
              <a:cs typeface="Times New Roman" panose="02020603050405020304" pitchFamily="18" charset="0"/>
            </a:endParaRPr>
          </a:p>
          <a:p>
            <a:r>
              <a:rPr lang="en-ZA" sz="2800" dirty="0">
                <a:solidFill>
                  <a:srgbClr val="000000"/>
                </a:solidFill>
                <a:effectLst/>
                <a:latin typeface="Arial Nova" panose="020B0504020202020204" pitchFamily="34" charset="0"/>
                <a:ea typeface="Calibri" panose="020F0502020204030204" pitchFamily="34" charset="0"/>
              </a:rPr>
              <a:t>The information about the system of quality management provided to external parties, including information communicated to those charged with governance about how the system of quality management supports the consistent performance of quality engagements, may address such matters as: </a:t>
            </a:r>
            <a:endParaRPr lang="en-ZA" sz="3200" dirty="0">
              <a:solidFill>
                <a:srgbClr val="000000"/>
              </a:solidFill>
              <a:effectLst/>
              <a:latin typeface="Arial" panose="020B0604020202020204" pitchFamily="34" charset="0"/>
              <a:ea typeface="Calibri" panose="020F0502020204030204" pitchFamily="34" charset="0"/>
            </a:endParaRPr>
          </a:p>
          <a:p>
            <a:pPr>
              <a:spcAft>
                <a:spcPts val="490"/>
              </a:spcAft>
            </a:pPr>
            <a:r>
              <a:rPr lang="en-ZA" sz="2800" dirty="0">
                <a:solidFill>
                  <a:srgbClr val="000000"/>
                </a:solidFill>
                <a:effectLst/>
                <a:latin typeface="Arial Nova" panose="020B0504020202020204" pitchFamily="34" charset="0"/>
                <a:ea typeface="Calibri" panose="020F0502020204030204" pitchFamily="34" charset="0"/>
              </a:rPr>
              <a:t>• The nature and circumstances of the firm, such as the organizational structure, business model, strategy and operating environment. </a:t>
            </a:r>
            <a:endParaRPr lang="en-ZA" sz="3200" dirty="0">
              <a:solidFill>
                <a:srgbClr val="000000"/>
              </a:solidFill>
              <a:effectLst/>
              <a:latin typeface="Arial" panose="020B0604020202020204" pitchFamily="34" charset="0"/>
              <a:ea typeface="Calibri" panose="020F0502020204030204" pitchFamily="34" charset="0"/>
            </a:endParaRPr>
          </a:p>
          <a:p>
            <a:r>
              <a:rPr lang="en-ZA" sz="2800" dirty="0">
                <a:solidFill>
                  <a:srgbClr val="000000"/>
                </a:solidFill>
                <a:effectLst/>
                <a:latin typeface="Arial Nova" panose="020B0504020202020204" pitchFamily="34" charset="0"/>
                <a:ea typeface="Calibri" panose="020F0502020204030204" pitchFamily="34" charset="0"/>
              </a:rPr>
              <a:t>• The firm’s governance and leadership, such as its culture, how it demonstrates a commitment to quality, and assigned roles, responsibilities and authority with respect to the system of quality management. </a:t>
            </a:r>
            <a:endParaRPr lang="en-ZA" sz="3200" dirty="0">
              <a:solidFill>
                <a:srgbClr val="000000"/>
              </a:solidFill>
              <a:effectLst/>
              <a:latin typeface="Arial" panose="020B0604020202020204" pitchFamily="34" charset="0"/>
              <a:ea typeface="Calibri" panose="020F0502020204030204" pitchFamily="34" charset="0"/>
            </a:endParaRPr>
          </a:p>
          <a:p>
            <a:r>
              <a:rPr lang="en-ZA" sz="2800" dirty="0">
                <a:solidFill>
                  <a:srgbClr val="000000"/>
                </a:solidFill>
                <a:effectLst/>
                <a:latin typeface="Arial Nova" panose="020B0504020202020204" pitchFamily="34" charset="0"/>
                <a:ea typeface="Calibri" panose="020F0502020204030204" pitchFamily="34" charset="0"/>
              </a:rPr>
              <a:t> </a:t>
            </a:r>
            <a:endParaRPr lang="en-ZA" sz="3200" dirty="0">
              <a:solidFill>
                <a:srgbClr val="000000"/>
              </a:solidFill>
              <a:effectLst/>
              <a:latin typeface="Arial" panose="020B0604020202020204" pitchFamily="34" charset="0"/>
              <a:ea typeface="Calibri" panose="020F0502020204030204" pitchFamily="34" charset="0"/>
            </a:endParaRPr>
          </a:p>
          <a:p>
            <a:r>
              <a:rPr lang="en-ZA" sz="2800" dirty="0">
                <a:solidFill>
                  <a:srgbClr val="000000"/>
                </a:solidFill>
                <a:effectLst/>
                <a:latin typeface="Arial Nova" panose="020B0504020202020204" pitchFamily="34" charset="0"/>
                <a:ea typeface="Calibri" panose="020F0502020204030204" pitchFamily="34" charset="0"/>
              </a:rPr>
              <a:t>Given the inherent limitations of a system of quality management, the firm’s identification of deficiencies is not unusual and it is an important aspect of the system of quality management, because prompt identification of deficiencies enables the firm to remediate them in a timely and effective manner, and contributes to a culture of continual improvement. </a:t>
            </a:r>
            <a:endParaRPr lang="en-ZA" sz="3200" dirty="0">
              <a:solidFill>
                <a:srgbClr val="000000"/>
              </a:solidFill>
              <a:effectLst/>
              <a:latin typeface="Arial" panose="020B0604020202020204" pitchFamily="34" charset="0"/>
              <a:ea typeface="Calibri" panose="020F0502020204030204" pitchFamily="34" charset="0"/>
            </a:endParaRPr>
          </a:p>
          <a:p>
            <a:r>
              <a:rPr lang="en-ZA" sz="2800" dirty="0">
                <a:solidFill>
                  <a:srgbClr val="000000"/>
                </a:solidFill>
                <a:effectLst/>
                <a:latin typeface="Arial Nova" panose="020B0504020202020204" pitchFamily="34" charset="0"/>
                <a:ea typeface="Calibri" panose="020F0502020204030204" pitchFamily="34" charset="0"/>
              </a:rPr>
              <a:t> </a:t>
            </a:r>
            <a:endParaRPr lang="en-ZA" sz="3200" dirty="0">
              <a:solidFill>
                <a:srgbClr val="000000"/>
              </a:solidFill>
              <a:effectLst/>
              <a:latin typeface="Arial" panose="020B0604020202020204" pitchFamily="34" charset="0"/>
              <a:ea typeface="Calibri" panose="020F0502020204030204" pitchFamily="34" charset="0"/>
            </a:endParaRPr>
          </a:p>
          <a:p>
            <a:r>
              <a:rPr lang="en-ZA" sz="2800" dirty="0">
                <a:solidFill>
                  <a:srgbClr val="000000"/>
                </a:solidFill>
                <a:effectLst/>
                <a:latin typeface="Arial Nova" panose="020B0504020202020204" pitchFamily="34" charset="0"/>
                <a:ea typeface="Calibri" panose="020F0502020204030204" pitchFamily="34" charset="0"/>
              </a:rPr>
              <a:t>The firm identifies a deficiency in a smaller regional office of the firm. The identified deficiency relates to non-compliance with many firm policies or procedures. The firm determines that the culture in the regional office, particularly the actions and behavior of leadership in the regional office which were overly focused on financial priorities, has contributed to the root cause of the identified deficiency. </a:t>
            </a:r>
            <a:endParaRPr lang="en-ZA" sz="3200" dirty="0">
              <a:solidFill>
                <a:srgbClr val="000000"/>
              </a:solidFill>
              <a:effectLst/>
              <a:latin typeface="Arial" panose="020B0604020202020204" pitchFamily="34" charset="0"/>
              <a:ea typeface="Calibri" panose="020F0502020204030204" pitchFamily="34" charset="0"/>
            </a:endParaRPr>
          </a:p>
          <a:p>
            <a:pPr>
              <a:lnSpc>
                <a:spcPct val="107000"/>
              </a:lnSpc>
              <a:spcAft>
                <a:spcPts val="800"/>
              </a:spcAft>
            </a:pPr>
            <a:r>
              <a:rPr lang="en-ZA" sz="2800" dirty="0">
                <a:effectLst/>
                <a:latin typeface="Arial Nova" panose="020B0504020202020204" pitchFamily="34" charset="0"/>
                <a:ea typeface="Calibri" panose="020F0502020204030204" pitchFamily="34" charset="0"/>
                <a:cs typeface="Times New Roman" panose="02020603050405020304" pitchFamily="18" charset="0"/>
              </a:rPr>
              <a:t> </a:t>
            </a:r>
          </a:p>
          <a:p>
            <a:r>
              <a:rPr lang="en-ZA" sz="2800" dirty="0">
                <a:solidFill>
                  <a:srgbClr val="000000"/>
                </a:solidFill>
                <a:effectLst/>
                <a:latin typeface="Arial Nova" panose="020B0504020202020204" pitchFamily="34" charset="0"/>
                <a:ea typeface="Calibri" panose="020F0502020204030204" pitchFamily="34" charset="0"/>
              </a:rPr>
              <a:t>The firm determines that the effect of the identified deficiency is severe, because it relates to the culture of the regional office and overall compliance with firm policies or procedures </a:t>
            </a:r>
            <a:endParaRPr lang="en-ZA" sz="3200" dirty="0">
              <a:solidFill>
                <a:srgbClr val="000000"/>
              </a:solidFill>
              <a:effectLst/>
              <a:latin typeface="Arial" panose="020B0604020202020204" pitchFamily="34" charset="0"/>
              <a:ea typeface="Calibri" panose="020F0502020204030204" pitchFamily="34" charset="0"/>
            </a:endParaRPr>
          </a:p>
          <a:p>
            <a:endParaRPr lang="en-ZA" dirty="0"/>
          </a:p>
        </p:txBody>
      </p:sp>
      <p:sp>
        <p:nvSpPr>
          <p:cNvPr id="4" name="Rectangle 3">
            <a:extLst>
              <a:ext uri="{FF2B5EF4-FFF2-40B4-BE49-F238E27FC236}">
                <a16:creationId xmlns:a16="http://schemas.microsoft.com/office/drawing/2014/main" id="{D2E1A62D-74C2-54A6-6624-D00F7756F282}"/>
              </a:ext>
            </a:extLst>
          </p:cNvPr>
          <p:cNvSpPr/>
          <p:nvPr/>
        </p:nvSpPr>
        <p:spPr>
          <a:xfrm rot="1625024">
            <a:off x="2663857" y="3236493"/>
            <a:ext cx="8278121" cy="1107996"/>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Calibri" panose="020F0502020204030204"/>
                <a:ea typeface="+mn-ea"/>
                <a:cs typeface="+mn-cs"/>
              </a:rPr>
              <a:t>ISQM says a great deal</a:t>
            </a:r>
          </a:p>
        </p:txBody>
      </p:sp>
    </p:spTree>
    <p:extLst>
      <p:ext uri="{BB962C8B-B14F-4D97-AF65-F5344CB8AC3E}">
        <p14:creationId xmlns:p14="http://schemas.microsoft.com/office/powerpoint/2010/main" val="19470878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1B439-4C5D-8226-2692-8F0DB9AE780D}"/>
              </a:ext>
            </a:extLst>
          </p:cNvPr>
          <p:cNvSpPr>
            <a:spLocks noGrp="1"/>
          </p:cNvSpPr>
          <p:nvPr>
            <p:ph type="title"/>
          </p:nvPr>
        </p:nvSpPr>
        <p:spPr/>
        <p:txBody>
          <a:bodyPr>
            <a:normAutofit/>
          </a:bodyPr>
          <a:lstStyle/>
          <a:p>
            <a:pPr algn="ctr"/>
            <a:r>
              <a:rPr lang="en-ZA" sz="3200" dirty="0">
                <a:effectLst/>
                <a:latin typeface="Arial Nova" panose="020B0504020202020204" pitchFamily="34" charset="0"/>
                <a:ea typeface="Calibri" panose="020F0502020204030204" pitchFamily="34" charset="0"/>
                <a:cs typeface="Times New Roman" panose="02020603050405020304" pitchFamily="18" charset="0"/>
              </a:rPr>
              <a:t>Why does the Code deal with culture and governance in a limited way</a:t>
            </a:r>
            <a:endParaRPr lang="en-ZA" sz="3200" dirty="0"/>
          </a:p>
        </p:txBody>
      </p:sp>
      <p:sp>
        <p:nvSpPr>
          <p:cNvPr id="3" name="Content Placeholder 2">
            <a:extLst>
              <a:ext uri="{FF2B5EF4-FFF2-40B4-BE49-F238E27FC236}">
                <a16:creationId xmlns:a16="http://schemas.microsoft.com/office/drawing/2014/main" id="{217944FB-438B-B15D-6743-1ED5F1B70476}"/>
              </a:ext>
            </a:extLst>
          </p:cNvPr>
          <p:cNvSpPr>
            <a:spLocks noGrp="1"/>
          </p:cNvSpPr>
          <p:nvPr>
            <p:ph idx="1"/>
          </p:nvPr>
        </p:nvSpPr>
        <p:spPr/>
        <p:txBody>
          <a:bodyPr anchor="ctr"/>
          <a:lstStyle/>
          <a:p>
            <a:pPr marL="0" indent="0" algn="ctr">
              <a:lnSpc>
                <a:spcPct val="107000"/>
              </a:lnSpc>
              <a:spcAft>
                <a:spcPts val="800"/>
              </a:spcAft>
              <a:buNone/>
            </a:pPr>
            <a:r>
              <a:rPr lang="en-ZA" sz="1800" dirty="0">
                <a:effectLst/>
                <a:latin typeface="Arial Nova" panose="020B0504020202020204" pitchFamily="34" charset="0"/>
                <a:ea typeface="Calibri" panose="020F0502020204030204" pitchFamily="34" charset="0"/>
                <a:cs typeface="Times New Roman" panose="02020603050405020304" pitchFamily="18" charset="0"/>
              </a:rPr>
              <a:t>The Code evolves.</a:t>
            </a:r>
          </a:p>
          <a:p>
            <a:pPr marL="0" indent="0" algn="ctr">
              <a:lnSpc>
                <a:spcPct val="107000"/>
              </a:lnSpc>
              <a:spcAft>
                <a:spcPts val="800"/>
              </a:spcAft>
              <a:buNone/>
            </a:pPr>
            <a:r>
              <a:rPr lang="en-ZA" sz="1800" dirty="0">
                <a:effectLst/>
                <a:latin typeface="Arial Nova" panose="020B0504020202020204" pitchFamily="34" charset="0"/>
                <a:ea typeface="Calibri" panose="020F0502020204030204" pitchFamily="34" charset="0"/>
                <a:cs typeface="Times New Roman" panose="02020603050405020304" pitchFamily="18" charset="0"/>
              </a:rPr>
              <a:t>The Code </a:t>
            </a:r>
            <a:r>
              <a:rPr lang="en-ZA" sz="1800" dirty="0">
                <a:latin typeface="Arial Nova" panose="020B0504020202020204" pitchFamily="34" charset="0"/>
                <a:ea typeface="Calibri" panose="020F0502020204030204" pitchFamily="34" charset="0"/>
                <a:cs typeface="Times New Roman" panose="02020603050405020304" pitchFamily="18" charset="0"/>
              </a:rPr>
              <a:t>may be reactive sometimes</a:t>
            </a:r>
            <a:r>
              <a:rPr lang="en-ZA" sz="1800" dirty="0">
                <a:effectLst/>
                <a:latin typeface="Arial Nova" panose="020B0504020202020204" pitchFamily="34" charset="0"/>
                <a:ea typeface="Calibri" panose="020F0502020204030204" pitchFamily="34" charset="0"/>
                <a:cs typeface="Times New Roman" panose="02020603050405020304" pitchFamily="18" charset="0"/>
              </a:rPr>
              <a:t>.</a:t>
            </a:r>
          </a:p>
          <a:p>
            <a:pPr marL="0" indent="0" algn="ctr">
              <a:lnSpc>
                <a:spcPct val="107000"/>
              </a:lnSpc>
              <a:spcAft>
                <a:spcPts val="800"/>
              </a:spcAft>
              <a:buNone/>
            </a:pPr>
            <a:r>
              <a:rPr lang="en-ZA" sz="1800" dirty="0">
                <a:effectLst/>
                <a:latin typeface="Arial Nova" panose="020B0504020202020204" pitchFamily="34" charset="0"/>
                <a:ea typeface="Calibri" panose="020F0502020204030204" pitchFamily="34" charset="0"/>
                <a:cs typeface="Times New Roman" panose="02020603050405020304" pitchFamily="18" charset="0"/>
              </a:rPr>
              <a:t>The Code waits for global needs to be clear.</a:t>
            </a:r>
          </a:p>
          <a:p>
            <a:pPr marL="0" indent="0" algn="ctr">
              <a:lnSpc>
                <a:spcPct val="107000"/>
              </a:lnSpc>
              <a:spcAft>
                <a:spcPts val="800"/>
              </a:spcAft>
              <a:buNone/>
            </a:pPr>
            <a:r>
              <a:rPr lang="en-ZA" sz="1800" dirty="0">
                <a:effectLst/>
                <a:latin typeface="Arial Nova" panose="020B0504020202020204" pitchFamily="34" charset="0"/>
                <a:ea typeface="Calibri" panose="020F0502020204030204" pitchFamily="34" charset="0"/>
                <a:cs typeface="Times New Roman" panose="02020603050405020304" pitchFamily="18" charset="0"/>
              </a:rPr>
              <a:t>The Code waits for consensus to develop.</a:t>
            </a:r>
          </a:p>
          <a:p>
            <a:pPr marL="0" indent="0" algn="ctr">
              <a:lnSpc>
                <a:spcPct val="107000"/>
              </a:lnSpc>
              <a:spcAft>
                <a:spcPts val="800"/>
              </a:spcAft>
              <a:buNone/>
            </a:pPr>
            <a:r>
              <a:rPr lang="en-ZA" sz="1800" dirty="0">
                <a:effectLst/>
                <a:latin typeface="Arial Nova" panose="020B0504020202020204" pitchFamily="34" charset="0"/>
                <a:ea typeface="Calibri" panose="020F0502020204030204" pitchFamily="34" charset="0"/>
                <a:cs typeface="Times New Roman" panose="02020603050405020304" pitchFamily="18" charset="0"/>
              </a:rPr>
              <a:t>The development of the Code involves inputs from firms and public accountants mainly. When TCWG or legislators get involved, they ignore the limitations of the Code and demand more.</a:t>
            </a:r>
          </a:p>
          <a:p>
            <a:endParaRPr lang="en-ZA" dirty="0"/>
          </a:p>
        </p:txBody>
      </p:sp>
    </p:spTree>
    <p:extLst>
      <p:ext uri="{BB962C8B-B14F-4D97-AF65-F5344CB8AC3E}">
        <p14:creationId xmlns:p14="http://schemas.microsoft.com/office/powerpoint/2010/main" val="8728848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E40E5-3B12-3FDE-8061-108C551BC4BE}"/>
              </a:ext>
            </a:extLst>
          </p:cNvPr>
          <p:cNvSpPr>
            <a:spLocks noGrp="1"/>
          </p:cNvSpPr>
          <p:nvPr>
            <p:ph type="title"/>
          </p:nvPr>
        </p:nvSpPr>
        <p:spPr/>
        <p:txBody>
          <a:bodyPr/>
          <a:lstStyle/>
          <a:p>
            <a:pPr algn="ctr"/>
            <a:r>
              <a:rPr lang="en-ZA" dirty="0">
                <a:latin typeface="Arial Nova" panose="020B0504020202020204" pitchFamily="34" charset="0"/>
              </a:rPr>
              <a:t>Recent IRBA interventions	</a:t>
            </a:r>
          </a:p>
        </p:txBody>
      </p:sp>
      <p:sp>
        <p:nvSpPr>
          <p:cNvPr id="3" name="Content Placeholder 2">
            <a:extLst>
              <a:ext uri="{FF2B5EF4-FFF2-40B4-BE49-F238E27FC236}">
                <a16:creationId xmlns:a16="http://schemas.microsoft.com/office/drawing/2014/main" id="{AAE555BA-3E72-6B2F-00B9-6E5783209439}"/>
              </a:ext>
            </a:extLst>
          </p:cNvPr>
          <p:cNvSpPr>
            <a:spLocks noGrp="1"/>
          </p:cNvSpPr>
          <p:nvPr>
            <p:ph idx="1"/>
          </p:nvPr>
        </p:nvSpPr>
        <p:spPr/>
        <p:txBody>
          <a:bodyPr>
            <a:normAutofit lnSpcReduction="10000"/>
          </a:bodyPr>
          <a:lstStyle/>
          <a:p>
            <a:pPr marL="0" indent="0" algn="ctr">
              <a:buNone/>
            </a:pPr>
            <a:r>
              <a:rPr lang="en-ZA" dirty="0">
                <a:latin typeface="Arial Nova" panose="020B0504020202020204" pitchFamily="34" charset="0"/>
              </a:rPr>
              <a:t>Disclosure of audit tenure</a:t>
            </a:r>
          </a:p>
          <a:p>
            <a:pPr marL="0" indent="0" algn="ctr">
              <a:buNone/>
            </a:pPr>
            <a:r>
              <a:rPr lang="en-ZA" dirty="0">
                <a:latin typeface="Arial Nova" panose="020B0504020202020204" pitchFamily="34" charset="0"/>
              </a:rPr>
              <a:t>Mandatory Audit Firm Rotation (MAFR)</a:t>
            </a:r>
          </a:p>
          <a:p>
            <a:pPr marL="0" indent="0" algn="ctr">
              <a:buNone/>
            </a:pPr>
            <a:r>
              <a:rPr lang="en-ZA" dirty="0">
                <a:latin typeface="Arial Nova" panose="020B0504020202020204" pitchFamily="34" charset="0"/>
              </a:rPr>
              <a:t>Enhanced audit report disclosures</a:t>
            </a:r>
          </a:p>
          <a:p>
            <a:pPr marL="0" indent="0" algn="ctr">
              <a:buNone/>
            </a:pPr>
            <a:r>
              <a:rPr lang="en-ZA" dirty="0">
                <a:latin typeface="Arial Nova" panose="020B0504020202020204" pitchFamily="34" charset="0"/>
              </a:rPr>
              <a:t>Auditing Profession Act Amendments</a:t>
            </a:r>
          </a:p>
          <a:p>
            <a:pPr marL="0" indent="0" algn="ctr">
              <a:buNone/>
            </a:pPr>
            <a:r>
              <a:rPr lang="en-ZA" dirty="0">
                <a:latin typeface="Arial Nova" panose="020B0504020202020204" pitchFamily="34" charset="0"/>
              </a:rPr>
              <a:t>Inspections reports access</a:t>
            </a:r>
          </a:p>
          <a:p>
            <a:pPr marL="0" indent="0" algn="ctr">
              <a:buNone/>
            </a:pPr>
            <a:r>
              <a:rPr lang="en-ZA" dirty="0">
                <a:latin typeface="Arial Nova" panose="020B0504020202020204" pitchFamily="34" charset="0"/>
              </a:rPr>
              <a:t>New fines</a:t>
            </a:r>
          </a:p>
          <a:p>
            <a:pPr marL="0" indent="0" algn="ctr">
              <a:buNone/>
            </a:pPr>
            <a:r>
              <a:rPr lang="en-ZA" dirty="0">
                <a:latin typeface="Arial Nova" panose="020B0504020202020204" pitchFamily="34" charset="0"/>
              </a:rPr>
              <a:t>Joint audit arrangements</a:t>
            </a:r>
          </a:p>
          <a:p>
            <a:pPr marL="0" indent="0" algn="ctr">
              <a:buNone/>
            </a:pPr>
            <a:r>
              <a:rPr lang="en-ZA" dirty="0">
                <a:latin typeface="Arial Nova" panose="020B0504020202020204" pitchFamily="34" charset="0"/>
              </a:rPr>
              <a:t>QM laws and regulations (firm CEO and Transparency Reports)</a:t>
            </a:r>
          </a:p>
          <a:p>
            <a:pPr marL="0" indent="0" algn="ctr">
              <a:buNone/>
            </a:pPr>
            <a:r>
              <a:rPr lang="en-ZA" dirty="0">
                <a:latin typeface="Arial Nova" panose="020B0504020202020204" pitchFamily="34" charset="0"/>
              </a:rPr>
              <a:t>Enhanced monitoring of firms</a:t>
            </a:r>
          </a:p>
          <a:p>
            <a:endParaRPr lang="en-ZA" dirty="0"/>
          </a:p>
        </p:txBody>
      </p:sp>
    </p:spTree>
    <p:extLst>
      <p:ext uri="{BB962C8B-B14F-4D97-AF65-F5344CB8AC3E}">
        <p14:creationId xmlns:p14="http://schemas.microsoft.com/office/powerpoint/2010/main" val="13149779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30152-E0A6-B146-83E5-C8818A4B33D4}"/>
              </a:ext>
            </a:extLst>
          </p:cNvPr>
          <p:cNvSpPr>
            <a:spLocks noGrp="1"/>
          </p:cNvSpPr>
          <p:nvPr>
            <p:ph type="title"/>
          </p:nvPr>
        </p:nvSpPr>
        <p:spPr/>
        <p:txBody>
          <a:bodyPr>
            <a:normAutofit fontScale="90000"/>
          </a:bodyPr>
          <a:lstStyle/>
          <a:p>
            <a:r>
              <a:rPr lang="en-US" b="1" dirty="0">
                <a:latin typeface="Arial Nova" panose="020B0504020202020204" pitchFamily="34" charset="0"/>
              </a:rPr>
              <a:t>MAFR MONITORING STATISTICS</a:t>
            </a:r>
          </a:p>
        </p:txBody>
      </p:sp>
      <p:sp>
        <p:nvSpPr>
          <p:cNvPr id="4" name="Text Placeholder 3">
            <a:extLst>
              <a:ext uri="{FF2B5EF4-FFF2-40B4-BE49-F238E27FC236}">
                <a16:creationId xmlns:a16="http://schemas.microsoft.com/office/drawing/2014/main" id="{A7E90616-D948-C68E-5675-919C197285D3}"/>
              </a:ext>
            </a:extLst>
          </p:cNvPr>
          <p:cNvSpPr>
            <a:spLocks noGrp="1"/>
          </p:cNvSpPr>
          <p:nvPr>
            <p:ph type="body" idx="10"/>
          </p:nvPr>
        </p:nvSpPr>
        <p:spPr/>
        <p:txBody>
          <a:bodyPr>
            <a:normAutofit lnSpcReduction="10000"/>
          </a:bodyPr>
          <a:lstStyle/>
          <a:p>
            <a:r>
              <a:rPr lang="en-US" dirty="0">
                <a:latin typeface="Arial Nova" panose="020B0504020202020204" pitchFamily="34" charset="0"/>
              </a:rPr>
              <a:t>AS AT 29 FEBRUARY 2024</a:t>
            </a:r>
          </a:p>
        </p:txBody>
      </p:sp>
      <p:sp>
        <p:nvSpPr>
          <p:cNvPr id="7" name="Content Placeholder 6">
            <a:extLst>
              <a:ext uri="{FF2B5EF4-FFF2-40B4-BE49-F238E27FC236}">
                <a16:creationId xmlns:a16="http://schemas.microsoft.com/office/drawing/2014/main" id="{DFB768BE-8DEF-4A2F-23C7-04065C4D32BE}"/>
              </a:ext>
            </a:extLst>
          </p:cNvPr>
          <p:cNvSpPr>
            <a:spLocks noGrp="1"/>
          </p:cNvSpPr>
          <p:nvPr>
            <p:ph idx="1"/>
          </p:nvPr>
        </p:nvSpPr>
        <p:spPr>
          <a:xfrm>
            <a:off x="390489" y="1132115"/>
            <a:ext cx="11478126" cy="1442120"/>
          </a:xfrm>
        </p:spPr>
        <p:txBody>
          <a:bodyPr>
            <a:normAutofit/>
          </a:bodyPr>
          <a:lstStyle/>
          <a:p>
            <a:pPr marL="0" indent="0">
              <a:buNone/>
            </a:pPr>
            <a:r>
              <a:rPr lang="en-US" b="1" dirty="0">
                <a:solidFill>
                  <a:srgbClr val="7B4367"/>
                </a:solidFill>
                <a:latin typeface="Arial Nova" panose="020B0504020202020204" pitchFamily="34" charset="0"/>
              </a:rPr>
              <a:t>Overall MAFR Statistics for all PIEs:</a:t>
            </a:r>
          </a:p>
          <a:p>
            <a:r>
              <a:rPr lang="en-ZA" dirty="0">
                <a:latin typeface="Arial Nova" panose="020B0504020202020204" pitchFamily="34" charset="0"/>
              </a:rPr>
              <a:t>MAFR rule was gazetted in 2017 with a five year implementation period</a:t>
            </a:r>
          </a:p>
          <a:p>
            <a:endParaRPr lang="en-ZA" dirty="0">
              <a:latin typeface="Arial Nova" panose="020B0504020202020204" pitchFamily="34" charset="0"/>
            </a:endParaRPr>
          </a:p>
        </p:txBody>
      </p:sp>
      <p:graphicFrame>
        <p:nvGraphicFramePr>
          <p:cNvPr id="5" name="Table 4">
            <a:extLst>
              <a:ext uri="{FF2B5EF4-FFF2-40B4-BE49-F238E27FC236}">
                <a16:creationId xmlns:a16="http://schemas.microsoft.com/office/drawing/2014/main" id="{4D76A169-5DF8-6B2C-62E2-A7C2E2D3D3A7}"/>
              </a:ext>
            </a:extLst>
          </p:cNvPr>
          <p:cNvGraphicFramePr>
            <a:graphicFrameLocks noGrp="1"/>
          </p:cNvGraphicFramePr>
          <p:nvPr/>
        </p:nvGraphicFramePr>
        <p:xfrm>
          <a:off x="5892414" y="2574235"/>
          <a:ext cx="5627037" cy="4056088"/>
        </p:xfrm>
        <a:graphic>
          <a:graphicData uri="http://schemas.openxmlformats.org/drawingml/2006/table">
            <a:tbl>
              <a:tblPr firstRow="1" bandRow="1">
                <a:tableStyleId>{72833802-FEF1-4C79-8D5D-14CF1EAF98D9}</a:tableStyleId>
              </a:tblPr>
              <a:tblGrid>
                <a:gridCol w="2406760">
                  <a:extLst>
                    <a:ext uri="{9D8B030D-6E8A-4147-A177-3AD203B41FA5}">
                      <a16:colId xmlns:a16="http://schemas.microsoft.com/office/drawing/2014/main" val="1290134433"/>
                    </a:ext>
                  </a:extLst>
                </a:gridCol>
                <a:gridCol w="1525750">
                  <a:extLst>
                    <a:ext uri="{9D8B030D-6E8A-4147-A177-3AD203B41FA5}">
                      <a16:colId xmlns:a16="http://schemas.microsoft.com/office/drawing/2014/main" val="682310609"/>
                    </a:ext>
                  </a:extLst>
                </a:gridCol>
                <a:gridCol w="1694527">
                  <a:extLst>
                    <a:ext uri="{9D8B030D-6E8A-4147-A177-3AD203B41FA5}">
                      <a16:colId xmlns:a16="http://schemas.microsoft.com/office/drawing/2014/main" val="3353339759"/>
                    </a:ext>
                  </a:extLst>
                </a:gridCol>
              </a:tblGrid>
              <a:tr h="722867">
                <a:tc>
                  <a:txBody>
                    <a:bodyPr/>
                    <a:lstStyle/>
                    <a:p>
                      <a:r>
                        <a:rPr lang="en-US" sz="1600" dirty="0">
                          <a:latin typeface="Arial Nova" panose="020B0504020202020204" pitchFamily="34" charset="0"/>
                        </a:rPr>
                        <a:t>DETAILS</a:t>
                      </a:r>
                      <a:endParaRPr lang="en-ZA" sz="1600" dirty="0">
                        <a:latin typeface="Arial Nova" panose="020B05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latin typeface="Arial Nova" panose="020B0504020202020204" pitchFamily="34" charset="0"/>
                        </a:rPr>
                        <a:t>LISTED ENTITIES</a:t>
                      </a:r>
                      <a:endParaRPr lang="en-ZA" sz="1600" dirty="0">
                        <a:latin typeface="Arial Nova" panose="020B0504020202020204" pitchFamily="34" charset="0"/>
                      </a:endParaRPr>
                    </a:p>
                  </a:txBody>
                  <a:tcPr/>
                </a:tc>
                <a:tc>
                  <a:txBody>
                    <a:bodyPr/>
                    <a:lstStyle/>
                    <a:p>
                      <a:pPr algn="ctr"/>
                      <a:r>
                        <a:rPr lang="en-US" sz="1600" dirty="0">
                          <a:latin typeface="Arial Nova" panose="020B0504020202020204" pitchFamily="34" charset="0"/>
                        </a:rPr>
                        <a:t>NON-LISTED PIES</a:t>
                      </a:r>
                      <a:endParaRPr lang="en-ZA" sz="1600" dirty="0">
                        <a:latin typeface="Arial Nova" panose="020B0504020202020204" pitchFamily="34" charset="0"/>
                      </a:endParaRPr>
                    </a:p>
                  </a:txBody>
                  <a:tcPr/>
                </a:tc>
                <a:extLst>
                  <a:ext uri="{0D108BD9-81ED-4DB2-BD59-A6C34878D82A}">
                    <a16:rowId xmlns:a16="http://schemas.microsoft.com/office/drawing/2014/main" val="3738298372"/>
                  </a:ext>
                </a:extLst>
              </a:tr>
              <a:tr h="722867">
                <a:tc>
                  <a:txBody>
                    <a:bodyPr/>
                    <a:lstStyle/>
                    <a:p>
                      <a:r>
                        <a:rPr lang="en-US" sz="1600" dirty="0">
                          <a:latin typeface="Arial Nova" panose="020B0504020202020204" pitchFamily="34" charset="0"/>
                        </a:rPr>
                        <a:t>Total Number of Entities </a:t>
                      </a:r>
                      <a:endParaRPr lang="en-ZA" sz="1600" dirty="0">
                        <a:latin typeface="Arial Nova" panose="020B0504020202020204" pitchFamily="34" charset="0"/>
                      </a:endParaRPr>
                    </a:p>
                  </a:txBody>
                  <a:tcPr/>
                </a:tc>
                <a:tc>
                  <a:txBody>
                    <a:bodyPr/>
                    <a:lstStyle/>
                    <a:p>
                      <a:pPr algn="ctr"/>
                      <a:r>
                        <a:rPr lang="en-US" sz="1600" dirty="0">
                          <a:latin typeface="Arial Nova" panose="020B0504020202020204" pitchFamily="34" charset="0"/>
                        </a:rPr>
                        <a:t>250</a:t>
                      </a:r>
                      <a:endParaRPr lang="en-ZA" sz="1600" dirty="0">
                        <a:latin typeface="Arial Nova" panose="020B0504020202020204" pitchFamily="34" charset="0"/>
                      </a:endParaRPr>
                    </a:p>
                  </a:txBody>
                  <a:tcPr/>
                </a:tc>
                <a:tc>
                  <a:txBody>
                    <a:bodyPr/>
                    <a:lstStyle/>
                    <a:p>
                      <a:pPr algn="ctr"/>
                      <a:r>
                        <a:rPr lang="en-US" sz="1600" dirty="0">
                          <a:latin typeface="Arial Nova" panose="020B0504020202020204" pitchFamily="34" charset="0"/>
                        </a:rPr>
                        <a:t>403</a:t>
                      </a:r>
                      <a:endParaRPr lang="en-ZA" sz="1600" dirty="0">
                        <a:latin typeface="Arial Nova" panose="020B0504020202020204" pitchFamily="34" charset="0"/>
                      </a:endParaRPr>
                    </a:p>
                  </a:txBody>
                  <a:tcPr/>
                </a:tc>
                <a:extLst>
                  <a:ext uri="{0D108BD9-81ED-4DB2-BD59-A6C34878D82A}">
                    <a16:rowId xmlns:a16="http://schemas.microsoft.com/office/drawing/2014/main" val="2015669654"/>
                  </a:ext>
                </a:extLst>
              </a:tr>
              <a:tr h="586326">
                <a:tc>
                  <a:txBody>
                    <a:bodyPr/>
                    <a:lstStyle/>
                    <a:p>
                      <a:r>
                        <a:rPr lang="en-US" sz="1600" dirty="0">
                          <a:latin typeface="Arial Nova" panose="020B0504020202020204" pitchFamily="34" charset="0"/>
                        </a:rPr>
                        <a:t>Auditors Rotated</a:t>
                      </a:r>
                      <a:endParaRPr lang="en-ZA" sz="1600" dirty="0">
                        <a:latin typeface="Arial Nova" panose="020B0504020202020204" pitchFamily="34" charset="0"/>
                      </a:endParaRPr>
                    </a:p>
                  </a:txBody>
                  <a:tcPr/>
                </a:tc>
                <a:tc>
                  <a:txBody>
                    <a:bodyPr/>
                    <a:lstStyle/>
                    <a:p>
                      <a:pPr algn="ctr"/>
                      <a:r>
                        <a:rPr lang="en-US" sz="1600" dirty="0">
                          <a:latin typeface="Arial Nova" panose="020B0504020202020204" pitchFamily="34" charset="0"/>
                        </a:rPr>
                        <a:t>237</a:t>
                      </a:r>
                      <a:endParaRPr lang="en-ZA" sz="1600" dirty="0">
                        <a:latin typeface="Arial Nova" panose="020B0504020202020204" pitchFamily="34" charset="0"/>
                      </a:endParaRPr>
                    </a:p>
                  </a:txBody>
                  <a:tcPr/>
                </a:tc>
                <a:tc>
                  <a:txBody>
                    <a:bodyPr/>
                    <a:lstStyle/>
                    <a:p>
                      <a:pPr algn="ctr"/>
                      <a:r>
                        <a:rPr lang="en-US" sz="1600" dirty="0">
                          <a:latin typeface="Arial Nova" panose="020B0504020202020204" pitchFamily="34" charset="0"/>
                        </a:rPr>
                        <a:t>301</a:t>
                      </a:r>
                      <a:endParaRPr lang="en-ZA" sz="1600" dirty="0">
                        <a:latin typeface="Arial Nova" panose="020B0504020202020204" pitchFamily="34" charset="0"/>
                      </a:endParaRPr>
                    </a:p>
                  </a:txBody>
                  <a:tcPr/>
                </a:tc>
                <a:extLst>
                  <a:ext uri="{0D108BD9-81ED-4DB2-BD59-A6C34878D82A}">
                    <a16:rowId xmlns:a16="http://schemas.microsoft.com/office/drawing/2014/main" val="103474538"/>
                  </a:ext>
                </a:extLst>
              </a:tr>
              <a:tr h="1012014">
                <a:tc>
                  <a:txBody>
                    <a:bodyPr/>
                    <a:lstStyle/>
                    <a:p>
                      <a:r>
                        <a:rPr lang="en-US" sz="1600" b="1" dirty="0">
                          <a:solidFill>
                            <a:srgbClr val="00B050"/>
                          </a:solidFill>
                          <a:latin typeface="Arial Nova" panose="020B0504020202020204" pitchFamily="34" charset="0"/>
                        </a:rPr>
                        <a:t>% Entities that have already applied the MAFR rule</a:t>
                      </a:r>
                      <a:endParaRPr lang="en-ZA" sz="1600" b="1" dirty="0">
                        <a:solidFill>
                          <a:srgbClr val="00B050"/>
                        </a:solidFill>
                        <a:latin typeface="Arial Nova" panose="020B0504020202020204" pitchFamily="34" charset="0"/>
                      </a:endParaRPr>
                    </a:p>
                  </a:txBody>
                  <a:tcPr/>
                </a:tc>
                <a:tc>
                  <a:txBody>
                    <a:bodyPr/>
                    <a:lstStyle/>
                    <a:p>
                      <a:pPr algn="ctr"/>
                      <a:r>
                        <a:rPr lang="en-US" sz="1600" b="1" dirty="0">
                          <a:solidFill>
                            <a:srgbClr val="00B050"/>
                          </a:solidFill>
                          <a:latin typeface="Arial Nova" panose="020B0504020202020204" pitchFamily="34" charset="0"/>
                        </a:rPr>
                        <a:t>95%</a:t>
                      </a:r>
                      <a:endParaRPr lang="en-ZA" sz="1600" b="1" dirty="0">
                        <a:solidFill>
                          <a:srgbClr val="00B050"/>
                        </a:solidFill>
                        <a:latin typeface="Arial Nova" panose="020B0504020202020204" pitchFamily="34" charset="0"/>
                      </a:endParaRPr>
                    </a:p>
                  </a:txBody>
                  <a:tcPr/>
                </a:tc>
                <a:tc>
                  <a:txBody>
                    <a:bodyPr/>
                    <a:lstStyle/>
                    <a:p>
                      <a:pPr algn="ctr"/>
                      <a:r>
                        <a:rPr lang="en-US" sz="1600" b="1" dirty="0">
                          <a:solidFill>
                            <a:srgbClr val="00B050"/>
                          </a:solidFill>
                          <a:latin typeface="Arial Nova" panose="020B0504020202020204" pitchFamily="34" charset="0"/>
                        </a:rPr>
                        <a:t>75%</a:t>
                      </a:r>
                      <a:endParaRPr lang="en-ZA" sz="1600" b="1" dirty="0">
                        <a:solidFill>
                          <a:srgbClr val="00B050"/>
                        </a:solidFill>
                        <a:latin typeface="Arial Nova" panose="020B0504020202020204" pitchFamily="34" charset="0"/>
                      </a:endParaRPr>
                    </a:p>
                  </a:txBody>
                  <a:tcPr/>
                </a:tc>
                <a:extLst>
                  <a:ext uri="{0D108BD9-81ED-4DB2-BD59-A6C34878D82A}">
                    <a16:rowId xmlns:a16="http://schemas.microsoft.com/office/drawing/2014/main" val="1140298763"/>
                  </a:ext>
                </a:extLst>
              </a:tr>
              <a:tr h="10120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rgbClr val="FF0000"/>
                          </a:solidFill>
                          <a:latin typeface="Arial Nova" panose="020B0504020202020204" pitchFamily="34" charset="0"/>
                        </a:rPr>
                        <a:t>% Entities that have NOT applied </a:t>
                      </a:r>
                      <a:endParaRPr lang="en-ZA" sz="1600" b="1" dirty="0">
                        <a:solidFill>
                          <a:srgbClr val="FF0000"/>
                        </a:solidFill>
                        <a:latin typeface="Arial Nova" panose="020B0504020202020204" pitchFamily="34" charset="0"/>
                      </a:endParaRPr>
                    </a:p>
                  </a:txBody>
                  <a:tcPr/>
                </a:tc>
                <a:tc>
                  <a:txBody>
                    <a:bodyPr/>
                    <a:lstStyle/>
                    <a:p>
                      <a:pPr algn="ctr"/>
                      <a:r>
                        <a:rPr lang="en-US" sz="1600" b="1" dirty="0">
                          <a:solidFill>
                            <a:srgbClr val="FF0000"/>
                          </a:solidFill>
                          <a:latin typeface="Arial Nova" panose="020B0504020202020204" pitchFamily="34" charset="0"/>
                        </a:rPr>
                        <a:t>5%</a:t>
                      </a:r>
                      <a:endParaRPr lang="en-ZA" sz="1600" b="1" dirty="0">
                        <a:solidFill>
                          <a:srgbClr val="FF0000"/>
                        </a:solidFill>
                        <a:latin typeface="Arial Nova" panose="020B0504020202020204" pitchFamily="34" charset="0"/>
                      </a:endParaRPr>
                    </a:p>
                  </a:txBody>
                  <a:tcPr/>
                </a:tc>
                <a:tc>
                  <a:txBody>
                    <a:bodyPr/>
                    <a:lstStyle/>
                    <a:p>
                      <a:pPr algn="ctr"/>
                      <a:r>
                        <a:rPr lang="en-US" sz="1600" b="1" dirty="0">
                          <a:solidFill>
                            <a:srgbClr val="FF0000"/>
                          </a:solidFill>
                          <a:latin typeface="Arial Nova" panose="020B0504020202020204" pitchFamily="34" charset="0"/>
                        </a:rPr>
                        <a:t>25%</a:t>
                      </a:r>
                      <a:endParaRPr lang="en-ZA" sz="1600" b="1" dirty="0">
                        <a:solidFill>
                          <a:srgbClr val="FF0000"/>
                        </a:solidFill>
                        <a:latin typeface="Arial Nova" panose="020B0504020202020204" pitchFamily="34" charset="0"/>
                      </a:endParaRPr>
                    </a:p>
                  </a:txBody>
                  <a:tcPr/>
                </a:tc>
                <a:extLst>
                  <a:ext uri="{0D108BD9-81ED-4DB2-BD59-A6C34878D82A}">
                    <a16:rowId xmlns:a16="http://schemas.microsoft.com/office/drawing/2014/main" val="1496529886"/>
                  </a:ext>
                </a:extLst>
              </a:tr>
            </a:tbl>
          </a:graphicData>
        </a:graphic>
      </p:graphicFrame>
      <p:graphicFrame>
        <p:nvGraphicFramePr>
          <p:cNvPr id="12" name="Chart 11">
            <a:extLst>
              <a:ext uri="{FF2B5EF4-FFF2-40B4-BE49-F238E27FC236}">
                <a16:creationId xmlns:a16="http://schemas.microsoft.com/office/drawing/2014/main" id="{4C19510D-01CC-2260-7570-25C5F6FFEAF7}"/>
              </a:ext>
            </a:extLst>
          </p:cNvPr>
          <p:cNvGraphicFramePr/>
          <p:nvPr/>
        </p:nvGraphicFramePr>
        <p:xfrm>
          <a:off x="579079" y="2574234"/>
          <a:ext cx="4931571" cy="405609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56997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Content Placeholder 1">
            <a:extLst>
              <a:ext uri="{FF2B5EF4-FFF2-40B4-BE49-F238E27FC236}">
                <a16:creationId xmlns:a16="http://schemas.microsoft.com/office/drawing/2014/main" id="{F355AA1D-8560-EA13-5D0B-DD99C7906E59}"/>
              </a:ext>
            </a:extLst>
          </p:cNvPr>
          <p:cNvSpPr>
            <a:spLocks noGrp="1"/>
          </p:cNvSpPr>
          <p:nvPr>
            <p:ph sz="half" idx="2"/>
          </p:nvPr>
        </p:nvSpPr>
        <p:spPr>
          <a:xfrm>
            <a:off x="886011" y="1231478"/>
            <a:ext cx="7489062" cy="4072968"/>
          </a:xfrm>
        </p:spPr>
        <p:txBody>
          <a:bodyPr vert="horz" lIns="91440" tIns="45720" rIns="91440" bIns="45720" rtlCol="0">
            <a:noAutofit/>
          </a:bodyPr>
          <a:lstStyle/>
          <a:p>
            <a:pPr marL="742950" indent="-457200" algn="just">
              <a:lnSpc>
                <a:spcPct val="100000"/>
              </a:lnSpc>
              <a:spcBef>
                <a:spcPts val="600"/>
              </a:spcBef>
              <a:spcAft>
                <a:spcPts val="600"/>
              </a:spcAft>
              <a:buFont typeface="Wingdings" panose="05000000000000000000" pitchFamily="2" charset="2"/>
              <a:buChar char="Ø"/>
            </a:pPr>
            <a:r>
              <a:rPr lang="en-US" sz="2200" dirty="0">
                <a:solidFill>
                  <a:schemeClr val="tx1"/>
                </a:solidFill>
                <a:latin typeface="Product Sans Thin" panose="020B0203030502040203"/>
              </a:rPr>
              <a:t>Presentations:</a:t>
            </a:r>
          </a:p>
          <a:p>
            <a:pPr lvl="2" algn="just">
              <a:lnSpc>
                <a:spcPct val="100000"/>
              </a:lnSpc>
              <a:spcBef>
                <a:spcPts val="600"/>
              </a:spcBef>
              <a:spcAft>
                <a:spcPts val="600"/>
              </a:spcAft>
            </a:pPr>
            <a:r>
              <a:rPr lang="en-US" sz="2200" dirty="0">
                <a:solidFill>
                  <a:schemeClr val="tx1"/>
                </a:solidFill>
                <a:latin typeface="Product Sans Thin" panose="020B0203030502040203"/>
              </a:rPr>
              <a:t>Imran Vanker - Independent Regulatory Board for Auditors </a:t>
            </a:r>
          </a:p>
          <a:p>
            <a:pPr lvl="2" algn="just">
              <a:lnSpc>
                <a:spcPct val="100000"/>
              </a:lnSpc>
              <a:spcBef>
                <a:spcPts val="600"/>
              </a:spcBef>
              <a:spcAft>
                <a:spcPts val="600"/>
              </a:spcAft>
            </a:pPr>
            <a:r>
              <a:rPr lang="en-US" sz="2200" dirty="0">
                <a:solidFill>
                  <a:schemeClr val="tx1"/>
                </a:solidFill>
                <a:latin typeface="Product Sans Thin" panose="020B0203030502040203"/>
              </a:rPr>
              <a:t>Claire Lindridge and Helen Gale - United Kingdom Financial Reporting Council</a:t>
            </a:r>
          </a:p>
          <a:p>
            <a:pPr lvl="2" algn="just">
              <a:lnSpc>
                <a:spcPct val="100000"/>
              </a:lnSpc>
              <a:spcBef>
                <a:spcPts val="600"/>
              </a:spcBef>
              <a:spcAft>
                <a:spcPts val="600"/>
              </a:spcAft>
            </a:pPr>
            <a:r>
              <a:rPr lang="en-US" sz="2200" dirty="0">
                <a:solidFill>
                  <a:schemeClr val="tx1"/>
                </a:solidFill>
                <a:latin typeface="Product Sans Thin" panose="020B0203030502040203"/>
              </a:rPr>
              <a:t>Prof. Karthik Ramanna - University of Oxford</a:t>
            </a:r>
          </a:p>
          <a:p>
            <a:pPr lvl="2" algn="just">
              <a:lnSpc>
                <a:spcPct val="100000"/>
              </a:lnSpc>
              <a:spcBef>
                <a:spcPts val="600"/>
              </a:spcBef>
              <a:spcAft>
                <a:spcPts val="600"/>
              </a:spcAft>
            </a:pPr>
            <a:r>
              <a:rPr lang="en-US" sz="2200" dirty="0">
                <a:solidFill>
                  <a:schemeClr val="tx1"/>
                </a:solidFill>
                <a:latin typeface="Product Sans Thin" panose="020B0203030502040203"/>
              </a:rPr>
              <a:t>Jeremy Hirschhorn and Rebecca Saint - Australian Tax Office</a:t>
            </a:r>
          </a:p>
          <a:p>
            <a:pPr marL="742950" indent="-457200" algn="just">
              <a:lnSpc>
                <a:spcPct val="100000"/>
              </a:lnSpc>
              <a:spcBef>
                <a:spcPts val="600"/>
              </a:spcBef>
              <a:spcAft>
                <a:spcPts val="600"/>
              </a:spcAft>
              <a:buFont typeface="Wingdings" panose="05000000000000000000" pitchFamily="2" charset="2"/>
              <a:buChar char="Ø"/>
            </a:pPr>
            <a:r>
              <a:rPr lang="en-US" sz="2200" dirty="0">
                <a:solidFill>
                  <a:schemeClr val="tx1"/>
                </a:solidFill>
                <a:latin typeface="Product Sans Thin" panose="020B0203030502040203"/>
              </a:rPr>
              <a:t> Fact-finding exercise</a:t>
            </a:r>
          </a:p>
          <a:p>
            <a:pPr marL="742950" indent="-457200" algn="just">
              <a:lnSpc>
                <a:spcPct val="100000"/>
              </a:lnSpc>
              <a:spcBef>
                <a:spcPts val="600"/>
              </a:spcBef>
              <a:spcAft>
                <a:spcPts val="600"/>
              </a:spcAft>
              <a:buFont typeface="Wingdings" panose="05000000000000000000" pitchFamily="2" charset="2"/>
              <a:buChar char="Ø"/>
            </a:pPr>
            <a:r>
              <a:rPr lang="en-US" sz="2200" dirty="0">
                <a:solidFill>
                  <a:schemeClr val="tx1"/>
                </a:solidFill>
                <a:latin typeface="Product Sans Thin" panose="020B0203030502040203"/>
              </a:rPr>
              <a:t>The IESBA Code </a:t>
            </a:r>
          </a:p>
          <a:p>
            <a:pPr marL="742950" indent="-457200" algn="just">
              <a:lnSpc>
                <a:spcPct val="100000"/>
              </a:lnSpc>
              <a:spcBef>
                <a:spcPts val="600"/>
              </a:spcBef>
              <a:spcAft>
                <a:spcPts val="600"/>
              </a:spcAft>
              <a:buFont typeface="Wingdings" panose="05000000000000000000" pitchFamily="2" charset="2"/>
              <a:buChar char="Ø"/>
            </a:pPr>
            <a:r>
              <a:rPr lang="en-US" sz="2200" dirty="0">
                <a:solidFill>
                  <a:schemeClr val="tx1"/>
                </a:solidFill>
                <a:latin typeface="Product Sans Thin" panose="020B0203030502040203"/>
              </a:rPr>
              <a:t>Draft Terms of Reference</a:t>
            </a:r>
          </a:p>
          <a:p>
            <a:pPr marL="742950" indent="-457200" algn="just">
              <a:lnSpc>
                <a:spcPct val="100000"/>
              </a:lnSpc>
              <a:spcBef>
                <a:spcPts val="600"/>
              </a:spcBef>
              <a:spcAft>
                <a:spcPts val="600"/>
              </a:spcAft>
              <a:buFont typeface="Wingdings" panose="05000000000000000000" pitchFamily="2" charset="2"/>
              <a:buChar char="Ø"/>
            </a:pPr>
            <a:r>
              <a:rPr lang="en-US" sz="2200" dirty="0">
                <a:solidFill>
                  <a:schemeClr val="tx1"/>
                </a:solidFill>
                <a:latin typeface="Product Sans Thin" panose="020B0203030502040203"/>
              </a:rPr>
              <a:t>Proposed Timeline</a:t>
            </a:r>
          </a:p>
        </p:txBody>
      </p:sp>
      <p:sp>
        <p:nvSpPr>
          <p:cNvPr id="3" name="Title 2">
            <a:extLst>
              <a:ext uri="{FF2B5EF4-FFF2-40B4-BE49-F238E27FC236}">
                <a16:creationId xmlns:a16="http://schemas.microsoft.com/office/drawing/2014/main" id="{566EA439-808A-AAF7-0D0B-2FE4F30BD332}"/>
              </a:ext>
            </a:extLst>
          </p:cNvPr>
          <p:cNvSpPr>
            <a:spLocks noGrp="1"/>
          </p:cNvSpPr>
          <p:nvPr>
            <p:ph type="title"/>
          </p:nvPr>
        </p:nvSpPr>
        <p:spPr>
          <a:xfrm>
            <a:off x="886011" y="191246"/>
            <a:ext cx="3822189" cy="836661"/>
          </a:xfrm>
        </p:spPr>
        <p:txBody>
          <a:bodyPr vert="horz" lIns="91440" tIns="45720" rIns="91440" bIns="45720" rtlCol="0" anchor="ctr">
            <a:normAutofit/>
          </a:bodyPr>
          <a:lstStyle/>
          <a:p>
            <a:pPr hangingPunct="1">
              <a:lnSpc>
                <a:spcPct val="90000"/>
              </a:lnSpc>
            </a:pPr>
            <a:r>
              <a:rPr lang="en-US" sz="4800" dirty="0">
                <a:solidFill>
                  <a:schemeClr val="tx1"/>
                </a:solidFill>
                <a:latin typeface="Product Sans Thin" panose="020B0203030502040203"/>
              </a:rPr>
              <a:t>AGENDA</a:t>
            </a:r>
          </a:p>
        </p:txBody>
      </p:sp>
      <p:sp>
        <p:nvSpPr>
          <p:cNvPr id="4" name="Slide Number Placeholder 3">
            <a:extLst>
              <a:ext uri="{FF2B5EF4-FFF2-40B4-BE49-F238E27FC236}">
                <a16:creationId xmlns:a16="http://schemas.microsoft.com/office/drawing/2014/main" id="{037489C8-5938-C1C6-1173-92BB4C98B6C1}"/>
              </a:ext>
            </a:extLst>
          </p:cNvPr>
          <p:cNvSpPr>
            <a:spLocks noGrp="1"/>
          </p:cNvSpPr>
          <p:nvPr>
            <p:ph type="sldNum" sz="quarter" idx="12"/>
          </p:nvPr>
        </p:nvSpPr>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3</a:t>
            </a:fld>
            <a:endParaRPr lang="en-US">
              <a:solidFill>
                <a:srgbClr val="FFFFFF"/>
              </a:solidFill>
              <a:latin typeface="Calibri" panose="020F0502020204030204"/>
            </a:endParaRPr>
          </a:p>
        </p:txBody>
      </p:sp>
    </p:spTree>
    <p:extLst>
      <p:ext uri="{BB962C8B-B14F-4D97-AF65-F5344CB8AC3E}">
        <p14:creationId xmlns:p14="http://schemas.microsoft.com/office/powerpoint/2010/main" val="2680380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2AF4D-4503-B4B3-F988-C44809F06B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78C856-9EA3-4417-8A24-AB508BF73267}"/>
              </a:ext>
            </a:extLst>
          </p:cNvPr>
          <p:cNvSpPr>
            <a:spLocks noGrp="1"/>
          </p:cNvSpPr>
          <p:nvPr>
            <p:ph type="title"/>
          </p:nvPr>
        </p:nvSpPr>
        <p:spPr/>
        <p:txBody>
          <a:bodyPr/>
          <a:lstStyle/>
          <a:p>
            <a:endParaRPr lang="en-ZA"/>
          </a:p>
        </p:txBody>
      </p:sp>
      <p:sp>
        <p:nvSpPr>
          <p:cNvPr id="3" name="Content Placeholder 2">
            <a:extLst>
              <a:ext uri="{FF2B5EF4-FFF2-40B4-BE49-F238E27FC236}">
                <a16:creationId xmlns:a16="http://schemas.microsoft.com/office/drawing/2014/main" id="{5DB194D6-EA7D-7369-50DF-75C9D43DDD4E}"/>
              </a:ext>
            </a:extLst>
          </p:cNvPr>
          <p:cNvSpPr>
            <a:spLocks noGrp="1"/>
          </p:cNvSpPr>
          <p:nvPr>
            <p:ph idx="1"/>
          </p:nvPr>
        </p:nvSpPr>
        <p:spPr/>
        <p:txBody>
          <a:bodyPr/>
          <a:lstStyle/>
          <a:p>
            <a:r>
              <a:rPr lang="en-US" sz="1800" dirty="0">
                <a:effectLst/>
                <a:latin typeface="Arial Nova" panose="020B0504020202020204" pitchFamily="34" charset="0"/>
                <a:ea typeface="Calibri" panose="020F0502020204030204" pitchFamily="34" charset="0"/>
                <a:cs typeface="Times New Roman" panose="02020603050405020304" pitchFamily="18" charset="0"/>
              </a:rPr>
              <a:t>[Most ethical dilemmas of accountants have been solved.]</a:t>
            </a:r>
            <a:endParaRPr lang="en-ZA" sz="1800" dirty="0">
              <a:effectLst/>
              <a:latin typeface="Arial Nova" panose="020B0504020202020204" pitchFamily="34" charset="0"/>
              <a:ea typeface="Calibri" panose="020F0502020204030204" pitchFamily="34" charset="0"/>
              <a:cs typeface="Times New Roman" panose="02020603050405020304" pitchFamily="18" charset="0"/>
            </a:endParaRPr>
          </a:p>
          <a:p>
            <a:endParaRPr lang="en-ZA" dirty="0"/>
          </a:p>
        </p:txBody>
      </p:sp>
      <p:pic>
        <p:nvPicPr>
          <p:cNvPr id="4" name="Picture 3">
            <a:extLst>
              <a:ext uri="{FF2B5EF4-FFF2-40B4-BE49-F238E27FC236}">
                <a16:creationId xmlns:a16="http://schemas.microsoft.com/office/drawing/2014/main" id="{DFE08EDA-E3BA-0D6A-41AF-4E4FDC681309}"/>
              </a:ext>
            </a:extLst>
          </p:cNvPr>
          <p:cNvPicPr>
            <a:picLocks noChangeAspect="1"/>
          </p:cNvPicPr>
          <p:nvPr/>
        </p:nvPicPr>
        <p:blipFill>
          <a:blip r:embed="rId2"/>
          <a:stretch>
            <a:fillRect/>
          </a:stretch>
        </p:blipFill>
        <p:spPr>
          <a:xfrm>
            <a:off x="-494767" y="0"/>
            <a:ext cx="12686767" cy="7145020"/>
          </a:xfrm>
          <a:prstGeom prst="rect">
            <a:avLst/>
          </a:prstGeom>
        </p:spPr>
      </p:pic>
      <p:sp>
        <p:nvSpPr>
          <p:cNvPr id="5" name="TextBox 4">
            <a:extLst>
              <a:ext uri="{FF2B5EF4-FFF2-40B4-BE49-F238E27FC236}">
                <a16:creationId xmlns:a16="http://schemas.microsoft.com/office/drawing/2014/main" id="{89100A52-CC61-A05D-A01F-1895FB4D547E}"/>
              </a:ext>
            </a:extLst>
          </p:cNvPr>
          <p:cNvSpPr txBox="1"/>
          <p:nvPr/>
        </p:nvSpPr>
        <p:spPr>
          <a:xfrm>
            <a:off x="2484120" y="1389201"/>
            <a:ext cx="7223760" cy="34163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solidFill>
                    <a:srgbClr val="FFFF00"/>
                  </a:solidFill>
                </a:ln>
                <a:solidFill>
                  <a:prstClr val="black"/>
                </a:solidFill>
                <a:effectLst/>
                <a:uLnTx/>
                <a:uFillTx/>
                <a:latin typeface="Aptos Black" panose="020B0004020202020204" pitchFamily="34" charset="0"/>
                <a:ea typeface="Calibri" panose="020F0502020204030204" pitchFamily="34" charset="0"/>
                <a:cs typeface="Times New Roman" panose="02020603050405020304" pitchFamily="18" charset="0"/>
              </a:rPr>
              <a:t>Most ethical dilemmas of accountants have been solved</a:t>
            </a:r>
            <a:r>
              <a:rPr kumimoji="0" lang="en-US" sz="3600" b="0" i="0" u="none" strike="noStrike" kern="1200" cap="none" spc="0" normalizeH="0" baseline="0" noProof="0" dirty="0">
                <a:ln>
                  <a:solidFill>
                    <a:srgbClr val="FFFF00"/>
                  </a:solidFill>
                </a:ln>
                <a:solidFill>
                  <a:prstClr val="black"/>
                </a:solidFill>
                <a:effectLst/>
                <a:uLnTx/>
                <a:uFillTx/>
                <a:latin typeface="Aptos Black" panose="020B0004020202020204" pitchFamily="34" charset="0"/>
                <a:ea typeface="Calibri" panose="020F0502020204030204" pitchFamily="34" charset="0"/>
                <a:cs typeface="Times New Roman" panose="02020603050405020304" pitchFamily="18" charset="0"/>
              </a:rPr>
              <a:t>.</a:t>
            </a:r>
            <a:endParaRPr kumimoji="0" lang="en-ZA" sz="3600" b="0" i="0" u="none" strike="noStrike" kern="1200" cap="none" spc="0" normalizeH="0" baseline="0" noProof="0" dirty="0">
              <a:ln>
                <a:solidFill>
                  <a:srgbClr val="FFFF00"/>
                </a:solidFill>
              </a:ln>
              <a:solidFill>
                <a:prstClr val="black"/>
              </a:solidFill>
              <a:effectLst/>
              <a:uLnTx/>
              <a:uFillTx/>
              <a:latin typeface="Aptos Black" panose="020B0004020202020204" pitchFamily="34" charset="0"/>
              <a:ea typeface="+mn-ea"/>
              <a:cs typeface="+mn-cs"/>
            </a:endParaRPr>
          </a:p>
        </p:txBody>
      </p:sp>
    </p:spTree>
    <p:extLst>
      <p:ext uri="{BB962C8B-B14F-4D97-AF65-F5344CB8AC3E}">
        <p14:creationId xmlns:p14="http://schemas.microsoft.com/office/powerpoint/2010/main" val="19023920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357567" y="3353652"/>
            <a:ext cx="11476866" cy="1068518"/>
          </a:xfrm>
        </p:spPr>
        <p:txBody>
          <a:bodyPr>
            <a:noAutofit/>
          </a:bodyPr>
          <a:lstStyle/>
          <a:p>
            <a:pPr lvl="2" algn="ctr">
              <a:lnSpc>
                <a:spcPct val="100000"/>
              </a:lnSpc>
              <a:spcBef>
                <a:spcPts val="600"/>
              </a:spcBef>
              <a:spcAft>
                <a:spcPts val="600"/>
              </a:spcAft>
            </a:pPr>
            <a:r>
              <a:rPr lang="en-US" sz="6000" dirty="0">
                <a:solidFill>
                  <a:schemeClr val="tx1"/>
                </a:solidFill>
                <a:latin typeface="Product Sans Thin" panose="020B0203030502040203"/>
              </a:rPr>
              <a:t>EXTERNAL PRESENTATION </a:t>
            </a:r>
            <a:br>
              <a:rPr lang="en-US" sz="4000" dirty="0">
                <a:solidFill>
                  <a:schemeClr val="tx1"/>
                </a:solidFill>
                <a:latin typeface="Product Sans Thin" panose="020B0203030502040203"/>
              </a:rPr>
            </a:br>
            <a:br>
              <a:rPr lang="en-US" sz="4000" dirty="0">
                <a:solidFill>
                  <a:schemeClr val="tx1"/>
                </a:solidFill>
                <a:latin typeface="Product Sans Thin" panose="020B0203030502040203"/>
              </a:rPr>
            </a:br>
            <a:r>
              <a:rPr lang="en-US" sz="4000" dirty="0">
                <a:solidFill>
                  <a:schemeClr val="tx1"/>
                </a:solidFill>
                <a:latin typeface="Product Sans Thin" panose="020B0203030502040203"/>
              </a:rPr>
              <a:t>Claire Lindridge (Director of Audit Market Supervision) </a:t>
            </a:r>
            <a:br>
              <a:rPr lang="en-US" sz="4000" dirty="0">
                <a:solidFill>
                  <a:schemeClr val="tx1"/>
                </a:solidFill>
                <a:latin typeface="Product Sans Thin" panose="020B0203030502040203"/>
              </a:rPr>
            </a:br>
            <a:r>
              <a:rPr lang="en-US" sz="4000" dirty="0">
                <a:solidFill>
                  <a:schemeClr val="tx1"/>
                </a:solidFill>
                <a:latin typeface="Product Sans Thin" panose="020B0203030502040203"/>
              </a:rPr>
              <a:t>Helen Gale (Head of Culture &amp; Conduct) </a:t>
            </a:r>
            <a:br>
              <a:rPr lang="en-US" sz="4000" dirty="0">
                <a:solidFill>
                  <a:schemeClr val="tx1"/>
                </a:solidFill>
                <a:latin typeface="Product Sans Thin" panose="020B0203030502040203"/>
              </a:rPr>
            </a:br>
            <a:r>
              <a:rPr lang="en-US" sz="4000" dirty="0">
                <a:solidFill>
                  <a:schemeClr val="tx1"/>
                </a:solidFill>
                <a:latin typeface="Product Sans Thin" panose="020B0203030502040203"/>
              </a:rPr>
              <a:t>United Kingdom Financial Reporting Council</a:t>
            </a:r>
            <a:br>
              <a:rPr lang="en-US" sz="4000" dirty="0">
                <a:solidFill>
                  <a:schemeClr val="tx1"/>
                </a:solidFill>
                <a:latin typeface="Product Sans Thin" panose="020B0203030502040203"/>
              </a:rPr>
            </a:br>
            <a:br>
              <a:rPr lang="en-US" sz="4000" dirty="0">
                <a:solidFill>
                  <a:schemeClr val="tx1"/>
                </a:solidFill>
                <a:latin typeface="Product Sans Thin" panose="020B0203030502040203"/>
              </a:rPr>
            </a:br>
            <a:endParaRPr lang="en-US" sz="4000" dirty="0">
              <a:latin typeface="Product Sans Thin" panose="020B0203030502040203"/>
            </a:endParaRP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31</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26451834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97" descr="A blue sky with clouds background image">
            <a:extLst>
              <a:ext uri="{FF2B5EF4-FFF2-40B4-BE49-F238E27FC236}">
                <a16:creationId xmlns:a16="http://schemas.microsoft.com/office/drawing/2014/main" id="{43BA124C-B08B-4528-B8A9-1930D25068B9}"/>
              </a:ext>
            </a:extLst>
          </p:cNvPr>
          <p:cNvPicPr>
            <a:picLocks noGrp="1" noChangeAspect="1"/>
          </p:cNvPicPr>
          <p:nvPr>
            <p:ph type="pic" sz="quarter" idx="21"/>
          </p:nvPr>
        </p:nvPicPr>
        <p:blipFill rotWithShape="1">
          <a:blip r:embed="rId3" cstate="print">
            <a:extLst>
              <a:ext uri="{28A0092B-C50C-407E-A947-70E740481C1C}">
                <a14:useLocalDpi xmlns:a14="http://schemas.microsoft.com/office/drawing/2010/main" val="0"/>
              </a:ext>
            </a:extLst>
          </a:blip>
          <a:srcRect/>
          <a:stretch/>
        </p:blipFill>
        <p:spPr/>
      </p:pic>
      <p:sp>
        <p:nvSpPr>
          <p:cNvPr id="35" name="Title 34" descr="Presentation title up to two lines and resize / move this box if required">
            <a:extLst>
              <a:ext uri="{FF2B5EF4-FFF2-40B4-BE49-F238E27FC236}">
                <a16:creationId xmlns:a16="http://schemas.microsoft.com/office/drawing/2014/main" id="{A61727BE-BCA7-497C-ABED-8CFA21E125B0}"/>
              </a:ext>
            </a:extLst>
          </p:cNvPr>
          <p:cNvSpPr>
            <a:spLocks noGrp="1"/>
          </p:cNvSpPr>
          <p:nvPr>
            <p:ph type="ctrTitle"/>
          </p:nvPr>
        </p:nvSpPr>
        <p:spPr/>
        <p:txBody>
          <a:bodyPr/>
          <a:lstStyle/>
          <a:p>
            <a:r>
              <a:rPr lang="en-GB" sz="3607">
                <a:cs typeface="Segoe UI"/>
              </a:rPr>
              <a:t>FRC Governance and Culture</a:t>
            </a:r>
            <a:endParaRPr lang="en-US" sz="3607"/>
          </a:p>
        </p:txBody>
      </p:sp>
      <p:sp>
        <p:nvSpPr>
          <p:cNvPr id="24" name="Subtitle 23" descr="Presentation subtitle up to two lines and resize / move this box if required&#10;">
            <a:extLst>
              <a:ext uri="{FF2B5EF4-FFF2-40B4-BE49-F238E27FC236}">
                <a16:creationId xmlns:a16="http://schemas.microsoft.com/office/drawing/2014/main" id="{5BD82FC9-D7D2-4F99-8711-D06B3FEC4993}"/>
              </a:ext>
            </a:extLst>
          </p:cNvPr>
          <p:cNvSpPr>
            <a:spLocks noGrp="1"/>
          </p:cNvSpPr>
          <p:nvPr>
            <p:ph type="subTitle" idx="4"/>
          </p:nvPr>
        </p:nvSpPr>
        <p:spPr>
          <a:xfrm>
            <a:off x="3882706" y="2640378"/>
            <a:ext cx="5307434" cy="1745781"/>
          </a:xfrm>
        </p:spPr>
        <p:txBody>
          <a:bodyPr/>
          <a:lstStyle/>
          <a:p>
            <a:r>
              <a:rPr lang="en-GB" sz="2805"/>
              <a:t>IESBA Board</a:t>
            </a:r>
            <a:endParaRPr lang="en-US" sz="2805">
              <a:solidFill>
                <a:srgbClr val="000000"/>
              </a:solidFill>
            </a:endParaRPr>
          </a:p>
        </p:txBody>
      </p:sp>
      <p:sp>
        <p:nvSpPr>
          <p:cNvPr id="47" name="Text Placeholder 46">
            <a:extLst>
              <a:ext uri="{FF2B5EF4-FFF2-40B4-BE49-F238E27FC236}">
                <a16:creationId xmlns:a16="http://schemas.microsoft.com/office/drawing/2014/main" id="{17D5B5FA-F4CF-4831-BE58-85713094F769}"/>
              </a:ext>
            </a:extLst>
          </p:cNvPr>
          <p:cNvSpPr>
            <a:spLocks noGrp="1"/>
          </p:cNvSpPr>
          <p:nvPr>
            <p:ph type="body" sz="quarter" idx="11"/>
          </p:nvPr>
        </p:nvSpPr>
        <p:spPr>
          <a:xfrm>
            <a:off x="4152517" y="3616571"/>
            <a:ext cx="2462502" cy="194369"/>
          </a:xfrm>
        </p:spPr>
        <p:txBody>
          <a:bodyPr vert="horz" lIns="0" tIns="0" rIns="0" bIns="0" rtlCol="0" anchor="t">
            <a:noAutofit/>
          </a:bodyPr>
          <a:lstStyle/>
          <a:p>
            <a:r>
              <a:rPr lang="en-GB" sz="1403">
                <a:cs typeface="Segoe UI"/>
              </a:rPr>
              <a:t>Claire Lindridge</a:t>
            </a:r>
          </a:p>
        </p:txBody>
      </p:sp>
      <p:sp>
        <p:nvSpPr>
          <p:cNvPr id="48" name="Text Placeholder 47">
            <a:extLst>
              <a:ext uri="{FF2B5EF4-FFF2-40B4-BE49-F238E27FC236}">
                <a16:creationId xmlns:a16="http://schemas.microsoft.com/office/drawing/2014/main" id="{C6BC5493-81D3-4EE1-B275-95DD1439F2B8}"/>
              </a:ext>
            </a:extLst>
          </p:cNvPr>
          <p:cNvSpPr>
            <a:spLocks noGrp="1"/>
          </p:cNvSpPr>
          <p:nvPr>
            <p:ph type="body" sz="quarter" idx="14"/>
          </p:nvPr>
        </p:nvSpPr>
        <p:spPr>
          <a:xfrm>
            <a:off x="4152517" y="3385134"/>
            <a:ext cx="2462502" cy="194369"/>
          </a:xfrm>
        </p:spPr>
        <p:txBody>
          <a:bodyPr vert="horz" lIns="0" tIns="0" rIns="0" bIns="0" rtlCol="0" anchor="t">
            <a:noAutofit/>
          </a:bodyPr>
          <a:lstStyle/>
          <a:p>
            <a:r>
              <a:rPr lang="en-GB" sz="1403"/>
              <a:t>Presentation by: </a:t>
            </a:r>
          </a:p>
        </p:txBody>
      </p:sp>
      <p:sp>
        <p:nvSpPr>
          <p:cNvPr id="49" name="Text Placeholder 48">
            <a:extLst>
              <a:ext uri="{FF2B5EF4-FFF2-40B4-BE49-F238E27FC236}">
                <a16:creationId xmlns:a16="http://schemas.microsoft.com/office/drawing/2014/main" id="{935A857A-3916-4FDE-8474-5EB524A66735}"/>
              </a:ext>
            </a:extLst>
          </p:cNvPr>
          <p:cNvSpPr>
            <a:spLocks noGrp="1"/>
          </p:cNvSpPr>
          <p:nvPr>
            <p:ph type="body" sz="quarter" idx="15"/>
          </p:nvPr>
        </p:nvSpPr>
        <p:spPr>
          <a:xfrm>
            <a:off x="6900683" y="3616571"/>
            <a:ext cx="2462502" cy="194369"/>
          </a:xfrm>
        </p:spPr>
        <p:txBody>
          <a:bodyPr vert="horz" lIns="0" tIns="0" rIns="0" bIns="0" rtlCol="0" anchor="t">
            <a:noAutofit/>
          </a:bodyPr>
          <a:lstStyle/>
          <a:p>
            <a:r>
              <a:rPr lang="en-GB" sz="1403">
                <a:cs typeface="Segoe UI"/>
              </a:rPr>
              <a:t>Helen Gale</a:t>
            </a:r>
            <a:endParaRPr lang="en-GB" sz="1403"/>
          </a:p>
        </p:txBody>
      </p:sp>
      <p:sp>
        <p:nvSpPr>
          <p:cNvPr id="50" name="Text Placeholder 49">
            <a:extLst>
              <a:ext uri="{FF2B5EF4-FFF2-40B4-BE49-F238E27FC236}">
                <a16:creationId xmlns:a16="http://schemas.microsoft.com/office/drawing/2014/main" id="{4616DB39-7756-41BC-88D1-C8A6D6D6B826}"/>
              </a:ext>
            </a:extLst>
          </p:cNvPr>
          <p:cNvSpPr>
            <a:spLocks noGrp="1"/>
          </p:cNvSpPr>
          <p:nvPr>
            <p:ph type="body" sz="quarter" idx="16"/>
          </p:nvPr>
        </p:nvSpPr>
        <p:spPr>
          <a:xfrm>
            <a:off x="4152517" y="3827149"/>
            <a:ext cx="2462502" cy="194369"/>
          </a:xfrm>
        </p:spPr>
        <p:txBody>
          <a:bodyPr vert="horz" lIns="0" tIns="0" rIns="0" bIns="0" rtlCol="0" anchor="t">
            <a:noAutofit/>
          </a:bodyPr>
          <a:lstStyle/>
          <a:p>
            <a:r>
              <a:rPr lang="en-GB" sz="1403">
                <a:cs typeface="Segoe UI"/>
              </a:rPr>
              <a:t>Director, Audit Market Supervision</a:t>
            </a:r>
            <a:endParaRPr lang="en-GB" sz="1403"/>
          </a:p>
        </p:txBody>
      </p:sp>
      <p:sp>
        <p:nvSpPr>
          <p:cNvPr id="52" name="Text Placeholder 51">
            <a:extLst>
              <a:ext uri="{FF2B5EF4-FFF2-40B4-BE49-F238E27FC236}">
                <a16:creationId xmlns:a16="http://schemas.microsoft.com/office/drawing/2014/main" id="{66E0B70B-3756-436C-AB6A-FBFEE759A6EC}"/>
              </a:ext>
            </a:extLst>
          </p:cNvPr>
          <p:cNvSpPr>
            <a:spLocks noGrp="1"/>
          </p:cNvSpPr>
          <p:nvPr>
            <p:ph type="body" sz="quarter" idx="18"/>
          </p:nvPr>
        </p:nvSpPr>
        <p:spPr>
          <a:xfrm>
            <a:off x="6900683" y="3827149"/>
            <a:ext cx="2462502" cy="194369"/>
          </a:xfrm>
        </p:spPr>
        <p:txBody>
          <a:bodyPr vert="horz" lIns="0" tIns="0" rIns="0" bIns="0" rtlCol="0" anchor="t">
            <a:noAutofit/>
          </a:bodyPr>
          <a:lstStyle/>
          <a:p>
            <a:r>
              <a:rPr lang="en-GB" sz="1403">
                <a:cs typeface="Segoe UI"/>
              </a:rPr>
              <a:t>Head of Culture &amp; Conduct</a:t>
            </a:r>
            <a:endParaRPr lang="en-GB" sz="1403"/>
          </a:p>
        </p:txBody>
      </p:sp>
      <p:sp>
        <p:nvSpPr>
          <p:cNvPr id="3" name="Text Placeholder 2">
            <a:extLst>
              <a:ext uri="{FF2B5EF4-FFF2-40B4-BE49-F238E27FC236}">
                <a16:creationId xmlns:a16="http://schemas.microsoft.com/office/drawing/2014/main" id="{9A8AABEC-BB28-4CFF-8D22-96602E65E185}"/>
              </a:ext>
            </a:extLst>
          </p:cNvPr>
          <p:cNvSpPr>
            <a:spLocks noGrp="1"/>
          </p:cNvSpPr>
          <p:nvPr>
            <p:ph type="body" sz="quarter" idx="20"/>
          </p:nvPr>
        </p:nvSpPr>
        <p:spPr/>
        <p:txBody>
          <a:bodyPr/>
          <a:lstStyle/>
          <a:p>
            <a:r>
              <a:rPr lang="en-GB">
                <a:cs typeface="Segoe UI"/>
              </a:rPr>
              <a:t>18 March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A35AC-DF3C-B5B1-2766-A19A6AEF40AE}"/>
              </a:ext>
            </a:extLst>
          </p:cNvPr>
          <p:cNvSpPr>
            <a:spLocks noGrp="1"/>
          </p:cNvSpPr>
          <p:nvPr>
            <p:ph type="title"/>
          </p:nvPr>
        </p:nvSpPr>
        <p:spPr/>
        <p:txBody>
          <a:bodyPr/>
          <a:lstStyle/>
          <a:p>
            <a:r>
              <a:rPr lang="en-GB"/>
              <a:t>FRC Governance &amp; Culture Pillars</a:t>
            </a:r>
          </a:p>
        </p:txBody>
      </p:sp>
      <p:sp>
        <p:nvSpPr>
          <p:cNvPr id="3" name="Text Placeholder 2">
            <a:extLst>
              <a:ext uri="{FF2B5EF4-FFF2-40B4-BE49-F238E27FC236}">
                <a16:creationId xmlns:a16="http://schemas.microsoft.com/office/drawing/2014/main" id="{7C126400-E51D-F620-A965-B973B050F5D6}"/>
              </a:ext>
            </a:extLst>
          </p:cNvPr>
          <p:cNvSpPr>
            <a:spLocks noGrp="1"/>
          </p:cNvSpPr>
          <p:nvPr>
            <p:ph type="body" sz="quarter" idx="10"/>
          </p:nvPr>
        </p:nvSpPr>
        <p:spPr/>
        <p:txBody>
          <a:bodyPr vert="horz" lIns="0" tIns="0" rIns="0" bIns="0" rtlCol="0" anchor="t">
            <a:noAutofit/>
          </a:bodyPr>
          <a:lstStyle/>
          <a:p>
            <a:r>
              <a:rPr lang="en-GB">
                <a:cs typeface="Segoe UI"/>
              </a:rPr>
              <a:t>Strategic drivers for culture &amp; governance work</a:t>
            </a:r>
            <a:endParaRPr lang="en-GB"/>
          </a:p>
        </p:txBody>
      </p:sp>
      <p:sp>
        <p:nvSpPr>
          <p:cNvPr id="5" name="Slide Number Placeholder 4">
            <a:extLst>
              <a:ext uri="{FF2B5EF4-FFF2-40B4-BE49-F238E27FC236}">
                <a16:creationId xmlns:a16="http://schemas.microsoft.com/office/drawing/2014/main" id="{5D15D471-90FF-F422-ECFC-F2730B94B55E}"/>
              </a:ext>
            </a:extLst>
          </p:cNvPr>
          <p:cNvSpPr>
            <a:spLocks noGrp="1"/>
          </p:cNvSpPr>
          <p:nvPr>
            <p:ph type="sldNum" sz="quarter" idx="12"/>
          </p:nvPr>
        </p:nvSpPr>
        <p:spPr/>
        <p:txBody>
          <a:bodyPr/>
          <a:lstStyle/>
          <a:p>
            <a:pPr defTabSz="729020">
              <a:defRPr/>
            </a:pPr>
            <a:fld id="{B6F15528-21DE-4FAA-801E-634DDDAF4B2B}" type="slidenum">
              <a:rPr lang="en-GB" sz="717">
                <a:solidFill>
                  <a:prstClr val="black"/>
                </a:solidFill>
                <a:latin typeface="Segoe UI"/>
              </a:rPr>
              <a:pPr defTabSz="729020">
                <a:defRPr/>
              </a:pPr>
              <a:t>33</a:t>
            </a:fld>
            <a:endParaRPr lang="en-GB" sz="717">
              <a:solidFill>
                <a:prstClr val="black"/>
              </a:solidFill>
              <a:latin typeface="Segoe UI"/>
            </a:endParaRPr>
          </a:p>
        </p:txBody>
      </p:sp>
      <p:sp>
        <p:nvSpPr>
          <p:cNvPr id="6" name="Content Placeholder 5">
            <a:extLst>
              <a:ext uri="{FF2B5EF4-FFF2-40B4-BE49-F238E27FC236}">
                <a16:creationId xmlns:a16="http://schemas.microsoft.com/office/drawing/2014/main" id="{E8A818C5-4CC0-E4DC-C49A-C3432D6C546D}"/>
              </a:ext>
            </a:extLst>
          </p:cNvPr>
          <p:cNvSpPr>
            <a:spLocks noGrp="1"/>
          </p:cNvSpPr>
          <p:nvPr>
            <p:ph sz="quarter" idx="13"/>
          </p:nvPr>
        </p:nvSpPr>
        <p:spPr>
          <a:xfrm>
            <a:off x="465824" y="1566679"/>
            <a:ext cx="11121984" cy="4633847"/>
          </a:xfrm>
        </p:spPr>
        <p:txBody>
          <a:bodyPr vert="horz" lIns="0" tIns="0" rIns="0" bIns="0" rtlCol="0" anchor="t">
            <a:noAutofit/>
          </a:bodyPr>
          <a:lstStyle/>
          <a:p>
            <a:endParaRPr lang="en-GB"/>
          </a:p>
          <a:p>
            <a:r>
              <a:rPr lang="en-GB" dirty="0"/>
              <a:t>Objectives: </a:t>
            </a:r>
            <a:endParaRPr lang="en-GB" dirty="0">
              <a:cs typeface="Segoe UI"/>
            </a:endParaRPr>
          </a:p>
          <a:p>
            <a:pPr lvl="2"/>
            <a:r>
              <a:rPr lang="en-GB" sz="1603" dirty="0"/>
              <a:t>Promote high audit quality and a resilient UK audit market</a:t>
            </a:r>
            <a:endParaRPr lang="en-GB" sz="1603" dirty="0">
              <a:cs typeface="Segoe UI"/>
            </a:endParaRPr>
          </a:p>
          <a:p>
            <a:pPr lvl="2"/>
            <a:r>
              <a:rPr lang="en-GB" sz="1603" dirty="0"/>
              <a:t>Ensure firms take account of the public interest in their decision-making</a:t>
            </a:r>
            <a:endParaRPr lang="en-GB" sz="1603" dirty="0">
              <a:cs typeface="Segoe UI"/>
            </a:endParaRPr>
          </a:p>
          <a:p>
            <a:pPr lvl="2"/>
            <a:r>
              <a:rPr lang="en-GB" sz="1603" dirty="0"/>
              <a:t>Safeguard the sustainability and resilience of audit firms</a:t>
            </a:r>
            <a:endParaRPr lang="en-GB" sz="1603" dirty="0">
              <a:cs typeface="Segoe UI"/>
            </a:endParaRPr>
          </a:p>
          <a:p>
            <a:pPr marL="0" lvl="2" indent="0">
              <a:buNone/>
            </a:pPr>
            <a:endParaRPr lang="en-GB"/>
          </a:p>
          <a:p>
            <a:endParaRPr lang="en-GB">
              <a:cs typeface="Segoe UI"/>
            </a:endParaRPr>
          </a:p>
          <a:p>
            <a:r>
              <a:rPr lang="en-GB" dirty="0">
                <a:cs typeface="Segoe UI"/>
              </a:rPr>
              <a:t>Supervision approach:</a:t>
            </a:r>
          </a:p>
          <a:p>
            <a:pPr lvl="2"/>
            <a:r>
              <a:rPr lang="en-GB" sz="1603" dirty="0"/>
              <a:t>Four faces</a:t>
            </a:r>
            <a:endParaRPr lang="en-GB" sz="1603" dirty="0">
              <a:cs typeface="Segoe UI"/>
            </a:endParaRPr>
          </a:p>
          <a:p>
            <a:pPr lvl="2"/>
            <a:r>
              <a:rPr lang="en-GB" sz="1603" dirty="0"/>
              <a:t>Improvement regulator</a:t>
            </a:r>
            <a:endParaRPr lang="en-GB" sz="1603" dirty="0">
              <a:cs typeface="Segoe UI"/>
            </a:endParaRPr>
          </a:p>
          <a:p>
            <a:pPr lvl="2"/>
            <a:r>
              <a:rPr lang="en-GB" sz="1603" dirty="0"/>
              <a:t>Forward looking </a:t>
            </a:r>
            <a:endParaRPr lang="en-GB" sz="1603" dirty="0">
              <a:cs typeface="Segoe UI"/>
            </a:endParaRPr>
          </a:p>
          <a:p>
            <a:pPr lvl="2"/>
            <a:r>
              <a:rPr lang="en-GB" sz="1603" dirty="0"/>
              <a:t>'Predict and prevent’ emphasis</a:t>
            </a:r>
          </a:p>
          <a:p>
            <a:pPr marL="0" lvl="2" indent="0">
              <a:buNone/>
            </a:pPr>
            <a:endParaRPr lang="en-GB" sz="1603">
              <a:cs typeface="Segoe UI"/>
            </a:endParaRPr>
          </a:p>
          <a:p>
            <a:pPr lvl="2"/>
            <a:endParaRPr lang="en-GB"/>
          </a:p>
          <a:p>
            <a:endParaRPr lang="en-GB"/>
          </a:p>
        </p:txBody>
      </p:sp>
      <p:pic>
        <p:nvPicPr>
          <p:cNvPr id="9" name="Picture 8">
            <a:extLst>
              <a:ext uri="{FF2B5EF4-FFF2-40B4-BE49-F238E27FC236}">
                <a16:creationId xmlns:a16="http://schemas.microsoft.com/office/drawing/2014/main" id="{A9DB89B0-285B-B210-6F8A-ECFC757BEA42}"/>
              </a:ext>
            </a:extLst>
          </p:cNvPr>
          <p:cNvPicPr>
            <a:picLocks noChangeAspect="1"/>
          </p:cNvPicPr>
          <p:nvPr/>
        </p:nvPicPr>
        <p:blipFill>
          <a:blip r:embed="rId3"/>
          <a:stretch>
            <a:fillRect/>
          </a:stretch>
        </p:blipFill>
        <p:spPr>
          <a:xfrm>
            <a:off x="5057354" y="3832908"/>
            <a:ext cx="6668822" cy="2367618"/>
          </a:xfrm>
          <a:prstGeom prst="rect">
            <a:avLst/>
          </a:prstGeom>
        </p:spPr>
      </p:pic>
      <mc:AlternateContent xmlns:mc="http://schemas.openxmlformats.org/markup-compatibility/2006" xmlns:pslz="http://schemas.microsoft.com/office/powerpoint/2016/slidezoom">
        <mc:Choice Requires="pslz">
          <p:graphicFrame>
            <p:nvGraphicFramePr>
              <p:cNvPr id="7" name="Slide Zoom 6">
                <a:extLst>
                  <a:ext uri="{FF2B5EF4-FFF2-40B4-BE49-F238E27FC236}">
                    <a16:creationId xmlns:a16="http://schemas.microsoft.com/office/drawing/2014/main" id="{8871B98C-07D2-61FD-64E3-8513D8A63895}"/>
                  </a:ext>
                </a:extLst>
              </p:cNvPr>
              <p:cNvGraphicFramePr>
                <a:graphicFrameLocks noChangeAspect="1"/>
              </p:cNvGraphicFramePr>
              <p:nvPr/>
            </p:nvGraphicFramePr>
            <p:xfrm>
              <a:off x="-5969753" y="5782169"/>
              <a:ext cx="3047293" cy="1714500"/>
            </p:xfrm>
            <a:graphic>
              <a:graphicData uri="http://schemas.microsoft.com/office/powerpoint/2016/slidezoom">
                <pslz:sldZm>
                  <pslz:sldZmObj sldId="332" cId="492617967">
                    <pslz:zmPr id="{801FD23C-E7B8-4C49-B276-F2A4FD35A85D}" returnToParent="0" transitionDur="1000">
                      <p166:blipFill xmlns:p166="http://schemas.microsoft.com/office/powerpoint/2016/6/main">
                        <a:blip r:embed="rId4"/>
                        <a:stretch>
                          <a:fillRect/>
                        </a:stretch>
                      </p166:blipFill>
                      <p166:spPr xmlns:p166="http://schemas.microsoft.com/office/powerpoint/2016/6/main">
                        <a:xfrm>
                          <a:off x="0" y="0"/>
                          <a:ext cx="3047293" cy="1714500"/>
                        </a:xfrm>
                        <a:prstGeom prst="rect">
                          <a:avLst/>
                        </a:prstGeom>
                        <a:ln w="3175">
                          <a:solidFill>
                            <a:prstClr val="ltGray"/>
                          </a:solidFill>
                        </a:ln>
                      </p166:spPr>
                    </pslz:zmPr>
                  </pslz:sldZmObj>
                </pslz:sldZm>
              </a:graphicData>
            </a:graphic>
          </p:graphicFrame>
        </mc:Choice>
        <mc:Fallback xmlns="">
          <p:pic>
            <p:nvPicPr>
              <p:cNvPr id="7" name="Slide Zoom 6">
                <a:extLst>
                  <a:ext uri="{FF2B5EF4-FFF2-40B4-BE49-F238E27FC236}">
                    <a16:creationId xmlns:a16="http://schemas.microsoft.com/office/drawing/2014/main" id="{8871B98C-07D2-61FD-64E3-8513D8A63895}"/>
                  </a:ext>
                </a:extLst>
              </p:cNvPr>
              <p:cNvPicPr>
                <a:picLocks noGrp="1" noRot="1" noChangeAspect="1" noMove="1" noResize="1" noEditPoints="1" noAdjustHandles="1" noChangeArrowheads="1" noChangeShapeType="1"/>
              </p:cNvPicPr>
              <p:nvPr/>
            </p:nvPicPr>
            <p:blipFill>
              <a:blip r:embed="rId5"/>
              <a:stretch>
                <a:fillRect/>
              </a:stretch>
            </p:blipFill>
            <p:spPr>
              <a:xfrm>
                <a:off x="-5969753" y="5782169"/>
                <a:ext cx="3047293" cy="1714500"/>
              </a:xfrm>
              <a:prstGeom prst="rect">
                <a:avLst/>
              </a:prstGeom>
              <a:ln w="3175">
                <a:solidFill>
                  <a:prstClr val="ltGray"/>
                </a:solidFill>
              </a:ln>
            </p:spPr>
          </p:pic>
        </mc:Fallback>
      </mc:AlternateContent>
      <p:sp>
        <p:nvSpPr>
          <p:cNvPr id="4" name="Footer Placeholder 3">
            <a:extLst>
              <a:ext uri="{FF2B5EF4-FFF2-40B4-BE49-F238E27FC236}">
                <a16:creationId xmlns:a16="http://schemas.microsoft.com/office/drawing/2014/main" id="{D645944A-2E17-3242-D549-C35281FD08C8}"/>
              </a:ext>
            </a:extLst>
          </p:cNvPr>
          <p:cNvSpPr>
            <a:spLocks noGrp="1"/>
          </p:cNvSpPr>
          <p:nvPr>
            <p:ph type="ftr" sz="quarter" idx="11"/>
          </p:nvPr>
        </p:nvSpPr>
        <p:spPr/>
        <p:txBody>
          <a:bodyPr/>
          <a:lstStyle/>
          <a:p>
            <a:pPr defTabSz="916137"/>
            <a:r>
              <a:rPr lang="en-GB">
                <a:solidFill>
                  <a:prstClr val="black"/>
                </a:solidFill>
                <a:latin typeface="Segoe UI"/>
              </a:rPr>
              <a:t>IESBA Meeting | Firm Culture &amp; Governance | March 2024</a:t>
            </a:r>
          </a:p>
        </p:txBody>
      </p:sp>
    </p:spTree>
    <p:extLst>
      <p:ext uri="{BB962C8B-B14F-4D97-AF65-F5344CB8AC3E}">
        <p14:creationId xmlns:p14="http://schemas.microsoft.com/office/powerpoint/2010/main" val="22209569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A8285AC-A1EC-3F27-F36D-75A575E8EFFF}"/>
              </a:ext>
            </a:extLst>
          </p:cNvPr>
          <p:cNvSpPr>
            <a:spLocks noGrp="1"/>
          </p:cNvSpPr>
          <p:nvPr>
            <p:ph type="ftr" sz="quarter" idx="10"/>
          </p:nvPr>
        </p:nvSpPr>
        <p:spPr/>
        <p:txBody>
          <a:bodyPr/>
          <a:lstStyle/>
          <a:p>
            <a:pPr defTabSz="916137"/>
            <a:r>
              <a:rPr lang="en-GB">
                <a:solidFill>
                  <a:prstClr val="black"/>
                </a:solidFill>
                <a:latin typeface="Segoe UI"/>
              </a:rPr>
              <a:t>IESBA Meeting | Firm Culture &amp; Governance | March 2024</a:t>
            </a:r>
          </a:p>
        </p:txBody>
      </p:sp>
      <p:sp>
        <p:nvSpPr>
          <p:cNvPr id="3" name="Slide Number Placeholder 2">
            <a:extLst>
              <a:ext uri="{FF2B5EF4-FFF2-40B4-BE49-F238E27FC236}">
                <a16:creationId xmlns:a16="http://schemas.microsoft.com/office/drawing/2014/main" id="{FDAAF173-D1B0-4815-C637-686A77875E01}"/>
              </a:ext>
            </a:extLst>
          </p:cNvPr>
          <p:cNvSpPr>
            <a:spLocks noGrp="1"/>
          </p:cNvSpPr>
          <p:nvPr>
            <p:ph type="sldNum" sz="quarter" idx="11"/>
          </p:nvPr>
        </p:nvSpPr>
        <p:spPr/>
        <p:txBody>
          <a:bodyPr/>
          <a:lstStyle/>
          <a:p>
            <a:pPr defTabSz="916137"/>
            <a:fld id="{B6F15528-21DE-4FAA-801E-634DDDAF4B2B}" type="slidenum">
              <a:rPr lang="en-GB">
                <a:solidFill>
                  <a:prstClr val="black"/>
                </a:solidFill>
                <a:latin typeface="Segoe UI"/>
              </a:rPr>
              <a:pPr defTabSz="916137"/>
              <a:t>34</a:t>
            </a:fld>
            <a:endParaRPr lang="en-GB">
              <a:solidFill>
                <a:prstClr val="black"/>
              </a:solidFill>
              <a:latin typeface="Segoe UI"/>
            </a:endParaRPr>
          </a:p>
        </p:txBody>
      </p:sp>
      <p:sp>
        <p:nvSpPr>
          <p:cNvPr id="4" name="Text Placeholder 3">
            <a:extLst>
              <a:ext uri="{FF2B5EF4-FFF2-40B4-BE49-F238E27FC236}">
                <a16:creationId xmlns:a16="http://schemas.microsoft.com/office/drawing/2014/main" id="{64E16E2E-9037-BE9D-95F7-02E92DD4BF72}"/>
              </a:ext>
            </a:extLst>
          </p:cNvPr>
          <p:cNvSpPr>
            <a:spLocks noGrp="1"/>
          </p:cNvSpPr>
          <p:nvPr>
            <p:ph type="body" idx="1"/>
          </p:nvPr>
        </p:nvSpPr>
        <p:spPr/>
        <p:txBody>
          <a:bodyPr/>
          <a:lstStyle/>
          <a:p>
            <a:r>
              <a:rPr lang="en-GB"/>
              <a:t>Claire Lindridge</a:t>
            </a:r>
          </a:p>
        </p:txBody>
      </p:sp>
      <p:sp>
        <p:nvSpPr>
          <p:cNvPr id="5" name="Title 4">
            <a:extLst>
              <a:ext uri="{FF2B5EF4-FFF2-40B4-BE49-F238E27FC236}">
                <a16:creationId xmlns:a16="http://schemas.microsoft.com/office/drawing/2014/main" id="{597B5EBA-1FDF-4DA7-964E-AEB43DDB5148}"/>
              </a:ext>
            </a:extLst>
          </p:cNvPr>
          <p:cNvSpPr>
            <a:spLocks noGrp="1"/>
          </p:cNvSpPr>
          <p:nvPr>
            <p:ph type="ctrTitle"/>
          </p:nvPr>
        </p:nvSpPr>
        <p:spPr/>
        <p:txBody>
          <a:bodyPr/>
          <a:lstStyle/>
          <a:p>
            <a:r>
              <a:rPr lang="en-GB"/>
              <a:t>Governance Work Stream</a:t>
            </a:r>
          </a:p>
        </p:txBody>
      </p:sp>
    </p:spTree>
    <p:extLst>
      <p:ext uri="{BB962C8B-B14F-4D97-AF65-F5344CB8AC3E}">
        <p14:creationId xmlns:p14="http://schemas.microsoft.com/office/powerpoint/2010/main" val="14844276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3B00E5-5A79-454E-BBA2-B1F07F1A0B3C}"/>
              </a:ext>
            </a:extLst>
          </p:cNvPr>
          <p:cNvSpPr>
            <a:spLocks noGrp="1"/>
          </p:cNvSpPr>
          <p:nvPr>
            <p:ph type="title"/>
          </p:nvPr>
        </p:nvSpPr>
        <p:spPr/>
        <p:txBody>
          <a:bodyPr/>
          <a:lstStyle/>
          <a:p>
            <a:r>
              <a:rPr lang="en-GB" noProof="0"/>
              <a:t>Evolution of audit firm governance in the UK</a:t>
            </a:r>
          </a:p>
        </p:txBody>
      </p:sp>
      <p:sp>
        <p:nvSpPr>
          <p:cNvPr id="4" name="Text Placeholder 3">
            <a:extLst>
              <a:ext uri="{FF2B5EF4-FFF2-40B4-BE49-F238E27FC236}">
                <a16:creationId xmlns:a16="http://schemas.microsoft.com/office/drawing/2014/main" id="{11ED51D6-AA5B-4BA9-ACE8-3B0644236AA7}"/>
              </a:ext>
            </a:extLst>
          </p:cNvPr>
          <p:cNvSpPr>
            <a:spLocks noGrp="1"/>
          </p:cNvSpPr>
          <p:nvPr>
            <p:ph type="body" sz="quarter" idx="10"/>
          </p:nvPr>
        </p:nvSpPr>
        <p:spPr/>
        <p:txBody>
          <a:bodyPr/>
          <a:lstStyle/>
          <a:p>
            <a:r>
              <a:rPr lang="en-GB"/>
              <a:t>2010 - 2024</a:t>
            </a:r>
            <a:endParaRPr lang="en-GB" noProof="0"/>
          </a:p>
        </p:txBody>
      </p:sp>
      <p:sp>
        <p:nvSpPr>
          <p:cNvPr id="5" name="Footer Placeholder 4">
            <a:extLst>
              <a:ext uri="{FF2B5EF4-FFF2-40B4-BE49-F238E27FC236}">
                <a16:creationId xmlns:a16="http://schemas.microsoft.com/office/drawing/2014/main" id="{0EEF2EE1-52B5-44E8-BD6D-ED77D46F6175}"/>
              </a:ext>
            </a:extLst>
          </p:cNvPr>
          <p:cNvSpPr>
            <a:spLocks noGrp="1"/>
          </p:cNvSpPr>
          <p:nvPr>
            <p:ph type="ftr" sz="quarter" idx="11"/>
          </p:nvPr>
        </p:nvSpPr>
        <p:spPr/>
        <p:txBody>
          <a:bodyPr/>
          <a:lstStyle/>
          <a:p>
            <a:pPr defTabSz="916137"/>
            <a:r>
              <a:rPr lang="en-GB">
                <a:solidFill>
                  <a:prstClr val="black"/>
                </a:solidFill>
                <a:latin typeface="Segoe UI"/>
              </a:rPr>
              <a:t>IESBA Meeting | Firm Culture &amp; Governance | March 2024</a:t>
            </a:r>
          </a:p>
        </p:txBody>
      </p:sp>
      <p:sp>
        <p:nvSpPr>
          <p:cNvPr id="12" name="Text Placeholder 11">
            <a:extLst>
              <a:ext uri="{FF2B5EF4-FFF2-40B4-BE49-F238E27FC236}">
                <a16:creationId xmlns:a16="http://schemas.microsoft.com/office/drawing/2014/main" id="{92B7A1D6-E4F8-92D4-FC3C-085B13A985FD}"/>
              </a:ext>
            </a:extLst>
          </p:cNvPr>
          <p:cNvSpPr>
            <a:spLocks noGrp="1"/>
          </p:cNvSpPr>
          <p:nvPr>
            <p:ph type="body" sz="quarter" idx="14"/>
          </p:nvPr>
        </p:nvSpPr>
        <p:spPr/>
        <p:txBody>
          <a:bodyPr/>
          <a:lstStyle/>
          <a:p>
            <a:endParaRPr lang="en-GB"/>
          </a:p>
        </p:txBody>
      </p:sp>
      <p:sp>
        <p:nvSpPr>
          <p:cNvPr id="13" name="Slide Number Placeholder 12">
            <a:extLst>
              <a:ext uri="{FF2B5EF4-FFF2-40B4-BE49-F238E27FC236}">
                <a16:creationId xmlns:a16="http://schemas.microsoft.com/office/drawing/2014/main" id="{9F0D5AEA-76E6-1846-B135-BCF513DECB3F}"/>
              </a:ext>
            </a:extLst>
          </p:cNvPr>
          <p:cNvSpPr>
            <a:spLocks noGrp="1"/>
          </p:cNvSpPr>
          <p:nvPr>
            <p:ph type="sldNum" sz="quarter" idx="12"/>
          </p:nvPr>
        </p:nvSpPr>
        <p:spPr/>
        <p:txBody>
          <a:bodyPr/>
          <a:lstStyle/>
          <a:p>
            <a:pPr defTabSz="916137"/>
            <a:fld id="{B6F15528-21DE-4FAA-801E-634DDDAF4B2B}" type="slidenum">
              <a:rPr lang="en-GB">
                <a:solidFill>
                  <a:prstClr val="black"/>
                </a:solidFill>
                <a:latin typeface="Segoe UI"/>
              </a:rPr>
              <a:pPr defTabSz="916137"/>
              <a:t>35</a:t>
            </a:fld>
            <a:endParaRPr lang="en-GB">
              <a:solidFill>
                <a:prstClr val="black"/>
              </a:solidFill>
              <a:latin typeface="Segoe UI"/>
            </a:endParaRPr>
          </a:p>
        </p:txBody>
      </p:sp>
      <p:graphicFrame>
        <p:nvGraphicFramePr>
          <p:cNvPr id="8" name="Content Placeholder 7">
            <a:extLst>
              <a:ext uri="{FF2B5EF4-FFF2-40B4-BE49-F238E27FC236}">
                <a16:creationId xmlns:a16="http://schemas.microsoft.com/office/drawing/2014/main" id="{D6D43112-7A7A-F796-EC09-EA1758093B9B}"/>
              </a:ext>
            </a:extLst>
          </p:cNvPr>
          <p:cNvGraphicFramePr>
            <a:graphicFrameLocks noGrp="1"/>
          </p:cNvGraphicFramePr>
          <p:nvPr>
            <p:ph sz="quarter" idx="13"/>
          </p:nvPr>
        </p:nvGraphicFramePr>
        <p:xfrm>
          <a:off x="465824" y="1351011"/>
          <a:ext cx="11121984" cy="49868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31783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3B00E5-5A79-454E-BBA2-B1F07F1A0B3C}"/>
              </a:ext>
            </a:extLst>
          </p:cNvPr>
          <p:cNvSpPr>
            <a:spLocks noGrp="1"/>
          </p:cNvSpPr>
          <p:nvPr>
            <p:ph type="title"/>
          </p:nvPr>
        </p:nvSpPr>
        <p:spPr/>
        <p:txBody>
          <a:bodyPr/>
          <a:lstStyle/>
          <a:p>
            <a:r>
              <a:rPr lang="en-GB" noProof="0"/>
              <a:t>2022 Audit Firm Governance </a:t>
            </a:r>
            <a:r>
              <a:rPr lang="en-GB"/>
              <a:t>Code</a:t>
            </a:r>
            <a:endParaRPr lang="en-GB" noProof="0"/>
          </a:p>
        </p:txBody>
      </p:sp>
      <p:sp>
        <p:nvSpPr>
          <p:cNvPr id="12" name="Text Placeholder 11">
            <a:extLst>
              <a:ext uri="{FF2B5EF4-FFF2-40B4-BE49-F238E27FC236}">
                <a16:creationId xmlns:a16="http://schemas.microsoft.com/office/drawing/2014/main" id="{92B7A1D6-E4F8-92D4-FC3C-085B13A985FD}"/>
              </a:ext>
            </a:extLst>
          </p:cNvPr>
          <p:cNvSpPr>
            <a:spLocks noGrp="1"/>
          </p:cNvSpPr>
          <p:nvPr>
            <p:ph type="body" sz="quarter" idx="14"/>
          </p:nvPr>
        </p:nvSpPr>
        <p:spPr/>
        <p:txBody>
          <a:bodyPr/>
          <a:lstStyle/>
          <a:p>
            <a:endParaRPr lang="en-GB"/>
          </a:p>
        </p:txBody>
      </p:sp>
      <p:sp>
        <p:nvSpPr>
          <p:cNvPr id="13" name="Slide Number Placeholder 12">
            <a:extLst>
              <a:ext uri="{FF2B5EF4-FFF2-40B4-BE49-F238E27FC236}">
                <a16:creationId xmlns:a16="http://schemas.microsoft.com/office/drawing/2014/main" id="{9F0D5AEA-76E6-1846-B135-BCF513DECB3F}"/>
              </a:ext>
            </a:extLst>
          </p:cNvPr>
          <p:cNvSpPr>
            <a:spLocks noGrp="1"/>
          </p:cNvSpPr>
          <p:nvPr>
            <p:ph type="sldNum" sz="quarter" idx="12"/>
          </p:nvPr>
        </p:nvSpPr>
        <p:spPr/>
        <p:txBody>
          <a:bodyPr/>
          <a:lstStyle/>
          <a:p>
            <a:pPr defTabSz="916137"/>
            <a:fld id="{B6F15528-21DE-4FAA-801E-634DDDAF4B2B}" type="slidenum">
              <a:rPr lang="en-GB">
                <a:solidFill>
                  <a:prstClr val="black"/>
                </a:solidFill>
                <a:latin typeface="Segoe UI"/>
              </a:rPr>
              <a:pPr defTabSz="916137"/>
              <a:t>36</a:t>
            </a:fld>
            <a:endParaRPr lang="en-GB">
              <a:solidFill>
                <a:prstClr val="black"/>
              </a:solidFill>
              <a:latin typeface="Segoe UI"/>
            </a:endParaRPr>
          </a:p>
        </p:txBody>
      </p:sp>
      <p:graphicFrame>
        <p:nvGraphicFramePr>
          <p:cNvPr id="8" name="Content Placeholder 7">
            <a:extLst>
              <a:ext uri="{FF2B5EF4-FFF2-40B4-BE49-F238E27FC236}">
                <a16:creationId xmlns:a16="http://schemas.microsoft.com/office/drawing/2014/main" id="{D6D43112-7A7A-F796-EC09-EA1758093B9B}"/>
              </a:ext>
            </a:extLst>
          </p:cNvPr>
          <p:cNvGraphicFramePr>
            <a:graphicFrameLocks noGrp="1"/>
          </p:cNvGraphicFramePr>
          <p:nvPr>
            <p:ph sz="quarter" idx="13"/>
          </p:nvPr>
        </p:nvGraphicFramePr>
        <p:xfrm>
          <a:off x="465824" y="1139795"/>
          <a:ext cx="11121984" cy="51980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 Placeholder 5">
            <a:extLst>
              <a:ext uri="{FF2B5EF4-FFF2-40B4-BE49-F238E27FC236}">
                <a16:creationId xmlns:a16="http://schemas.microsoft.com/office/drawing/2014/main" id="{22A656DF-2B40-908C-CA54-76BC32D5D15D}"/>
              </a:ext>
            </a:extLst>
          </p:cNvPr>
          <p:cNvSpPr>
            <a:spLocks noGrp="1"/>
          </p:cNvSpPr>
          <p:nvPr>
            <p:ph type="body" sz="quarter" idx="10"/>
          </p:nvPr>
        </p:nvSpPr>
        <p:spPr/>
        <p:txBody>
          <a:bodyPr/>
          <a:lstStyle/>
          <a:p>
            <a:r>
              <a:rPr lang="en-GB"/>
              <a:t>Key Features</a:t>
            </a:r>
          </a:p>
        </p:txBody>
      </p:sp>
      <p:sp>
        <p:nvSpPr>
          <p:cNvPr id="2" name="Footer Placeholder 1">
            <a:extLst>
              <a:ext uri="{FF2B5EF4-FFF2-40B4-BE49-F238E27FC236}">
                <a16:creationId xmlns:a16="http://schemas.microsoft.com/office/drawing/2014/main" id="{AEA39BB7-691F-FB69-5779-07528D1003EE}"/>
              </a:ext>
            </a:extLst>
          </p:cNvPr>
          <p:cNvSpPr>
            <a:spLocks noGrp="1"/>
          </p:cNvSpPr>
          <p:nvPr>
            <p:ph type="ftr" sz="quarter" idx="11"/>
          </p:nvPr>
        </p:nvSpPr>
        <p:spPr/>
        <p:txBody>
          <a:bodyPr/>
          <a:lstStyle/>
          <a:p>
            <a:pPr defTabSz="916137"/>
            <a:r>
              <a:rPr lang="en-GB">
                <a:solidFill>
                  <a:prstClr val="black"/>
                </a:solidFill>
                <a:latin typeface="Segoe UI"/>
              </a:rPr>
              <a:t>IESBA Meeting | Firm Culture &amp; Governance | March 2024</a:t>
            </a:r>
          </a:p>
        </p:txBody>
      </p:sp>
    </p:spTree>
    <p:extLst>
      <p:ext uri="{BB962C8B-B14F-4D97-AF65-F5344CB8AC3E}">
        <p14:creationId xmlns:p14="http://schemas.microsoft.com/office/powerpoint/2010/main" val="32199954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3B00E5-5A79-454E-BBA2-B1F07F1A0B3C}"/>
              </a:ext>
            </a:extLst>
          </p:cNvPr>
          <p:cNvSpPr>
            <a:spLocks noGrp="1"/>
          </p:cNvSpPr>
          <p:nvPr>
            <p:ph type="title"/>
          </p:nvPr>
        </p:nvSpPr>
        <p:spPr/>
        <p:txBody>
          <a:bodyPr/>
          <a:lstStyle/>
          <a:p>
            <a:r>
              <a:rPr lang="en-GB" noProof="0"/>
              <a:t>Operational Separation</a:t>
            </a:r>
          </a:p>
        </p:txBody>
      </p:sp>
      <p:sp>
        <p:nvSpPr>
          <p:cNvPr id="4" name="Text Placeholder 3">
            <a:extLst>
              <a:ext uri="{FF2B5EF4-FFF2-40B4-BE49-F238E27FC236}">
                <a16:creationId xmlns:a16="http://schemas.microsoft.com/office/drawing/2014/main" id="{11ED51D6-AA5B-4BA9-ACE8-3B0644236AA7}"/>
              </a:ext>
            </a:extLst>
          </p:cNvPr>
          <p:cNvSpPr>
            <a:spLocks noGrp="1"/>
          </p:cNvSpPr>
          <p:nvPr>
            <p:ph type="body" sz="quarter" idx="10"/>
          </p:nvPr>
        </p:nvSpPr>
        <p:spPr/>
        <p:txBody>
          <a:bodyPr/>
          <a:lstStyle/>
          <a:p>
            <a:r>
              <a:rPr lang="en-GB" noProof="0"/>
              <a:t>Implementation between 2021 and 2025 by Big Four only</a:t>
            </a:r>
          </a:p>
        </p:txBody>
      </p:sp>
      <p:sp>
        <p:nvSpPr>
          <p:cNvPr id="5" name="Footer Placeholder 4">
            <a:extLst>
              <a:ext uri="{FF2B5EF4-FFF2-40B4-BE49-F238E27FC236}">
                <a16:creationId xmlns:a16="http://schemas.microsoft.com/office/drawing/2014/main" id="{0EEF2EE1-52B5-44E8-BD6D-ED77D46F6175}"/>
              </a:ext>
            </a:extLst>
          </p:cNvPr>
          <p:cNvSpPr>
            <a:spLocks noGrp="1"/>
          </p:cNvSpPr>
          <p:nvPr>
            <p:ph type="ftr" sz="quarter" idx="11"/>
          </p:nvPr>
        </p:nvSpPr>
        <p:spPr/>
        <p:txBody>
          <a:bodyPr/>
          <a:lstStyle/>
          <a:p>
            <a:pPr defTabSz="916137"/>
            <a:r>
              <a:rPr lang="en-GB">
                <a:solidFill>
                  <a:prstClr val="black"/>
                </a:solidFill>
                <a:latin typeface="Segoe UI"/>
              </a:rPr>
              <a:t>IESBA Meeting | Firm Culture &amp; Governance | March 2024</a:t>
            </a:r>
          </a:p>
        </p:txBody>
      </p:sp>
      <p:sp>
        <p:nvSpPr>
          <p:cNvPr id="12" name="Text Placeholder 11">
            <a:extLst>
              <a:ext uri="{FF2B5EF4-FFF2-40B4-BE49-F238E27FC236}">
                <a16:creationId xmlns:a16="http://schemas.microsoft.com/office/drawing/2014/main" id="{92B7A1D6-E4F8-92D4-FC3C-085B13A985FD}"/>
              </a:ext>
            </a:extLst>
          </p:cNvPr>
          <p:cNvSpPr>
            <a:spLocks noGrp="1"/>
          </p:cNvSpPr>
          <p:nvPr>
            <p:ph type="body" sz="quarter" idx="14"/>
          </p:nvPr>
        </p:nvSpPr>
        <p:spPr/>
        <p:txBody>
          <a:bodyPr/>
          <a:lstStyle/>
          <a:p>
            <a:endParaRPr lang="en-GB"/>
          </a:p>
        </p:txBody>
      </p:sp>
      <p:sp>
        <p:nvSpPr>
          <p:cNvPr id="13" name="Slide Number Placeholder 12">
            <a:extLst>
              <a:ext uri="{FF2B5EF4-FFF2-40B4-BE49-F238E27FC236}">
                <a16:creationId xmlns:a16="http://schemas.microsoft.com/office/drawing/2014/main" id="{9F0D5AEA-76E6-1846-B135-BCF513DECB3F}"/>
              </a:ext>
            </a:extLst>
          </p:cNvPr>
          <p:cNvSpPr>
            <a:spLocks noGrp="1"/>
          </p:cNvSpPr>
          <p:nvPr>
            <p:ph type="sldNum" sz="quarter" idx="12"/>
          </p:nvPr>
        </p:nvSpPr>
        <p:spPr/>
        <p:txBody>
          <a:bodyPr/>
          <a:lstStyle/>
          <a:p>
            <a:pPr defTabSz="916137"/>
            <a:fld id="{B6F15528-21DE-4FAA-801E-634DDDAF4B2B}" type="slidenum">
              <a:rPr lang="en-GB">
                <a:solidFill>
                  <a:prstClr val="black"/>
                </a:solidFill>
                <a:latin typeface="Segoe UI"/>
              </a:rPr>
              <a:pPr defTabSz="916137"/>
              <a:t>37</a:t>
            </a:fld>
            <a:endParaRPr lang="en-GB">
              <a:solidFill>
                <a:prstClr val="black"/>
              </a:solidFill>
              <a:latin typeface="Segoe UI"/>
            </a:endParaRPr>
          </a:p>
        </p:txBody>
      </p:sp>
      <p:graphicFrame>
        <p:nvGraphicFramePr>
          <p:cNvPr id="8" name="Content Placeholder 7">
            <a:extLst>
              <a:ext uri="{FF2B5EF4-FFF2-40B4-BE49-F238E27FC236}">
                <a16:creationId xmlns:a16="http://schemas.microsoft.com/office/drawing/2014/main" id="{D6D43112-7A7A-F796-EC09-EA1758093B9B}"/>
              </a:ext>
            </a:extLst>
          </p:cNvPr>
          <p:cNvGraphicFramePr>
            <a:graphicFrameLocks noGrp="1"/>
          </p:cNvGraphicFramePr>
          <p:nvPr>
            <p:ph sz="quarter" idx="13"/>
          </p:nvPr>
        </p:nvGraphicFramePr>
        <p:xfrm>
          <a:off x="465824" y="1139795"/>
          <a:ext cx="11121984" cy="51980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989268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E8A2F89-B24A-1243-84BF-D05EED5EA94E}"/>
              </a:ext>
            </a:extLst>
          </p:cNvPr>
          <p:cNvSpPr>
            <a:spLocks noGrp="1"/>
          </p:cNvSpPr>
          <p:nvPr>
            <p:ph type="ftr" sz="quarter" idx="10"/>
          </p:nvPr>
        </p:nvSpPr>
        <p:spPr/>
        <p:txBody>
          <a:bodyPr/>
          <a:lstStyle/>
          <a:p>
            <a:pPr defTabSz="916137"/>
            <a:r>
              <a:rPr lang="en-GB">
                <a:solidFill>
                  <a:prstClr val="black"/>
                </a:solidFill>
                <a:latin typeface="Segoe UI"/>
              </a:rPr>
              <a:t>IESBA Meeting | Firm Culture &amp; Governance | March 2024</a:t>
            </a:r>
          </a:p>
        </p:txBody>
      </p:sp>
      <p:sp>
        <p:nvSpPr>
          <p:cNvPr id="3" name="Slide Number Placeholder 2">
            <a:extLst>
              <a:ext uri="{FF2B5EF4-FFF2-40B4-BE49-F238E27FC236}">
                <a16:creationId xmlns:a16="http://schemas.microsoft.com/office/drawing/2014/main" id="{71816AFE-0646-8913-AEAC-3562CC30FA94}"/>
              </a:ext>
            </a:extLst>
          </p:cNvPr>
          <p:cNvSpPr>
            <a:spLocks noGrp="1"/>
          </p:cNvSpPr>
          <p:nvPr>
            <p:ph type="sldNum" sz="quarter" idx="11"/>
          </p:nvPr>
        </p:nvSpPr>
        <p:spPr/>
        <p:txBody>
          <a:bodyPr/>
          <a:lstStyle/>
          <a:p>
            <a:pPr defTabSz="916137"/>
            <a:fld id="{B6F15528-21DE-4FAA-801E-634DDDAF4B2B}" type="slidenum">
              <a:rPr lang="en-GB">
                <a:solidFill>
                  <a:prstClr val="black"/>
                </a:solidFill>
                <a:latin typeface="Segoe UI"/>
              </a:rPr>
              <a:pPr defTabSz="916137"/>
              <a:t>38</a:t>
            </a:fld>
            <a:endParaRPr lang="en-GB">
              <a:solidFill>
                <a:prstClr val="black"/>
              </a:solidFill>
              <a:latin typeface="Segoe UI"/>
            </a:endParaRPr>
          </a:p>
        </p:txBody>
      </p:sp>
      <p:sp>
        <p:nvSpPr>
          <p:cNvPr id="4" name="Text Placeholder 3">
            <a:extLst>
              <a:ext uri="{FF2B5EF4-FFF2-40B4-BE49-F238E27FC236}">
                <a16:creationId xmlns:a16="http://schemas.microsoft.com/office/drawing/2014/main" id="{77F48C05-4A1F-4E34-5C2F-7EED8715E4B5}"/>
              </a:ext>
            </a:extLst>
          </p:cNvPr>
          <p:cNvSpPr>
            <a:spLocks noGrp="1"/>
          </p:cNvSpPr>
          <p:nvPr>
            <p:ph type="body" idx="1"/>
          </p:nvPr>
        </p:nvSpPr>
        <p:spPr/>
        <p:txBody>
          <a:bodyPr/>
          <a:lstStyle/>
          <a:p>
            <a:r>
              <a:rPr lang="en-GB"/>
              <a:t>Helen Gale</a:t>
            </a:r>
          </a:p>
        </p:txBody>
      </p:sp>
      <p:sp>
        <p:nvSpPr>
          <p:cNvPr id="5" name="Title 4">
            <a:extLst>
              <a:ext uri="{FF2B5EF4-FFF2-40B4-BE49-F238E27FC236}">
                <a16:creationId xmlns:a16="http://schemas.microsoft.com/office/drawing/2014/main" id="{87A71FF3-3677-F164-C32D-FE08D5071992}"/>
              </a:ext>
            </a:extLst>
          </p:cNvPr>
          <p:cNvSpPr>
            <a:spLocks noGrp="1"/>
          </p:cNvSpPr>
          <p:nvPr>
            <p:ph type="ctrTitle"/>
          </p:nvPr>
        </p:nvSpPr>
        <p:spPr/>
        <p:txBody>
          <a:bodyPr/>
          <a:lstStyle/>
          <a:p>
            <a:r>
              <a:rPr lang="en-GB"/>
              <a:t>Culture &amp; Conduct Work Stream</a:t>
            </a:r>
          </a:p>
        </p:txBody>
      </p:sp>
    </p:spTree>
    <p:extLst>
      <p:ext uri="{BB962C8B-B14F-4D97-AF65-F5344CB8AC3E}">
        <p14:creationId xmlns:p14="http://schemas.microsoft.com/office/powerpoint/2010/main" val="41483396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74839-2511-A0F1-0922-11E5E318C9BB}"/>
              </a:ext>
            </a:extLst>
          </p:cNvPr>
          <p:cNvSpPr>
            <a:spLocks noGrp="1"/>
          </p:cNvSpPr>
          <p:nvPr>
            <p:ph type="title"/>
          </p:nvPr>
        </p:nvSpPr>
        <p:spPr/>
        <p:txBody>
          <a:bodyPr/>
          <a:lstStyle/>
          <a:p>
            <a:r>
              <a:rPr lang="en-GB"/>
              <a:t>FRC Culture &amp; Conduct Work Stream</a:t>
            </a:r>
          </a:p>
        </p:txBody>
      </p:sp>
      <p:sp>
        <p:nvSpPr>
          <p:cNvPr id="3" name="Text Placeholder 2">
            <a:extLst>
              <a:ext uri="{FF2B5EF4-FFF2-40B4-BE49-F238E27FC236}">
                <a16:creationId xmlns:a16="http://schemas.microsoft.com/office/drawing/2014/main" id="{105E8E73-A91B-F028-71A4-A95F35BC1E49}"/>
              </a:ext>
            </a:extLst>
          </p:cNvPr>
          <p:cNvSpPr>
            <a:spLocks noGrp="1"/>
          </p:cNvSpPr>
          <p:nvPr>
            <p:ph type="body" sz="quarter" idx="10"/>
          </p:nvPr>
        </p:nvSpPr>
        <p:spPr/>
        <p:txBody>
          <a:bodyPr/>
          <a:lstStyle/>
          <a:p>
            <a:r>
              <a:rPr lang="en-GB"/>
              <a:t>Drivers for our work on culture</a:t>
            </a:r>
          </a:p>
        </p:txBody>
      </p:sp>
      <p:sp>
        <p:nvSpPr>
          <p:cNvPr id="4" name="Footer Placeholder 3">
            <a:extLst>
              <a:ext uri="{FF2B5EF4-FFF2-40B4-BE49-F238E27FC236}">
                <a16:creationId xmlns:a16="http://schemas.microsoft.com/office/drawing/2014/main" id="{1C1AB547-B28D-D34D-DC2B-91C29CAE08AC}"/>
              </a:ext>
            </a:extLst>
          </p:cNvPr>
          <p:cNvSpPr>
            <a:spLocks noGrp="1"/>
          </p:cNvSpPr>
          <p:nvPr>
            <p:ph type="ftr" sz="quarter" idx="11"/>
          </p:nvPr>
        </p:nvSpPr>
        <p:spPr/>
        <p:txBody>
          <a:bodyPr/>
          <a:lstStyle/>
          <a:p>
            <a:pPr defTabSz="916137"/>
            <a:r>
              <a:rPr lang="en-GB">
                <a:solidFill>
                  <a:prstClr val="black"/>
                </a:solidFill>
                <a:latin typeface="Segoe UI"/>
              </a:rPr>
              <a:t>IESBA Meeting | Firm Culture &amp; Governance | March 2024</a:t>
            </a:r>
          </a:p>
        </p:txBody>
      </p:sp>
      <p:sp>
        <p:nvSpPr>
          <p:cNvPr id="5" name="Slide Number Placeholder 4">
            <a:extLst>
              <a:ext uri="{FF2B5EF4-FFF2-40B4-BE49-F238E27FC236}">
                <a16:creationId xmlns:a16="http://schemas.microsoft.com/office/drawing/2014/main" id="{89605B56-2C1A-7E45-7AEE-8E85E4C56E27}"/>
              </a:ext>
            </a:extLst>
          </p:cNvPr>
          <p:cNvSpPr>
            <a:spLocks noGrp="1"/>
          </p:cNvSpPr>
          <p:nvPr>
            <p:ph type="sldNum" sz="quarter" idx="12"/>
          </p:nvPr>
        </p:nvSpPr>
        <p:spPr/>
        <p:txBody>
          <a:bodyPr/>
          <a:lstStyle/>
          <a:p>
            <a:pPr defTabSz="916137"/>
            <a:fld id="{B6F15528-21DE-4FAA-801E-634DDDAF4B2B}" type="slidenum">
              <a:rPr lang="en-GB">
                <a:solidFill>
                  <a:prstClr val="black"/>
                </a:solidFill>
                <a:latin typeface="Segoe UI"/>
              </a:rPr>
              <a:pPr defTabSz="916137"/>
              <a:t>39</a:t>
            </a:fld>
            <a:endParaRPr lang="en-GB">
              <a:solidFill>
                <a:prstClr val="black"/>
              </a:solidFill>
              <a:latin typeface="Segoe UI"/>
            </a:endParaRPr>
          </a:p>
        </p:txBody>
      </p:sp>
      <p:sp>
        <p:nvSpPr>
          <p:cNvPr id="6" name="Content Placeholder 5">
            <a:extLst>
              <a:ext uri="{FF2B5EF4-FFF2-40B4-BE49-F238E27FC236}">
                <a16:creationId xmlns:a16="http://schemas.microsoft.com/office/drawing/2014/main" id="{0846E1FD-B7B2-B91E-34B6-12AB4D675559}"/>
              </a:ext>
            </a:extLst>
          </p:cNvPr>
          <p:cNvSpPr>
            <a:spLocks noGrp="1"/>
          </p:cNvSpPr>
          <p:nvPr>
            <p:ph sz="quarter" idx="13"/>
          </p:nvPr>
        </p:nvSpPr>
        <p:spPr/>
        <p:txBody>
          <a:bodyPr/>
          <a:lstStyle/>
          <a:p>
            <a:r>
              <a:rPr lang="en-GB"/>
              <a:t>Supervision strategic objectives</a:t>
            </a:r>
          </a:p>
          <a:p>
            <a:pPr lvl="2"/>
            <a:r>
              <a:rPr lang="en-GB" sz="1603"/>
              <a:t>Audit quality, reputation and resilience</a:t>
            </a:r>
          </a:p>
          <a:p>
            <a:pPr lvl="2"/>
            <a:r>
              <a:rPr lang="en-GB" sz="1603"/>
              <a:t>Predict / prevent approach</a:t>
            </a:r>
          </a:p>
          <a:p>
            <a:pPr lvl="2"/>
            <a:r>
              <a:rPr lang="en-GB" sz="1603"/>
              <a:t>Continual improvement regulator</a:t>
            </a:r>
          </a:p>
          <a:p>
            <a:pPr lvl="2"/>
            <a:endParaRPr lang="en-GB"/>
          </a:p>
          <a:p>
            <a:pPr lvl="1"/>
            <a:r>
              <a:rPr lang="en-GB" b="1">
                <a:solidFill>
                  <a:schemeClr val="accent1"/>
                </a:solidFill>
              </a:rPr>
              <a:t>Root cause analysis</a:t>
            </a:r>
          </a:p>
          <a:p>
            <a:pPr lvl="2"/>
            <a:r>
              <a:rPr lang="en-GB" sz="1603"/>
              <a:t>Poor quality audit</a:t>
            </a:r>
          </a:p>
          <a:p>
            <a:pPr lvl="2"/>
            <a:r>
              <a:rPr lang="en-GB" sz="1603"/>
              <a:t>Unethical behaviour</a:t>
            </a:r>
          </a:p>
          <a:p>
            <a:pPr lvl="2"/>
            <a:endParaRPr lang="en-GB"/>
          </a:p>
          <a:p>
            <a:pPr lvl="1"/>
            <a:r>
              <a:rPr lang="en-GB" b="1">
                <a:solidFill>
                  <a:schemeClr val="accent1"/>
                </a:solidFill>
              </a:rPr>
              <a:t>Aspects of culture we focus on</a:t>
            </a:r>
          </a:p>
          <a:p>
            <a:pPr lvl="2"/>
            <a:endParaRPr lang="en-GB" b="1">
              <a:solidFill>
                <a:schemeClr val="accent1"/>
              </a:solidFill>
            </a:endParaRPr>
          </a:p>
          <a:p>
            <a:pPr lvl="1"/>
            <a:endParaRPr lang="en-GB" b="1">
              <a:solidFill>
                <a:schemeClr val="accent1"/>
              </a:solidFill>
            </a:endParaRPr>
          </a:p>
        </p:txBody>
      </p:sp>
      <p:sp>
        <p:nvSpPr>
          <p:cNvPr id="7" name="Text Placeholder 6">
            <a:extLst>
              <a:ext uri="{FF2B5EF4-FFF2-40B4-BE49-F238E27FC236}">
                <a16:creationId xmlns:a16="http://schemas.microsoft.com/office/drawing/2014/main" id="{8EEA3B45-9350-4223-E35C-2B6B2CCC64E4}"/>
              </a:ext>
            </a:extLst>
          </p:cNvPr>
          <p:cNvSpPr>
            <a:spLocks noGrp="1"/>
          </p:cNvSpPr>
          <p:nvPr>
            <p:ph type="body" sz="quarter" idx="14"/>
          </p:nvPr>
        </p:nvSpPr>
        <p:spPr/>
        <p:txBody>
          <a:bodyPr/>
          <a:lstStyle/>
          <a:p>
            <a:endParaRPr lang="en-GB"/>
          </a:p>
        </p:txBody>
      </p:sp>
      <p:grpSp>
        <p:nvGrpSpPr>
          <p:cNvPr id="21" name="Group 20">
            <a:extLst>
              <a:ext uri="{FF2B5EF4-FFF2-40B4-BE49-F238E27FC236}">
                <a16:creationId xmlns:a16="http://schemas.microsoft.com/office/drawing/2014/main" id="{4ACE08BC-0F96-53EF-272B-CD886F18B187}"/>
              </a:ext>
            </a:extLst>
          </p:cNvPr>
          <p:cNvGrpSpPr/>
          <p:nvPr/>
        </p:nvGrpSpPr>
        <p:grpSpPr>
          <a:xfrm>
            <a:off x="650818" y="4535614"/>
            <a:ext cx="3891029" cy="1715233"/>
            <a:chOff x="206364" y="4527214"/>
            <a:chExt cx="3883823" cy="1712057"/>
          </a:xfrm>
          <a:effectLst/>
        </p:grpSpPr>
        <p:sp>
          <p:nvSpPr>
            <p:cNvPr id="11" name="Freeform: Shape 10">
              <a:extLst>
                <a:ext uri="{FF2B5EF4-FFF2-40B4-BE49-F238E27FC236}">
                  <a16:creationId xmlns:a16="http://schemas.microsoft.com/office/drawing/2014/main" id="{DFC4C3A8-3231-C1C3-266E-2030B3240A36}"/>
                </a:ext>
              </a:extLst>
            </p:cNvPr>
            <p:cNvSpPr/>
            <p:nvPr/>
          </p:nvSpPr>
          <p:spPr>
            <a:xfrm>
              <a:off x="206364" y="5509931"/>
              <a:ext cx="1196991" cy="708315"/>
            </a:xfrm>
            <a:custGeom>
              <a:avLst/>
              <a:gdLst>
                <a:gd name="connsiteX0" fmla="*/ 0 w 1042200"/>
                <a:gd name="connsiteY0" fmla="*/ 104220 h 1212613"/>
                <a:gd name="connsiteX1" fmla="*/ 104220 w 1042200"/>
                <a:gd name="connsiteY1" fmla="*/ 0 h 1212613"/>
                <a:gd name="connsiteX2" fmla="*/ 937980 w 1042200"/>
                <a:gd name="connsiteY2" fmla="*/ 0 h 1212613"/>
                <a:gd name="connsiteX3" fmla="*/ 1042200 w 1042200"/>
                <a:gd name="connsiteY3" fmla="*/ 104220 h 1212613"/>
                <a:gd name="connsiteX4" fmla="*/ 1042200 w 1042200"/>
                <a:gd name="connsiteY4" fmla="*/ 1108393 h 1212613"/>
                <a:gd name="connsiteX5" fmla="*/ 937980 w 1042200"/>
                <a:gd name="connsiteY5" fmla="*/ 1212613 h 1212613"/>
                <a:gd name="connsiteX6" fmla="*/ 104220 w 1042200"/>
                <a:gd name="connsiteY6" fmla="*/ 1212613 h 1212613"/>
                <a:gd name="connsiteX7" fmla="*/ 0 w 1042200"/>
                <a:gd name="connsiteY7" fmla="*/ 1108393 h 1212613"/>
                <a:gd name="connsiteX8" fmla="*/ 0 w 1042200"/>
                <a:gd name="connsiteY8" fmla="*/ 104220 h 121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2200" h="1212613">
                  <a:moveTo>
                    <a:pt x="0" y="104220"/>
                  </a:moveTo>
                  <a:cubicBezTo>
                    <a:pt x="0" y="46661"/>
                    <a:pt x="46661" y="0"/>
                    <a:pt x="104220" y="0"/>
                  </a:cubicBezTo>
                  <a:lnTo>
                    <a:pt x="937980" y="0"/>
                  </a:lnTo>
                  <a:cubicBezTo>
                    <a:pt x="995539" y="0"/>
                    <a:pt x="1042200" y="46661"/>
                    <a:pt x="1042200" y="104220"/>
                  </a:cubicBezTo>
                  <a:lnTo>
                    <a:pt x="1042200" y="1108393"/>
                  </a:lnTo>
                  <a:cubicBezTo>
                    <a:pt x="1042200" y="1165952"/>
                    <a:pt x="995539" y="1212613"/>
                    <a:pt x="937980" y="1212613"/>
                  </a:cubicBezTo>
                  <a:lnTo>
                    <a:pt x="104220" y="1212613"/>
                  </a:lnTo>
                  <a:cubicBezTo>
                    <a:pt x="46661" y="1212613"/>
                    <a:pt x="0" y="1165952"/>
                    <a:pt x="0" y="1108393"/>
                  </a:cubicBezTo>
                  <a:lnTo>
                    <a:pt x="0" y="104220"/>
                  </a:lnTo>
                  <a:close/>
                </a:path>
              </a:pathLst>
            </a:custGeom>
            <a:solidFill>
              <a:schemeClr val="accent5"/>
            </a:solidFill>
            <a:ln>
              <a:noFill/>
            </a:ln>
            <a:effectLst/>
          </p:spPr>
          <p:style>
            <a:lnRef idx="2">
              <a:scrgbClr r="0" g="0" b="0"/>
            </a:lnRef>
            <a:fillRef idx="1">
              <a:scrgbClr r="0" g="0" b="0"/>
            </a:fillRef>
            <a:effectRef idx="0">
              <a:scrgbClr r="0" g="0" b="0"/>
            </a:effectRef>
            <a:fontRef idx="minor">
              <a:schemeClr val="lt1"/>
            </a:fontRef>
          </p:style>
          <p:txBody>
            <a:bodyPr spcFirstLastPara="0" vert="horz" wrap="square" lIns="67127" tIns="67127" rIns="67127" bIns="67127" numCol="1" spcCol="1270" anchor="ctr" anchorCtr="0">
              <a:noAutofit/>
            </a:bodyPr>
            <a:lstStyle/>
            <a:p>
              <a:pPr algn="ctr" defTabSz="469643">
                <a:lnSpc>
                  <a:spcPct val="90000"/>
                </a:lnSpc>
                <a:spcBef>
                  <a:spcPct val="0"/>
                </a:spcBef>
                <a:spcAft>
                  <a:spcPct val="35000"/>
                </a:spcAft>
                <a:defRPr/>
              </a:pPr>
              <a:r>
                <a:rPr lang="en-US" sz="1403">
                  <a:solidFill>
                    <a:prstClr val="white"/>
                  </a:solidFill>
                  <a:latin typeface="Segoe UI"/>
                </a:rPr>
                <a:t>Challenge &amp; scepticism</a:t>
              </a:r>
              <a:endParaRPr lang="en-GB" sz="1403">
                <a:solidFill>
                  <a:prstClr val="white"/>
                </a:solidFill>
                <a:latin typeface="Segoe UI"/>
              </a:endParaRPr>
            </a:p>
          </p:txBody>
        </p:sp>
        <p:sp>
          <p:nvSpPr>
            <p:cNvPr id="12" name="Freeform: Shape 11">
              <a:extLst>
                <a:ext uri="{FF2B5EF4-FFF2-40B4-BE49-F238E27FC236}">
                  <a16:creationId xmlns:a16="http://schemas.microsoft.com/office/drawing/2014/main" id="{ACBCF842-0D9C-330A-5274-15D246A6816F}"/>
                </a:ext>
              </a:extLst>
            </p:cNvPr>
            <p:cNvSpPr/>
            <p:nvPr/>
          </p:nvSpPr>
          <p:spPr>
            <a:xfrm>
              <a:off x="1507219" y="5509931"/>
              <a:ext cx="1196991" cy="708314"/>
            </a:xfrm>
            <a:custGeom>
              <a:avLst/>
              <a:gdLst>
                <a:gd name="connsiteX0" fmla="*/ 0 w 1043833"/>
                <a:gd name="connsiteY0" fmla="*/ 104383 h 1212613"/>
                <a:gd name="connsiteX1" fmla="*/ 104383 w 1043833"/>
                <a:gd name="connsiteY1" fmla="*/ 0 h 1212613"/>
                <a:gd name="connsiteX2" fmla="*/ 939450 w 1043833"/>
                <a:gd name="connsiteY2" fmla="*/ 0 h 1212613"/>
                <a:gd name="connsiteX3" fmla="*/ 1043833 w 1043833"/>
                <a:gd name="connsiteY3" fmla="*/ 104383 h 1212613"/>
                <a:gd name="connsiteX4" fmla="*/ 1043833 w 1043833"/>
                <a:gd name="connsiteY4" fmla="*/ 1108230 h 1212613"/>
                <a:gd name="connsiteX5" fmla="*/ 939450 w 1043833"/>
                <a:gd name="connsiteY5" fmla="*/ 1212613 h 1212613"/>
                <a:gd name="connsiteX6" fmla="*/ 104383 w 1043833"/>
                <a:gd name="connsiteY6" fmla="*/ 1212613 h 1212613"/>
                <a:gd name="connsiteX7" fmla="*/ 0 w 1043833"/>
                <a:gd name="connsiteY7" fmla="*/ 1108230 h 1212613"/>
                <a:gd name="connsiteX8" fmla="*/ 0 w 1043833"/>
                <a:gd name="connsiteY8" fmla="*/ 104383 h 121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833" h="1212613">
                  <a:moveTo>
                    <a:pt x="0" y="104383"/>
                  </a:moveTo>
                  <a:cubicBezTo>
                    <a:pt x="0" y="46734"/>
                    <a:pt x="46734" y="0"/>
                    <a:pt x="104383" y="0"/>
                  </a:cubicBezTo>
                  <a:lnTo>
                    <a:pt x="939450" y="0"/>
                  </a:lnTo>
                  <a:cubicBezTo>
                    <a:pt x="997099" y="0"/>
                    <a:pt x="1043833" y="46734"/>
                    <a:pt x="1043833" y="104383"/>
                  </a:cubicBezTo>
                  <a:lnTo>
                    <a:pt x="1043833" y="1108230"/>
                  </a:lnTo>
                  <a:cubicBezTo>
                    <a:pt x="1043833" y="1165879"/>
                    <a:pt x="997099" y="1212613"/>
                    <a:pt x="939450" y="1212613"/>
                  </a:cubicBezTo>
                  <a:lnTo>
                    <a:pt x="104383" y="1212613"/>
                  </a:lnTo>
                  <a:cubicBezTo>
                    <a:pt x="46734" y="1212613"/>
                    <a:pt x="0" y="1165879"/>
                    <a:pt x="0" y="1108230"/>
                  </a:cubicBezTo>
                  <a:lnTo>
                    <a:pt x="0" y="104383"/>
                  </a:lnTo>
                  <a:close/>
                </a:path>
              </a:pathLst>
            </a:custGeom>
            <a:solidFill>
              <a:schemeClr val="accent5"/>
            </a:solidFill>
            <a:ln w="25400" cap="flat" cmpd="sng" algn="ctr">
              <a:no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60461" tIns="60461" rIns="60461" bIns="60461" numCol="1" spcCol="1270" anchor="ctr" anchorCtr="0">
              <a:noAutofit/>
            </a:bodyPr>
            <a:lstStyle/>
            <a:p>
              <a:pPr algn="ctr" defTabSz="391369">
                <a:lnSpc>
                  <a:spcPct val="90000"/>
                </a:lnSpc>
                <a:spcBef>
                  <a:spcPct val="0"/>
                </a:spcBef>
                <a:spcAft>
                  <a:spcPct val="35000"/>
                </a:spcAft>
                <a:defRPr/>
              </a:pPr>
              <a:r>
                <a:rPr lang="en-US" sz="1403">
                  <a:solidFill>
                    <a:prstClr val="white"/>
                  </a:solidFill>
                  <a:latin typeface="Segoe UI"/>
                </a:rPr>
                <a:t>Focus on public interest</a:t>
              </a:r>
              <a:endParaRPr lang="en-GB" sz="1403">
                <a:solidFill>
                  <a:prstClr val="white"/>
                </a:solidFill>
                <a:latin typeface="Segoe UI"/>
              </a:endParaRPr>
            </a:p>
          </p:txBody>
        </p:sp>
        <p:sp>
          <p:nvSpPr>
            <p:cNvPr id="13" name="Freeform: Shape 12">
              <a:extLst>
                <a:ext uri="{FF2B5EF4-FFF2-40B4-BE49-F238E27FC236}">
                  <a16:creationId xmlns:a16="http://schemas.microsoft.com/office/drawing/2014/main" id="{F85FF8C1-8DF8-5B23-AA48-9166573CDA0A}"/>
                </a:ext>
              </a:extLst>
            </p:cNvPr>
            <p:cNvSpPr/>
            <p:nvPr/>
          </p:nvSpPr>
          <p:spPr>
            <a:xfrm>
              <a:off x="2808074" y="5530935"/>
              <a:ext cx="1282113" cy="708336"/>
            </a:xfrm>
            <a:custGeom>
              <a:avLst/>
              <a:gdLst>
                <a:gd name="connsiteX0" fmla="*/ 0 w 1043826"/>
                <a:gd name="connsiteY0" fmla="*/ 104383 h 1212613"/>
                <a:gd name="connsiteX1" fmla="*/ 104383 w 1043826"/>
                <a:gd name="connsiteY1" fmla="*/ 0 h 1212613"/>
                <a:gd name="connsiteX2" fmla="*/ 939443 w 1043826"/>
                <a:gd name="connsiteY2" fmla="*/ 0 h 1212613"/>
                <a:gd name="connsiteX3" fmla="*/ 1043826 w 1043826"/>
                <a:gd name="connsiteY3" fmla="*/ 104383 h 1212613"/>
                <a:gd name="connsiteX4" fmla="*/ 1043826 w 1043826"/>
                <a:gd name="connsiteY4" fmla="*/ 1108230 h 1212613"/>
                <a:gd name="connsiteX5" fmla="*/ 939443 w 1043826"/>
                <a:gd name="connsiteY5" fmla="*/ 1212613 h 1212613"/>
                <a:gd name="connsiteX6" fmla="*/ 104383 w 1043826"/>
                <a:gd name="connsiteY6" fmla="*/ 1212613 h 1212613"/>
                <a:gd name="connsiteX7" fmla="*/ 0 w 1043826"/>
                <a:gd name="connsiteY7" fmla="*/ 1108230 h 1212613"/>
                <a:gd name="connsiteX8" fmla="*/ 0 w 1043826"/>
                <a:gd name="connsiteY8" fmla="*/ 104383 h 121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826" h="1212613">
                  <a:moveTo>
                    <a:pt x="0" y="104383"/>
                  </a:moveTo>
                  <a:cubicBezTo>
                    <a:pt x="0" y="46734"/>
                    <a:pt x="46734" y="0"/>
                    <a:pt x="104383" y="0"/>
                  </a:cubicBezTo>
                  <a:lnTo>
                    <a:pt x="939443" y="0"/>
                  </a:lnTo>
                  <a:cubicBezTo>
                    <a:pt x="997092" y="0"/>
                    <a:pt x="1043826" y="46734"/>
                    <a:pt x="1043826" y="104383"/>
                  </a:cubicBezTo>
                  <a:lnTo>
                    <a:pt x="1043826" y="1108230"/>
                  </a:lnTo>
                  <a:cubicBezTo>
                    <a:pt x="1043826" y="1165879"/>
                    <a:pt x="997092" y="1212613"/>
                    <a:pt x="939443" y="1212613"/>
                  </a:cubicBezTo>
                  <a:lnTo>
                    <a:pt x="104383" y="1212613"/>
                  </a:lnTo>
                  <a:cubicBezTo>
                    <a:pt x="46734" y="1212613"/>
                    <a:pt x="0" y="1165879"/>
                    <a:pt x="0" y="1108230"/>
                  </a:cubicBezTo>
                  <a:lnTo>
                    <a:pt x="0" y="104383"/>
                  </a:lnTo>
                  <a:close/>
                </a:path>
              </a:pathLst>
            </a:custGeom>
            <a:solidFill>
              <a:schemeClr val="accent5"/>
            </a:solidFill>
            <a:ln>
              <a:noFill/>
            </a:ln>
            <a:effectLst/>
          </p:spPr>
          <p:style>
            <a:lnRef idx="2">
              <a:scrgbClr r="0" g="0" b="0"/>
            </a:lnRef>
            <a:fillRef idx="1">
              <a:scrgbClr r="0" g="0" b="0"/>
            </a:fillRef>
            <a:effectRef idx="0">
              <a:scrgbClr r="0" g="0" b="0"/>
            </a:effectRef>
            <a:fontRef idx="minor">
              <a:schemeClr val="lt1"/>
            </a:fontRef>
          </p:style>
          <p:txBody>
            <a:bodyPr spcFirstLastPara="0" vert="horz" wrap="square" lIns="67169" tIns="67169" rIns="67169" bIns="67169" numCol="1" spcCol="1270" anchor="ctr" anchorCtr="0">
              <a:noAutofit/>
            </a:bodyPr>
            <a:lstStyle/>
            <a:p>
              <a:pPr algn="ctr" defTabSz="469643">
                <a:lnSpc>
                  <a:spcPct val="90000"/>
                </a:lnSpc>
                <a:spcBef>
                  <a:spcPct val="0"/>
                </a:spcBef>
                <a:spcAft>
                  <a:spcPct val="35000"/>
                </a:spcAft>
                <a:defRPr/>
              </a:pPr>
              <a:r>
                <a:rPr lang="en-US" sz="1403">
                  <a:solidFill>
                    <a:prstClr val="white"/>
                  </a:solidFill>
                  <a:latin typeface="Segoe UI"/>
                </a:rPr>
                <a:t>Commitment to quality</a:t>
              </a:r>
              <a:endParaRPr lang="en-GB" sz="1403">
                <a:solidFill>
                  <a:prstClr val="white"/>
                </a:solidFill>
                <a:latin typeface="Segoe UI"/>
              </a:endParaRPr>
            </a:p>
          </p:txBody>
        </p:sp>
        <p:sp>
          <p:nvSpPr>
            <p:cNvPr id="14" name="Freeform: Shape 13">
              <a:extLst>
                <a:ext uri="{FF2B5EF4-FFF2-40B4-BE49-F238E27FC236}">
                  <a16:creationId xmlns:a16="http://schemas.microsoft.com/office/drawing/2014/main" id="{6DC6A9C8-F543-1389-0B40-A0B09E82B6EF}"/>
                </a:ext>
              </a:extLst>
            </p:cNvPr>
            <p:cNvSpPr/>
            <p:nvPr/>
          </p:nvSpPr>
          <p:spPr>
            <a:xfrm>
              <a:off x="1026745" y="4527214"/>
              <a:ext cx="2170545" cy="858514"/>
            </a:xfrm>
            <a:custGeom>
              <a:avLst/>
              <a:gdLst>
                <a:gd name="connsiteX0" fmla="*/ 0 w 1491563"/>
                <a:gd name="connsiteY0" fmla="*/ 121261 h 1212613"/>
                <a:gd name="connsiteX1" fmla="*/ 121261 w 1491563"/>
                <a:gd name="connsiteY1" fmla="*/ 0 h 1212613"/>
                <a:gd name="connsiteX2" fmla="*/ 1370302 w 1491563"/>
                <a:gd name="connsiteY2" fmla="*/ 0 h 1212613"/>
                <a:gd name="connsiteX3" fmla="*/ 1491563 w 1491563"/>
                <a:gd name="connsiteY3" fmla="*/ 121261 h 1212613"/>
                <a:gd name="connsiteX4" fmla="*/ 1491563 w 1491563"/>
                <a:gd name="connsiteY4" fmla="*/ 1091352 h 1212613"/>
                <a:gd name="connsiteX5" fmla="*/ 1370302 w 1491563"/>
                <a:gd name="connsiteY5" fmla="*/ 1212613 h 1212613"/>
                <a:gd name="connsiteX6" fmla="*/ 121261 w 1491563"/>
                <a:gd name="connsiteY6" fmla="*/ 1212613 h 1212613"/>
                <a:gd name="connsiteX7" fmla="*/ 0 w 1491563"/>
                <a:gd name="connsiteY7" fmla="*/ 1091352 h 1212613"/>
                <a:gd name="connsiteX8" fmla="*/ 0 w 1491563"/>
                <a:gd name="connsiteY8" fmla="*/ 121261 h 121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1563" h="1212613">
                  <a:moveTo>
                    <a:pt x="0" y="121261"/>
                  </a:moveTo>
                  <a:cubicBezTo>
                    <a:pt x="0" y="54290"/>
                    <a:pt x="54290" y="0"/>
                    <a:pt x="121261" y="0"/>
                  </a:cubicBezTo>
                  <a:lnTo>
                    <a:pt x="1370302" y="0"/>
                  </a:lnTo>
                  <a:cubicBezTo>
                    <a:pt x="1437273" y="0"/>
                    <a:pt x="1491563" y="54290"/>
                    <a:pt x="1491563" y="121261"/>
                  </a:cubicBezTo>
                  <a:lnTo>
                    <a:pt x="1491563" y="1091352"/>
                  </a:lnTo>
                  <a:cubicBezTo>
                    <a:pt x="1491563" y="1158323"/>
                    <a:pt x="1437273" y="1212613"/>
                    <a:pt x="1370302" y="1212613"/>
                  </a:cubicBezTo>
                  <a:lnTo>
                    <a:pt x="121261" y="1212613"/>
                  </a:lnTo>
                  <a:cubicBezTo>
                    <a:pt x="54290" y="1212613"/>
                    <a:pt x="0" y="1158323"/>
                    <a:pt x="0" y="1091352"/>
                  </a:cubicBezTo>
                  <a:lnTo>
                    <a:pt x="0" y="121261"/>
                  </a:lnTo>
                  <a:close/>
                </a:path>
              </a:pathLst>
            </a:custGeom>
            <a:ln>
              <a:noFill/>
            </a:ln>
            <a:effectLst/>
          </p:spPr>
          <p:style>
            <a:lnRef idx="2">
              <a:scrgbClr r="0" g="0" b="0"/>
            </a:lnRef>
            <a:fillRef idx="1">
              <a:schemeClr val="accent1">
                <a:hueOff val="0"/>
                <a:satOff val="0"/>
                <a:lumOff val="0"/>
                <a:alphaOff val="0"/>
              </a:schemeClr>
            </a:fillRef>
            <a:effectRef idx="0">
              <a:scrgbClr r="0" g="0" b="0"/>
            </a:effectRef>
            <a:fontRef idx="minor">
              <a:schemeClr val="lt1"/>
            </a:fontRef>
          </p:style>
          <p:txBody>
            <a:bodyPr spcFirstLastPara="0" vert="horz" wrap="square" lIns="84939" tIns="84939" rIns="84939" bIns="84939" numCol="1" spcCol="1270" anchor="ctr" anchorCtr="0">
              <a:noAutofit/>
            </a:bodyPr>
            <a:lstStyle/>
            <a:p>
              <a:pPr algn="ctr" defTabSz="626191">
                <a:lnSpc>
                  <a:spcPct val="90000"/>
                </a:lnSpc>
                <a:spcBef>
                  <a:spcPct val="0"/>
                </a:spcBef>
                <a:spcAft>
                  <a:spcPct val="35000"/>
                </a:spcAft>
                <a:defRPr/>
              </a:pPr>
              <a:r>
                <a:rPr lang="en-GB" sz="1403">
                  <a:solidFill>
                    <a:prstClr val="white"/>
                  </a:solidFill>
                  <a:latin typeface="Segoe UI"/>
                </a:rPr>
                <a:t>Behaviours</a:t>
              </a:r>
              <a:r>
                <a:rPr lang="en-US" sz="1403">
                  <a:solidFill>
                    <a:prstClr val="white"/>
                  </a:solidFill>
                  <a:latin typeface="Segoe UI"/>
                </a:rPr>
                <a:t> correlated to high quality audit</a:t>
              </a:r>
              <a:endParaRPr lang="en-GB" sz="1403">
                <a:solidFill>
                  <a:prstClr val="white"/>
                </a:solidFill>
                <a:latin typeface="Segoe UI"/>
              </a:endParaRPr>
            </a:p>
          </p:txBody>
        </p:sp>
      </p:grpSp>
      <p:sp>
        <p:nvSpPr>
          <p:cNvPr id="17" name="Rectangle 16">
            <a:extLst>
              <a:ext uri="{FF2B5EF4-FFF2-40B4-BE49-F238E27FC236}">
                <a16:creationId xmlns:a16="http://schemas.microsoft.com/office/drawing/2014/main" id="{CBA96305-3182-8FF6-649B-E44B0F61B373}"/>
              </a:ext>
            </a:extLst>
          </p:cNvPr>
          <p:cNvSpPr/>
          <p:nvPr/>
        </p:nvSpPr>
        <p:spPr>
          <a:xfrm>
            <a:off x="5025278" y="4428344"/>
            <a:ext cx="3128219" cy="1948180"/>
          </a:xfrm>
          <a:prstGeom prst="rect">
            <a:avLst/>
          </a:prstGeom>
          <a:ln>
            <a:solidFill>
              <a:schemeClr val="accent5"/>
            </a:solidFill>
          </a:ln>
          <a:effectLst/>
        </p:spPr>
        <p:txBody>
          <a:bodyPr/>
          <a:lstStyle/>
          <a:p>
            <a:pPr defTabSz="916137"/>
            <a:endParaRPr lang="en-US" sz="1803">
              <a:solidFill>
                <a:prstClr val="black"/>
              </a:solidFill>
              <a:latin typeface="Segoe UI"/>
            </a:endParaRPr>
          </a:p>
        </p:txBody>
      </p:sp>
      <p:sp>
        <p:nvSpPr>
          <p:cNvPr id="18" name="Freeform: Shape 17">
            <a:extLst>
              <a:ext uri="{FF2B5EF4-FFF2-40B4-BE49-F238E27FC236}">
                <a16:creationId xmlns:a16="http://schemas.microsoft.com/office/drawing/2014/main" id="{8A83D9B6-ABD9-7D6F-A4BA-7682112254CC}"/>
              </a:ext>
            </a:extLst>
          </p:cNvPr>
          <p:cNvSpPr/>
          <p:nvPr/>
        </p:nvSpPr>
        <p:spPr>
          <a:xfrm>
            <a:off x="5124096" y="5551498"/>
            <a:ext cx="1386820" cy="734771"/>
          </a:xfrm>
          <a:custGeom>
            <a:avLst/>
            <a:gdLst>
              <a:gd name="connsiteX0" fmla="*/ 0 w 1384252"/>
              <a:gd name="connsiteY0" fmla="*/ 119263 h 1192633"/>
              <a:gd name="connsiteX1" fmla="*/ 119263 w 1384252"/>
              <a:gd name="connsiteY1" fmla="*/ 0 h 1192633"/>
              <a:gd name="connsiteX2" fmla="*/ 1264989 w 1384252"/>
              <a:gd name="connsiteY2" fmla="*/ 0 h 1192633"/>
              <a:gd name="connsiteX3" fmla="*/ 1384252 w 1384252"/>
              <a:gd name="connsiteY3" fmla="*/ 119263 h 1192633"/>
              <a:gd name="connsiteX4" fmla="*/ 1384252 w 1384252"/>
              <a:gd name="connsiteY4" fmla="*/ 1073370 h 1192633"/>
              <a:gd name="connsiteX5" fmla="*/ 1264989 w 1384252"/>
              <a:gd name="connsiteY5" fmla="*/ 1192633 h 1192633"/>
              <a:gd name="connsiteX6" fmla="*/ 119263 w 1384252"/>
              <a:gd name="connsiteY6" fmla="*/ 1192633 h 1192633"/>
              <a:gd name="connsiteX7" fmla="*/ 0 w 1384252"/>
              <a:gd name="connsiteY7" fmla="*/ 1073370 h 1192633"/>
              <a:gd name="connsiteX8" fmla="*/ 0 w 1384252"/>
              <a:gd name="connsiteY8" fmla="*/ 119263 h 119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4252" h="1192633">
                <a:moveTo>
                  <a:pt x="0" y="119263"/>
                </a:moveTo>
                <a:cubicBezTo>
                  <a:pt x="0" y="53396"/>
                  <a:pt x="53396" y="0"/>
                  <a:pt x="119263" y="0"/>
                </a:cubicBezTo>
                <a:lnTo>
                  <a:pt x="1264989" y="0"/>
                </a:lnTo>
                <a:cubicBezTo>
                  <a:pt x="1330856" y="0"/>
                  <a:pt x="1384252" y="53396"/>
                  <a:pt x="1384252" y="119263"/>
                </a:cubicBezTo>
                <a:lnTo>
                  <a:pt x="1384252" y="1073370"/>
                </a:lnTo>
                <a:cubicBezTo>
                  <a:pt x="1384252" y="1139237"/>
                  <a:pt x="1330856" y="1192633"/>
                  <a:pt x="1264989" y="1192633"/>
                </a:cubicBezTo>
                <a:lnTo>
                  <a:pt x="119263" y="1192633"/>
                </a:lnTo>
                <a:cubicBezTo>
                  <a:pt x="53396" y="1192633"/>
                  <a:pt x="0" y="1139237"/>
                  <a:pt x="0" y="1073370"/>
                </a:cubicBezTo>
                <a:lnTo>
                  <a:pt x="0" y="119263"/>
                </a:lnTo>
                <a:close/>
              </a:path>
            </a:pathLst>
          </a:custGeom>
          <a:solidFill>
            <a:schemeClr val="accent5"/>
          </a:solidFill>
          <a:ln>
            <a:noFill/>
          </a:ln>
          <a:effectLst/>
        </p:spPr>
        <p:style>
          <a:lnRef idx="2">
            <a:scrgbClr r="0" g="0" b="0"/>
          </a:lnRef>
          <a:fillRef idx="1">
            <a:scrgbClr r="0" g="0" b="0"/>
          </a:fillRef>
          <a:effectRef idx="0">
            <a:scrgbClr r="0" g="0" b="0"/>
          </a:effectRef>
          <a:fontRef idx="minor">
            <a:schemeClr val="lt1"/>
          </a:fontRef>
        </p:style>
        <p:txBody>
          <a:bodyPr spcFirstLastPara="0" vert="horz" wrap="square" lIns="80801" tIns="80801" rIns="80801" bIns="80801" numCol="1" spcCol="1270" anchor="ctr" anchorCtr="0">
            <a:noAutofit/>
          </a:bodyPr>
          <a:lstStyle/>
          <a:p>
            <a:pPr algn="ctr" defTabSz="534413">
              <a:lnSpc>
                <a:spcPct val="90000"/>
              </a:lnSpc>
              <a:spcBef>
                <a:spcPct val="0"/>
              </a:spcBef>
              <a:spcAft>
                <a:spcPct val="35000"/>
              </a:spcAft>
            </a:pPr>
            <a:r>
              <a:rPr lang="en-US" sz="1403">
                <a:solidFill>
                  <a:prstClr val="white"/>
                </a:solidFill>
                <a:latin typeface="Segoe UI"/>
                <a:cs typeface="Segoe UI"/>
              </a:rPr>
              <a:t>Integrity matters</a:t>
            </a:r>
            <a:endParaRPr lang="en-GB" sz="1403">
              <a:solidFill>
                <a:prstClr val="white"/>
              </a:solidFill>
              <a:latin typeface="Segoe UI"/>
            </a:endParaRPr>
          </a:p>
        </p:txBody>
      </p:sp>
      <p:sp>
        <p:nvSpPr>
          <p:cNvPr id="19" name="Freeform: Shape 18">
            <a:extLst>
              <a:ext uri="{FF2B5EF4-FFF2-40B4-BE49-F238E27FC236}">
                <a16:creationId xmlns:a16="http://schemas.microsoft.com/office/drawing/2014/main" id="{EADF508D-8BB9-0013-4CD5-65BA11A3EBBD}"/>
              </a:ext>
            </a:extLst>
          </p:cNvPr>
          <p:cNvSpPr/>
          <p:nvPr/>
        </p:nvSpPr>
        <p:spPr>
          <a:xfrm>
            <a:off x="6627250" y="5551498"/>
            <a:ext cx="1386820" cy="734771"/>
          </a:xfrm>
          <a:custGeom>
            <a:avLst/>
            <a:gdLst>
              <a:gd name="connsiteX0" fmla="*/ 0 w 1384252"/>
              <a:gd name="connsiteY0" fmla="*/ 91750 h 917503"/>
              <a:gd name="connsiteX1" fmla="*/ 91750 w 1384252"/>
              <a:gd name="connsiteY1" fmla="*/ 0 h 917503"/>
              <a:gd name="connsiteX2" fmla="*/ 1292502 w 1384252"/>
              <a:gd name="connsiteY2" fmla="*/ 0 h 917503"/>
              <a:gd name="connsiteX3" fmla="*/ 1384252 w 1384252"/>
              <a:gd name="connsiteY3" fmla="*/ 91750 h 917503"/>
              <a:gd name="connsiteX4" fmla="*/ 1384252 w 1384252"/>
              <a:gd name="connsiteY4" fmla="*/ 825753 h 917503"/>
              <a:gd name="connsiteX5" fmla="*/ 1292502 w 1384252"/>
              <a:gd name="connsiteY5" fmla="*/ 917503 h 917503"/>
              <a:gd name="connsiteX6" fmla="*/ 91750 w 1384252"/>
              <a:gd name="connsiteY6" fmla="*/ 917503 h 917503"/>
              <a:gd name="connsiteX7" fmla="*/ 0 w 1384252"/>
              <a:gd name="connsiteY7" fmla="*/ 825753 h 917503"/>
              <a:gd name="connsiteX8" fmla="*/ 0 w 1384252"/>
              <a:gd name="connsiteY8" fmla="*/ 91750 h 917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4252" h="917503">
                <a:moveTo>
                  <a:pt x="0" y="91750"/>
                </a:moveTo>
                <a:cubicBezTo>
                  <a:pt x="0" y="41078"/>
                  <a:pt x="41078" y="0"/>
                  <a:pt x="91750" y="0"/>
                </a:cubicBezTo>
                <a:lnTo>
                  <a:pt x="1292502" y="0"/>
                </a:lnTo>
                <a:cubicBezTo>
                  <a:pt x="1343174" y="0"/>
                  <a:pt x="1384252" y="41078"/>
                  <a:pt x="1384252" y="91750"/>
                </a:cubicBezTo>
                <a:lnTo>
                  <a:pt x="1384252" y="825753"/>
                </a:lnTo>
                <a:cubicBezTo>
                  <a:pt x="1384252" y="876425"/>
                  <a:pt x="1343174" y="917503"/>
                  <a:pt x="1292502" y="917503"/>
                </a:cubicBezTo>
                <a:lnTo>
                  <a:pt x="91750" y="917503"/>
                </a:lnTo>
                <a:cubicBezTo>
                  <a:pt x="41078" y="917503"/>
                  <a:pt x="0" y="876425"/>
                  <a:pt x="0" y="825753"/>
                </a:cubicBezTo>
                <a:lnTo>
                  <a:pt x="0" y="91750"/>
                </a:lnTo>
                <a:close/>
              </a:path>
            </a:pathLst>
          </a:custGeom>
          <a:solidFill>
            <a:schemeClr val="accent5"/>
          </a:solidFill>
          <a:ln w="25400" cap="flat" cmpd="sng" algn="ctr">
            <a:no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65094" tIns="65094" rIns="65094" bIns="65094" numCol="1" spcCol="1270" anchor="ctr" anchorCtr="0">
            <a:noAutofit/>
          </a:bodyPr>
          <a:lstStyle/>
          <a:p>
            <a:pPr algn="ctr" defTabSz="445345">
              <a:lnSpc>
                <a:spcPct val="90000"/>
              </a:lnSpc>
              <a:spcBef>
                <a:spcPct val="0"/>
              </a:spcBef>
              <a:spcAft>
                <a:spcPct val="35000"/>
              </a:spcAft>
            </a:pPr>
            <a:r>
              <a:rPr lang="en-US" sz="1403">
                <a:solidFill>
                  <a:prstClr val="white"/>
                </a:solidFill>
                <a:latin typeface="Segoe UI"/>
                <a:cs typeface="Segoe UI"/>
              </a:rPr>
              <a:t>Non-financial misconduct</a:t>
            </a:r>
            <a:endParaRPr lang="en-GB" sz="1403">
              <a:solidFill>
                <a:prstClr val="white"/>
              </a:solidFill>
              <a:latin typeface="Segoe UI"/>
            </a:endParaRPr>
          </a:p>
        </p:txBody>
      </p:sp>
      <p:sp>
        <p:nvSpPr>
          <p:cNvPr id="20" name="Freeform: Shape 19">
            <a:extLst>
              <a:ext uri="{FF2B5EF4-FFF2-40B4-BE49-F238E27FC236}">
                <a16:creationId xmlns:a16="http://schemas.microsoft.com/office/drawing/2014/main" id="{55D17FA6-6E15-2D4D-1707-ED64E45C8D44}"/>
              </a:ext>
            </a:extLst>
          </p:cNvPr>
          <p:cNvSpPr/>
          <p:nvPr/>
        </p:nvSpPr>
        <p:spPr>
          <a:xfrm>
            <a:off x="5710823" y="4579618"/>
            <a:ext cx="1822940" cy="807383"/>
          </a:xfrm>
          <a:custGeom>
            <a:avLst/>
            <a:gdLst>
              <a:gd name="connsiteX0" fmla="*/ 0 w 1384252"/>
              <a:gd name="connsiteY0" fmla="*/ 99407 h 994066"/>
              <a:gd name="connsiteX1" fmla="*/ 99407 w 1384252"/>
              <a:gd name="connsiteY1" fmla="*/ 0 h 994066"/>
              <a:gd name="connsiteX2" fmla="*/ 1284845 w 1384252"/>
              <a:gd name="connsiteY2" fmla="*/ 0 h 994066"/>
              <a:gd name="connsiteX3" fmla="*/ 1384252 w 1384252"/>
              <a:gd name="connsiteY3" fmla="*/ 99407 h 994066"/>
              <a:gd name="connsiteX4" fmla="*/ 1384252 w 1384252"/>
              <a:gd name="connsiteY4" fmla="*/ 894659 h 994066"/>
              <a:gd name="connsiteX5" fmla="*/ 1284845 w 1384252"/>
              <a:gd name="connsiteY5" fmla="*/ 994066 h 994066"/>
              <a:gd name="connsiteX6" fmla="*/ 99407 w 1384252"/>
              <a:gd name="connsiteY6" fmla="*/ 994066 h 994066"/>
              <a:gd name="connsiteX7" fmla="*/ 0 w 1384252"/>
              <a:gd name="connsiteY7" fmla="*/ 894659 h 994066"/>
              <a:gd name="connsiteX8" fmla="*/ 0 w 1384252"/>
              <a:gd name="connsiteY8" fmla="*/ 99407 h 994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4252" h="994066">
                <a:moveTo>
                  <a:pt x="0" y="99407"/>
                </a:moveTo>
                <a:cubicBezTo>
                  <a:pt x="0" y="44506"/>
                  <a:pt x="44506" y="0"/>
                  <a:pt x="99407" y="0"/>
                </a:cubicBezTo>
                <a:lnTo>
                  <a:pt x="1284845" y="0"/>
                </a:lnTo>
                <a:cubicBezTo>
                  <a:pt x="1339746" y="0"/>
                  <a:pt x="1384252" y="44506"/>
                  <a:pt x="1384252" y="99407"/>
                </a:cubicBezTo>
                <a:lnTo>
                  <a:pt x="1384252" y="894659"/>
                </a:lnTo>
                <a:cubicBezTo>
                  <a:pt x="1384252" y="949560"/>
                  <a:pt x="1339746" y="994066"/>
                  <a:pt x="1284845" y="994066"/>
                </a:cubicBezTo>
                <a:lnTo>
                  <a:pt x="99407" y="994066"/>
                </a:lnTo>
                <a:cubicBezTo>
                  <a:pt x="44506" y="994066"/>
                  <a:pt x="0" y="949560"/>
                  <a:pt x="0" y="894659"/>
                </a:cubicBezTo>
                <a:lnTo>
                  <a:pt x="0" y="99407"/>
                </a:lnTo>
                <a:close/>
              </a:path>
            </a:pathLst>
          </a:custGeom>
          <a:ln>
            <a:noFill/>
          </a:ln>
          <a:effectLst/>
        </p:spPr>
        <p:style>
          <a:lnRef idx="2">
            <a:scrgbClr r="0" g="0" b="0"/>
          </a:lnRef>
          <a:fillRef idx="1">
            <a:schemeClr val="accent1">
              <a:hueOff val="0"/>
              <a:satOff val="0"/>
              <a:lumOff val="0"/>
              <a:alphaOff val="0"/>
            </a:schemeClr>
          </a:fillRef>
          <a:effectRef idx="0">
            <a:scrgbClr r="0" g="0" b="0"/>
          </a:effectRef>
          <a:fontRef idx="minor">
            <a:schemeClr val="lt1"/>
          </a:fontRef>
        </p:style>
        <p:txBody>
          <a:bodyPr spcFirstLastPara="0" vert="horz" wrap="square" lIns="82608" tIns="82608" rIns="82608" bIns="82608" numCol="1" spcCol="1270" anchor="ctr" anchorCtr="0">
            <a:noAutofit/>
          </a:bodyPr>
          <a:lstStyle/>
          <a:p>
            <a:pPr algn="ctr" defTabSz="623482">
              <a:lnSpc>
                <a:spcPct val="90000"/>
              </a:lnSpc>
              <a:spcBef>
                <a:spcPct val="0"/>
              </a:spcBef>
              <a:spcAft>
                <a:spcPct val="35000"/>
              </a:spcAft>
            </a:pPr>
            <a:r>
              <a:rPr lang="en-US" sz="1403">
                <a:solidFill>
                  <a:prstClr val="white"/>
                </a:solidFill>
                <a:latin typeface="Segoe UI"/>
                <a:cs typeface="Segoe UI"/>
              </a:rPr>
              <a:t>Ethical </a:t>
            </a:r>
            <a:r>
              <a:rPr lang="en-US" sz="1603">
                <a:solidFill>
                  <a:prstClr val="white"/>
                </a:solidFill>
                <a:latin typeface="Segoe UI"/>
                <a:cs typeface="Segoe UI"/>
              </a:rPr>
              <a:t>conduct</a:t>
            </a:r>
            <a:endParaRPr lang="en-GB" sz="1403">
              <a:solidFill>
                <a:prstClr val="white"/>
              </a:solidFill>
              <a:latin typeface="Segoe UI"/>
            </a:endParaRPr>
          </a:p>
        </p:txBody>
      </p:sp>
      <p:sp>
        <p:nvSpPr>
          <p:cNvPr id="10" name="TextBox 9">
            <a:extLst>
              <a:ext uri="{FF2B5EF4-FFF2-40B4-BE49-F238E27FC236}">
                <a16:creationId xmlns:a16="http://schemas.microsoft.com/office/drawing/2014/main" id="{DEBE7B18-F9B3-F7F7-33A3-27F81AD840BA}"/>
              </a:ext>
            </a:extLst>
          </p:cNvPr>
          <p:cNvSpPr txBox="1"/>
          <p:nvPr/>
        </p:nvSpPr>
        <p:spPr>
          <a:xfrm>
            <a:off x="7254631" y="1712670"/>
            <a:ext cx="4407677" cy="1757581"/>
          </a:xfrm>
          <a:prstGeom prst="rect">
            <a:avLst/>
          </a:prstGeom>
          <a:noFill/>
        </p:spPr>
        <p:txBody>
          <a:bodyPr wrap="square">
            <a:spAutoFit/>
          </a:bodyPr>
          <a:lstStyle/>
          <a:p>
            <a:pPr algn="ctr" defTabSz="916137"/>
            <a:r>
              <a:rPr lang="en-GB" sz="1803" b="1" kern="0">
                <a:solidFill>
                  <a:srgbClr val="1E60A1"/>
                </a:solidFill>
                <a:latin typeface="Segoe UI"/>
              </a:rPr>
              <a:t>“An audit firm with a culture focused on the public interest purpose of audit and that promotes behaviours correlating to high quality audit, will help to restore deserved trust in the audit opinion.” FRC Publication</a:t>
            </a:r>
            <a:endParaRPr lang="en-GB" sz="1803">
              <a:solidFill>
                <a:prstClr val="black"/>
              </a:solidFill>
              <a:latin typeface="Segoe UI"/>
            </a:endParaRPr>
          </a:p>
        </p:txBody>
      </p:sp>
      <p:sp>
        <p:nvSpPr>
          <p:cNvPr id="8" name="Rectangle 7">
            <a:extLst>
              <a:ext uri="{FF2B5EF4-FFF2-40B4-BE49-F238E27FC236}">
                <a16:creationId xmlns:a16="http://schemas.microsoft.com/office/drawing/2014/main" id="{5333BC8E-8C9D-4D1F-D930-5A9010589211}"/>
              </a:ext>
            </a:extLst>
          </p:cNvPr>
          <p:cNvSpPr/>
          <p:nvPr/>
        </p:nvSpPr>
        <p:spPr>
          <a:xfrm>
            <a:off x="546584" y="4418165"/>
            <a:ext cx="4126921" cy="1948180"/>
          </a:xfrm>
          <a:prstGeom prst="rect">
            <a:avLst/>
          </a:prstGeom>
          <a:ln>
            <a:solidFill>
              <a:schemeClr val="accent5"/>
            </a:solidFill>
          </a:ln>
          <a:effectLst/>
        </p:spPr>
        <p:txBody>
          <a:bodyPr/>
          <a:lstStyle/>
          <a:p>
            <a:pPr defTabSz="916137"/>
            <a:endParaRPr lang="en-US" sz="1803">
              <a:solidFill>
                <a:prstClr val="black"/>
              </a:solidFill>
              <a:latin typeface="Segoe UI"/>
            </a:endParaRPr>
          </a:p>
        </p:txBody>
      </p:sp>
    </p:spTree>
    <p:extLst>
      <p:ext uri="{BB962C8B-B14F-4D97-AF65-F5344CB8AC3E}">
        <p14:creationId xmlns:p14="http://schemas.microsoft.com/office/powerpoint/2010/main" val="3957848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1114691" y="3238931"/>
            <a:ext cx="9834602" cy="1068518"/>
          </a:xfrm>
        </p:spPr>
        <p:txBody>
          <a:bodyPr>
            <a:noAutofit/>
          </a:bodyPr>
          <a:lstStyle/>
          <a:p>
            <a:pPr lvl="2" algn="ctr">
              <a:lnSpc>
                <a:spcPct val="100000"/>
              </a:lnSpc>
              <a:spcBef>
                <a:spcPts val="600"/>
              </a:spcBef>
              <a:spcAft>
                <a:spcPts val="600"/>
              </a:spcAft>
            </a:pPr>
            <a:r>
              <a:rPr lang="en-US" sz="6000" dirty="0">
                <a:solidFill>
                  <a:schemeClr val="tx1"/>
                </a:solidFill>
                <a:latin typeface="Product Sans Thin" panose="020B0203030502040203"/>
              </a:rPr>
              <a:t>EXTERNAL PRESENTATION</a:t>
            </a:r>
            <a:br>
              <a:rPr lang="en-US" sz="6000" dirty="0">
                <a:solidFill>
                  <a:schemeClr val="tx1"/>
                </a:solidFill>
                <a:latin typeface="Product Sans Thin" panose="020B0203030502040203"/>
              </a:rPr>
            </a:br>
            <a:r>
              <a:rPr lang="en-US" sz="4000" dirty="0">
                <a:solidFill>
                  <a:schemeClr val="tx1"/>
                </a:solidFill>
                <a:latin typeface="Product Sans Thin" panose="020B0203030502040203"/>
              </a:rPr>
              <a:t>Imran Vanker</a:t>
            </a:r>
            <a:br>
              <a:rPr lang="en-US" sz="4000" dirty="0">
                <a:solidFill>
                  <a:schemeClr val="tx1"/>
                </a:solidFill>
                <a:latin typeface="Product Sans Thin" panose="020B0203030502040203"/>
              </a:rPr>
            </a:br>
            <a:r>
              <a:rPr lang="en-US" sz="4000" dirty="0">
                <a:solidFill>
                  <a:schemeClr val="tx1"/>
                </a:solidFill>
                <a:latin typeface="Product Sans Thin" panose="020B0203030502040203"/>
              </a:rPr>
              <a:t>Director of Standards - Independent Regulatory Board for Auditors (IRBA), </a:t>
            </a:r>
            <a:r>
              <a:rPr lang="en-ZA" sz="4000" dirty="0">
                <a:solidFill>
                  <a:schemeClr val="tx1"/>
                </a:solidFill>
                <a:latin typeface="Product Sans Thin" panose="020B0203030502040203"/>
              </a:rPr>
              <a:t>Chairman of the Independent Audit Committee of the United Nations</a:t>
            </a:r>
            <a:br>
              <a:rPr lang="en-US" sz="6000" dirty="0">
                <a:solidFill>
                  <a:schemeClr val="tx1"/>
                </a:solidFill>
                <a:latin typeface="Product Sans Thin" panose="020B0203030502040203"/>
              </a:rPr>
            </a:br>
            <a:endParaRPr lang="en-US" sz="6000" dirty="0">
              <a:latin typeface="Product Sans Thin" panose="020B0203030502040203"/>
            </a:endParaRP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4</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35622134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hart, diagram&#10;&#10;Description automatically generated">
            <a:extLst>
              <a:ext uri="{FF2B5EF4-FFF2-40B4-BE49-F238E27FC236}">
                <a16:creationId xmlns:a16="http://schemas.microsoft.com/office/drawing/2014/main" id="{4B9E6196-C9AC-3CE0-BC62-898CEBAB715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69441" y="2106256"/>
            <a:ext cx="4585564" cy="4051923"/>
          </a:xfrm>
          <a:prstGeom prst="rect">
            <a:avLst/>
          </a:prstGeom>
          <a:solidFill>
            <a:srgbClr val="FFFFFF"/>
          </a:solidFill>
        </p:spPr>
      </p:pic>
      <p:sp>
        <p:nvSpPr>
          <p:cNvPr id="2" name="Title 1">
            <a:extLst>
              <a:ext uri="{FF2B5EF4-FFF2-40B4-BE49-F238E27FC236}">
                <a16:creationId xmlns:a16="http://schemas.microsoft.com/office/drawing/2014/main" id="{6764A18D-9633-5020-BE36-CB2BCF536FCF}"/>
              </a:ext>
            </a:extLst>
          </p:cNvPr>
          <p:cNvSpPr>
            <a:spLocks noGrp="1"/>
          </p:cNvSpPr>
          <p:nvPr>
            <p:ph type="title"/>
          </p:nvPr>
        </p:nvSpPr>
        <p:spPr>
          <a:xfrm>
            <a:off x="585095" y="276941"/>
            <a:ext cx="8365495" cy="669051"/>
          </a:xfrm>
        </p:spPr>
        <p:txBody>
          <a:bodyPr anchor="t">
            <a:normAutofit/>
          </a:bodyPr>
          <a:lstStyle/>
          <a:p>
            <a:r>
              <a:rPr lang="en-GB"/>
              <a:t>FRC Culture &amp; Conduct Work Stream</a:t>
            </a:r>
          </a:p>
        </p:txBody>
      </p:sp>
      <p:sp>
        <p:nvSpPr>
          <p:cNvPr id="3" name="Text Placeholder 2">
            <a:extLst>
              <a:ext uri="{FF2B5EF4-FFF2-40B4-BE49-F238E27FC236}">
                <a16:creationId xmlns:a16="http://schemas.microsoft.com/office/drawing/2014/main" id="{0501CBB1-1D0B-BED0-46AD-2E384140AE2E}"/>
              </a:ext>
            </a:extLst>
          </p:cNvPr>
          <p:cNvSpPr>
            <a:spLocks noGrp="1"/>
          </p:cNvSpPr>
          <p:nvPr>
            <p:ph type="body" sz="quarter" idx="10"/>
          </p:nvPr>
        </p:nvSpPr>
        <p:spPr>
          <a:xfrm>
            <a:off x="585095" y="699822"/>
            <a:ext cx="8365495" cy="258298"/>
          </a:xfrm>
        </p:spPr>
        <p:txBody>
          <a:bodyPr vert="horz" lIns="0" tIns="0" rIns="0" bIns="0" rtlCol="0" anchor="t">
            <a:noAutofit/>
          </a:bodyPr>
          <a:lstStyle/>
          <a:p>
            <a:pPr>
              <a:lnSpc>
                <a:spcPct val="98000"/>
              </a:lnSpc>
              <a:spcAft>
                <a:spcPts val="478"/>
              </a:spcAft>
            </a:pPr>
            <a:r>
              <a:rPr lang="en-GB">
                <a:cs typeface="Segoe UI"/>
              </a:rPr>
              <a:t>Our framework</a:t>
            </a:r>
            <a:endParaRPr lang="en-GB"/>
          </a:p>
        </p:txBody>
      </p:sp>
      <p:sp>
        <p:nvSpPr>
          <p:cNvPr id="20" name="Freeform: Shape 19">
            <a:extLst>
              <a:ext uri="{FF2B5EF4-FFF2-40B4-BE49-F238E27FC236}">
                <a16:creationId xmlns:a16="http://schemas.microsoft.com/office/drawing/2014/main" id="{FC67F321-08F2-E1C7-E3CC-7ECFF3EFD71A}"/>
              </a:ext>
            </a:extLst>
          </p:cNvPr>
          <p:cNvSpPr/>
          <p:nvPr/>
        </p:nvSpPr>
        <p:spPr>
          <a:xfrm>
            <a:off x="693576" y="1381001"/>
            <a:ext cx="4305653" cy="871865"/>
          </a:xfrm>
          <a:custGeom>
            <a:avLst/>
            <a:gdLst>
              <a:gd name="connsiteX0" fmla="*/ 0 w 5436592"/>
              <a:gd name="connsiteY0" fmla="*/ 207139 h 2071392"/>
              <a:gd name="connsiteX1" fmla="*/ 207139 w 5436592"/>
              <a:gd name="connsiteY1" fmla="*/ 0 h 2071392"/>
              <a:gd name="connsiteX2" fmla="*/ 5229453 w 5436592"/>
              <a:gd name="connsiteY2" fmla="*/ 0 h 2071392"/>
              <a:gd name="connsiteX3" fmla="*/ 5436592 w 5436592"/>
              <a:gd name="connsiteY3" fmla="*/ 207139 h 2071392"/>
              <a:gd name="connsiteX4" fmla="*/ 5436592 w 5436592"/>
              <a:gd name="connsiteY4" fmla="*/ 1864253 h 2071392"/>
              <a:gd name="connsiteX5" fmla="*/ 5229453 w 5436592"/>
              <a:gd name="connsiteY5" fmla="*/ 2071392 h 2071392"/>
              <a:gd name="connsiteX6" fmla="*/ 207139 w 5436592"/>
              <a:gd name="connsiteY6" fmla="*/ 2071392 h 2071392"/>
              <a:gd name="connsiteX7" fmla="*/ 0 w 5436592"/>
              <a:gd name="connsiteY7" fmla="*/ 1864253 h 2071392"/>
              <a:gd name="connsiteX8" fmla="*/ 0 w 5436592"/>
              <a:gd name="connsiteY8" fmla="*/ 207139 h 2071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36592" h="2071392">
                <a:moveTo>
                  <a:pt x="0" y="207139"/>
                </a:moveTo>
                <a:cubicBezTo>
                  <a:pt x="0" y="92739"/>
                  <a:pt x="92739" y="0"/>
                  <a:pt x="207139" y="0"/>
                </a:cubicBezTo>
                <a:lnTo>
                  <a:pt x="5229453" y="0"/>
                </a:lnTo>
                <a:cubicBezTo>
                  <a:pt x="5343853" y="0"/>
                  <a:pt x="5436592" y="92739"/>
                  <a:pt x="5436592" y="207139"/>
                </a:cubicBezTo>
                <a:lnTo>
                  <a:pt x="5436592" y="1864253"/>
                </a:lnTo>
                <a:cubicBezTo>
                  <a:pt x="5436592" y="1978653"/>
                  <a:pt x="5343853" y="2071392"/>
                  <a:pt x="5229453" y="2071392"/>
                </a:cubicBezTo>
                <a:lnTo>
                  <a:pt x="207139" y="2071392"/>
                </a:lnTo>
                <a:cubicBezTo>
                  <a:pt x="92739" y="2071392"/>
                  <a:pt x="0" y="1978653"/>
                  <a:pt x="0" y="1864253"/>
                </a:cubicBezTo>
                <a:lnTo>
                  <a:pt x="0" y="20713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3273" tIns="203273" rIns="203273" bIns="203273" numCol="1" spcCol="1270" anchor="ctr" anchorCtr="0">
            <a:noAutofit/>
          </a:bodyPr>
          <a:lstStyle/>
          <a:p>
            <a:pPr algn="ctr" defTabSz="1807360">
              <a:lnSpc>
                <a:spcPct val="90000"/>
              </a:lnSpc>
              <a:spcBef>
                <a:spcPct val="0"/>
              </a:spcBef>
              <a:spcAft>
                <a:spcPct val="35000"/>
              </a:spcAft>
              <a:defRPr/>
            </a:pPr>
            <a:r>
              <a:rPr lang="en-GB" sz="1403">
                <a:solidFill>
                  <a:prstClr val="white"/>
                </a:solidFill>
                <a:latin typeface="Segoe UI"/>
              </a:rPr>
              <a:t>Provisions of ISQM 1 </a:t>
            </a:r>
          </a:p>
          <a:p>
            <a:pPr algn="ctr" defTabSz="1807360">
              <a:lnSpc>
                <a:spcPct val="90000"/>
              </a:lnSpc>
              <a:spcBef>
                <a:spcPct val="0"/>
              </a:spcBef>
              <a:spcAft>
                <a:spcPct val="35000"/>
              </a:spcAft>
              <a:defRPr/>
            </a:pPr>
            <a:r>
              <a:rPr lang="en-GB" sz="1403">
                <a:solidFill>
                  <a:prstClr val="white"/>
                </a:solidFill>
                <a:latin typeface="Segoe UI"/>
              </a:rPr>
              <a:t>&amp; Audit Firm Governance Code</a:t>
            </a:r>
          </a:p>
        </p:txBody>
      </p:sp>
      <p:sp>
        <p:nvSpPr>
          <p:cNvPr id="25" name="Freeform: Shape 24">
            <a:extLst>
              <a:ext uri="{FF2B5EF4-FFF2-40B4-BE49-F238E27FC236}">
                <a16:creationId xmlns:a16="http://schemas.microsoft.com/office/drawing/2014/main" id="{7702DFFA-2F3A-A275-2CBC-FDF03967E2B7}"/>
              </a:ext>
            </a:extLst>
          </p:cNvPr>
          <p:cNvSpPr/>
          <p:nvPr/>
        </p:nvSpPr>
        <p:spPr>
          <a:xfrm>
            <a:off x="6894373" y="1299449"/>
            <a:ext cx="4335701" cy="871865"/>
          </a:xfrm>
          <a:custGeom>
            <a:avLst/>
            <a:gdLst>
              <a:gd name="connsiteX0" fmla="*/ 0 w 5436592"/>
              <a:gd name="connsiteY0" fmla="*/ 207139 h 2071392"/>
              <a:gd name="connsiteX1" fmla="*/ 207139 w 5436592"/>
              <a:gd name="connsiteY1" fmla="*/ 0 h 2071392"/>
              <a:gd name="connsiteX2" fmla="*/ 5229453 w 5436592"/>
              <a:gd name="connsiteY2" fmla="*/ 0 h 2071392"/>
              <a:gd name="connsiteX3" fmla="*/ 5436592 w 5436592"/>
              <a:gd name="connsiteY3" fmla="*/ 207139 h 2071392"/>
              <a:gd name="connsiteX4" fmla="*/ 5436592 w 5436592"/>
              <a:gd name="connsiteY4" fmla="*/ 1864253 h 2071392"/>
              <a:gd name="connsiteX5" fmla="*/ 5229453 w 5436592"/>
              <a:gd name="connsiteY5" fmla="*/ 2071392 h 2071392"/>
              <a:gd name="connsiteX6" fmla="*/ 207139 w 5436592"/>
              <a:gd name="connsiteY6" fmla="*/ 2071392 h 2071392"/>
              <a:gd name="connsiteX7" fmla="*/ 0 w 5436592"/>
              <a:gd name="connsiteY7" fmla="*/ 1864253 h 2071392"/>
              <a:gd name="connsiteX8" fmla="*/ 0 w 5436592"/>
              <a:gd name="connsiteY8" fmla="*/ 207139 h 2071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36592" h="2071392">
                <a:moveTo>
                  <a:pt x="0" y="207139"/>
                </a:moveTo>
                <a:cubicBezTo>
                  <a:pt x="0" y="92739"/>
                  <a:pt x="92739" y="0"/>
                  <a:pt x="207139" y="0"/>
                </a:cubicBezTo>
                <a:lnTo>
                  <a:pt x="5229453" y="0"/>
                </a:lnTo>
                <a:cubicBezTo>
                  <a:pt x="5343853" y="0"/>
                  <a:pt x="5436592" y="92739"/>
                  <a:pt x="5436592" y="207139"/>
                </a:cubicBezTo>
                <a:lnTo>
                  <a:pt x="5436592" y="1864253"/>
                </a:lnTo>
                <a:cubicBezTo>
                  <a:pt x="5436592" y="1978653"/>
                  <a:pt x="5343853" y="2071392"/>
                  <a:pt x="5229453" y="2071392"/>
                </a:cubicBezTo>
                <a:lnTo>
                  <a:pt x="207139" y="2071392"/>
                </a:lnTo>
                <a:cubicBezTo>
                  <a:pt x="92739" y="2071392"/>
                  <a:pt x="0" y="1978653"/>
                  <a:pt x="0" y="1864253"/>
                </a:cubicBezTo>
                <a:lnTo>
                  <a:pt x="0" y="20713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3273" tIns="203273" rIns="203273" bIns="203273" numCol="1" spcCol="1270" anchor="ctr" anchorCtr="0">
            <a:noAutofit/>
          </a:bodyPr>
          <a:lstStyle/>
          <a:p>
            <a:pPr algn="ctr" defTabSz="1807360">
              <a:lnSpc>
                <a:spcPct val="90000"/>
              </a:lnSpc>
              <a:spcBef>
                <a:spcPct val="0"/>
              </a:spcBef>
              <a:spcAft>
                <a:spcPct val="35000"/>
              </a:spcAft>
              <a:defRPr/>
            </a:pPr>
            <a:r>
              <a:rPr lang="en-GB" sz="1403">
                <a:solidFill>
                  <a:prstClr val="white"/>
                </a:solidFill>
                <a:latin typeface="Segoe UI"/>
              </a:rPr>
              <a:t>FRC Culture Assessment Framework</a:t>
            </a:r>
          </a:p>
        </p:txBody>
      </p:sp>
      <p:sp>
        <p:nvSpPr>
          <p:cNvPr id="6" name="Slide Number Placeholder 5">
            <a:extLst>
              <a:ext uri="{FF2B5EF4-FFF2-40B4-BE49-F238E27FC236}">
                <a16:creationId xmlns:a16="http://schemas.microsoft.com/office/drawing/2014/main" id="{EE8B42D2-0F00-E441-F0B9-E1CA667BA48E}"/>
              </a:ext>
            </a:extLst>
          </p:cNvPr>
          <p:cNvSpPr>
            <a:spLocks noGrp="1"/>
          </p:cNvSpPr>
          <p:nvPr>
            <p:ph type="sldNum" sz="quarter" idx="12"/>
          </p:nvPr>
        </p:nvSpPr>
        <p:spPr/>
        <p:txBody>
          <a:bodyPr/>
          <a:lstStyle/>
          <a:p>
            <a:pPr defTabSz="916137"/>
            <a:fld id="{B6F15528-21DE-4FAA-801E-634DDDAF4B2B}" type="slidenum">
              <a:rPr lang="en-GB">
                <a:solidFill>
                  <a:prstClr val="black"/>
                </a:solidFill>
                <a:latin typeface="Segoe UI"/>
              </a:rPr>
              <a:pPr defTabSz="916137"/>
              <a:t>40</a:t>
            </a:fld>
            <a:endParaRPr lang="en-GB">
              <a:solidFill>
                <a:prstClr val="black"/>
              </a:solidFill>
              <a:latin typeface="Segoe UI"/>
            </a:endParaRPr>
          </a:p>
        </p:txBody>
      </p:sp>
      <p:pic>
        <p:nvPicPr>
          <p:cNvPr id="4" name="Content Placeholder 8">
            <a:extLst>
              <a:ext uri="{FF2B5EF4-FFF2-40B4-BE49-F238E27FC236}">
                <a16:creationId xmlns:a16="http://schemas.microsoft.com/office/drawing/2014/main" id="{1A0C3B85-513E-33ED-527F-CB6C85AA0D83}"/>
              </a:ext>
            </a:extLst>
          </p:cNvPr>
          <p:cNvPicPr>
            <a:picLocks noChangeAspect="1"/>
          </p:cNvPicPr>
          <p:nvPr/>
        </p:nvPicPr>
        <p:blipFill>
          <a:blip r:embed="rId4"/>
          <a:stretch>
            <a:fillRect/>
          </a:stretch>
        </p:blipFill>
        <p:spPr>
          <a:xfrm>
            <a:off x="728620" y="4381295"/>
            <a:ext cx="4290967" cy="1240727"/>
          </a:xfrm>
          <a:prstGeom prst="rect">
            <a:avLst/>
          </a:prstGeom>
        </p:spPr>
      </p:pic>
      <p:grpSp>
        <p:nvGrpSpPr>
          <p:cNvPr id="7" name="Group 6">
            <a:extLst>
              <a:ext uri="{FF2B5EF4-FFF2-40B4-BE49-F238E27FC236}">
                <a16:creationId xmlns:a16="http://schemas.microsoft.com/office/drawing/2014/main" id="{8E19FC94-EB73-A7FB-8C33-D4779A4B07FD}"/>
              </a:ext>
            </a:extLst>
          </p:cNvPr>
          <p:cNvGrpSpPr/>
          <p:nvPr/>
        </p:nvGrpSpPr>
        <p:grpSpPr>
          <a:xfrm>
            <a:off x="683397" y="2670303"/>
            <a:ext cx="4326011" cy="1441953"/>
            <a:chOff x="864872" y="423098"/>
            <a:chExt cx="5021592" cy="1820112"/>
          </a:xfrm>
          <a:solidFill>
            <a:schemeClr val="accent2"/>
          </a:solidFill>
        </p:grpSpPr>
        <p:sp>
          <p:nvSpPr>
            <p:cNvPr id="8" name="Rectangle: Rounded Corners 7">
              <a:extLst>
                <a:ext uri="{FF2B5EF4-FFF2-40B4-BE49-F238E27FC236}">
                  <a16:creationId xmlns:a16="http://schemas.microsoft.com/office/drawing/2014/main" id="{C4E488F5-D81C-D005-5EA8-0F8CD11AC2F9}"/>
                </a:ext>
              </a:extLst>
            </p:cNvPr>
            <p:cNvSpPr/>
            <p:nvPr/>
          </p:nvSpPr>
          <p:spPr>
            <a:xfrm>
              <a:off x="864872" y="423098"/>
              <a:ext cx="5021592" cy="1820112"/>
            </a:xfrm>
            <a:prstGeom prst="roundRect">
              <a:avLst/>
            </a:pr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pPr defTabSz="916137"/>
              <a:endParaRPr lang="en-US" sz="1803">
                <a:solidFill>
                  <a:prstClr val="white"/>
                </a:solidFill>
                <a:latin typeface="Segoe UI"/>
              </a:endParaRPr>
            </a:p>
          </p:txBody>
        </p:sp>
        <p:sp>
          <p:nvSpPr>
            <p:cNvPr id="9" name="Rectangle: Rounded Corners 4">
              <a:extLst>
                <a:ext uri="{FF2B5EF4-FFF2-40B4-BE49-F238E27FC236}">
                  <a16:creationId xmlns:a16="http://schemas.microsoft.com/office/drawing/2014/main" id="{3B04AA74-D6A4-BBB2-9464-4AA90833C811}"/>
                </a:ext>
              </a:extLst>
            </p:cNvPr>
            <p:cNvSpPr txBox="1"/>
            <p:nvPr/>
          </p:nvSpPr>
          <p:spPr>
            <a:xfrm>
              <a:off x="1183891" y="714263"/>
              <a:ext cx="4347902" cy="133651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72898" tIns="72898" rIns="72898" bIns="72898" numCol="1" spcCol="1270" anchor="ctr" anchorCtr="0">
              <a:noAutofit/>
            </a:bodyPr>
            <a:lstStyle/>
            <a:p>
              <a:pPr defTabSz="850523">
                <a:lnSpc>
                  <a:spcPct val="90000"/>
                </a:lnSpc>
                <a:spcBef>
                  <a:spcPct val="0"/>
                </a:spcBef>
                <a:spcAft>
                  <a:spcPct val="35000"/>
                </a:spcAft>
                <a:defRPr/>
              </a:pPr>
              <a:r>
                <a:rPr lang="en-ZA" sz="1403" b="1">
                  <a:solidFill>
                    <a:prstClr val="white"/>
                  </a:solidFill>
                  <a:latin typeface="Segoe UI"/>
                </a:rPr>
                <a:t>ISQM 1</a:t>
              </a:r>
              <a:r>
                <a:rPr lang="en-ZA" sz="1403">
                  <a:solidFill>
                    <a:prstClr val="white"/>
                  </a:solidFill>
                  <a:latin typeface="Segoe UI"/>
                </a:rPr>
                <a:t> requires a firm to demonstrate its commitment to quality through embedding a culture which recognises and enforces its public interest purpose, as well as professional and ethical behaviour.</a:t>
              </a:r>
              <a:endParaRPr lang="en-US" sz="1403">
                <a:solidFill>
                  <a:prstClr val="white"/>
                </a:solidFill>
                <a:latin typeface="Segoe UI"/>
              </a:endParaRPr>
            </a:p>
          </p:txBody>
        </p:sp>
      </p:grpSp>
      <p:sp>
        <p:nvSpPr>
          <p:cNvPr id="5" name="Footer Placeholder 4">
            <a:extLst>
              <a:ext uri="{FF2B5EF4-FFF2-40B4-BE49-F238E27FC236}">
                <a16:creationId xmlns:a16="http://schemas.microsoft.com/office/drawing/2014/main" id="{8B622EF4-6B89-0E5C-0920-88096736F5B5}"/>
              </a:ext>
            </a:extLst>
          </p:cNvPr>
          <p:cNvSpPr>
            <a:spLocks noGrp="1"/>
          </p:cNvSpPr>
          <p:nvPr>
            <p:ph type="ftr" sz="quarter" idx="13"/>
          </p:nvPr>
        </p:nvSpPr>
        <p:spPr/>
        <p:txBody>
          <a:bodyPr/>
          <a:lstStyle/>
          <a:p>
            <a:pPr defTabSz="916137"/>
            <a:r>
              <a:rPr lang="en-GB">
                <a:solidFill>
                  <a:prstClr val="black"/>
                </a:solidFill>
                <a:latin typeface="Segoe UI"/>
              </a:rPr>
              <a:t>IESBA Meeting | Firm Culture &amp; Governance | March 2024</a:t>
            </a:r>
          </a:p>
        </p:txBody>
      </p:sp>
    </p:spTree>
    <p:extLst>
      <p:ext uri="{BB962C8B-B14F-4D97-AF65-F5344CB8AC3E}">
        <p14:creationId xmlns:p14="http://schemas.microsoft.com/office/powerpoint/2010/main" val="39641369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188AD-356C-3F72-75F3-425C108AA3EF}"/>
              </a:ext>
            </a:extLst>
          </p:cNvPr>
          <p:cNvSpPr>
            <a:spLocks noGrp="1"/>
          </p:cNvSpPr>
          <p:nvPr>
            <p:ph type="title"/>
          </p:nvPr>
        </p:nvSpPr>
        <p:spPr/>
        <p:txBody>
          <a:bodyPr/>
          <a:lstStyle/>
          <a:p>
            <a:r>
              <a:rPr lang="en-GB"/>
              <a:t>FRC Culture &amp; Conduct Work Stream</a:t>
            </a:r>
          </a:p>
        </p:txBody>
      </p:sp>
      <p:sp>
        <p:nvSpPr>
          <p:cNvPr id="3" name="Text Placeholder 2">
            <a:extLst>
              <a:ext uri="{FF2B5EF4-FFF2-40B4-BE49-F238E27FC236}">
                <a16:creationId xmlns:a16="http://schemas.microsoft.com/office/drawing/2014/main" id="{AECE8E86-9394-4D71-13F3-F9B32BABD94E}"/>
              </a:ext>
            </a:extLst>
          </p:cNvPr>
          <p:cNvSpPr>
            <a:spLocks noGrp="1"/>
          </p:cNvSpPr>
          <p:nvPr>
            <p:ph type="body" sz="quarter" idx="10"/>
          </p:nvPr>
        </p:nvSpPr>
        <p:spPr/>
        <p:txBody>
          <a:bodyPr/>
          <a:lstStyle/>
          <a:p>
            <a:r>
              <a:rPr lang="en-GB"/>
              <a:t>Timeline of key activities</a:t>
            </a:r>
          </a:p>
        </p:txBody>
      </p:sp>
      <p:sp>
        <p:nvSpPr>
          <p:cNvPr id="4" name="Footer Placeholder 3">
            <a:extLst>
              <a:ext uri="{FF2B5EF4-FFF2-40B4-BE49-F238E27FC236}">
                <a16:creationId xmlns:a16="http://schemas.microsoft.com/office/drawing/2014/main" id="{89E9301A-97A3-F1A7-C0B2-CD96D8E630E9}"/>
              </a:ext>
            </a:extLst>
          </p:cNvPr>
          <p:cNvSpPr>
            <a:spLocks noGrp="1"/>
          </p:cNvSpPr>
          <p:nvPr>
            <p:ph type="ftr" sz="quarter" idx="11"/>
          </p:nvPr>
        </p:nvSpPr>
        <p:spPr/>
        <p:txBody>
          <a:bodyPr/>
          <a:lstStyle/>
          <a:p>
            <a:pPr defTabSz="916137"/>
            <a:r>
              <a:rPr lang="en-GB">
                <a:solidFill>
                  <a:prstClr val="black"/>
                </a:solidFill>
                <a:latin typeface="Segoe UI"/>
              </a:rPr>
              <a:t>IESBA Meeting | Firm Culture &amp; Governance | March 2024</a:t>
            </a:r>
          </a:p>
        </p:txBody>
      </p:sp>
      <p:sp>
        <p:nvSpPr>
          <p:cNvPr id="5" name="Slide Number Placeholder 4">
            <a:extLst>
              <a:ext uri="{FF2B5EF4-FFF2-40B4-BE49-F238E27FC236}">
                <a16:creationId xmlns:a16="http://schemas.microsoft.com/office/drawing/2014/main" id="{01EA2E3A-7A04-CDFF-6540-234D20E0DFBF}"/>
              </a:ext>
            </a:extLst>
          </p:cNvPr>
          <p:cNvSpPr>
            <a:spLocks noGrp="1"/>
          </p:cNvSpPr>
          <p:nvPr>
            <p:ph type="sldNum" sz="quarter" idx="12"/>
          </p:nvPr>
        </p:nvSpPr>
        <p:spPr/>
        <p:txBody>
          <a:bodyPr/>
          <a:lstStyle/>
          <a:p>
            <a:pPr defTabSz="916137"/>
            <a:fld id="{B6F15528-21DE-4FAA-801E-634DDDAF4B2B}" type="slidenum">
              <a:rPr lang="en-GB">
                <a:solidFill>
                  <a:prstClr val="black"/>
                </a:solidFill>
                <a:latin typeface="Segoe UI"/>
              </a:rPr>
              <a:pPr defTabSz="916137"/>
              <a:t>41</a:t>
            </a:fld>
            <a:endParaRPr lang="en-GB">
              <a:solidFill>
                <a:prstClr val="black"/>
              </a:solidFill>
              <a:latin typeface="Segoe UI"/>
            </a:endParaRPr>
          </a:p>
        </p:txBody>
      </p:sp>
      <p:sp>
        <p:nvSpPr>
          <p:cNvPr id="6" name="Content Placeholder 5">
            <a:extLst>
              <a:ext uri="{FF2B5EF4-FFF2-40B4-BE49-F238E27FC236}">
                <a16:creationId xmlns:a16="http://schemas.microsoft.com/office/drawing/2014/main" id="{8324552A-D408-D76D-5377-B06299CEFA4E}"/>
              </a:ext>
            </a:extLst>
          </p:cNvPr>
          <p:cNvSpPr>
            <a:spLocks noGrp="1"/>
          </p:cNvSpPr>
          <p:nvPr>
            <p:ph sz="quarter" idx="13"/>
          </p:nvPr>
        </p:nvSpPr>
        <p:spPr>
          <a:xfrm>
            <a:off x="465824" y="1292714"/>
            <a:ext cx="11121984" cy="4811415"/>
          </a:xfrm>
        </p:spPr>
        <p:txBody>
          <a:bodyPr/>
          <a:lstStyle/>
          <a:p>
            <a:r>
              <a:rPr lang="en-GB" sz="1803" kern="100">
                <a:latin typeface="Arial" panose="020B0604020202020204" pitchFamily="34" charset="0"/>
                <a:ea typeface="Calibri" panose="020F0502020204030204" pitchFamily="34" charset="0"/>
                <a:cs typeface="Times New Roman" panose="02020603050405020304" pitchFamily="18" charset="0"/>
              </a:rPr>
              <a:t>2018: Culture thematic review</a:t>
            </a:r>
          </a:p>
          <a:p>
            <a:r>
              <a:rPr lang="en-GB" sz="1803" kern="100">
                <a:latin typeface="Arial" panose="020B0604020202020204" pitchFamily="34" charset="0"/>
                <a:ea typeface="Calibri" panose="020F0502020204030204" pitchFamily="34" charset="0"/>
                <a:cs typeface="Times New Roman" panose="02020603050405020304" pitchFamily="18" charset="0"/>
              </a:rPr>
              <a:t>2021: Conference and Collection of Perspectives</a:t>
            </a:r>
          </a:p>
          <a:p>
            <a:r>
              <a:rPr lang="en-GB" sz="1803" kern="100">
                <a:latin typeface="Arial" panose="020B0604020202020204" pitchFamily="34" charset="0"/>
                <a:ea typeface="Calibri" panose="020F0502020204030204" pitchFamily="34" charset="0"/>
                <a:cs typeface="Times New Roman" panose="02020603050405020304" pitchFamily="18" charset="0"/>
              </a:rPr>
              <a:t>2021: created FRC framework for culture assessment</a:t>
            </a:r>
          </a:p>
          <a:p>
            <a:r>
              <a:rPr lang="en-GB" sz="1803" kern="100">
                <a:latin typeface="Arial" panose="020B0604020202020204" pitchFamily="34" charset="0"/>
                <a:ea typeface="Calibri" panose="020F0502020204030204" pitchFamily="34" charset="0"/>
                <a:cs typeface="Times New Roman" panose="02020603050405020304" pitchFamily="18" charset="0"/>
              </a:rPr>
              <a:t>2022: thematic review on scepticism and challenge </a:t>
            </a:r>
          </a:p>
          <a:p>
            <a:r>
              <a:rPr lang="en-GB" sz="1803" kern="100">
                <a:latin typeface="Arial" panose="020B0604020202020204" pitchFamily="34" charset="0"/>
                <a:ea typeface="Calibri" panose="020F0502020204030204" pitchFamily="34" charset="0"/>
                <a:cs typeface="Times New Roman" panose="02020603050405020304" pitchFamily="18" charset="0"/>
              </a:rPr>
              <a:t>2022: externally commissioned focus groups &amp; academic research</a:t>
            </a:r>
          </a:p>
          <a:p>
            <a:r>
              <a:rPr lang="en-GB" sz="1803" kern="100">
                <a:latin typeface="Arial" panose="020B0604020202020204" pitchFamily="34" charset="0"/>
                <a:ea typeface="Calibri" panose="020F0502020204030204" pitchFamily="34" charset="0"/>
                <a:cs typeface="Times New Roman" panose="02020603050405020304" pitchFamily="18" charset="0"/>
              </a:rPr>
              <a:t>2022: first annual assessment of audit firm culture </a:t>
            </a:r>
          </a:p>
          <a:p>
            <a:r>
              <a:rPr lang="en-GB" sz="1803" kern="100">
                <a:latin typeface="Arial" panose="020B0604020202020204" pitchFamily="34" charset="0"/>
                <a:ea typeface="Calibri" panose="020F0502020204030204" pitchFamily="34" charset="0"/>
                <a:cs typeface="Times New Roman" panose="02020603050405020304" pitchFamily="18" charset="0"/>
              </a:rPr>
              <a:t>2023: first annual assessment of speak up culture</a:t>
            </a:r>
          </a:p>
          <a:p>
            <a:r>
              <a:rPr lang="en-GB" sz="1803" kern="100">
                <a:latin typeface="Arial" panose="020B0604020202020204" pitchFamily="34" charset="0"/>
                <a:ea typeface="Calibri" panose="020F0502020204030204" pitchFamily="34" charset="0"/>
                <a:cs typeface="Times New Roman" panose="02020603050405020304" pitchFamily="18" charset="0"/>
              </a:rPr>
              <a:t>2023: FRC Audit Firm Survey</a:t>
            </a:r>
          </a:p>
          <a:p>
            <a:endParaRPr lang="en-GB" sz="1803" kern="100">
              <a:latin typeface="Arial" panose="020B0604020202020204" pitchFamily="34" charset="0"/>
              <a:ea typeface="Calibri" panose="020F0502020204030204" pitchFamily="34" charset="0"/>
              <a:cs typeface="Times New Roman" panose="02020603050405020304" pitchFamily="18" charset="0"/>
            </a:endParaRPr>
          </a:p>
          <a:p>
            <a:endParaRPr lang="en-GB" sz="1803" kern="100">
              <a:latin typeface="Arial" panose="020B0604020202020204" pitchFamily="34" charset="0"/>
              <a:ea typeface="Calibri" panose="020F0502020204030204" pitchFamily="34" charset="0"/>
              <a:cs typeface="Times New Roman" panose="02020603050405020304" pitchFamily="18" charset="0"/>
            </a:endParaRPr>
          </a:p>
          <a:p>
            <a:endParaRPr lang="en-GB"/>
          </a:p>
        </p:txBody>
      </p:sp>
      <p:sp>
        <p:nvSpPr>
          <p:cNvPr id="7" name="Text Placeholder 6">
            <a:extLst>
              <a:ext uri="{FF2B5EF4-FFF2-40B4-BE49-F238E27FC236}">
                <a16:creationId xmlns:a16="http://schemas.microsoft.com/office/drawing/2014/main" id="{0EC6CD8E-21F8-2EBB-ED91-3C8CBBEA8743}"/>
              </a:ext>
            </a:extLst>
          </p:cNvPr>
          <p:cNvSpPr>
            <a:spLocks noGrp="1"/>
          </p:cNvSpPr>
          <p:nvPr>
            <p:ph type="body" sz="quarter" idx="14"/>
          </p:nvPr>
        </p:nvSpPr>
        <p:spPr/>
        <p:txBody>
          <a:bodyPr/>
          <a:lstStyle/>
          <a:p>
            <a:endParaRPr lang="en-GB"/>
          </a:p>
        </p:txBody>
      </p:sp>
      <p:pic>
        <p:nvPicPr>
          <p:cNvPr id="9" name="Picture 8">
            <a:extLst>
              <a:ext uri="{FF2B5EF4-FFF2-40B4-BE49-F238E27FC236}">
                <a16:creationId xmlns:a16="http://schemas.microsoft.com/office/drawing/2014/main" id="{B2BB6958-3296-34BC-A940-D0790BA9DB5F}"/>
              </a:ext>
            </a:extLst>
          </p:cNvPr>
          <p:cNvPicPr>
            <a:picLocks noChangeAspect="1"/>
          </p:cNvPicPr>
          <p:nvPr/>
        </p:nvPicPr>
        <p:blipFill>
          <a:blip r:embed="rId2"/>
          <a:stretch>
            <a:fillRect/>
          </a:stretch>
        </p:blipFill>
        <p:spPr>
          <a:xfrm>
            <a:off x="583834" y="3879415"/>
            <a:ext cx="1646749" cy="2312102"/>
          </a:xfrm>
          <a:prstGeom prst="rect">
            <a:avLst/>
          </a:prstGeom>
        </p:spPr>
      </p:pic>
      <p:pic>
        <p:nvPicPr>
          <p:cNvPr id="11" name="Picture 10">
            <a:extLst>
              <a:ext uri="{FF2B5EF4-FFF2-40B4-BE49-F238E27FC236}">
                <a16:creationId xmlns:a16="http://schemas.microsoft.com/office/drawing/2014/main" id="{39E65462-CF7B-BA67-102D-950635242855}"/>
              </a:ext>
            </a:extLst>
          </p:cNvPr>
          <p:cNvPicPr>
            <a:picLocks noChangeAspect="1"/>
          </p:cNvPicPr>
          <p:nvPr/>
        </p:nvPicPr>
        <p:blipFill>
          <a:blip r:embed="rId3"/>
          <a:stretch>
            <a:fillRect/>
          </a:stretch>
        </p:blipFill>
        <p:spPr>
          <a:xfrm>
            <a:off x="6140584" y="3878141"/>
            <a:ext cx="1624878" cy="2303196"/>
          </a:xfrm>
          <a:prstGeom prst="rect">
            <a:avLst/>
          </a:prstGeom>
        </p:spPr>
      </p:pic>
      <p:pic>
        <p:nvPicPr>
          <p:cNvPr id="13" name="Picture 12">
            <a:extLst>
              <a:ext uri="{FF2B5EF4-FFF2-40B4-BE49-F238E27FC236}">
                <a16:creationId xmlns:a16="http://schemas.microsoft.com/office/drawing/2014/main" id="{AE4337BB-EBAC-0BA0-3630-816371280BEC}"/>
              </a:ext>
            </a:extLst>
          </p:cNvPr>
          <p:cNvPicPr>
            <a:picLocks noChangeAspect="1"/>
          </p:cNvPicPr>
          <p:nvPr/>
        </p:nvPicPr>
        <p:blipFill>
          <a:blip r:embed="rId4"/>
          <a:stretch>
            <a:fillRect/>
          </a:stretch>
        </p:blipFill>
        <p:spPr>
          <a:xfrm>
            <a:off x="2496196" y="3895453"/>
            <a:ext cx="3317341" cy="2296849"/>
          </a:xfrm>
          <a:prstGeom prst="rect">
            <a:avLst/>
          </a:prstGeom>
        </p:spPr>
      </p:pic>
      <p:pic>
        <p:nvPicPr>
          <p:cNvPr id="15" name="Picture 14">
            <a:extLst>
              <a:ext uri="{FF2B5EF4-FFF2-40B4-BE49-F238E27FC236}">
                <a16:creationId xmlns:a16="http://schemas.microsoft.com/office/drawing/2014/main" id="{BE04D589-44F6-9747-CA98-AFB2B754A243}"/>
              </a:ext>
            </a:extLst>
          </p:cNvPr>
          <p:cNvPicPr>
            <a:picLocks noChangeAspect="1"/>
          </p:cNvPicPr>
          <p:nvPr/>
        </p:nvPicPr>
        <p:blipFill>
          <a:blip r:embed="rId5"/>
          <a:stretch>
            <a:fillRect/>
          </a:stretch>
        </p:blipFill>
        <p:spPr>
          <a:xfrm>
            <a:off x="8028844" y="3879477"/>
            <a:ext cx="1597233" cy="2291682"/>
          </a:xfrm>
          <a:prstGeom prst="rect">
            <a:avLst/>
          </a:prstGeom>
        </p:spPr>
      </p:pic>
      <p:pic>
        <p:nvPicPr>
          <p:cNvPr id="1026" name="Picture 2">
            <a:extLst>
              <a:ext uri="{FF2B5EF4-FFF2-40B4-BE49-F238E27FC236}">
                <a16:creationId xmlns:a16="http://schemas.microsoft.com/office/drawing/2014/main" id="{FDE1A32F-09D1-0951-1111-6783A4D4D9E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864799" y="3910014"/>
            <a:ext cx="1618314" cy="2291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01199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4373C-F1CE-AAFB-A6ED-8CFED19B620A}"/>
              </a:ext>
            </a:extLst>
          </p:cNvPr>
          <p:cNvSpPr>
            <a:spLocks noGrp="1"/>
          </p:cNvSpPr>
          <p:nvPr>
            <p:ph type="title"/>
          </p:nvPr>
        </p:nvSpPr>
        <p:spPr/>
        <p:txBody>
          <a:bodyPr/>
          <a:lstStyle/>
          <a:p>
            <a:r>
              <a:rPr lang="en-GB"/>
              <a:t>FRC Culture &amp; Conduct Work Stream</a:t>
            </a:r>
          </a:p>
        </p:txBody>
      </p:sp>
      <p:sp>
        <p:nvSpPr>
          <p:cNvPr id="3" name="Text Placeholder 2">
            <a:extLst>
              <a:ext uri="{FF2B5EF4-FFF2-40B4-BE49-F238E27FC236}">
                <a16:creationId xmlns:a16="http://schemas.microsoft.com/office/drawing/2014/main" id="{76342947-5291-2F34-3F7A-83BFF6329513}"/>
              </a:ext>
            </a:extLst>
          </p:cNvPr>
          <p:cNvSpPr>
            <a:spLocks noGrp="1"/>
          </p:cNvSpPr>
          <p:nvPr>
            <p:ph type="body" sz="quarter" idx="10"/>
          </p:nvPr>
        </p:nvSpPr>
        <p:spPr/>
        <p:txBody>
          <a:bodyPr/>
          <a:lstStyle/>
          <a:p>
            <a:r>
              <a:rPr lang="en-GB"/>
              <a:t>Challenges &amp; learnings</a:t>
            </a:r>
          </a:p>
        </p:txBody>
      </p:sp>
      <p:sp>
        <p:nvSpPr>
          <p:cNvPr id="4" name="Footer Placeholder 3">
            <a:extLst>
              <a:ext uri="{FF2B5EF4-FFF2-40B4-BE49-F238E27FC236}">
                <a16:creationId xmlns:a16="http://schemas.microsoft.com/office/drawing/2014/main" id="{86E5B24B-9B94-649C-E7FE-37D1A683DF4E}"/>
              </a:ext>
            </a:extLst>
          </p:cNvPr>
          <p:cNvSpPr>
            <a:spLocks noGrp="1"/>
          </p:cNvSpPr>
          <p:nvPr>
            <p:ph type="ftr" sz="quarter" idx="11"/>
          </p:nvPr>
        </p:nvSpPr>
        <p:spPr/>
        <p:txBody>
          <a:bodyPr/>
          <a:lstStyle/>
          <a:p>
            <a:pPr defTabSz="916137"/>
            <a:r>
              <a:rPr lang="en-GB">
                <a:solidFill>
                  <a:prstClr val="black"/>
                </a:solidFill>
                <a:latin typeface="Segoe UI"/>
              </a:rPr>
              <a:t>IESBA Meeting | Firm Culture &amp; Governance | March 2024</a:t>
            </a:r>
          </a:p>
        </p:txBody>
      </p:sp>
      <p:sp>
        <p:nvSpPr>
          <p:cNvPr id="5" name="Slide Number Placeholder 4">
            <a:extLst>
              <a:ext uri="{FF2B5EF4-FFF2-40B4-BE49-F238E27FC236}">
                <a16:creationId xmlns:a16="http://schemas.microsoft.com/office/drawing/2014/main" id="{F003BB3F-8407-F89F-FE93-86D1B783373E}"/>
              </a:ext>
            </a:extLst>
          </p:cNvPr>
          <p:cNvSpPr>
            <a:spLocks noGrp="1"/>
          </p:cNvSpPr>
          <p:nvPr>
            <p:ph type="sldNum" sz="quarter" idx="12"/>
          </p:nvPr>
        </p:nvSpPr>
        <p:spPr/>
        <p:txBody>
          <a:bodyPr/>
          <a:lstStyle/>
          <a:p>
            <a:pPr defTabSz="916137"/>
            <a:fld id="{B6F15528-21DE-4FAA-801E-634DDDAF4B2B}" type="slidenum">
              <a:rPr lang="en-GB">
                <a:solidFill>
                  <a:prstClr val="black"/>
                </a:solidFill>
                <a:latin typeface="Segoe UI"/>
              </a:rPr>
              <a:pPr defTabSz="916137"/>
              <a:t>42</a:t>
            </a:fld>
            <a:endParaRPr lang="en-GB">
              <a:solidFill>
                <a:prstClr val="black"/>
              </a:solidFill>
              <a:latin typeface="Segoe UI"/>
            </a:endParaRPr>
          </a:p>
        </p:txBody>
      </p:sp>
      <p:sp>
        <p:nvSpPr>
          <p:cNvPr id="7" name="Text Placeholder 6">
            <a:extLst>
              <a:ext uri="{FF2B5EF4-FFF2-40B4-BE49-F238E27FC236}">
                <a16:creationId xmlns:a16="http://schemas.microsoft.com/office/drawing/2014/main" id="{55726959-D7DB-F055-528B-FB19A693A0A1}"/>
              </a:ext>
            </a:extLst>
          </p:cNvPr>
          <p:cNvSpPr>
            <a:spLocks noGrp="1"/>
          </p:cNvSpPr>
          <p:nvPr>
            <p:ph type="body" sz="quarter" idx="14"/>
          </p:nvPr>
        </p:nvSpPr>
        <p:spPr/>
        <p:txBody>
          <a:bodyPr/>
          <a:lstStyle/>
          <a:p>
            <a:endParaRPr lang="en-GB"/>
          </a:p>
        </p:txBody>
      </p:sp>
      <p:sp>
        <p:nvSpPr>
          <p:cNvPr id="10" name="Content Placeholder 9">
            <a:extLst>
              <a:ext uri="{FF2B5EF4-FFF2-40B4-BE49-F238E27FC236}">
                <a16:creationId xmlns:a16="http://schemas.microsoft.com/office/drawing/2014/main" id="{73EF981E-73D9-24D6-86B0-425CC975BD9B}"/>
              </a:ext>
            </a:extLst>
          </p:cNvPr>
          <p:cNvSpPr>
            <a:spLocks noGrp="1"/>
          </p:cNvSpPr>
          <p:nvPr>
            <p:ph sz="quarter" idx="13"/>
          </p:nvPr>
        </p:nvSpPr>
        <p:spPr/>
        <p:txBody>
          <a:bodyPr/>
          <a:lstStyle/>
          <a:p>
            <a:pPr algn="l" rtl="0"/>
            <a:r>
              <a:rPr lang="en-GB" dirty="0"/>
              <a:t>Challenge to why we are doing this work </a:t>
            </a:r>
          </a:p>
          <a:p>
            <a:pPr lvl="2" algn="l" rtl="0"/>
            <a:r>
              <a:rPr lang="en-GB" sz="1603" dirty="0"/>
              <a:t>Need to emphasise importance of culture</a:t>
            </a:r>
          </a:p>
          <a:p>
            <a:pPr lvl="2" algn="l" rtl="0"/>
            <a:r>
              <a:rPr lang="en-GB" sz="1603" dirty="0"/>
              <a:t>Need to clearly set out purpose and scope of our work </a:t>
            </a:r>
          </a:p>
          <a:p>
            <a:endParaRPr lang="en-GB" sz="1803" kern="100" dirty="0">
              <a:latin typeface="Arial" panose="020B0604020202020204" pitchFamily="34" charset="0"/>
              <a:ea typeface="Calibri" panose="020F0502020204030204" pitchFamily="34" charset="0"/>
              <a:cs typeface="Times New Roman" panose="02020603050405020304" pitchFamily="18" charset="0"/>
            </a:endParaRPr>
          </a:p>
          <a:p>
            <a:pPr algn="l" rtl="0"/>
            <a:r>
              <a:rPr lang="en-GB" dirty="0"/>
              <a:t>Regulatory requirements</a:t>
            </a:r>
          </a:p>
          <a:p>
            <a:pPr algn="l" rtl="0"/>
            <a:endParaRPr lang="en-GB" dirty="0"/>
          </a:p>
          <a:p>
            <a:pPr algn="l" rtl="0"/>
            <a:r>
              <a:rPr lang="en-GB" dirty="0"/>
              <a:t>Culture hard to assess</a:t>
            </a:r>
          </a:p>
          <a:p>
            <a:pPr algn="l" rtl="0"/>
            <a:endParaRPr lang="en-GB" dirty="0"/>
          </a:p>
          <a:p>
            <a:endParaRPr lang="en-GB" dirty="0"/>
          </a:p>
        </p:txBody>
      </p:sp>
    </p:spTree>
    <p:extLst>
      <p:ext uri="{BB962C8B-B14F-4D97-AF65-F5344CB8AC3E}">
        <p14:creationId xmlns:p14="http://schemas.microsoft.com/office/powerpoint/2010/main" val="19388329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F219A8C-3600-4EF0-BC4A-5C953F552D2B}"/>
              </a:ext>
            </a:extLst>
          </p:cNvPr>
          <p:cNvSpPr>
            <a:spLocks noGrp="1"/>
          </p:cNvSpPr>
          <p:nvPr>
            <p:ph type="ftr" sz="quarter" idx="21"/>
          </p:nvPr>
        </p:nvSpPr>
        <p:spPr>
          <a:xfrm>
            <a:off x="814128" y="6550637"/>
            <a:ext cx="4572197" cy="123339"/>
          </a:xfrm>
        </p:spPr>
        <p:txBody>
          <a:bodyPr/>
          <a:lstStyle/>
          <a:p>
            <a:pPr defTabSz="916137"/>
            <a:r>
              <a:rPr lang="en-GB">
                <a:solidFill>
                  <a:prstClr val="black"/>
                </a:solidFill>
                <a:latin typeface="Segoe UI"/>
              </a:rPr>
              <a:t>IESBA Meeting | Firm Culture &amp; Governance | March 2024</a:t>
            </a:r>
          </a:p>
        </p:txBody>
      </p:sp>
      <p:sp>
        <p:nvSpPr>
          <p:cNvPr id="3" name="Slide Number Placeholder 2">
            <a:extLst>
              <a:ext uri="{FF2B5EF4-FFF2-40B4-BE49-F238E27FC236}">
                <a16:creationId xmlns:a16="http://schemas.microsoft.com/office/drawing/2014/main" id="{B6503A79-E9C6-4A2B-8AEC-703174119109}"/>
              </a:ext>
            </a:extLst>
          </p:cNvPr>
          <p:cNvSpPr>
            <a:spLocks noGrp="1"/>
          </p:cNvSpPr>
          <p:nvPr>
            <p:ph type="sldNum" sz="quarter" idx="12"/>
          </p:nvPr>
        </p:nvSpPr>
        <p:spPr/>
        <p:txBody>
          <a:bodyPr/>
          <a:lstStyle/>
          <a:p>
            <a:pPr defTabSz="916137"/>
            <a:fld id="{B6F15528-21DE-4FAA-801E-634DDDAF4B2B}" type="slidenum">
              <a:rPr lang="en-GB">
                <a:solidFill>
                  <a:prstClr val="black"/>
                </a:solidFill>
                <a:latin typeface="Segoe UI"/>
              </a:rPr>
              <a:pPr defTabSz="916137"/>
              <a:t>43</a:t>
            </a:fld>
            <a:endParaRPr lang="en-GB">
              <a:solidFill>
                <a:prstClr val="black"/>
              </a:solidFill>
              <a:latin typeface="Segoe UI"/>
            </a:endParaRPr>
          </a:p>
        </p:txBody>
      </p:sp>
      <p:sp>
        <p:nvSpPr>
          <p:cNvPr id="6" name="Title 5" descr="Layout with grey margin">
            <a:extLst>
              <a:ext uri="{FF2B5EF4-FFF2-40B4-BE49-F238E27FC236}">
                <a16:creationId xmlns:a16="http://schemas.microsoft.com/office/drawing/2014/main" id="{44AD3F89-70A8-4844-8B7A-54C7494ED8AD}"/>
              </a:ext>
            </a:extLst>
          </p:cNvPr>
          <p:cNvSpPr>
            <a:spLocks noGrp="1"/>
          </p:cNvSpPr>
          <p:nvPr>
            <p:ph type="title"/>
          </p:nvPr>
        </p:nvSpPr>
        <p:spPr/>
        <p:txBody>
          <a:bodyPr/>
          <a:lstStyle/>
          <a:p>
            <a:r>
              <a:rPr lang="en-GB" noProof="0"/>
              <a:t>Q&amp;A discussion</a:t>
            </a:r>
          </a:p>
        </p:txBody>
      </p:sp>
      <p:pic>
        <p:nvPicPr>
          <p:cNvPr id="9" name="Picture 8" descr="White letters on a white background&#10;&#10;Description automatically generated">
            <a:extLst>
              <a:ext uri="{FF2B5EF4-FFF2-40B4-BE49-F238E27FC236}">
                <a16:creationId xmlns:a16="http://schemas.microsoft.com/office/drawing/2014/main" id="{4C3BBFF1-E6D8-6A57-29E4-46730E54D503}"/>
              </a:ext>
            </a:extLst>
          </p:cNvPr>
          <p:cNvPicPr>
            <a:picLocks noChangeAspect="1"/>
          </p:cNvPicPr>
          <p:nvPr/>
        </p:nvPicPr>
        <p:blipFill>
          <a:blip r:embed="rId2"/>
          <a:stretch>
            <a:fillRect/>
          </a:stretch>
        </p:blipFill>
        <p:spPr>
          <a:xfrm>
            <a:off x="2269550" y="1549774"/>
            <a:ext cx="6505353" cy="3571276"/>
          </a:xfrm>
          <a:prstGeom prst="rect">
            <a:avLst/>
          </a:prstGeom>
        </p:spPr>
      </p:pic>
    </p:spTree>
    <p:extLst>
      <p:ext uri="{BB962C8B-B14F-4D97-AF65-F5344CB8AC3E}">
        <p14:creationId xmlns:p14="http://schemas.microsoft.com/office/powerpoint/2010/main" val="13517120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Placeholder 97">
            <a:extLst>
              <a:ext uri="{FF2B5EF4-FFF2-40B4-BE49-F238E27FC236}">
                <a16:creationId xmlns:a16="http://schemas.microsoft.com/office/drawing/2014/main" id="{598593F2-1272-4D3B-B579-BAD6B09C28D2}"/>
              </a:ext>
            </a:extLst>
          </p:cNvPr>
          <p:cNvPicPr>
            <a:picLocks noGrp="1" noChangeAspect="1"/>
          </p:cNvPicPr>
          <p:nvPr>
            <p:ph type="pic" sz="quarter" idx="21"/>
          </p:nvPr>
        </p:nvPicPr>
        <p:blipFill rotWithShape="1">
          <a:blip r:embed="rId3" cstate="print">
            <a:extLst>
              <a:ext uri="{28A0092B-C50C-407E-A947-70E740481C1C}">
                <a14:useLocalDpi xmlns:a14="http://schemas.microsoft.com/office/drawing/2010/main" val="0"/>
              </a:ext>
            </a:extLst>
          </a:blip>
          <a:srcRect/>
          <a:stretch/>
        </p:blipFill>
        <p:spPr/>
      </p:pic>
      <p:sp>
        <p:nvSpPr>
          <p:cNvPr id="35" name="Title 34">
            <a:extLst>
              <a:ext uri="{FF2B5EF4-FFF2-40B4-BE49-F238E27FC236}">
                <a16:creationId xmlns:a16="http://schemas.microsoft.com/office/drawing/2014/main" id="{A61727BE-BCA7-497C-ABED-8CFA21E125B0}"/>
              </a:ext>
            </a:extLst>
          </p:cNvPr>
          <p:cNvSpPr>
            <a:spLocks noGrp="1"/>
          </p:cNvSpPr>
          <p:nvPr>
            <p:ph type="ctrTitle"/>
          </p:nvPr>
        </p:nvSpPr>
        <p:spPr>
          <a:xfrm>
            <a:off x="1413" y="1574162"/>
            <a:ext cx="3645879" cy="1066214"/>
          </a:xfrm>
        </p:spPr>
        <p:txBody>
          <a:bodyPr/>
          <a:lstStyle/>
          <a:p>
            <a:r>
              <a:rPr lang="en-GB"/>
              <a:t>Closing remarks</a:t>
            </a:r>
            <a:endParaRPr lang="en-GB" noProof="0"/>
          </a:p>
        </p:txBody>
      </p:sp>
      <p:sp>
        <p:nvSpPr>
          <p:cNvPr id="14" name="Text Placeholder 55">
            <a:extLst>
              <a:ext uri="{FF2B5EF4-FFF2-40B4-BE49-F238E27FC236}">
                <a16:creationId xmlns:a16="http://schemas.microsoft.com/office/drawing/2014/main" id="{3823BA03-ADB7-7E5E-9F0A-631E30DC1D36}"/>
              </a:ext>
            </a:extLst>
          </p:cNvPr>
          <p:cNvSpPr txBox="1">
            <a:spLocks/>
          </p:cNvSpPr>
          <p:nvPr/>
        </p:nvSpPr>
        <p:spPr>
          <a:xfrm>
            <a:off x="10400911" y="6367665"/>
            <a:ext cx="1310321" cy="252468"/>
          </a:xfrm>
          <a:prstGeom prst="rect">
            <a:avLst/>
          </a:prstGeom>
        </p:spPr>
        <p:txBody>
          <a:bodyPr vert="horz" lIns="0" tIns="0" rIns="0" bIns="0" rtlCol="0" anchor="ctr">
            <a:noAutofit/>
          </a:bodyPr>
          <a:lstStyle>
            <a:lvl1pPr marL="0">
              <a:lnSpc>
                <a:spcPct val="108000"/>
              </a:lnSpc>
              <a:defRPr sz="1200" b="0">
                <a:solidFill>
                  <a:schemeClr val="tx1"/>
                </a:solidFill>
                <a:latin typeface="+mn-lt"/>
                <a:ea typeface="+mn-ea"/>
                <a:cs typeface="Segoe UI" panose="020B0502040204020203" pitchFamily="34" charset="0"/>
              </a:defRPr>
            </a:lvl1pPr>
            <a:lvl2pPr marL="0" indent="0">
              <a:lnSpc>
                <a:spcPct val="108000"/>
              </a:lnSpc>
              <a:defRPr sz="1200">
                <a:solidFill>
                  <a:srgbClr val="243645"/>
                </a:solidFill>
                <a:latin typeface="+mn-lt"/>
                <a:ea typeface="+mn-ea"/>
                <a:cs typeface="+mn-cs"/>
              </a:defRPr>
            </a:lvl2pPr>
            <a:lvl3pPr marL="159041" indent="-159041">
              <a:lnSpc>
                <a:spcPct val="108000"/>
              </a:lnSpc>
              <a:buClr>
                <a:schemeClr val="accent2"/>
              </a:buClr>
              <a:buFont typeface="Arial" panose="020B0604020202020204" pitchFamily="34" charset="0"/>
              <a:buChar char="•"/>
              <a:defRPr sz="1200">
                <a:solidFill>
                  <a:srgbClr val="243645"/>
                </a:solidFill>
                <a:latin typeface="+mn-lt"/>
                <a:ea typeface="+mn-ea"/>
                <a:cs typeface="+mn-cs"/>
              </a:defRPr>
            </a:lvl3pPr>
            <a:lvl4pPr marL="315292" indent="-156251">
              <a:lnSpc>
                <a:spcPct val="108000"/>
              </a:lnSpc>
              <a:buClr>
                <a:schemeClr val="accent2"/>
              </a:buClr>
              <a:buFont typeface="Arial" panose="020B0604020202020204" pitchFamily="34" charset="0"/>
              <a:buChar char="–"/>
              <a:defRPr sz="1200">
                <a:solidFill>
                  <a:srgbClr val="243645"/>
                </a:solidFill>
                <a:latin typeface="+mn-lt"/>
                <a:ea typeface="+mn-ea"/>
                <a:cs typeface="+mn-cs"/>
              </a:defRPr>
            </a:lvl4pPr>
            <a:lvl5pPr marL="474332" indent="-159041">
              <a:lnSpc>
                <a:spcPct val="108000"/>
              </a:lnSpc>
              <a:buClr>
                <a:schemeClr val="accent2"/>
              </a:buClr>
              <a:buFont typeface="Arial" panose="020B0604020202020204" pitchFamily="34" charset="0"/>
              <a:buChar char="&gt;"/>
              <a:defRPr sz="1200">
                <a:solidFill>
                  <a:srgbClr val="243645"/>
                </a:solidFill>
                <a:latin typeface="+mn-lt"/>
                <a:ea typeface="+mn-ea"/>
                <a:cs typeface="+mn-cs"/>
              </a:defRPr>
            </a:lvl5pPr>
            <a:lvl6pPr marL="0" indent="0" algn="l">
              <a:lnSpc>
                <a:spcPct val="108000"/>
              </a:lnSpc>
              <a:defRPr sz="1200" b="1">
                <a:solidFill>
                  <a:schemeClr val="tx1"/>
                </a:solidFill>
                <a:latin typeface="+mn-lt"/>
                <a:ea typeface="+mn-ea"/>
                <a:cs typeface="+mn-cs"/>
              </a:defRPr>
            </a:lvl6pPr>
            <a:lvl7pPr marL="0" indent="0">
              <a:lnSpc>
                <a:spcPct val="108000"/>
              </a:lnSpc>
              <a:defRPr sz="1200">
                <a:solidFill>
                  <a:schemeClr val="accent1"/>
                </a:solidFill>
                <a:latin typeface="+mn-lt"/>
                <a:ea typeface="+mn-ea"/>
                <a:cs typeface="+mn-cs"/>
              </a:defRPr>
            </a:lvl7pPr>
            <a:lvl8pPr marL="396000" indent="0">
              <a:lnSpc>
                <a:spcPct val="108000"/>
              </a:lnSpc>
              <a:defRPr sz="1200">
                <a:latin typeface="+mn-lt"/>
                <a:ea typeface="+mn-ea"/>
                <a:cs typeface="+mn-cs"/>
              </a:defRPr>
            </a:lvl8pPr>
            <a:lvl9pPr marL="3214301">
              <a:defRPr>
                <a:latin typeface="+mn-lt"/>
                <a:ea typeface="+mn-ea"/>
                <a:cs typeface="+mn-cs"/>
              </a:defRPr>
            </a:lvl9pPr>
          </a:lstStyle>
          <a:p>
            <a:pPr defTabSz="916137"/>
            <a:endParaRPr lang="en-GB" sz="1202" b="1" kern="0">
              <a:solidFill>
                <a:prstClr val="black"/>
              </a:solidFill>
              <a:latin typeface="Segoe UI"/>
            </a:endParaRPr>
          </a:p>
        </p:txBody>
      </p:sp>
    </p:spTree>
    <p:extLst>
      <p:ext uri="{BB962C8B-B14F-4D97-AF65-F5344CB8AC3E}">
        <p14:creationId xmlns:p14="http://schemas.microsoft.com/office/powerpoint/2010/main" val="27347483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sky, outdoor, sunset&#10;&#10;Description automatically generated">
            <a:extLst>
              <a:ext uri="{FF2B5EF4-FFF2-40B4-BE49-F238E27FC236}">
                <a16:creationId xmlns:a16="http://schemas.microsoft.com/office/drawing/2014/main" id="{8414C95C-8F2E-4B7B-B56F-04003C26159A}"/>
              </a:ext>
            </a:extLst>
          </p:cNvPr>
          <p:cNvPicPr>
            <a:picLocks noGrp="1" noChangeAspect="1"/>
          </p:cNvPicPr>
          <p:nvPr>
            <p:ph type="pic" sz="quarter" idx="2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Text Box 20">
            <a:extLst>
              <a:ext uri="{FF2B5EF4-FFF2-40B4-BE49-F238E27FC236}">
                <a16:creationId xmlns:a16="http://schemas.microsoft.com/office/drawing/2014/main" id="{7B0C5499-B218-3275-26FC-308A36735D2F}"/>
              </a:ext>
            </a:extLst>
          </p:cNvPr>
          <p:cNvSpPr txBox="1"/>
          <p:nvPr/>
        </p:nvSpPr>
        <p:spPr>
          <a:xfrm>
            <a:off x="10448153" y="4182331"/>
            <a:ext cx="1529372" cy="2204122"/>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defTabSz="916137"/>
            <a:r>
              <a:rPr lang="en-GB" sz="1202" b="1">
                <a:solidFill>
                  <a:srgbClr val="231F20"/>
                </a:solidFill>
                <a:latin typeface="Segoe UI" panose="020B0502040204020203" pitchFamily="34" charset="0"/>
                <a:ea typeface="Segoe UI" panose="020B0502040204020203" pitchFamily="34" charset="0"/>
                <a:cs typeface="Segoe UI" panose="020B0502040204020203" pitchFamily="34" charset="0"/>
              </a:rPr>
              <a:t>Financial </a:t>
            </a:r>
            <a:br>
              <a:rPr lang="en-GB" sz="1202" b="1">
                <a:solidFill>
                  <a:srgbClr val="231F20"/>
                </a:solidFill>
                <a:latin typeface="Segoe UI" panose="020B0502040204020203" pitchFamily="34" charset="0"/>
                <a:ea typeface="Segoe UI" panose="020B0502040204020203" pitchFamily="34" charset="0"/>
                <a:cs typeface="Segoe UI" panose="020B0502040204020203" pitchFamily="34" charset="0"/>
              </a:rPr>
            </a:br>
            <a:r>
              <a:rPr lang="en-GB" sz="1202" b="1">
                <a:solidFill>
                  <a:srgbClr val="231F20"/>
                </a:solidFill>
                <a:latin typeface="Segoe UI" panose="020B0502040204020203" pitchFamily="34" charset="0"/>
                <a:ea typeface="Segoe UI" panose="020B0502040204020203" pitchFamily="34" charset="0"/>
                <a:cs typeface="Segoe UI" panose="020B0502040204020203" pitchFamily="34" charset="0"/>
              </a:rPr>
              <a:t>Reporting Council </a:t>
            </a:r>
            <a:endParaRPr lang="en-GB" sz="1202">
              <a:solidFill>
                <a:prstClr val="black"/>
              </a:solidFill>
              <a:latin typeface="Segoe UI" panose="020B0502040204020203" pitchFamily="34" charset="0"/>
              <a:ea typeface="Segoe UI" panose="020B0502040204020203" pitchFamily="34" charset="0"/>
              <a:cs typeface="Times New Roman" panose="02020603050405020304" pitchFamily="18" charset="0"/>
            </a:endParaRPr>
          </a:p>
          <a:p>
            <a:pPr defTabSz="916137"/>
            <a:r>
              <a:rPr lang="en-GB" sz="1202">
                <a:solidFill>
                  <a:srgbClr val="231F20"/>
                </a:solidFill>
                <a:latin typeface="Segoe UI" panose="020B0502040204020203" pitchFamily="34" charset="0"/>
                <a:ea typeface="Segoe UI" panose="020B0502040204020203" pitchFamily="34" charset="0"/>
                <a:cs typeface="Segoe UI" panose="020B0502040204020203" pitchFamily="34" charset="0"/>
              </a:rPr>
              <a:t>8th Floor</a:t>
            </a:r>
            <a:endParaRPr lang="en-GB" sz="1202">
              <a:solidFill>
                <a:prstClr val="black"/>
              </a:solidFill>
              <a:latin typeface="Segoe UI" panose="020B0502040204020203" pitchFamily="34" charset="0"/>
              <a:ea typeface="Segoe UI" panose="020B0502040204020203" pitchFamily="34" charset="0"/>
              <a:cs typeface="Times New Roman" panose="02020603050405020304" pitchFamily="18" charset="0"/>
            </a:endParaRPr>
          </a:p>
          <a:p>
            <a:pPr defTabSz="916137"/>
            <a:r>
              <a:rPr lang="en-GB" sz="1202">
                <a:solidFill>
                  <a:srgbClr val="231F20"/>
                </a:solidFill>
                <a:latin typeface="Segoe UI" panose="020B0502040204020203" pitchFamily="34" charset="0"/>
                <a:ea typeface="Segoe UI" panose="020B0502040204020203" pitchFamily="34" charset="0"/>
                <a:cs typeface="Segoe UI" panose="020B0502040204020203" pitchFamily="34" charset="0"/>
              </a:rPr>
              <a:t>125 London Wall London EC2Y 5AS</a:t>
            </a:r>
          </a:p>
          <a:p>
            <a:pPr defTabSz="916137"/>
            <a:r>
              <a:rPr lang="en-GB" sz="1202">
                <a:solidFill>
                  <a:srgbClr val="231F20"/>
                </a:solidFill>
                <a:latin typeface="Segoe UI" panose="020B0502040204020203" pitchFamily="34" charset="0"/>
                <a:ea typeface="Segoe UI" panose="020B0502040204020203" pitchFamily="34" charset="0"/>
                <a:cs typeface="Times New Roman" panose="02020603050405020304" pitchFamily="18" charset="0"/>
              </a:rPr>
              <a:t>+44 (0)20 7492 230</a:t>
            </a:r>
          </a:p>
          <a:p>
            <a:pPr defTabSz="916137"/>
            <a:endParaRPr lang="en-GB" sz="1202">
              <a:solidFill>
                <a:prstClr val="black"/>
              </a:solidFill>
              <a:latin typeface="Segoe UI" panose="020B0502040204020203" pitchFamily="34" charset="0"/>
              <a:ea typeface="Segoe UI" panose="020B0502040204020203" pitchFamily="34" charset="0"/>
              <a:cs typeface="Times New Roman" panose="02020603050405020304" pitchFamily="18" charset="0"/>
            </a:endParaRPr>
          </a:p>
          <a:p>
            <a:pPr defTabSz="916137"/>
            <a:r>
              <a:rPr lang="en-GB" sz="1202" u="sng">
                <a:solidFill>
                  <a:srgbClr val="0097CE"/>
                </a:solidFill>
                <a:latin typeface="Segoe UI Semibold" panose="020B0702040204020203" pitchFamily="34" charset="0"/>
                <a:ea typeface="Segoe UI" panose="020B0502040204020203" pitchFamily="34" charset="0"/>
                <a:cs typeface="Segoe UI Semibold" panose="020B0702040204020203" pitchFamily="34" charset="0"/>
                <a:hlinkClick r:id="rId4">
                  <a:extLst>
                    <a:ext uri="{A12FA001-AC4F-418D-AE19-62706E023703}">
                      <ahyp:hlinkClr xmlns:ahyp="http://schemas.microsoft.com/office/drawing/2018/hyperlinkcolor" val="tx"/>
                    </a:ext>
                  </a:extLst>
                </a:hlinkClick>
              </a:rPr>
              <a:t>www.frc.org.uk</a:t>
            </a:r>
            <a:endParaRPr lang="en-GB" sz="1002">
              <a:solidFill>
                <a:srgbClr val="0097CE"/>
              </a:solidFill>
              <a:latin typeface="Segoe UI Semibold" panose="020B0702040204020203" pitchFamily="34" charset="0"/>
              <a:ea typeface="Segoe UI" panose="020B0502040204020203" pitchFamily="34" charset="0"/>
              <a:cs typeface="Segoe UI Semibold" panose="020B0702040204020203" pitchFamily="34" charset="0"/>
            </a:endParaRPr>
          </a:p>
          <a:p>
            <a:pPr defTabSz="916137"/>
            <a:r>
              <a:rPr lang="en-GB" sz="1202">
                <a:solidFill>
                  <a:srgbClr val="0097CE"/>
                </a:solidFill>
                <a:latin typeface="Segoe UI" panose="020B0502040204020203" pitchFamily="34" charset="0"/>
                <a:ea typeface="Segoe UI" panose="020B0502040204020203" pitchFamily="34" charset="0"/>
                <a:cs typeface="Segoe UI Semibold" panose="020B0702040204020203" pitchFamily="34" charset="0"/>
              </a:rPr>
              <a:t> </a:t>
            </a:r>
            <a:endParaRPr lang="en-GB" sz="1002">
              <a:solidFill>
                <a:prstClr val="black"/>
              </a:solidFill>
              <a:latin typeface="Segoe UI" panose="020B0502040204020203" pitchFamily="34" charset="0"/>
              <a:ea typeface="Segoe UI" panose="020B0502040204020203" pitchFamily="34" charset="0"/>
              <a:cs typeface="Times New Roman" panose="02020603050405020304" pitchFamily="18" charset="0"/>
            </a:endParaRPr>
          </a:p>
          <a:p>
            <a:pPr defTabSz="916137"/>
            <a:r>
              <a:rPr lang="en-GB" sz="1202">
                <a:solidFill>
                  <a:srgbClr val="231F20"/>
                </a:solidFill>
                <a:latin typeface="Segoe UI" panose="020B0502040204020203" pitchFamily="34" charset="0"/>
                <a:ea typeface="Segoe UI" panose="020B0502040204020203" pitchFamily="34" charset="0"/>
                <a:cs typeface="Segoe UI" panose="020B0502040204020203" pitchFamily="34" charset="0"/>
              </a:rPr>
              <a:t>Follow us on</a:t>
            </a:r>
            <a:endParaRPr lang="en-GB" sz="1202">
              <a:solidFill>
                <a:prstClr val="black"/>
              </a:solidFill>
              <a:latin typeface="Segoe UI" panose="020B0502040204020203" pitchFamily="34" charset="0"/>
              <a:ea typeface="Segoe UI" panose="020B0502040204020203" pitchFamily="34" charset="0"/>
              <a:cs typeface="Times New Roman" panose="02020603050405020304" pitchFamily="18" charset="0"/>
            </a:endParaRPr>
          </a:p>
          <a:p>
            <a:pPr marL="252479" indent="-251302" defTabSz="916137"/>
            <a:r>
              <a:rPr lang="en-GB" sz="1202">
                <a:solidFill>
                  <a:srgbClr val="231F20"/>
                </a:solidFill>
                <a:latin typeface="Segoe UI" panose="020B0502040204020203" pitchFamily="34" charset="0"/>
                <a:ea typeface="Segoe UI" panose="020B0502040204020203" pitchFamily="34" charset="0"/>
                <a:cs typeface="Segoe UI" panose="020B0502040204020203" pitchFamily="34" charset="0"/>
              </a:rPr>
              <a:t>	Twitter </a:t>
            </a:r>
            <a:r>
              <a:rPr lang="en-GB" sz="1202" u="sng">
                <a:solidFill>
                  <a:srgbClr val="0097CE"/>
                </a:solidFill>
                <a:latin typeface="Segoe UI Semibold" panose="020B0702040204020203" pitchFamily="34" charset="0"/>
                <a:ea typeface="Segoe UI" panose="020B0502040204020203"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@FRCnews</a:t>
            </a:r>
            <a:r>
              <a:rPr lang="en-GB" sz="1202" u="sng">
                <a:solidFill>
                  <a:srgbClr val="0097CE"/>
                </a:solidFill>
                <a:latin typeface="Segoe UI Semibold" panose="020B0702040204020203" pitchFamily="34" charset="0"/>
                <a:ea typeface="Segoe UI" panose="020B0502040204020203" pitchFamily="34" charset="0"/>
                <a:cs typeface="Segoe UI" panose="020B0502040204020203" pitchFamily="34" charset="0"/>
                <a:hlinkClick r:id="rId5">
                  <a:extLst>
                    <a:ext uri="{A12FA001-AC4F-418D-AE19-62706E023703}">
                      <ahyp:hlinkClr xmlns:ahyp="http://schemas.microsoft.com/office/drawing/2018/hyperlinkcolor" val="tx"/>
                    </a:ext>
                  </a:extLst>
                </a:hlinkClick>
              </a:rPr>
              <a:t> </a:t>
            </a:r>
            <a:endParaRPr lang="en-GB" sz="1202" u="sng">
              <a:solidFill>
                <a:srgbClr val="0097CE"/>
              </a:solidFill>
              <a:latin typeface="Segoe UI Semibold" panose="020B0702040204020203" pitchFamily="34" charset="0"/>
              <a:ea typeface="Segoe UI" panose="020B0502040204020203" pitchFamily="34" charset="0"/>
              <a:cs typeface="Segoe UI" panose="020B0502040204020203" pitchFamily="34" charset="0"/>
            </a:endParaRPr>
          </a:p>
          <a:p>
            <a:pPr defTabSz="916137"/>
            <a:r>
              <a:rPr lang="en-GB" sz="1202">
                <a:solidFill>
                  <a:srgbClr val="231F20"/>
                </a:solidFill>
                <a:latin typeface="Segoe UI" panose="020B0502040204020203" pitchFamily="34" charset="0"/>
                <a:ea typeface="Segoe UI" panose="020B0502040204020203" pitchFamily="34" charset="0"/>
                <a:cs typeface="Segoe UI" panose="020B0502040204020203" pitchFamily="34" charset="0"/>
              </a:rPr>
              <a:t>or</a:t>
            </a:r>
            <a:endParaRPr lang="en-GB" sz="1202">
              <a:solidFill>
                <a:prstClr val="black"/>
              </a:solidFill>
              <a:latin typeface="Segoe UI" panose="020B0502040204020203" pitchFamily="34" charset="0"/>
              <a:ea typeface="Segoe UI" panose="020B0502040204020203" pitchFamily="34" charset="0"/>
              <a:cs typeface="Times New Roman" panose="02020603050405020304" pitchFamily="18" charset="0"/>
            </a:endParaRPr>
          </a:p>
        </p:txBody>
      </p:sp>
      <p:pic>
        <p:nvPicPr>
          <p:cNvPr id="4" name="Picture 3" descr="Logo, company name&#10;&#10;Description automatically generated">
            <a:hlinkClick r:id="rId6"/>
            <a:extLst>
              <a:ext uri="{FF2B5EF4-FFF2-40B4-BE49-F238E27FC236}">
                <a16:creationId xmlns:a16="http://schemas.microsoft.com/office/drawing/2014/main" id="{C913F9A5-49BF-2251-5177-05A89F28543E}"/>
              </a:ext>
            </a:extLst>
          </p:cNvPr>
          <p:cNvPicPr>
            <a:picLocks noChangeAspect="1"/>
          </p:cNvPicPr>
          <p:nvPr/>
        </p:nvPicPr>
        <p:blipFill>
          <a:blip r:embed="rId7"/>
          <a:stretch>
            <a:fillRect/>
          </a:stretch>
        </p:blipFill>
        <p:spPr>
          <a:xfrm>
            <a:off x="10658138" y="6195148"/>
            <a:ext cx="757403" cy="191305"/>
          </a:xfrm>
          <a:prstGeom prst="rect">
            <a:avLst/>
          </a:prstGeom>
        </p:spPr>
      </p:pic>
      <p:pic>
        <p:nvPicPr>
          <p:cNvPr id="5" name="Picture 4" descr="A picture containing ax, vector graphics, tool&#10;&#10;Description automatically generated">
            <a:extLst>
              <a:ext uri="{FF2B5EF4-FFF2-40B4-BE49-F238E27FC236}">
                <a16:creationId xmlns:a16="http://schemas.microsoft.com/office/drawing/2014/main" id="{9B8E3AD7-0DD2-512D-9FA8-AA6C95CAD19F}"/>
              </a:ext>
            </a:extLst>
          </p:cNvPr>
          <p:cNvPicPr>
            <a:picLocks noChangeAspect="1"/>
          </p:cNvPicPr>
          <p:nvPr/>
        </p:nvPicPr>
        <p:blipFill>
          <a:blip r:embed="rId8"/>
          <a:stretch>
            <a:fillRect/>
          </a:stretch>
        </p:blipFill>
        <p:spPr>
          <a:xfrm>
            <a:off x="10458376" y="6038240"/>
            <a:ext cx="201668" cy="165406"/>
          </a:xfrm>
          <a:prstGeom prst="rect">
            <a:avLst/>
          </a:prstGeom>
        </p:spPr>
      </p:pic>
    </p:spTree>
    <p:extLst>
      <p:ext uri="{BB962C8B-B14F-4D97-AF65-F5344CB8AC3E}">
        <p14:creationId xmlns:p14="http://schemas.microsoft.com/office/powerpoint/2010/main" val="35355445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1431045" y="2640959"/>
            <a:ext cx="9064558" cy="1068518"/>
          </a:xfrm>
        </p:spPr>
        <p:txBody>
          <a:bodyPr>
            <a:noAutofit/>
          </a:bodyPr>
          <a:lstStyle/>
          <a:p>
            <a:pPr algn="ctr"/>
            <a:r>
              <a:rPr lang="en-US" sz="6000" dirty="0">
                <a:latin typeface="Product Sans Thin" panose="020B0203030502040203"/>
              </a:rPr>
              <a:t>FACT FINDING Exercise</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46</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23137188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1769C-1E48-DE61-AB3A-D0FAD8B7DCD6}"/>
              </a:ext>
            </a:extLst>
          </p:cNvPr>
          <p:cNvSpPr>
            <a:spLocks noGrp="1"/>
          </p:cNvSpPr>
          <p:nvPr>
            <p:ph type="title"/>
          </p:nvPr>
        </p:nvSpPr>
        <p:spPr>
          <a:xfrm>
            <a:off x="1011142" y="568705"/>
            <a:ext cx="9905998" cy="1478570"/>
          </a:xfrm>
        </p:spPr>
        <p:txBody>
          <a:bodyPr>
            <a:noAutofit/>
          </a:bodyPr>
          <a:lstStyle/>
          <a:p>
            <a:pPr algn="ctr"/>
            <a:br>
              <a:rPr lang="en-US" sz="5400" b="1" dirty="0">
                <a:latin typeface="Product Sans Thin" panose="020B0203030502040203"/>
              </a:rPr>
            </a:br>
            <a:r>
              <a:rPr lang="en-US" sz="5400" b="1" dirty="0">
                <a:latin typeface="Product Sans Thin" panose="020B0203030502040203"/>
              </a:rPr>
              <a:t>WORKING GROUP APPROACH </a:t>
            </a:r>
            <a:br>
              <a:rPr lang="en-US" sz="5400" dirty="0">
                <a:latin typeface="Product Sans Thin" panose="020B0203030502040203"/>
              </a:rPr>
            </a:br>
            <a:endParaRPr lang="en-US" sz="5400" dirty="0">
              <a:latin typeface="Product Sans Thin" panose="020B0203030502040203"/>
            </a:endParaRPr>
          </a:p>
        </p:txBody>
      </p:sp>
      <p:graphicFrame>
        <p:nvGraphicFramePr>
          <p:cNvPr id="14" name="Content Placeholder 2">
            <a:extLst>
              <a:ext uri="{FF2B5EF4-FFF2-40B4-BE49-F238E27FC236}">
                <a16:creationId xmlns:a16="http://schemas.microsoft.com/office/drawing/2014/main" id="{4124607B-8C71-74E1-1343-682C85C8A0B1}"/>
              </a:ext>
            </a:extLst>
          </p:cNvPr>
          <p:cNvGraphicFramePr>
            <a:graphicFrameLocks noGrp="1"/>
          </p:cNvGraphicFramePr>
          <p:nvPr>
            <p:ph idx="1"/>
          </p:nvPr>
        </p:nvGraphicFramePr>
        <p:xfrm>
          <a:off x="1173218" y="1876508"/>
          <a:ext cx="10101731" cy="3888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842753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a:blip r:embed="rId3">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AE4726C-1831-4FE3-9A11-227F0DC2F0B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10" name="Rectangle 9">
              <a:extLst>
                <a:ext uri="{FF2B5EF4-FFF2-40B4-BE49-F238E27FC236}">
                  <a16:creationId xmlns:a16="http://schemas.microsoft.com/office/drawing/2014/main" id="{B651D7F7-8C54-448E-A268-1CBFAD87D4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a:extLst>
                <a:ext uri="{FF2B5EF4-FFF2-40B4-BE49-F238E27FC236}">
                  <a16:creationId xmlns:a16="http://schemas.microsoft.com/office/drawing/2014/main" id="{E3B56E94-40E1-489A-98B2-A3238D66A064}"/>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4">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a14="http://schemas.microsoft.com/office/drawing/2010/main" xmlns:p14="http://schemas.microsoft.com/office/powerpoint/2010/main">
                  <a:solidFill>
                    <a:srgbClr val="FFFFFF"/>
                  </a:solidFill>
                </a14:hiddenFill>
              </a:ext>
            </a:extLst>
          </p:spPr>
        </p:pic>
      </p:grpSp>
      <p:sp>
        <p:nvSpPr>
          <p:cNvPr id="2" name="Title 1">
            <a:extLst>
              <a:ext uri="{FF2B5EF4-FFF2-40B4-BE49-F238E27FC236}">
                <a16:creationId xmlns:a16="http://schemas.microsoft.com/office/drawing/2014/main" id="{2A9C8CF9-00F7-DEE1-8206-922A2B7622AD}"/>
              </a:ext>
            </a:extLst>
          </p:cNvPr>
          <p:cNvSpPr>
            <a:spLocks noGrp="1"/>
          </p:cNvSpPr>
          <p:nvPr>
            <p:ph type="title"/>
          </p:nvPr>
        </p:nvSpPr>
        <p:spPr>
          <a:xfrm>
            <a:off x="4953836" y="164003"/>
            <a:ext cx="6050713" cy="1478570"/>
          </a:xfrm>
        </p:spPr>
        <p:txBody>
          <a:bodyPr>
            <a:noAutofit/>
          </a:bodyPr>
          <a:lstStyle/>
          <a:p>
            <a:br>
              <a:rPr lang="en-US" sz="3200" b="1" dirty="0">
                <a:latin typeface="Product Sans Thin" panose="020B0203030502040203"/>
              </a:rPr>
            </a:br>
            <a:r>
              <a:rPr lang="en-US" sz="3200" b="1" dirty="0" err="1">
                <a:latin typeface="Product Sans Thin" panose="020B0203030502040203"/>
              </a:rPr>
              <a:t>Harmood</a:t>
            </a:r>
            <a:r>
              <a:rPr lang="en-US" sz="3200" b="1" dirty="0">
                <a:latin typeface="Product Sans Thin" panose="020B0203030502040203"/>
              </a:rPr>
              <a:t> Banner/London and County Securities</a:t>
            </a:r>
            <a:br>
              <a:rPr lang="en-US" sz="3200" dirty="0">
                <a:latin typeface="Product Sans Thin" panose="020B0203030502040203"/>
              </a:rPr>
            </a:br>
            <a:endParaRPr lang="en-US" sz="3200" dirty="0">
              <a:latin typeface="Product Sans Thin" panose="020B0203030502040203"/>
            </a:endParaRPr>
          </a:p>
        </p:txBody>
      </p:sp>
      <p:pic>
        <p:nvPicPr>
          <p:cNvPr id="5" name="Picture 4" descr="Stock numbers on a digital display">
            <a:extLst>
              <a:ext uri="{FF2B5EF4-FFF2-40B4-BE49-F238E27FC236}">
                <a16:creationId xmlns:a16="http://schemas.microsoft.com/office/drawing/2014/main" id="{C86D379C-BA34-D993-D21E-9882F0CBC28F}"/>
              </a:ext>
            </a:extLst>
          </p:cNvPr>
          <p:cNvPicPr>
            <a:picLocks noChangeAspect="1"/>
          </p:cNvPicPr>
          <p:nvPr/>
        </p:nvPicPr>
        <p:blipFill rotWithShape="1">
          <a:blip r:embed="rId5"/>
          <a:srcRect l="42089" r="18537" b="-1"/>
          <a:stretch/>
        </p:blipFill>
        <p:spPr>
          <a:xfrm>
            <a:off x="-5597" y="10"/>
            <a:ext cx="4635583" cy="6857990"/>
          </a:xfrm>
          <a:prstGeom prst="rect">
            <a:avLst/>
          </a:prstGeom>
        </p:spPr>
      </p:pic>
      <p:grpSp>
        <p:nvGrpSpPr>
          <p:cNvPr id="13" name="Group 12">
            <a:extLst>
              <a:ext uri="{FF2B5EF4-FFF2-40B4-BE49-F238E27FC236}">
                <a16:creationId xmlns:a16="http://schemas.microsoft.com/office/drawing/2014/main" id="{E916825F-759B-4F1A-BA80-AF7137691EC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solidFill>
            <a:schemeClr val="tx1">
              <a:alpha val="70000"/>
            </a:schemeClr>
          </a:solidFill>
          <a:effectLst/>
        </p:grpSpPr>
        <p:sp>
          <p:nvSpPr>
            <p:cNvPr id="14" name="Rectangle 13">
              <a:extLst>
                <a:ext uri="{FF2B5EF4-FFF2-40B4-BE49-F238E27FC236}">
                  <a16:creationId xmlns:a16="http://schemas.microsoft.com/office/drawing/2014/main" id="{0AF64541-DE3B-4DBB-84E1-907956469E52}"/>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a:p>
          </p:txBody>
        </p:sp>
        <p:sp>
          <p:nvSpPr>
            <p:cNvPr id="15" name="Freeform 6">
              <a:extLst>
                <a:ext uri="{FF2B5EF4-FFF2-40B4-BE49-F238E27FC236}">
                  <a16:creationId xmlns:a16="http://schemas.microsoft.com/office/drawing/2014/main" id="{9175DCC0-514A-4CA1-AD9A-1BB0FFF1B4F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16" name="Freeform 7">
              <a:extLst>
                <a:ext uri="{FF2B5EF4-FFF2-40B4-BE49-F238E27FC236}">
                  <a16:creationId xmlns:a16="http://schemas.microsoft.com/office/drawing/2014/main" id="{10371924-94D9-48AF-9D5B-6471775BE81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17" name="Rectangle 16">
              <a:extLst>
                <a:ext uri="{FF2B5EF4-FFF2-40B4-BE49-F238E27FC236}">
                  <a16:creationId xmlns:a16="http://schemas.microsoft.com/office/drawing/2014/main" id="{7C964FF9-A41A-438C-A22B-62690C98F1A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a:p>
          </p:txBody>
        </p:sp>
        <p:sp>
          <p:nvSpPr>
            <p:cNvPr id="18" name="Freeform 9">
              <a:extLst>
                <a:ext uri="{FF2B5EF4-FFF2-40B4-BE49-F238E27FC236}">
                  <a16:creationId xmlns:a16="http://schemas.microsoft.com/office/drawing/2014/main" id="{61716CD6-1875-4567-B3E2-364CD0960D8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19" name="Freeform 10">
              <a:extLst>
                <a:ext uri="{FF2B5EF4-FFF2-40B4-BE49-F238E27FC236}">
                  <a16:creationId xmlns:a16="http://schemas.microsoft.com/office/drawing/2014/main" id="{31A293D3-7189-453D-AB91-1291AAFF3D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0" name="Freeform 11">
              <a:extLst>
                <a:ext uri="{FF2B5EF4-FFF2-40B4-BE49-F238E27FC236}">
                  <a16:creationId xmlns:a16="http://schemas.microsoft.com/office/drawing/2014/main" id="{87CB4EFE-58B3-4326-9CFB-A2AFADDFA5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1" name="Freeform 12">
              <a:extLst>
                <a:ext uri="{FF2B5EF4-FFF2-40B4-BE49-F238E27FC236}">
                  <a16:creationId xmlns:a16="http://schemas.microsoft.com/office/drawing/2014/main" id="{249CF4D3-B5A3-4287-BC9D-E9BB8FA6EB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2" name="Freeform 13">
              <a:extLst>
                <a:ext uri="{FF2B5EF4-FFF2-40B4-BE49-F238E27FC236}">
                  <a16:creationId xmlns:a16="http://schemas.microsoft.com/office/drawing/2014/main" id="{4D2515F2-4D11-41AF-A6B1-7D084BEA98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3" name="Freeform 14">
              <a:extLst>
                <a:ext uri="{FF2B5EF4-FFF2-40B4-BE49-F238E27FC236}">
                  <a16:creationId xmlns:a16="http://schemas.microsoft.com/office/drawing/2014/main" id="{331BCBF4-0DC2-426E-84B3-AE38E403C9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4" name="Freeform 15">
              <a:extLst>
                <a:ext uri="{FF2B5EF4-FFF2-40B4-BE49-F238E27FC236}">
                  <a16:creationId xmlns:a16="http://schemas.microsoft.com/office/drawing/2014/main" id="{EC8AF156-0BE9-437D-A83B-87364146D0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5" name="Freeform 16">
              <a:extLst>
                <a:ext uri="{FF2B5EF4-FFF2-40B4-BE49-F238E27FC236}">
                  <a16:creationId xmlns:a16="http://schemas.microsoft.com/office/drawing/2014/main" id="{AC8CB256-3F62-4406-88F5-CE2421FF25E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6" name="Freeform 17">
              <a:extLst>
                <a:ext uri="{FF2B5EF4-FFF2-40B4-BE49-F238E27FC236}">
                  <a16:creationId xmlns:a16="http://schemas.microsoft.com/office/drawing/2014/main" id="{F3E812EB-415E-4B60-B0FB-65386882CE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7" name="Freeform 18">
              <a:extLst>
                <a:ext uri="{FF2B5EF4-FFF2-40B4-BE49-F238E27FC236}">
                  <a16:creationId xmlns:a16="http://schemas.microsoft.com/office/drawing/2014/main" id="{EB4C95D7-8E6D-45EC-8CA1-9123D718E3B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8" name="Freeform 19">
              <a:extLst>
                <a:ext uri="{FF2B5EF4-FFF2-40B4-BE49-F238E27FC236}">
                  <a16:creationId xmlns:a16="http://schemas.microsoft.com/office/drawing/2014/main" id="{83F62FD2-2F62-4495-997C-8BD7F95AB8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9" name="Freeform 20">
              <a:extLst>
                <a:ext uri="{FF2B5EF4-FFF2-40B4-BE49-F238E27FC236}">
                  <a16:creationId xmlns:a16="http://schemas.microsoft.com/office/drawing/2014/main" id="{B7DFE0F9-22A3-4846-8D4E-0D193BD3288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0" name="Freeform 21">
              <a:extLst>
                <a:ext uri="{FF2B5EF4-FFF2-40B4-BE49-F238E27FC236}">
                  <a16:creationId xmlns:a16="http://schemas.microsoft.com/office/drawing/2014/main" id="{244DAF25-7415-491A-9FF6-E04BC2DC2EA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1" name="Freeform 22">
              <a:extLst>
                <a:ext uri="{FF2B5EF4-FFF2-40B4-BE49-F238E27FC236}">
                  <a16:creationId xmlns:a16="http://schemas.microsoft.com/office/drawing/2014/main" id="{7ACA3646-863C-4D00-A58A-62C7FE71CE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2" name="Freeform 23">
              <a:extLst>
                <a:ext uri="{FF2B5EF4-FFF2-40B4-BE49-F238E27FC236}">
                  <a16:creationId xmlns:a16="http://schemas.microsoft.com/office/drawing/2014/main" id="{0EA18B38-BD42-45ED-8458-FB205DBC76D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3" name="Freeform 24">
              <a:extLst>
                <a:ext uri="{FF2B5EF4-FFF2-40B4-BE49-F238E27FC236}">
                  <a16:creationId xmlns:a16="http://schemas.microsoft.com/office/drawing/2014/main" id="{45302917-5DBE-4CF2-B52F-478F93FDDE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4" name="Freeform 25">
              <a:extLst>
                <a:ext uri="{FF2B5EF4-FFF2-40B4-BE49-F238E27FC236}">
                  <a16:creationId xmlns:a16="http://schemas.microsoft.com/office/drawing/2014/main" id="{8E61E6FD-D40E-479C-ABE9-2B69AE20D8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5" name="Freeform 26">
              <a:extLst>
                <a:ext uri="{FF2B5EF4-FFF2-40B4-BE49-F238E27FC236}">
                  <a16:creationId xmlns:a16="http://schemas.microsoft.com/office/drawing/2014/main" id="{2F4DEB4F-F824-48D7-AF9B-B5D905DCD1B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6" name="Freeform 27">
              <a:extLst>
                <a:ext uri="{FF2B5EF4-FFF2-40B4-BE49-F238E27FC236}">
                  <a16:creationId xmlns:a16="http://schemas.microsoft.com/office/drawing/2014/main" id="{F76CFA02-6090-4464-B573-BCA350C901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7" name="Freeform 28">
              <a:extLst>
                <a:ext uri="{FF2B5EF4-FFF2-40B4-BE49-F238E27FC236}">
                  <a16:creationId xmlns:a16="http://schemas.microsoft.com/office/drawing/2014/main" id="{51BE8BEC-76C7-41FE-AB76-35194C2442D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8" name="Freeform 29">
              <a:extLst>
                <a:ext uri="{FF2B5EF4-FFF2-40B4-BE49-F238E27FC236}">
                  <a16:creationId xmlns:a16="http://schemas.microsoft.com/office/drawing/2014/main" id="{710F61D4-3B34-45A9-B9B7-CE0373AB49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9" name="Freeform 30">
              <a:extLst>
                <a:ext uri="{FF2B5EF4-FFF2-40B4-BE49-F238E27FC236}">
                  <a16:creationId xmlns:a16="http://schemas.microsoft.com/office/drawing/2014/main" id="{451F080F-4CFB-4626-87CA-BB4CACA1C6F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0" name="Freeform 31">
              <a:extLst>
                <a:ext uri="{FF2B5EF4-FFF2-40B4-BE49-F238E27FC236}">
                  <a16:creationId xmlns:a16="http://schemas.microsoft.com/office/drawing/2014/main" id="{667BBD71-2295-4A66-B76C-F82175C2B0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1" name="Freeform 32">
              <a:extLst>
                <a:ext uri="{FF2B5EF4-FFF2-40B4-BE49-F238E27FC236}">
                  <a16:creationId xmlns:a16="http://schemas.microsoft.com/office/drawing/2014/main" id="{B6644DE8-5BD1-4D5F-B245-0D3A21BCE13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2" name="Rectangle 41">
              <a:extLst>
                <a:ext uri="{FF2B5EF4-FFF2-40B4-BE49-F238E27FC236}">
                  <a16:creationId xmlns:a16="http://schemas.microsoft.com/office/drawing/2014/main" id="{A4DE8FD0-E681-4D9C-85C2-BEA4C2B3A063}"/>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a:p>
          </p:txBody>
        </p:sp>
        <p:sp>
          <p:nvSpPr>
            <p:cNvPr id="43" name="Freeform 34">
              <a:extLst>
                <a:ext uri="{FF2B5EF4-FFF2-40B4-BE49-F238E27FC236}">
                  <a16:creationId xmlns:a16="http://schemas.microsoft.com/office/drawing/2014/main" id="{D46033BD-1026-4388-B926-9D11E1D7C4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4" name="Freeform 35">
              <a:extLst>
                <a:ext uri="{FF2B5EF4-FFF2-40B4-BE49-F238E27FC236}">
                  <a16:creationId xmlns:a16="http://schemas.microsoft.com/office/drawing/2014/main" id="{1FA74D4C-2E28-42C5-A7FA-3C7D6BD8B7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5" name="Freeform 36">
              <a:extLst>
                <a:ext uri="{FF2B5EF4-FFF2-40B4-BE49-F238E27FC236}">
                  <a16:creationId xmlns:a16="http://schemas.microsoft.com/office/drawing/2014/main" id="{FADF7B3F-903C-456C-983E-C9868DDAB9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6" name="Freeform 37">
              <a:extLst>
                <a:ext uri="{FF2B5EF4-FFF2-40B4-BE49-F238E27FC236}">
                  <a16:creationId xmlns:a16="http://schemas.microsoft.com/office/drawing/2014/main" id="{033F8698-1549-44AD-8DAD-0055D7B8077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7" name="Freeform 38">
              <a:extLst>
                <a:ext uri="{FF2B5EF4-FFF2-40B4-BE49-F238E27FC236}">
                  <a16:creationId xmlns:a16="http://schemas.microsoft.com/office/drawing/2014/main" id="{F1BDD4B6-46FD-4048-ADF1-32EADD9E5A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8" name="Freeform 39">
              <a:extLst>
                <a:ext uri="{FF2B5EF4-FFF2-40B4-BE49-F238E27FC236}">
                  <a16:creationId xmlns:a16="http://schemas.microsoft.com/office/drawing/2014/main" id="{E7F387A7-B3BF-4B1A-BFCA-2D21AD3DFE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9" name="Freeform 40">
              <a:extLst>
                <a:ext uri="{FF2B5EF4-FFF2-40B4-BE49-F238E27FC236}">
                  <a16:creationId xmlns:a16="http://schemas.microsoft.com/office/drawing/2014/main" id="{7A1B6BC8-EA82-459D-A0E0-4EBE394E71F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0" name="Freeform 41">
              <a:extLst>
                <a:ext uri="{FF2B5EF4-FFF2-40B4-BE49-F238E27FC236}">
                  <a16:creationId xmlns:a16="http://schemas.microsoft.com/office/drawing/2014/main" id="{8B94E190-DDC2-4545-906F-A1699BD73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1" name="Freeform 42">
              <a:extLst>
                <a:ext uri="{FF2B5EF4-FFF2-40B4-BE49-F238E27FC236}">
                  <a16:creationId xmlns:a16="http://schemas.microsoft.com/office/drawing/2014/main" id="{D9807239-A5BA-4BB3-9194-BCE3B2F21C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2" name="Freeform 43">
              <a:extLst>
                <a:ext uri="{FF2B5EF4-FFF2-40B4-BE49-F238E27FC236}">
                  <a16:creationId xmlns:a16="http://schemas.microsoft.com/office/drawing/2014/main" id="{04D300FD-DC53-4375-8981-09EA63BCF1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3" name="Freeform 44">
              <a:extLst>
                <a:ext uri="{FF2B5EF4-FFF2-40B4-BE49-F238E27FC236}">
                  <a16:creationId xmlns:a16="http://schemas.microsoft.com/office/drawing/2014/main" id="{1DF83FFD-4C16-41FD-928F-6E88AFC451C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4" name="Rectangle 53">
              <a:extLst>
                <a:ext uri="{FF2B5EF4-FFF2-40B4-BE49-F238E27FC236}">
                  <a16:creationId xmlns:a16="http://schemas.microsoft.com/office/drawing/2014/main" id="{A5B4BC2F-B667-462B-99D8-0C433124ABD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a:p>
          </p:txBody>
        </p:sp>
        <p:sp>
          <p:nvSpPr>
            <p:cNvPr id="55" name="Freeform 46">
              <a:extLst>
                <a:ext uri="{FF2B5EF4-FFF2-40B4-BE49-F238E27FC236}">
                  <a16:creationId xmlns:a16="http://schemas.microsoft.com/office/drawing/2014/main" id="{0CBD9EFB-AC61-4674-B75A-56449003CC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6" name="Freeform 47">
              <a:extLst>
                <a:ext uri="{FF2B5EF4-FFF2-40B4-BE49-F238E27FC236}">
                  <a16:creationId xmlns:a16="http://schemas.microsoft.com/office/drawing/2014/main" id="{1AD4BBB0-F6A7-451F-BE09-DF619F38EB7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7" name="Freeform 48">
              <a:extLst>
                <a:ext uri="{FF2B5EF4-FFF2-40B4-BE49-F238E27FC236}">
                  <a16:creationId xmlns:a16="http://schemas.microsoft.com/office/drawing/2014/main" id="{A258B285-AE5E-473A-AA72-3C95E1D83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8" name="Freeform 49">
              <a:extLst>
                <a:ext uri="{FF2B5EF4-FFF2-40B4-BE49-F238E27FC236}">
                  <a16:creationId xmlns:a16="http://schemas.microsoft.com/office/drawing/2014/main" id="{7BEEDDE5-CB8A-4DF9-858F-4D9462D955A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9" name="Freeform 50">
              <a:extLst>
                <a:ext uri="{FF2B5EF4-FFF2-40B4-BE49-F238E27FC236}">
                  <a16:creationId xmlns:a16="http://schemas.microsoft.com/office/drawing/2014/main" id="{DA1C731B-9B66-4D65-BF47-04B118107B0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0" name="Freeform 51">
              <a:extLst>
                <a:ext uri="{FF2B5EF4-FFF2-40B4-BE49-F238E27FC236}">
                  <a16:creationId xmlns:a16="http://schemas.microsoft.com/office/drawing/2014/main" id="{58DBFEC6-C6DC-4B7A-934F-5A79EC3280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1" name="Freeform 52">
              <a:extLst>
                <a:ext uri="{FF2B5EF4-FFF2-40B4-BE49-F238E27FC236}">
                  <a16:creationId xmlns:a16="http://schemas.microsoft.com/office/drawing/2014/main" id="{9948D8CB-2DBE-4E48-98EA-DF9E2666A2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2" name="Freeform 53">
              <a:extLst>
                <a:ext uri="{FF2B5EF4-FFF2-40B4-BE49-F238E27FC236}">
                  <a16:creationId xmlns:a16="http://schemas.microsoft.com/office/drawing/2014/main" id="{56AB69F6-9F0B-4AB6-BCA8-AA2FD69E998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3" name="Freeform 54">
              <a:extLst>
                <a:ext uri="{FF2B5EF4-FFF2-40B4-BE49-F238E27FC236}">
                  <a16:creationId xmlns:a16="http://schemas.microsoft.com/office/drawing/2014/main" id="{0E7FB426-288D-4B0B-B73B-10CCC0EF41E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4" name="Freeform 55">
              <a:extLst>
                <a:ext uri="{FF2B5EF4-FFF2-40B4-BE49-F238E27FC236}">
                  <a16:creationId xmlns:a16="http://schemas.microsoft.com/office/drawing/2014/main" id="{A5C59C6B-46C9-48C9-9F57-2EE738B531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5" name="Freeform 56">
              <a:extLst>
                <a:ext uri="{FF2B5EF4-FFF2-40B4-BE49-F238E27FC236}">
                  <a16:creationId xmlns:a16="http://schemas.microsoft.com/office/drawing/2014/main" id="{7CE85F33-17DC-4273-B06F-D171094449D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6" name="Freeform 57">
              <a:extLst>
                <a:ext uri="{FF2B5EF4-FFF2-40B4-BE49-F238E27FC236}">
                  <a16:creationId xmlns:a16="http://schemas.microsoft.com/office/drawing/2014/main" id="{5CD001CF-F2C4-4810-A8D9-679F9F89E5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7" name="Freeform 58">
              <a:extLst>
                <a:ext uri="{FF2B5EF4-FFF2-40B4-BE49-F238E27FC236}">
                  <a16:creationId xmlns:a16="http://schemas.microsoft.com/office/drawing/2014/main" id="{69F4BCDD-D153-40D2-8DD1-2509EE0CE4C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grpSp>
      <p:sp>
        <p:nvSpPr>
          <p:cNvPr id="3" name="Content Placeholder 2">
            <a:extLst>
              <a:ext uri="{FF2B5EF4-FFF2-40B4-BE49-F238E27FC236}">
                <a16:creationId xmlns:a16="http://schemas.microsoft.com/office/drawing/2014/main" id="{1B615BBF-E1DE-5F2B-93B7-0CA1919883B0}"/>
              </a:ext>
            </a:extLst>
          </p:cNvPr>
          <p:cNvSpPr>
            <a:spLocks noGrp="1"/>
          </p:cNvSpPr>
          <p:nvPr>
            <p:ph idx="1"/>
          </p:nvPr>
        </p:nvSpPr>
        <p:spPr>
          <a:xfrm>
            <a:off x="4958599" y="1744663"/>
            <a:ext cx="6728576" cy="3541714"/>
          </a:xfrm>
        </p:spPr>
        <p:txBody>
          <a:bodyPr>
            <a:noAutofit/>
          </a:bodyPr>
          <a:lstStyle/>
          <a:p>
            <a:pPr marL="363538" indent="-363538">
              <a:lnSpc>
                <a:spcPct val="110000"/>
              </a:lnSpc>
            </a:pPr>
            <a:r>
              <a:rPr lang="en-US" sz="2000" dirty="0">
                <a:latin typeface="Product Sans Thin" panose="020B0203030502040203"/>
              </a:rPr>
              <a:t>London and County Securities – which collapsed in 1973 and precipitated the secondary banking crisis </a:t>
            </a:r>
          </a:p>
          <a:p>
            <a:pPr marL="363538" indent="-363538">
              <a:lnSpc>
                <a:spcPct val="110000"/>
              </a:lnSpc>
            </a:pPr>
            <a:r>
              <a:rPr lang="en-US" sz="2000" dirty="0">
                <a:latin typeface="Product Sans Thin" panose="020B0203030502040203"/>
              </a:rPr>
              <a:t>Failure attributable to a flawed business model - lending long/borrowing short</a:t>
            </a:r>
          </a:p>
          <a:p>
            <a:pPr marL="363538" indent="-363538">
              <a:lnSpc>
                <a:spcPct val="110000"/>
              </a:lnSpc>
            </a:pPr>
            <a:r>
              <a:rPr lang="en-US" sz="2000" dirty="0">
                <a:latin typeface="Product Sans Thin" panose="020B0203030502040203"/>
              </a:rPr>
              <a:t>It hid its exposure in a number of ways, including by charging very high up-front commitment fees that it took straight to profit.  Issues identified by audit partner</a:t>
            </a:r>
          </a:p>
          <a:p>
            <a:pPr marL="363538" indent="-363538">
              <a:lnSpc>
                <a:spcPct val="110000"/>
              </a:lnSpc>
            </a:pPr>
            <a:r>
              <a:rPr lang="en-US" sz="2000" dirty="0">
                <a:latin typeface="Product Sans Thin" panose="020B0203030502040203"/>
              </a:rPr>
              <a:t>L&amp;C chairman threatened to change the accounting firm; senior partner replaced the audit partner, who acceded to accounting policies adopted by the company</a:t>
            </a:r>
          </a:p>
          <a:p>
            <a:pPr marL="363538" indent="-363538">
              <a:lnSpc>
                <a:spcPct val="110000"/>
              </a:lnSpc>
            </a:pPr>
            <a:r>
              <a:rPr lang="en-US" sz="2000" b="1" u="sng" dirty="0">
                <a:latin typeface="Product Sans Thin" panose="020B0203030502040203"/>
              </a:rPr>
              <a:t>Auditor integrity and independence compromised by firm leadership’s desire to retain client</a:t>
            </a:r>
          </a:p>
        </p:txBody>
      </p:sp>
    </p:spTree>
    <p:extLst>
      <p:ext uri="{BB962C8B-B14F-4D97-AF65-F5344CB8AC3E}">
        <p14:creationId xmlns:p14="http://schemas.microsoft.com/office/powerpoint/2010/main" val="33047884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8000"/>
                <a:hueMod val="94000"/>
                <a:satMod val="148000"/>
                <a:lumMod val="150000"/>
              </a:schemeClr>
            </a:gs>
            <a:gs pos="100000">
              <a:schemeClr val="bg2">
                <a:shade val="92000"/>
                <a:hueMod val="104000"/>
                <a:satMod val="140000"/>
                <a:lumMod val="68000"/>
              </a:schemeClr>
            </a:gs>
          </a:gsLst>
          <a:lin ang="504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EF4763-EB4A-4A35-89EB-AD2763B48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62A149-BBEF-3A69-67D5-2F68E90F14D4}"/>
              </a:ext>
            </a:extLst>
          </p:cNvPr>
          <p:cNvSpPr>
            <a:spLocks noGrp="1"/>
          </p:cNvSpPr>
          <p:nvPr>
            <p:ph type="title"/>
          </p:nvPr>
        </p:nvSpPr>
        <p:spPr>
          <a:xfrm>
            <a:off x="1141411" y="93093"/>
            <a:ext cx="9905998" cy="1478570"/>
          </a:xfrm>
        </p:spPr>
        <p:txBody>
          <a:bodyPr>
            <a:noAutofit/>
          </a:bodyPr>
          <a:lstStyle/>
          <a:p>
            <a:br>
              <a:rPr lang="en-US" sz="4000" b="1" dirty="0">
                <a:latin typeface="Product Sans Thin" panose="020B0203030502040203"/>
              </a:rPr>
            </a:br>
            <a:r>
              <a:rPr lang="en-US" sz="4000" b="1" dirty="0">
                <a:latin typeface="Product Sans Thin" panose="020B0203030502040203"/>
              </a:rPr>
              <a:t>Arthur Andersen – 2 x NAS strategy</a:t>
            </a:r>
            <a:br>
              <a:rPr lang="en-US" sz="4000" dirty="0">
                <a:latin typeface="Product Sans Thin" panose="020B0203030502040203"/>
              </a:rPr>
            </a:br>
            <a:endParaRPr lang="en-US" sz="4000" dirty="0">
              <a:latin typeface="Product Sans Thin" panose="020B0203030502040203"/>
            </a:endParaRPr>
          </a:p>
        </p:txBody>
      </p:sp>
      <p:graphicFrame>
        <p:nvGraphicFramePr>
          <p:cNvPr id="8" name="Content Placeholder 2">
            <a:extLst>
              <a:ext uri="{FF2B5EF4-FFF2-40B4-BE49-F238E27FC236}">
                <a16:creationId xmlns:a16="http://schemas.microsoft.com/office/drawing/2014/main" id="{582A8685-EFAC-23F6-C0DF-8D9539D9ADCB}"/>
              </a:ext>
            </a:extLst>
          </p:cNvPr>
          <p:cNvGraphicFramePr>
            <a:graphicFrameLocks noGrp="1"/>
          </p:cNvGraphicFramePr>
          <p:nvPr>
            <p:ph idx="1"/>
            <p:extLst>
              <p:ext uri="{D42A27DB-BD31-4B8C-83A1-F6EECF244321}">
                <p14:modId xmlns:p14="http://schemas.microsoft.com/office/powerpoint/2010/main" val="486640750"/>
              </p:ext>
            </p:extLst>
          </p:nvPr>
        </p:nvGraphicFramePr>
        <p:xfrm>
          <a:off x="1141411" y="1457608"/>
          <a:ext cx="10084886" cy="48436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459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6E1C8-DE2A-984C-A3D8-EDD3339F323E}"/>
              </a:ext>
            </a:extLst>
          </p:cNvPr>
          <p:cNvSpPr>
            <a:spLocks noGrp="1"/>
          </p:cNvSpPr>
          <p:nvPr>
            <p:ph type="ctrTitle"/>
          </p:nvPr>
        </p:nvSpPr>
        <p:spPr>
          <a:xfrm>
            <a:off x="6096000" y="570820"/>
            <a:ext cx="5254171" cy="2387600"/>
          </a:xfrm>
        </p:spPr>
        <p:txBody>
          <a:bodyPr/>
          <a:lstStyle/>
          <a:p>
            <a:r>
              <a:rPr lang="en-US" b="1" dirty="0">
                <a:latin typeface="Arial Nova" panose="020B0504020202020204" pitchFamily="34" charset="0"/>
              </a:rPr>
              <a:t>IESBA Board Meeting</a:t>
            </a:r>
            <a:br>
              <a:rPr lang="en-US" b="1" dirty="0">
                <a:latin typeface="Arial Nova" panose="020B0504020202020204" pitchFamily="34" charset="0"/>
              </a:rPr>
            </a:br>
            <a:r>
              <a:rPr lang="en-US" b="1" dirty="0">
                <a:latin typeface="Arial Nova" panose="020B0504020202020204" pitchFamily="34" charset="0"/>
              </a:rPr>
              <a:t>March 2024</a:t>
            </a:r>
          </a:p>
        </p:txBody>
      </p:sp>
      <p:sp>
        <p:nvSpPr>
          <p:cNvPr id="3" name="Subtitle 2">
            <a:extLst>
              <a:ext uri="{FF2B5EF4-FFF2-40B4-BE49-F238E27FC236}">
                <a16:creationId xmlns:a16="http://schemas.microsoft.com/office/drawing/2014/main" id="{07EE567F-EAFA-FE27-F7B5-E207904AD895}"/>
              </a:ext>
            </a:extLst>
          </p:cNvPr>
          <p:cNvSpPr>
            <a:spLocks noGrp="1"/>
          </p:cNvSpPr>
          <p:nvPr>
            <p:ph type="subTitle" idx="1"/>
          </p:nvPr>
        </p:nvSpPr>
        <p:spPr>
          <a:xfrm>
            <a:off x="6096000" y="3137580"/>
            <a:ext cx="5254170" cy="2543582"/>
          </a:xfrm>
        </p:spPr>
        <p:txBody>
          <a:bodyPr>
            <a:normAutofit fontScale="85000" lnSpcReduction="10000"/>
          </a:bodyPr>
          <a:lstStyle/>
          <a:p>
            <a:endParaRPr lang="en-US" dirty="0">
              <a:latin typeface="Arial Nova" panose="020B0504020202020204" pitchFamily="34" charset="0"/>
            </a:endParaRPr>
          </a:p>
          <a:p>
            <a:r>
              <a:rPr lang="en-US" sz="4000" dirty="0">
                <a:latin typeface="Arial Nova" panose="020B0504020202020204" pitchFamily="34" charset="0"/>
              </a:rPr>
              <a:t>Culture and Governance</a:t>
            </a:r>
          </a:p>
          <a:p>
            <a:r>
              <a:rPr lang="en-US" dirty="0">
                <a:latin typeface="Arial Nova" panose="020B0504020202020204" pitchFamily="34" charset="0"/>
              </a:rPr>
              <a:t>“The rise of the ethical alliance”</a:t>
            </a:r>
          </a:p>
          <a:p>
            <a:endParaRPr lang="en-US" dirty="0">
              <a:latin typeface="Arial Nova" panose="020B0504020202020204" pitchFamily="34" charset="0"/>
            </a:endParaRPr>
          </a:p>
          <a:p>
            <a:r>
              <a:rPr lang="en-US" dirty="0">
                <a:latin typeface="Arial Nova" panose="020B0504020202020204" pitchFamily="34" charset="0"/>
              </a:rPr>
              <a:t>Imran Vanker</a:t>
            </a:r>
          </a:p>
          <a:p>
            <a:r>
              <a:rPr lang="en-US" dirty="0">
                <a:latin typeface="Arial Nova" panose="020B0504020202020204" pitchFamily="34" charset="0"/>
              </a:rPr>
              <a:t>18 March 2024</a:t>
            </a:r>
          </a:p>
        </p:txBody>
      </p:sp>
    </p:spTree>
    <p:extLst>
      <p:ext uri="{BB962C8B-B14F-4D97-AF65-F5344CB8AC3E}">
        <p14:creationId xmlns:p14="http://schemas.microsoft.com/office/powerpoint/2010/main" val="24458122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8000"/>
                <a:hueMod val="94000"/>
                <a:satMod val="148000"/>
                <a:lumMod val="150000"/>
              </a:schemeClr>
            </a:gs>
            <a:gs pos="100000">
              <a:schemeClr val="bg2">
                <a:shade val="92000"/>
                <a:hueMod val="104000"/>
                <a:satMod val="140000"/>
                <a:lumMod val="68000"/>
              </a:schemeClr>
            </a:gs>
          </a:gsLst>
          <a:lin ang="504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EF4763-EB4A-4A35-89EB-AD2763B48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1CA6AD9-FE66-14BC-32B6-0C356FCB1727}"/>
              </a:ext>
            </a:extLst>
          </p:cNvPr>
          <p:cNvSpPr>
            <a:spLocks noGrp="1"/>
          </p:cNvSpPr>
          <p:nvPr>
            <p:ph type="title"/>
          </p:nvPr>
        </p:nvSpPr>
        <p:spPr>
          <a:xfrm>
            <a:off x="1144591" y="0"/>
            <a:ext cx="9905998" cy="1478570"/>
          </a:xfrm>
        </p:spPr>
        <p:txBody>
          <a:bodyPr>
            <a:noAutofit/>
          </a:bodyPr>
          <a:lstStyle/>
          <a:p>
            <a:br>
              <a:rPr lang="en-US" b="1" dirty="0">
                <a:latin typeface="Product Sans Thin" panose="020B0203030502040203"/>
              </a:rPr>
            </a:br>
            <a:r>
              <a:rPr lang="en-US" b="1" dirty="0">
                <a:latin typeface="Product Sans Thin" panose="020B0203030502040203"/>
              </a:rPr>
              <a:t>Arthur Andersen/WorldCom</a:t>
            </a:r>
            <a:br>
              <a:rPr lang="en-US" dirty="0">
                <a:latin typeface="Product Sans Thin" panose="020B0203030502040203"/>
              </a:rPr>
            </a:br>
            <a:endParaRPr lang="en-US" dirty="0">
              <a:latin typeface="Product Sans Thin" panose="020B0203030502040203"/>
            </a:endParaRPr>
          </a:p>
        </p:txBody>
      </p:sp>
      <p:graphicFrame>
        <p:nvGraphicFramePr>
          <p:cNvPr id="5" name="Content Placeholder 2">
            <a:extLst>
              <a:ext uri="{FF2B5EF4-FFF2-40B4-BE49-F238E27FC236}">
                <a16:creationId xmlns:a16="http://schemas.microsoft.com/office/drawing/2014/main" id="{787155CF-6C2A-0140-1058-620365C8FEB0}"/>
              </a:ext>
            </a:extLst>
          </p:cNvPr>
          <p:cNvGraphicFramePr>
            <a:graphicFrameLocks noGrp="1"/>
          </p:cNvGraphicFramePr>
          <p:nvPr>
            <p:ph idx="1"/>
            <p:extLst>
              <p:ext uri="{D42A27DB-BD31-4B8C-83A1-F6EECF244321}">
                <p14:modId xmlns:p14="http://schemas.microsoft.com/office/powerpoint/2010/main" val="2161537473"/>
              </p:ext>
            </p:extLst>
          </p:nvPr>
        </p:nvGraphicFramePr>
        <p:xfrm>
          <a:off x="1141411" y="1348966"/>
          <a:ext cx="10338383" cy="5232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857680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8000"/>
                <a:hueMod val="94000"/>
                <a:satMod val="148000"/>
                <a:lumMod val="150000"/>
              </a:schemeClr>
            </a:gs>
            <a:gs pos="100000">
              <a:schemeClr val="bg2">
                <a:shade val="92000"/>
                <a:hueMod val="104000"/>
                <a:satMod val="140000"/>
                <a:lumMod val="68000"/>
              </a:schemeClr>
            </a:gs>
          </a:gsLst>
          <a:lin ang="504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EF4763-EB4A-4A35-89EB-AD2763B48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649947-FA98-B680-7D21-F280532B157B}"/>
              </a:ext>
            </a:extLst>
          </p:cNvPr>
          <p:cNvSpPr>
            <a:spLocks noGrp="1"/>
          </p:cNvSpPr>
          <p:nvPr>
            <p:ph type="title"/>
          </p:nvPr>
        </p:nvSpPr>
        <p:spPr>
          <a:xfrm>
            <a:off x="1141411" y="12127"/>
            <a:ext cx="9905998" cy="1155770"/>
          </a:xfrm>
        </p:spPr>
        <p:txBody>
          <a:bodyPr>
            <a:noAutofit/>
          </a:bodyPr>
          <a:lstStyle/>
          <a:p>
            <a:br>
              <a:rPr lang="en-US" sz="4000" b="1" dirty="0">
                <a:latin typeface="Product Sans Thin" panose="020B0203030502040203"/>
              </a:rPr>
            </a:br>
            <a:r>
              <a:rPr lang="en-US" sz="4000" b="1" dirty="0">
                <a:latin typeface="Product Sans Thin" panose="020B0203030502040203"/>
              </a:rPr>
              <a:t>Arthur Andersen/Enron</a:t>
            </a:r>
            <a:br>
              <a:rPr lang="en-US" sz="4000" dirty="0">
                <a:latin typeface="Product Sans Thin" panose="020B0203030502040203"/>
              </a:rPr>
            </a:br>
            <a:endParaRPr lang="en-US" sz="4000" dirty="0">
              <a:latin typeface="Product Sans Thin" panose="020B0203030502040203"/>
            </a:endParaRPr>
          </a:p>
        </p:txBody>
      </p:sp>
      <p:graphicFrame>
        <p:nvGraphicFramePr>
          <p:cNvPr id="5" name="Content Placeholder 2">
            <a:extLst>
              <a:ext uri="{FF2B5EF4-FFF2-40B4-BE49-F238E27FC236}">
                <a16:creationId xmlns:a16="http://schemas.microsoft.com/office/drawing/2014/main" id="{C157C1F0-483C-3135-2BDD-DF5C01B8D549}"/>
              </a:ext>
            </a:extLst>
          </p:cNvPr>
          <p:cNvGraphicFramePr>
            <a:graphicFrameLocks noGrp="1"/>
          </p:cNvGraphicFramePr>
          <p:nvPr>
            <p:ph idx="1"/>
            <p:extLst>
              <p:ext uri="{D42A27DB-BD31-4B8C-83A1-F6EECF244321}">
                <p14:modId xmlns:p14="http://schemas.microsoft.com/office/powerpoint/2010/main" val="8452896"/>
              </p:ext>
            </p:extLst>
          </p:nvPr>
        </p:nvGraphicFramePr>
        <p:xfrm>
          <a:off x="1141411" y="1135644"/>
          <a:ext cx="10447025" cy="54251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911202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8000"/>
                <a:hueMod val="94000"/>
                <a:satMod val="148000"/>
                <a:lumMod val="150000"/>
              </a:schemeClr>
            </a:gs>
            <a:gs pos="100000">
              <a:schemeClr val="bg2">
                <a:shade val="92000"/>
                <a:hueMod val="104000"/>
                <a:satMod val="140000"/>
                <a:lumMod val="68000"/>
              </a:schemeClr>
            </a:gs>
          </a:gsLst>
          <a:lin ang="5040000" scaled="0"/>
        </a:gradFill>
        <a:effectLst/>
      </p:bgPr>
    </p:bg>
    <p:spTree>
      <p:nvGrpSpPr>
        <p:cNvPr id="1" name=""/>
        <p:cNvGrpSpPr/>
        <p:nvPr/>
      </p:nvGrpSpPr>
      <p:grpSpPr>
        <a:xfrm>
          <a:off x="0" y="0"/>
          <a:ext cx="0" cy="0"/>
          <a:chOff x="0" y="0"/>
          <a:chExt cx="0" cy="0"/>
        </a:xfrm>
      </p:grpSpPr>
      <p:sp useBgFill="1">
        <p:nvSpPr>
          <p:cNvPr id="74" name="Rectangle 8">
            <a:extLst>
              <a:ext uri="{FF2B5EF4-FFF2-40B4-BE49-F238E27FC236}">
                <a16:creationId xmlns:a16="http://schemas.microsoft.com/office/drawing/2014/main" id="{2EEF4763-EB4A-4A35-89EB-AD2763B48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4910C2-6F7E-9867-F427-4E2B6DAF48ED}"/>
              </a:ext>
            </a:extLst>
          </p:cNvPr>
          <p:cNvSpPr>
            <a:spLocks noGrp="1"/>
          </p:cNvSpPr>
          <p:nvPr>
            <p:ph type="title"/>
          </p:nvPr>
        </p:nvSpPr>
        <p:spPr>
          <a:xfrm>
            <a:off x="1141411" y="129822"/>
            <a:ext cx="9905998" cy="1478570"/>
          </a:xfrm>
        </p:spPr>
        <p:txBody>
          <a:bodyPr>
            <a:normAutofit/>
          </a:bodyPr>
          <a:lstStyle/>
          <a:p>
            <a:r>
              <a:rPr lang="en-US" sz="4000" b="1" dirty="0">
                <a:latin typeface="Product Sans Thin" panose="020B0203030502040203"/>
              </a:rPr>
              <a:t>Barclays Bank</a:t>
            </a:r>
          </a:p>
        </p:txBody>
      </p:sp>
      <p:graphicFrame>
        <p:nvGraphicFramePr>
          <p:cNvPr id="75" name="Content Placeholder 2">
            <a:extLst>
              <a:ext uri="{FF2B5EF4-FFF2-40B4-BE49-F238E27FC236}">
                <a16:creationId xmlns:a16="http://schemas.microsoft.com/office/drawing/2014/main" id="{C1DCF9B3-F667-D4F0-27F1-BB052742D3AB}"/>
              </a:ext>
            </a:extLst>
          </p:cNvPr>
          <p:cNvGraphicFramePr>
            <a:graphicFrameLocks noGrp="1"/>
          </p:cNvGraphicFramePr>
          <p:nvPr>
            <p:ph idx="1"/>
            <p:extLst>
              <p:ext uri="{D42A27DB-BD31-4B8C-83A1-F6EECF244321}">
                <p14:modId xmlns:p14="http://schemas.microsoft.com/office/powerpoint/2010/main" val="308271739"/>
              </p:ext>
            </p:extLst>
          </p:nvPr>
        </p:nvGraphicFramePr>
        <p:xfrm>
          <a:off x="1231945" y="1356157"/>
          <a:ext cx="10084886" cy="49532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31557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grpSp>
        <p:nvGrpSpPr>
          <p:cNvPr id="69" name="Group 8">
            <a:extLst>
              <a:ext uri="{FF2B5EF4-FFF2-40B4-BE49-F238E27FC236}">
                <a16:creationId xmlns:a16="http://schemas.microsoft.com/office/drawing/2014/main" id="{9AE4726C-1831-4FE3-9A11-227F0DC2F0B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70" name="Rectangle 9">
              <a:extLst>
                <a:ext uri="{FF2B5EF4-FFF2-40B4-BE49-F238E27FC236}">
                  <a16:creationId xmlns:a16="http://schemas.microsoft.com/office/drawing/2014/main" id="{B651D7F7-8C54-448E-A268-1CBFAD87D4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a:extLst>
                <a:ext uri="{FF2B5EF4-FFF2-40B4-BE49-F238E27FC236}">
                  <a16:creationId xmlns:a16="http://schemas.microsoft.com/office/drawing/2014/main" id="{E3B56E94-40E1-489A-98B2-A3238D66A064}"/>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3">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a14="http://schemas.microsoft.com/office/drawing/2010/main" xmlns:p14="http://schemas.microsoft.com/office/powerpoint/2010/main">
                  <a:solidFill>
                    <a:srgbClr val="FFFFFF"/>
                  </a:solidFill>
                </a14:hiddenFill>
              </a:ext>
            </a:extLst>
          </p:spPr>
        </p:pic>
      </p:grpSp>
      <p:sp>
        <p:nvSpPr>
          <p:cNvPr id="2" name="Title 1">
            <a:extLst>
              <a:ext uri="{FF2B5EF4-FFF2-40B4-BE49-F238E27FC236}">
                <a16:creationId xmlns:a16="http://schemas.microsoft.com/office/drawing/2014/main" id="{BDE5563E-0E4B-FDE0-F8A9-A2D5C5C99727}"/>
              </a:ext>
            </a:extLst>
          </p:cNvPr>
          <p:cNvSpPr>
            <a:spLocks noGrp="1"/>
          </p:cNvSpPr>
          <p:nvPr>
            <p:ph type="title"/>
          </p:nvPr>
        </p:nvSpPr>
        <p:spPr>
          <a:xfrm>
            <a:off x="4953836" y="13494"/>
            <a:ext cx="6050713" cy="1027113"/>
          </a:xfrm>
        </p:spPr>
        <p:txBody>
          <a:bodyPr>
            <a:normAutofit/>
          </a:bodyPr>
          <a:lstStyle/>
          <a:p>
            <a:r>
              <a:rPr lang="en-US" b="1" dirty="0">
                <a:latin typeface="Product Sans Thin" panose="020B0203030502040203"/>
              </a:rPr>
              <a:t>Other Case Studies</a:t>
            </a:r>
          </a:p>
        </p:txBody>
      </p:sp>
      <p:pic>
        <p:nvPicPr>
          <p:cNvPr id="71" name="Picture 4" descr="Graph on document with pen">
            <a:extLst>
              <a:ext uri="{FF2B5EF4-FFF2-40B4-BE49-F238E27FC236}">
                <a16:creationId xmlns:a16="http://schemas.microsoft.com/office/drawing/2014/main" id="{BDAB4C01-C3E4-CF2F-D026-5A0DA213A620}"/>
              </a:ext>
            </a:extLst>
          </p:cNvPr>
          <p:cNvPicPr>
            <a:picLocks noChangeAspect="1"/>
          </p:cNvPicPr>
          <p:nvPr/>
        </p:nvPicPr>
        <p:blipFill rotWithShape="1">
          <a:blip r:embed="rId4"/>
          <a:srcRect l="34302" r="20579" b="-1"/>
          <a:stretch/>
        </p:blipFill>
        <p:spPr>
          <a:xfrm>
            <a:off x="-5597" y="10"/>
            <a:ext cx="4635583" cy="6857990"/>
          </a:xfrm>
          <a:prstGeom prst="rect">
            <a:avLst/>
          </a:prstGeom>
        </p:spPr>
      </p:pic>
      <p:grpSp>
        <p:nvGrpSpPr>
          <p:cNvPr id="72" name="Group 12">
            <a:extLst>
              <a:ext uri="{FF2B5EF4-FFF2-40B4-BE49-F238E27FC236}">
                <a16:creationId xmlns:a16="http://schemas.microsoft.com/office/drawing/2014/main" id="{E916825F-759B-4F1A-BA80-AF7137691EC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solidFill>
            <a:schemeClr val="tx1">
              <a:alpha val="70000"/>
            </a:schemeClr>
          </a:solidFill>
          <a:effectLst/>
        </p:grpSpPr>
        <p:sp>
          <p:nvSpPr>
            <p:cNvPr id="14" name="Rectangle 13">
              <a:extLst>
                <a:ext uri="{FF2B5EF4-FFF2-40B4-BE49-F238E27FC236}">
                  <a16:creationId xmlns:a16="http://schemas.microsoft.com/office/drawing/2014/main" id="{0AF64541-DE3B-4DBB-84E1-907956469E52}"/>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a:p>
          </p:txBody>
        </p:sp>
        <p:sp>
          <p:nvSpPr>
            <p:cNvPr id="15" name="Freeform 6">
              <a:extLst>
                <a:ext uri="{FF2B5EF4-FFF2-40B4-BE49-F238E27FC236}">
                  <a16:creationId xmlns:a16="http://schemas.microsoft.com/office/drawing/2014/main" id="{9175DCC0-514A-4CA1-AD9A-1BB0FFF1B4F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16" name="Freeform 7">
              <a:extLst>
                <a:ext uri="{FF2B5EF4-FFF2-40B4-BE49-F238E27FC236}">
                  <a16:creationId xmlns:a16="http://schemas.microsoft.com/office/drawing/2014/main" id="{10371924-94D9-48AF-9D5B-6471775BE81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17" name="Rectangle 16">
              <a:extLst>
                <a:ext uri="{FF2B5EF4-FFF2-40B4-BE49-F238E27FC236}">
                  <a16:creationId xmlns:a16="http://schemas.microsoft.com/office/drawing/2014/main" id="{7C964FF9-A41A-438C-A22B-62690C98F1A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a:p>
          </p:txBody>
        </p:sp>
        <p:sp>
          <p:nvSpPr>
            <p:cNvPr id="18" name="Freeform 9">
              <a:extLst>
                <a:ext uri="{FF2B5EF4-FFF2-40B4-BE49-F238E27FC236}">
                  <a16:creationId xmlns:a16="http://schemas.microsoft.com/office/drawing/2014/main" id="{61716CD6-1875-4567-B3E2-364CD0960D8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19" name="Freeform 10">
              <a:extLst>
                <a:ext uri="{FF2B5EF4-FFF2-40B4-BE49-F238E27FC236}">
                  <a16:creationId xmlns:a16="http://schemas.microsoft.com/office/drawing/2014/main" id="{31A293D3-7189-453D-AB91-1291AAFF3D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0" name="Freeform 11">
              <a:extLst>
                <a:ext uri="{FF2B5EF4-FFF2-40B4-BE49-F238E27FC236}">
                  <a16:creationId xmlns:a16="http://schemas.microsoft.com/office/drawing/2014/main" id="{87CB4EFE-58B3-4326-9CFB-A2AFADDFA5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1" name="Freeform 12">
              <a:extLst>
                <a:ext uri="{FF2B5EF4-FFF2-40B4-BE49-F238E27FC236}">
                  <a16:creationId xmlns:a16="http://schemas.microsoft.com/office/drawing/2014/main" id="{249CF4D3-B5A3-4287-BC9D-E9BB8FA6EB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2" name="Freeform 13">
              <a:extLst>
                <a:ext uri="{FF2B5EF4-FFF2-40B4-BE49-F238E27FC236}">
                  <a16:creationId xmlns:a16="http://schemas.microsoft.com/office/drawing/2014/main" id="{4D2515F2-4D11-41AF-A6B1-7D084BEA98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3" name="Freeform 14">
              <a:extLst>
                <a:ext uri="{FF2B5EF4-FFF2-40B4-BE49-F238E27FC236}">
                  <a16:creationId xmlns:a16="http://schemas.microsoft.com/office/drawing/2014/main" id="{331BCBF4-0DC2-426E-84B3-AE38E403C9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4" name="Freeform 15">
              <a:extLst>
                <a:ext uri="{FF2B5EF4-FFF2-40B4-BE49-F238E27FC236}">
                  <a16:creationId xmlns:a16="http://schemas.microsoft.com/office/drawing/2014/main" id="{EC8AF156-0BE9-437D-A83B-87364146D0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5" name="Freeform 16">
              <a:extLst>
                <a:ext uri="{FF2B5EF4-FFF2-40B4-BE49-F238E27FC236}">
                  <a16:creationId xmlns:a16="http://schemas.microsoft.com/office/drawing/2014/main" id="{AC8CB256-3F62-4406-88F5-CE2421FF25E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6" name="Freeform 17">
              <a:extLst>
                <a:ext uri="{FF2B5EF4-FFF2-40B4-BE49-F238E27FC236}">
                  <a16:creationId xmlns:a16="http://schemas.microsoft.com/office/drawing/2014/main" id="{F3E812EB-415E-4B60-B0FB-65386882CE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7" name="Freeform 18">
              <a:extLst>
                <a:ext uri="{FF2B5EF4-FFF2-40B4-BE49-F238E27FC236}">
                  <a16:creationId xmlns:a16="http://schemas.microsoft.com/office/drawing/2014/main" id="{EB4C95D7-8E6D-45EC-8CA1-9123D718E3B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8" name="Freeform 19">
              <a:extLst>
                <a:ext uri="{FF2B5EF4-FFF2-40B4-BE49-F238E27FC236}">
                  <a16:creationId xmlns:a16="http://schemas.microsoft.com/office/drawing/2014/main" id="{83F62FD2-2F62-4495-997C-8BD7F95AB8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29" name="Freeform 20">
              <a:extLst>
                <a:ext uri="{FF2B5EF4-FFF2-40B4-BE49-F238E27FC236}">
                  <a16:creationId xmlns:a16="http://schemas.microsoft.com/office/drawing/2014/main" id="{B7DFE0F9-22A3-4846-8D4E-0D193BD3288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0" name="Freeform 21">
              <a:extLst>
                <a:ext uri="{FF2B5EF4-FFF2-40B4-BE49-F238E27FC236}">
                  <a16:creationId xmlns:a16="http://schemas.microsoft.com/office/drawing/2014/main" id="{244DAF25-7415-491A-9FF6-E04BC2DC2EA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1" name="Freeform 22">
              <a:extLst>
                <a:ext uri="{FF2B5EF4-FFF2-40B4-BE49-F238E27FC236}">
                  <a16:creationId xmlns:a16="http://schemas.microsoft.com/office/drawing/2014/main" id="{7ACA3646-863C-4D00-A58A-62C7FE71CE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2" name="Freeform 23">
              <a:extLst>
                <a:ext uri="{FF2B5EF4-FFF2-40B4-BE49-F238E27FC236}">
                  <a16:creationId xmlns:a16="http://schemas.microsoft.com/office/drawing/2014/main" id="{0EA18B38-BD42-45ED-8458-FB205DBC76D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3" name="Freeform 24">
              <a:extLst>
                <a:ext uri="{FF2B5EF4-FFF2-40B4-BE49-F238E27FC236}">
                  <a16:creationId xmlns:a16="http://schemas.microsoft.com/office/drawing/2014/main" id="{45302917-5DBE-4CF2-B52F-478F93FDDE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4" name="Freeform 25">
              <a:extLst>
                <a:ext uri="{FF2B5EF4-FFF2-40B4-BE49-F238E27FC236}">
                  <a16:creationId xmlns:a16="http://schemas.microsoft.com/office/drawing/2014/main" id="{8E61E6FD-D40E-479C-ABE9-2B69AE20D8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5" name="Freeform 26">
              <a:extLst>
                <a:ext uri="{FF2B5EF4-FFF2-40B4-BE49-F238E27FC236}">
                  <a16:creationId xmlns:a16="http://schemas.microsoft.com/office/drawing/2014/main" id="{2F4DEB4F-F824-48D7-AF9B-B5D905DCD1B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6" name="Freeform 27">
              <a:extLst>
                <a:ext uri="{FF2B5EF4-FFF2-40B4-BE49-F238E27FC236}">
                  <a16:creationId xmlns:a16="http://schemas.microsoft.com/office/drawing/2014/main" id="{F76CFA02-6090-4464-B573-BCA350C901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7" name="Freeform 28">
              <a:extLst>
                <a:ext uri="{FF2B5EF4-FFF2-40B4-BE49-F238E27FC236}">
                  <a16:creationId xmlns:a16="http://schemas.microsoft.com/office/drawing/2014/main" id="{51BE8BEC-76C7-41FE-AB76-35194C2442D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8" name="Freeform 29">
              <a:extLst>
                <a:ext uri="{FF2B5EF4-FFF2-40B4-BE49-F238E27FC236}">
                  <a16:creationId xmlns:a16="http://schemas.microsoft.com/office/drawing/2014/main" id="{710F61D4-3B34-45A9-B9B7-CE0373AB49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39" name="Freeform 30">
              <a:extLst>
                <a:ext uri="{FF2B5EF4-FFF2-40B4-BE49-F238E27FC236}">
                  <a16:creationId xmlns:a16="http://schemas.microsoft.com/office/drawing/2014/main" id="{451F080F-4CFB-4626-87CA-BB4CACA1C6F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0" name="Freeform 31">
              <a:extLst>
                <a:ext uri="{FF2B5EF4-FFF2-40B4-BE49-F238E27FC236}">
                  <a16:creationId xmlns:a16="http://schemas.microsoft.com/office/drawing/2014/main" id="{667BBD71-2295-4A66-B76C-F82175C2B0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1" name="Freeform 32">
              <a:extLst>
                <a:ext uri="{FF2B5EF4-FFF2-40B4-BE49-F238E27FC236}">
                  <a16:creationId xmlns:a16="http://schemas.microsoft.com/office/drawing/2014/main" id="{B6644DE8-5BD1-4D5F-B245-0D3A21BCE13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2" name="Rectangle 41">
              <a:extLst>
                <a:ext uri="{FF2B5EF4-FFF2-40B4-BE49-F238E27FC236}">
                  <a16:creationId xmlns:a16="http://schemas.microsoft.com/office/drawing/2014/main" id="{A4DE8FD0-E681-4D9C-85C2-BEA4C2B3A063}"/>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a:p>
          </p:txBody>
        </p:sp>
        <p:sp>
          <p:nvSpPr>
            <p:cNvPr id="43" name="Freeform 34">
              <a:extLst>
                <a:ext uri="{FF2B5EF4-FFF2-40B4-BE49-F238E27FC236}">
                  <a16:creationId xmlns:a16="http://schemas.microsoft.com/office/drawing/2014/main" id="{D46033BD-1026-4388-B926-9D11E1D7C4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4" name="Freeform 35">
              <a:extLst>
                <a:ext uri="{FF2B5EF4-FFF2-40B4-BE49-F238E27FC236}">
                  <a16:creationId xmlns:a16="http://schemas.microsoft.com/office/drawing/2014/main" id="{1FA74D4C-2E28-42C5-A7FA-3C7D6BD8B7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5" name="Freeform 36">
              <a:extLst>
                <a:ext uri="{FF2B5EF4-FFF2-40B4-BE49-F238E27FC236}">
                  <a16:creationId xmlns:a16="http://schemas.microsoft.com/office/drawing/2014/main" id="{FADF7B3F-903C-456C-983E-C9868DDAB9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6" name="Freeform 37">
              <a:extLst>
                <a:ext uri="{FF2B5EF4-FFF2-40B4-BE49-F238E27FC236}">
                  <a16:creationId xmlns:a16="http://schemas.microsoft.com/office/drawing/2014/main" id="{033F8698-1549-44AD-8DAD-0055D7B8077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7" name="Freeform 38">
              <a:extLst>
                <a:ext uri="{FF2B5EF4-FFF2-40B4-BE49-F238E27FC236}">
                  <a16:creationId xmlns:a16="http://schemas.microsoft.com/office/drawing/2014/main" id="{F1BDD4B6-46FD-4048-ADF1-32EADD9E5A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8" name="Freeform 39">
              <a:extLst>
                <a:ext uri="{FF2B5EF4-FFF2-40B4-BE49-F238E27FC236}">
                  <a16:creationId xmlns:a16="http://schemas.microsoft.com/office/drawing/2014/main" id="{E7F387A7-B3BF-4B1A-BFCA-2D21AD3DFE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49" name="Freeform 40">
              <a:extLst>
                <a:ext uri="{FF2B5EF4-FFF2-40B4-BE49-F238E27FC236}">
                  <a16:creationId xmlns:a16="http://schemas.microsoft.com/office/drawing/2014/main" id="{7A1B6BC8-EA82-459D-A0E0-4EBE394E71F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0" name="Freeform 41">
              <a:extLst>
                <a:ext uri="{FF2B5EF4-FFF2-40B4-BE49-F238E27FC236}">
                  <a16:creationId xmlns:a16="http://schemas.microsoft.com/office/drawing/2014/main" id="{8B94E190-DDC2-4545-906F-A1699BD73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1" name="Freeform 42">
              <a:extLst>
                <a:ext uri="{FF2B5EF4-FFF2-40B4-BE49-F238E27FC236}">
                  <a16:creationId xmlns:a16="http://schemas.microsoft.com/office/drawing/2014/main" id="{D9807239-A5BA-4BB3-9194-BCE3B2F21C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2" name="Freeform 43">
              <a:extLst>
                <a:ext uri="{FF2B5EF4-FFF2-40B4-BE49-F238E27FC236}">
                  <a16:creationId xmlns:a16="http://schemas.microsoft.com/office/drawing/2014/main" id="{04D300FD-DC53-4375-8981-09EA63BCF1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3" name="Freeform 44">
              <a:extLst>
                <a:ext uri="{FF2B5EF4-FFF2-40B4-BE49-F238E27FC236}">
                  <a16:creationId xmlns:a16="http://schemas.microsoft.com/office/drawing/2014/main" id="{1DF83FFD-4C16-41FD-928F-6E88AFC451C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4" name="Rectangle 53">
              <a:extLst>
                <a:ext uri="{FF2B5EF4-FFF2-40B4-BE49-F238E27FC236}">
                  <a16:creationId xmlns:a16="http://schemas.microsoft.com/office/drawing/2014/main" id="{A5B4BC2F-B667-462B-99D8-0C433124ABD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a:p>
          </p:txBody>
        </p:sp>
        <p:sp>
          <p:nvSpPr>
            <p:cNvPr id="55" name="Freeform 46">
              <a:extLst>
                <a:ext uri="{FF2B5EF4-FFF2-40B4-BE49-F238E27FC236}">
                  <a16:creationId xmlns:a16="http://schemas.microsoft.com/office/drawing/2014/main" id="{0CBD9EFB-AC61-4674-B75A-56449003CC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6" name="Freeform 47">
              <a:extLst>
                <a:ext uri="{FF2B5EF4-FFF2-40B4-BE49-F238E27FC236}">
                  <a16:creationId xmlns:a16="http://schemas.microsoft.com/office/drawing/2014/main" id="{1AD4BBB0-F6A7-451F-BE09-DF619F38EB7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7" name="Freeform 48">
              <a:extLst>
                <a:ext uri="{FF2B5EF4-FFF2-40B4-BE49-F238E27FC236}">
                  <a16:creationId xmlns:a16="http://schemas.microsoft.com/office/drawing/2014/main" id="{A258B285-AE5E-473A-AA72-3C95E1D83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8" name="Freeform 49">
              <a:extLst>
                <a:ext uri="{FF2B5EF4-FFF2-40B4-BE49-F238E27FC236}">
                  <a16:creationId xmlns:a16="http://schemas.microsoft.com/office/drawing/2014/main" id="{7BEEDDE5-CB8A-4DF9-858F-4D9462D955A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59" name="Freeform 50">
              <a:extLst>
                <a:ext uri="{FF2B5EF4-FFF2-40B4-BE49-F238E27FC236}">
                  <a16:creationId xmlns:a16="http://schemas.microsoft.com/office/drawing/2014/main" id="{DA1C731B-9B66-4D65-BF47-04B118107B0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0" name="Freeform 51">
              <a:extLst>
                <a:ext uri="{FF2B5EF4-FFF2-40B4-BE49-F238E27FC236}">
                  <a16:creationId xmlns:a16="http://schemas.microsoft.com/office/drawing/2014/main" id="{58DBFEC6-C6DC-4B7A-934F-5A79EC3280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1" name="Freeform 52">
              <a:extLst>
                <a:ext uri="{FF2B5EF4-FFF2-40B4-BE49-F238E27FC236}">
                  <a16:creationId xmlns:a16="http://schemas.microsoft.com/office/drawing/2014/main" id="{9948D8CB-2DBE-4E48-98EA-DF9E2666A2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2" name="Freeform 53">
              <a:extLst>
                <a:ext uri="{FF2B5EF4-FFF2-40B4-BE49-F238E27FC236}">
                  <a16:creationId xmlns:a16="http://schemas.microsoft.com/office/drawing/2014/main" id="{56AB69F6-9F0B-4AB6-BCA8-AA2FD69E998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3" name="Freeform 54">
              <a:extLst>
                <a:ext uri="{FF2B5EF4-FFF2-40B4-BE49-F238E27FC236}">
                  <a16:creationId xmlns:a16="http://schemas.microsoft.com/office/drawing/2014/main" id="{0E7FB426-288D-4B0B-B73B-10CCC0EF41E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4" name="Freeform 55">
              <a:extLst>
                <a:ext uri="{FF2B5EF4-FFF2-40B4-BE49-F238E27FC236}">
                  <a16:creationId xmlns:a16="http://schemas.microsoft.com/office/drawing/2014/main" id="{A5C59C6B-46C9-48C9-9F57-2EE738B531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5" name="Freeform 56">
              <a:extLst>
                <a:ext uri="{FF2B5EF4-FFF2-40B4-BE49-F238E27FC236}">
                  <a16:creationId xmlns:a16="http://schemas.microsoft.com/office/drawing/2014/main" id="{7CE85F33-17DC-4273-B06F-D171094449D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6" name="Freeform 57">
              <a:extLst>
                <a:ext uri="{FF2B5EF4-FFF2-40B4-BE49-F238E27FC236}">
                  <a16:creationId xmlns:a16="http://schemas.microsoft.com/office/drawing/2014/main" id="{5CD001CF-F2C4-4810-A8D9-679F9F89E5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sp>
          <p:nvSpPr>
            <p:cNvPr id="67" name="Freeform 58">
              <a:extLst>
                <a:ext uri="{FF2B5EF4-FFF2-40B4-BE49-F238E27FC236}">
                  <a16:creationId xmlns:a16="http://schemas.microsoft.com/office/drawing/2014/main" id="{69F4BCDD-D153-40D2-8DD1-2509EE0CE4C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a:p>
          </p:txBody>
        </p:sp>
      </p:grpSp>
      <p:sp>
        <p:nvSpPr>
          <p:cNvPr id="3" name="Content Placeholder 2">
            <a:extLst>
              <a:ext uri="{FF2B5EF4-FFF2-40B4-BE49-F238E27FC236}">
                <a16:creationId xmlns:a16="http://schemas.microsoft.com/office/drawing/2014/main" id="{CFA696B5-DDB0-6DED-433E-7CE88472DD37}"/>
              </a:ext>
            </a:extLst>
          </p:cNvPr>
          <p:cNvSpPr>
            <a:spLocks noGrp="1"/>
          </p:cNvSpPr>
          <p:nvPr>
            <p:ph idx="1"/>
          </p:nvPr>
        </p:nvSpPr>
        <p:spPr>
          <a:xfrm>
            <a:off x="4991935" y="1093788"/>
            <a:ext cx="7101966" cy="5818094"/>
          </a:xfrm>
        </p:spPr>
        <p:txBody>
          <a:bodyPr>
            <a:noAutofit/>
          </a:bodyPr>
          <a:lstStyle/>
          <a:p>
            <a:pPr marL="9525" indent="0">
              <a:lnSpc>
                <a:spcPct val="110000"/>
              </a:lnSpc>
              <a:buNone/>
            </a:pPr>
            <a:r>
              <a:rPr lang="en-US" sz="1800" dirty="0">
                <a:latin typeface="Product Sans Thin" panose="020B0203030502040203"/>
              </a:rPr>
              <a:t>Other case studies that reinforce these messages include:</a:t>
            </a:r>
          </a:p>
          <a:p>
            <a:pPr marL="614363" indent="-354013">
              <a:lnSpc>
                <a:spcPct val="110000"/>
              </a:lnSpc>
            </a:pPr>
            <a:r>
              <a:rPr lang="en-US" sz="1800" dirty="0">
                <a:latin typeface="Product Sans Thin" panose="020B0203030502040203"/>
              </a:rPr>
              <a:t>McKinsey &amp; Company  - in relation to its role in advising pharmaceutical companies on marketing strategies for opioid painkillers which played down risks of opioid addiction and abuse</a:t>
            </a:r>
          </a:p>
          <a:p>
            <a:pPr marL="614363" indent="-354013">
              <a:lnSpc>
                <a:spcPct val="110000"/>
              </a:lnSpc>
            </a:pPr>
            <a:r>
              <a:rPr lang="en-US" sz="1800" dirty="0">
                <a:latin typeface="Product Sans Thin" panose="020B0203030502040203"/>
              </a:rPr>
              <a:t>PwC – in relation to its failures to identify financial irregularities in its audits of Colonial Bank</a:t>
            </a:r>
          </a:p>
          <a:p>
            <a:pPr marL="614363" indent="-354013">
              <a:lnSpc>
                <a:spcPct val="110000"/>
              </a:lnSpc>
            </a:pPr>
            <a:r>
              <a:rPr lang="en-US" sz="1800" dirty="0">
                <a:latin typeface="Product Sans Thin" panose="020B0203030502040203"/>
              </a:rPr>
              <a:t>EY – in relation to its audits of Wirecard despite concerns expressed by whistleblowers and  journalists</a:t>
            </a:r>
          </a:p>
          <a:p>
            <a:pPr marL="614363" indent="-354013">
              <a:lnSpc>
                <a:spcPct val="110000"/>
              </a:lnSpc>
            </a:pPr>
            <a:r>
              <a:rPr lang="en-US" sz="1800" dirty="0">
                <a:latin typeface="Product Sans Thin" panose="020B0203030502040203"/>
              </a:rPr>
              <a:t>PwC – in relation to its role in the collapse of British Home Stores</a:t>
            </a:r>
          </a:p>
          <a:p>
            <a:pPr marL="614363" indent="-354013">
              <a:lnSpc>
                <a:spcPct val="110000"/>
              </a:lnSpc>
            </a:pPr>
            <a:r>
              <a:rPr lang="en-US" sz="1800" dirty="0">
                <a:latin typeface="Product Sans Thin" panose="020B0203030502040203"/>
              </a:rPr>
              <a:t>Salomon Brothers – in relation to its bond trading practices in the mid-1980s where insider trading, false information and Ponzi-schemes were used in the hunt for profit  (see </a:t>
            </a:r>
            <a:r>
              <a:rPr lang="en-US" sz="1800" i="1" dirty="0">
                <a:latin typeface="Product Sans Thin" panose="020B0203030502040203"/>
              </a:rPr>
              <a:t>“Liar’s Poker”)</a:t>
            </a:r>
          </a:p>
          <a:p>
            <a:pPr marL="614363" indent="-354013">
              <a:lnSpc>
                <a:spcPct val="110000"/>
              </a:lnSpc>
            </a:pPr>
            <a:r>
              <a:rPr lang="en-US" sz="1800" dirty="0">
                <a:latin typeface="Product Sans Thin" panose="020B0203030502040203"/>
              </a:rPr>
              <a:t>Drexel Burnham Lambert/Milken – in relation to its junk bond trading which involved insider trading, stock manipulation, and stock parking</a:t>
            </a:r>
            <a:endParaRPr lang="en-US" sz="1700" i="1" dirty="0">
              <a:latin typeface="Product Sans Thin" panose="020B0203030502040203"/>
            </a:endParaRPr>
          </a:p>
          <a:p>
            <a:pPr lvl="1">
              <a:lnSpc>
                <a:spcPct val="110000"/>
              </a:lnSpc>
            </a:pPr>
            <a:endParaRPr lang="en-US" sz="1700" i="1" dirty="0">
              <a:latin typeface="Product Sans Thin" panose="020B0203030502040203"/>
            </a:endParaRPr>
          </a:p>
          <a:p>
            <a:pPr>
              <a:lnSpc>
                <a:spcPct val="110000"/>
              </a:lnSpc>
            </a:pPr>
            <a:endParaRPr lang="en-US" sz="1700" dirty="0">
              <a:latin typeface="Product Sans Thin" panose="020B0203030502040203"/>
            </a:endParaRPr>
          </a:p>
          <a:p>
            <a:pPr>
              <a:lnSpc>
                <a:spcPct val="110000"/>
              </a:lnSpc>
            </a:pPr>
            <a:endParaRPr lang="en-US" sz="1700" dirty="0">
              <a:latin typeface="Product Sans Thin" panose="020B0203030502040203"/>
            </a:endParaRPr>
          </a:p>
        </p:txBody>
      </p:sp>
    </p:spTree>
    <p:extLst>
      <p:ext uri="{BB962C8B-B14F-4D97-AF65-F5344CB8AC3E}">
        <p14:creationId xmlns:p14="http://schemas.microsoft.com/office/powerpoint/2010/main" val="23231452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a:blip r:embed="rId3">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1769C-1E48-DE61-AB3A-D0FAD8B7DCD6}"/>
              </a:ext>
            </a:extLst>
          </p:cNvPr>
          <p:cNvSpPr>
            <a:spLocks noGrp="1"/>
          </p:cNvSpPr>
          <p:nvPr>
            <p:ph type="title"/>
          </p:nvPr>
        </p:nvSpPr>
        <p:spPr>
          <a:xfrm>
            <a:off x="1269841" y="81308"/>
            <a:ext cx="9905998" cy="1478570"/>
          </a:xfrm>
        </p:spPr>
        <p:txBody>
          <a:bodyPr>
            <a:normAutofit/>
          </a:bodyPr>
          <a:lstStyle/>
          <a:p>
            <a:br>
              <a:rPr lang="en-US" sz="2500" b="1" dirty="0">
                <a:latin typeface="Product Sans Thin" panose="020B0203030502040203"/>
              </a:rPr>
            </a:br>
            <a:r>
              <a:rPr lang="en-US" sz="2500" b="1" dirty="0">
                <a:latin typeface="Product Sans Thin" panose="020B0203030502040203"/>
              </a:rPr>
              <a:t>Distinction between an audit (or other professional service) failure and a cultural failure</a:t>
            </a:r>
            <a:br>
              <a:rPr lang="en-US" sz="2500" dirty="0">
                <a:latin typeface="Product Sans Thin" panose="020B0203030502040203"/>
              </a:rPr>
            </a:br>
            <a:endParaRPr lang="en-US" sz="2500" dirty="0">
              <a:latin typeface="Product Sans Thin" panose="020B0203030502040203"/>
            </a:endParaRPr>
          </a:p>
        </p:txBody>
      </p:sp>
      <p:graphicFrame>
        <p:nvGraphicFramePr>
          <p:cNvPr id="14" name="Content Placeholder 2">
            <a:extLst>
              <a:ext uri="{FF2B5EF4-FFF2-40B4-BE49-F238E27FC236}">
                <a16:creationId xmlns:a16="http://schemas.microsoft.com/office/drawing/2014/main" id="{4124607B-8C71-74E1-1343-682C85C8A0B1}"/>
              </a:ext>
            </a:extLst>
          </p:cNvPr>
          <p:cNvGraphicFramePr>
            <a:graphicFrameLocks noGrp="1"/>
          </p:cNvGraphicFramePr>
          <p:nvPr>
            <p:ph idx="1"/>
            <p:extLst>
              <p:ext uri="{D42A27DB-BD31-4B8C-83A1-F6EECF244321}">
                <p14:modId xmlns:p14="http://schemas.microsoft.com/office/powerpoint/2010/main" val="3977764294"/>
              </p:ext>
            </p:extLst>
          </p:nvPr>
        </p:nvGraphicFramePr>
        <p:xfrm>
          <a:off x="1152842" y="1559878"/>
          <a:ext cx="10162857" cy="4892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2006770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8000"/>
                <a:hueMod val="94000"/>
                <a:satMod val="148000"/>
                <a:lumMod val="150000"/>
              </a:schemeClr>
            </a:gs>
            <a:gs pos="100000">
              <a:schemeClr val="bg2">
                <a:shade val="92000"/>
                <a:hueMod val="104000"/>
                <a:satMod val="140000"/>
                <a:lumMod val="68000"/>
              </a:schemeClr>
            </a:gs>
          </a:gsLst>
          <a:lin ang="504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EF4763-EB4A-4A35-89EB-AD2763B48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42A557-4CAD-391B-BA77-9C1AE684A7B9}"/>
              </a:ext>
            </a:extLst>
          </p:cNvPr>
          <p:cNvSpPr>
            <a:spLocks noGrp="1"/>
          </p:cNvSpPr>
          <p:nvPr>
            <p:ph type="title"/>
          </p:nvPr>
        </p:nvSpPr>
        <p:spPr>
          <a:xfrm>
            <a:off x="1032772" y="0"/>
            <a:ext cx="9905998" cy="1478570"/>
          </a:xfrm>
        </p:spPr>
        <p:txBody>
          <a:bodyPr>
            <a:normAutofit/>
          </a:bodyPr>
          <a:lstStyle/>
          <a:p>
            <a:r>
              <a:rPr lang="en-US" b="1" dirty="0">
                <a:latin typeface="Product Sans Thin" panose="020B0203030502040203"/>
              </a:rPr>
              <a:t>Lessons from Case Studies</a:t>
            </a:r>
          </a:p>
        </p:txBody>
      </p:sp>
      <p:graphicFrame>
        <p:nvGraphicFramePr>
          <p:cNvPr id="5" name="Content Placeholder 2">
            <a:extLst>
              <a:ext uri="{FF2B5EF4-FFF2-40B4-BE49-F238E27FC236}">
                <a16:creationId xmlns:a16="http://schemas.microsoft.com/office/drawing/2014/main" id="{BF78D36E-6723-D526-31A4-7377DE24170A}"/>
              </a:ext>
            </a:extLst>
          </p:cNvPr>
          <p:cNvGraphicFramePr>
            <a:graphicFrameLocks noGrp="1"/>
          </p:cNvGraphicFramePr>
          <p:nvPr>
            <p:ph idx="1"/>
            <p:extLst>
              <p:ext uri="{D42A27DB-BD31-4B8C-83A1-F6EECF244321}">
                <p14:modId xmlns:p14="http://schemas.microsoft.com/office/powerpoint/2010/main" val="3683778255"/>
              </p:ext>
            </p:extLst>
          </p:nvPr>
        </p:nvGraphicFramePr>
        <p:xfrm>
          <a:off x="1032771" y="1348966"/>
          <a:ext cx="10588957" cy="47168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15966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a:blip r:embed="rId3">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sp useBgFill="1">
        <p:nvSpPr>
          <p:cNvPr id="11" name="Rectangle 8">
            <a:extLst>
              <a:ext uri="{FF2B5EF4-FFF2-40B4-BE49-F238E27FC236}">
                <a16:creationId xmlns:a16="http://schemas.microsoft.com/office/drawing/2014/main" id="{C6270675-9512-4978-8583-36659256EE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570ECB-F9D1-E1BF-549F-138AA8AF0E45}"/>
              </a:ext>
            </a:extLst>
          </p:cNvPr>
          <p:cNvSpPr>
            <a:spLocks noGrp="1"/>
          </p:cNvSpPr>
          <p:nvPr>
            <p:ph type="title"/>
          </p:nvPr>
        </p:nvSpPr>
        <p:spPr>
          <a:xfrm>
            <a:off x="640552" y="23395"/>
            <a:ext cx="9905998" cy="1478570"/>
          </a:xfrm>
        </p:spPr>
        <p:txBody>
          <a:bodyPr>
            <a:normAutofit/>
          </a:bodyPr>
          <a:lstStyle/>
          <a:p>
            <a:r>
              <a:rPr lang="en-US" b="1" dirty="0">
                <a:latin typeface="Product Sans Thin" panose="020B0203030502040203"/>
              </a:rPr>
              <a:t>Questions to be considered</a:t>
            </a:r>
          </a:p>
        </p:txBody>
      </p:sp>
      <p:graphicFrame>
        <p:nvGraphicFramePr>
          <p:cNvPr id="12" name="Content Placeholder 2">
            <a:extLst>
              <a:ext uri="{FF2B5EF4-FFF2-40B4-BE49-F238E27FC236}">
                <a16:creationId xmlns:a16="http://schemas.microsoft.com/office/drawing/2014/main" id="{2EB16F90-0464-75D7-C675-F44BB36E4304}"/>
              </a:ext>
            </a:extLst>
          </p:cNvPr>
          <p:cNvGraphicFramePr>
            <a:graphicFrameLocks noGrp="1"/>
          </p:cNvGraphicFramePr>
          <p:nvPr>
            <p:ph idx="1"/>
            <p:extLst>
              <p:ext uri="{D42A27DB-BD31-4B8C-83A1-F6EECF244321}">
                <p14:modId xmlns:p14="http://schemas.microsoft.com/office/powerpoint/2010/main" val="469549166"/>
              </p:ext>
            </p:extLst>
          </p:nvPr>
        </p:nvGraphicFramePr>
        <p:xfrm>
          <a:off x="803514" y="1501965"/>
          <a:ext cx="10826951" cy="474908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592923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409462" y="2491561"/>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t>
            </a:r>
            <a:r>
              <a:rPr lang="en-US" sz="3300" dirty="0">
                <a:latin typeface="Product Sans Thin" panose="020B0203030502040203"/>
              </a:rPr>
              <a:t>have any questions or comments</a:t>
            </a:r>
            <a:r>
              <a:rPr kumimoji="0" lang="en-US" sz="3300" i="0" u="none" strike="noStrike" kern="1200" cap="none" spc="0" normalizeH="0" baseline="0" noProof="0" dirty="0">
                <a:ln>
                  <a:noFill/>
                </a:ln>
                <a:effectLst/>
                <a:uLnTx/>
                <a:uFillTx/>
                <a:latin typeface="Product Sans Thin" panose="020B0203030502040203"/>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p:txBody>
      </p:sp>
    </p:spTree>
    <p:extLst>
      <p:ext uri="{BB962C8B-B14F-4D97-AF65-F5344CB8AC3E}">
        <p14:creationId xmlns:p14="http://schemas.microsoft.com/office/powerpoint/2010/main" val="34884140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1118276" y="2982260"/>
            <a:ext cx="9064558" cy="1068518"/>
          </a:xfrm>
        </p:spPr>
        <p:txBody>
          <a:bodyPr>
            <a:noAutofit/>
          </a:bodyPr>
          <a:lstStyle/>
          <a:p>
            <a:pPr lvl="2" algn="ctr">
              <a:lnSpc>
                <a:spcPct val="100000"/>
              </a:lnSpc>
              <a:spcBef>
                <a:spcPts val="600"/>
              </a:spcBef>
              <a:spcAft>
                <a:spcPts val="600"/>
              </a:spcAft>
            </a:pPr>
            <a:r>
              <a:rPr lang="en-US" sz="4000" dirty="0">
                <a:solidFill>
                  <a:schemeClr val="tx1"/>
                </a:solidFill>
                <a:latin typeface="Product Sans Thin" panose="020B0203030502040203"/>
              </a:rPr>
              <a:t>EXTERNAL PRESENTATION </a:t>
            </a:r>
            <a:br>
              <a:rPr lang="en-US" sz="4000" dirty="0">
                <a:solidFill>
                  <a:schemeClr val="tx1"/>
                </a:solidFill>
                <a:latin typeface="Product Sans Thin" panose="020B0203030502040203"/>
              </a:rPr>
            </a:br>
            <a:br>
              <a:rPr lang="en-US" sz="4000" dirty="0">
                <a:solidFill>
                  <a:schemeClr val="tx1"/>
                </a:solidFill>
                <a:latin typeface="Product Sans Thin" panose="020B0203030502040203"/>
              </a:rPr>
            </a:br>
            <a:r>
              <a:rPr lang="en-US" sz="4000" dirty="0">
                <a:solidFill>
                  <a:schemeClr val="tx1"/>
                </a:solidFill>
                <a:latin typeface="Product Sans Thin" panose="020B0203030502040203"/>
              </a:rPr>
              <a:t>Prof. Karthik Ramanna </a:t>
            </a:r>
            <a:br>
              <a:rPr lang="en-US" sz="4000" dirty="0">
                <a:solidFill>
                  <a:schemeClr val="tx1"/>
                </a:solidFill>
                <a:latin typeface="Product Sans Thin" panose="020B0203030502040203"/>
              </a:rPr>
            </a:br>
            <a:r>
              <a:rPr lang="en-US" sz="4000" dirty="0">
                <a:solidFill>
                  <a:schemeClr val="tx1"/>
                </a:solidFill>
                <a:latin typeface="Product Sans Thin" panose="020B0203030502040203"/>
              </a:rPr>
              <a:t>Professor of Business &amp; Public Policy and Director of the Master of Public Policy Program</a:t>
            </a:r>
            <a:br>
              <a:rPr lang="en-US" sz="4000" dirty="0">
                <a:solidFill>
                  <a:schemeClr val="tx1"/>
                </a:solidFill>
                <a:latin typeface="Product Sans Thin" panose="020B0203030502040203"/>
              </a:rPr>
            </a:br>
            <a:r>
              <a:rPr lang="en-US" sz="4000" dirty="0">
                <a:solidFill>
                  <a:schemeClr val="tx1"/>
                </a:solidFill>
                <a:latin typeface="Product Sans Thin" panose="020B0203030502040203"/>
              </a:rPr>
              <a:t>University of Oxford’s Blavatnik School of Government</a:t>
            </a:r>
            <a:br>
              <a:rPr lang="en-US" sz="4000" dirty="0">
                <a:solidFill>
                  <a:schemeClr val="tx1"/>
                </a:solidFill>
                <a:latin typeface="Product Sans Thin" panose="020B0203030502040203"/>
              </a:rPr>
            </a:br>
            <a:endParaRPr lang="en-US" sz="4000" dirty="0">
              <a:latin typeface="Product Sans Thin" panose="020B0203030502040203"/>
            </a:endParaRP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58</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20714407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602627" y="3046803"/>
            <a:ext cx="11018067" cy="1068518"/>
          </a:xfrm>
        </p:spPr>
        <p:txBody>
          <a:bodyPr>
            <a:noAutofit/>
          </a:bodyPr>
          <a:lstStyle/>
          <a:p>
            <a:pPr algn="ctr"/>
            <a:r>
              <a:rPr lang="en-US" sz="4400" dirty="0">
                <a:latin typeface="Product Sans Thin" panose="020B0203030502040203"/>
              </a:rPr>
              <a:t>Update from AUSTRALIAN SENATE Hearings </a:t>
            </a:r>
            <a:br>
              <a:rPr lang="en-US" sz="4400" dirty="0">
                <a:latin typeface="Product Sans Thin" panose="020B0203030502040203"/>
              </a:rPr>
            </a:br>
            <a:r>
              <a:rPr lang="en-US" sz="4400" dirty="0">
                <a:latin typeface="Product Sans Thin" panose="020B0203030502040203"/>
              </a:rPr>
              <a:t>and </a:t>
            </a:r>
            <a:br>
              <a:rPr lang="en-US" sz="4400" dirty="0">
                <a:latin typeface="Product Sans Thin" panose="020B0203030502040203"/>
              </a:rPr>
            </a:br>
            <a:r>
              <a:rPr lang="en-US" sz="4400" dirty="0">
                <a:latin typeface="Product Sans Thin" panose="020B0203030502040203"/>
              </a:rPr>
              <a:t>key shortcomings </a:t>
            </a:r>
            <a:br>
              <a:rPr lang="en-US" sz="4400" dirty="0">
                <a:latin typeface="Product Sans Thin" panose="020B0203030502040203"/>
              </a:rPr>
            </a:br>
            <a:r>
              <a:rPr lang="en-US" sz="4400" dirty="0">
                <a:latin typeface="Product Sans Thin" panose="020B0203030502040203"/>
              </a:rPr>
              <a:t>FROM THE Independent expert’s report </a:t>
            </a:r>
            <a:br>
              <a:rPr lang="en-US" sz="4400" dirty="0">
                <a:latin typeface="Product Sans Thin" panose="020B0203030502040203"/>
              </a:rPr>
            </a:br>
            <a:r>
              <a:rPr lang="en-US" sz="4400" dirty="0">
                <a:latin typeface="Product Sans Thin" panose="020B0203030502040203"/>
              </a:rPr>
              <a:t>of PwC Australia </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59</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3528446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DAD86CA-8235-409B-982B-5E7A033E23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9F234FBA-3501-47B4-AE0C-AA4AFBC8F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5187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5EF893B-0491-416E-9D33-BADE960079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1"/>
            <a:ext cx="10999072" cy="539995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descr="A poster of a culture and governance&#10;&#10;Description automatically generated">
            <a:extLst>
              <a:ext uri="{FF2B5EF4-FFF2-40B4-BE49-F238E27FC236}">
                <a16:creationId xmlns:a16="http://schemas.microsoft.com/office/drawing/2014/main" id="{29FC875C-4929-8891-B563-22A6D81BB22F}"/>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a:stretch/>
        </p:blipFill>
        <p:spPr>
          <a:xfrm>
            <a:off x="838200" y="754148"/>
            <a:ext cx="10515600" cy="4995575"/>
          </a:xfrm>
          <a:prstGeom prst="rect">
            <a:avLst/>
          </a:prstGeom>
        </p:spPr>
      </p:pic>
      <p:cxnSp>
        <p:nvCxnSpPr>
          <p:cNvPr id="16" name="Straight Connector 15">
            <a:extLst>
              <a:ext uri="{FF2B5EF4-FFF2-40B4-BE49-F238E27FC236}">
                <a16:creationId xmlns:a16="http://schemas.microsoft.com/office/drawing/2014/main" id="{469F4FF8-F8B0-4630-BA1B-0D8B324CD5F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29769"/>
            <a:ext cx="11000232"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27571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a:blip r:embed="rId3">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grpSp>
        <p:nvGrpSpPr>
          <p:cNvPr id="1151" name="Group 1150">
            <a:extLst>
              <a:ext uri="{FF2B5EF4-FFF2-40B4-BE49-F238E27FC236}">
                <a16:creationId xmlns:a16="http://schemas.microsoft.com/office/drawing/2014/main" id="{8E1DDAD8-1D10-4640-A034-BE90015E37B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1032" name="Rectangle 1031">
              <a:extLst>
                <a:ext uri="{FF2B5EF4-FFF2-40B4-BE49-F238E27FC236}">
                  <a16:creationId xmlns:a16="http://schemas.microsoft.com/office/drawing/2014/main" id="{52FE7688-721D-4A97-B007-BDE056094D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52" name="Picture 2">
              <a:extLst>
                <a:ext uri="{FF2B5EF4-FFF2-40B4-BE49-F238E27FC236}">
                  <a16:creationId xmlns:a16="http://schemas.microsoft.com/office/drawing/2014/main" id="{9E73A810-8571-4A9D-A3CB-336933AB4C0E}"/>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4">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a14="http://schemas.microsoft.com/office/drawing/2010/main" xmlns:p14="http://schemas.microsoft.com/office/powerpoint/2010/main">
                  <a:solidFill>
                    <a:srgbClr val="FFFFFF"/>
                  </a:solidFill>
                </a14:hiddenFill>
              </a:ext>
            </a:extLst>
          </p:spPr>
        </p:pic>
      </p:grpSp>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7982994" y="3769545"/>
            <a:ext cx="3637700" cy="1478570"/>
          </a:xfrm>
        </p:spPr>
        <p:txBody>
          <a:bodyPr vert="horz" lIns="91440" tIns="45720" rIns="91440" bIns="45720" rtlCol="0">
            <a:noAutofit/>
          </a:bodyPr>
          <a:lstStyle/>
          <a:p>
            <a:pPr marR="0">
              <a:spcAft>
                <a:spcPts val="0"/>
              </a:spcAft>
            </a:pPr>
            <a:r>
              <a:rPr lang="en-US" sz="1800" u="sng" dirty="0">
                <a:effectLst/>
                <a:hlinkClick r:id="rId5"/>
              </a:rPr>
              <a:t>Ethics and Professional</a:t>
            </a:r>
            <a:br>
              <a:rPr lang="en-US" sz="1800" u="sng" dirty="0">
                <a:effectLst/>
                <a:hlinkClick r:id="rId5"/>
              </a:rPr>
            </a:br>
            <a:r>
              <a:rPr lang="en-US" sz="1800" u="sng" dirty="0">
                <a:effectLst/>
                <a:hlinkClick r:id="rId5"/>
              </a:rPr>
              <a:t>Accountability: Structural Challenges in the Audit, Assurance and Consultancy Industry – Parliament of Australia (aph.gov.au)</a:t>
            </a:r>
            <a:br>
              <a:rPr lang="en-US" sz="1800" u="sng" dirty="0">
                <a:effectLst/>
              </a:rPr>
            </a:br>
            <a:br>
              <a:rPr lang="en-US" sz="1800" u="sng" dirty="0"/>
            </a:br>
            <a:br>
              <a:rPr lang="en-US" sz="1800" dirty="0"/>
            </a:br>
            <a:r>
              <a:rPr lang="en-US" sz="1800" u="sng" dirty="0">
                <a:effectLst/>
                <a:hlinkClick r:id="rId6"/>
              </a:rPr>
              <a:t>Inquiry into management and assurance of integrity by consulting services – Parliament of Australia (aph.gov.au)</a:t>
            </a:r>
            <a:endParaRPr lang="en-US" sz="1800" dirty="0">
              <a:effectLst/>
            </a:endParaRPr>
          </a:p>
        </p:txBody>
      </p:sp>
      <p:pic>
        <p:nvPicPr>
          <p:cNvPr id="1026" name="Picture 2" descr="Parliament House - Parliamentary Education Office">
            <a:extLst>
              <a:ext uri="{FF2B5EF4-FFF2-40B4-BE49-F238E27FC236}">
                <a16:creationId xmlns:a16="http://schemas.microsoft.com/office/drawing/2014/main" id="{E761DC62-4268-B849-5FED-98F94195624C}"/>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5597" y="10"/>
            <a:ext cx="7558541" cy="6857990"/>
          </a:xfrm>
          <a:prstGeom prst="rect">
            <a:avLst/>
          </a:prstGeom>
          <a:noFill/>
          <a:extLst>
            <a:ext uri="{909E8E84-426E-40DD-AFC4-6F175D3DCCD1}">
              <a14:hiddenFill xmlns:a14="http://schemas.microsoft.com/office/drawing/2010/main">
                <a:solidFill>
                  <a:srgbClr val="FFFFFF"/>
                </a:solidFill>
              </a14:hiddenFill>
            </a:ext>
          </a:extLst>
        </p:spPr>
      </p:pic>
      <p:grpSp>
        <p:nvGrpSpPr>
          <p:cNvPr id="1153" name="Group 1152">
            <a:extLst>
              <a:ext uri="{FF2B5EF4-FFF2-40B4-BE49-F238E27FC236}">
                <a16:creationId xmlns:a16="http://schemas.microsoft.com/office/drawing/2014/main" id="{FD642FB6-2808-4BC5-AE0B-7302C24B78A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solidFill>
            <a:schemeClr val="tx1">
              <a:alpha val="70000"/>
            </a:schemeClr>
          </a:solidFill>
          <a:effectLst/>
        </p:grpSpPr>
        <p:sp>
          <p:nvSpPr>
            <p:cNvPr id="1154" name="Rectangle 1153">
              <a:extLst>
                <a:ext uri="{FF2B5EF4-FFF2-40B4-BE49-F238E27FC236}">
                  <a16:creationId xmlns:a16="http://schemas.microsoft.com/office/drawing/2014/main" id="{0B0B8F04-D9A7-48E5-A29C-51A66B59DFF4}"/>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US"/>
            </a:p>
          </p:txBody>
        </p:sp>
        <p:sp>
          <p:nvSpPr>
            <p:cNvPr id="1155" name="Freeform 6">
              <a:extLst>
                <a:ext uri="{FF2B5EF4-FFF2-40B4-BE49-F238E27FC236}">
                  <a16:creationId xmlns:a16="http://schemas.microsoft.com/office/drawing/2014/main" id="{D6D18883-6BFF-42BB-8088-FCCF83F9CFC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56" name="Freeform 7">
              <a:extLst>
                <a:ext uri="{FF2B5EF4-FFF2-40B4-BE49-F238E27FC236}">
                  <a16:creationId xmlns:a16="http://schemas.microsoft.com/office/drawing/2014/main" id="{1D0FEFB3-A009-4D0F-9107-C0B17786FB0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57" name="Rectangle 1156">
              <a:extLst>
                <a:ext uri="{FF2B5EF4-FFF2-40B4-BE49-F238E27FC236}">
                  <a16:creationId xmlns:a16="http://schemas.microsoft.com/office/drawing/2014/main" id="{78E86C7F-B981-4448-8A1A-856F7124FF4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US"/>
            </a:p>
          </p:txBody>
        </p:sp>
        <p:sp>
          <p:nvSpPr>
            <p:cNvPr id="1158" name="Freeform 9">
              <a:extLst>
                <a:ext uri="{FF2B5EF4-FFF2-40B4-BE49-F238E27FC236}">
                  <a16:creationId xmlns:a16="http://schemas.microsoft.com/office/drawing/2014/main" id="{4C6CFFD9-BA00-4184-8310-5FC9550954F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59" name="Freeform 10">
              <a:extLst>
                <a:ext uri="{FF2B5EF4-FFF2-40B4-BE49-F238E27FC236}">
                  <a16:creationId xmlns:a16="http://schemas.microsoft.com/office/drawing/2014/main" id="{A1892DF3-4848-496C-8664-DFD32EE25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60" name="Freeform 11">
              <a:extLst>
                <a:ext uri="{FF2B5EF4-FFF2-40B4-BE49-F238E27FC236}">
                  <a16:creationId xmlns:a16="http://schemas.microsoft.com/office/drawing/2014/main" id="{D6DB8C30-651E-4D8F-A70C-163FC58427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61" name="Freeform 12">
              <a:extLst>
                <a:ext uri="{FF2B5EF4-FFF2-40B4-BE49-F238E27FC236}">
                  <a16:creationId xmlns:a16="http://schemas.microsoft.com/office/drawing/2014/main" id="{563DFB81-F969-4F44-BA6C-6347956423F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62" name="Freeform 13">
              <a:extLst>
                <a:ext uri="{FF2B5EF4-FFF2-40B4-BE49-F238E27FC236}">
                  <a16:creationId xmlns:a16="http://schemas.microsoft.com/office/drawing/2014/main" id="{8E5DE346-AFCA-40DA-B5E2-93A86EA54C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63" name="Freeform 14">
              <a:extLst>
                <a:ext uri="{FF2B5EF4-FFF2-40B4-BE49-F238E27FC236}">
                  <a16:creationId xmlns:a16="http://schemas.microsoft.com/office/drawing/2014/main" id="{77A34306-2AE8-43D0-9686-E97B3B53FE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64" name="Freeform 15">
              <a:extLst>
                <a:ext uri="{FF2B5EF4-FFF2-40B4-BE49-F238E27FC236}">
                  <a16:creationId xmlns:a16="http://schemas.microsoft.com/office/drawing/2014/main" id="{B9CC10F0-FFCD-4CB9-AF4C-22722D20B75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65" name="Freeform 16">
              <a:extLst>
                <a:ext uri="{FF2B5EF4-FFF2-40B4-BE49-F238E27FC236}">
                  <a16:creationId xmlns:a16="http://schemas.microsoft.com/office/drawing/2014/main" id="{2A6B0E38-C962-4491-BFDA-75378B4D674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66" name="Freeform 17">
              <a:extLst>
                <a:ext uri="{FF2B5EF4-FFF2-40B4-BE49-F238E27FC236}">
                  <a16:creationId xmlns:a16="http://schemas.microsoft.com/office/drawing/2014/main" id="{655F640B-8407-487C-8696-F47451478E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67" name="Freeform 18">
              <a:extLst>
                <a:ext uri="{FF2B5EF4-FFF2-40B4-BE49-F238E27FC236}">
                  <a16:creationId xmlns:a16="http://schemas.microsoft.com/office/drawing/2014/main" id="{FAB4F099-4FF6-4410-A5B9-2A5355719C9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68" name="Freeform 19">
              <a:extLst>
                <a:ext uri="{FF2B5EF4-FFF2-40B4-BE49-F238E27FC236}">
                  <a16:creationId xmlns:a16="http://schemas.microsoft.com/office/drawing/2014/main" id="{6FE80B6E-3DA9-4304-9925-12E578C4E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69" name="Freeform 20">
              <a:extLst>
                <a:ext uri="{FF2B5EF4-FFF2-40B4-BE49-F238E27FC236}">
                  <a16:creationId xmlns:a16="http://schemas.microsoft.com/office/drawing/2014/main" id="{67D1CB75-0CBA-4E13-924C-21F221D7BF6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70" name="Freeform 21">
              <a:extLst>
                <a:ext uri="{FF2B5EF4-FFF2-40B4-BE49-F238E27FC236}">
                  <a16:creationId xmlns:a16="http://schemas.microsoft.com/office/drawing/2014/main" id="{F2CC783B-FA45-4777-A76A-982B285C7C4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71" name="Freeform 22">
              <a:extLst>
                <a:ext uri="{FF2B5EF4-FFF2-40B4-BE49-F238E27FC236}">
                  <a16:creationId xmlns:a16="http://schemas.microsoft.com/office/drawing/2014/main" id="{D68F4DD3-D736-4B78-972E-F5128CFBE7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72" name="Freeform 23">
              <a:extLst>
                <a:ext uri="{FF2B5EF4-FFF2-40B4-BE49-F238E27FC236}">
                  <a16:creationId xmlns:a16="http://schemas.microsoft.com/office/drawing/2014/main" id="{B14AF103-15B3-4796-A71A-297D37E1763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73" name="Freeform 24">
              <a:extLst>
                <a:ext uri="{FF2B5EF4-FFF2-40B4-BE49-F238E27FC236}">
                  <a16:creationId xmlns:a16="http://schemas.microsoft.com/office/drawing/2014/main" id="{B0B240FB-0453-4B6F-9F9B-C2C3305AC5E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74" name="Freeform 25">
              <a:extLst>
                <a:ext uri="{FF2B5EF4-FFF2-40B4-BE49-F238E27FC236}">
                  <a16:creationId xmlns:a16="http://schemas.microsoft.com/office/drawing/2014/main" id="{EBBBDCEE-433E-40F3-B49D-375CB162A8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75" name="Freeform 26">
              <a:extLst>
                <a:ext uri="{FF2B5EF4-FFF2-40B4-BE49-F238E27FC236}">
                  <a16:creationId xmlns:a16="http://schemas.microsoft.com/office/drawing/2014/main" id="{09B123C6-141E-4A37-B5A7-27E7764FA1F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76" name="Freeform 27">
              <a:extLst>
                <a:ext uri="{FF2B5EF4-FFF2-40B4-BE49-F238E27FC236}">
                  <a16:creationId xmlns:a16="http://schemas.microsoft.com/office/drawing/2014/main" id="{1FA1F521-36A1-49FF-84A7-229E8970F7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77" name="Freeform 28">
              <a:extLst>
                <a:ext uri="{FF2B5EF4-FFF2-40B4-BE49-F238E27FC236}">
                  <a16:creationId xmlns:a16="http://schemas.microsoft.com/office/drawing/2014/main" id="{DE512F89-D901-4487-A42C-02345EC5FCD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78" name="Freeform 29">
              <a:extLst>
                <a:ext uri="{FF2B5EF4-FFF2-40B4-BE49-F238E27FC236}">
                  <a16:creationId xmlns:a16="http://schemas.microsoft.com/office/drawing/2014/main" id="{ED3ED0E5-3226-4B78-B3EA-C591824B89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79" name="Freeform 30">
              <a:extLst>
                <a:ext uri="{FF2B5EF4-FFF2-40B4-BE49-F238E27FC236}">
                  <a16:creationId xmlns:a16="http://schemas.microsoft.com/office/drawing/2014/main" id="{9CBB1F68-B6DE-4ECF-B20F-328F9811E2F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80" name="Freeform 31">
              <a:extLst>
                <a:ext uri="{FF2B5EF4-FFF2-40B4-BE49-F238E27FC236}">
                  <a16:creationId xmlns:a16="http://schemas.microsoft.com/office/drawing/2014/main" id="{A566C551-9523-4D97-A8CF-5C91F436C5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81" name="Freeform 32">
              <a:extLst>
                <a:ext uri="{FF2B5EF4-FFF2-40B4-BE49-F238E27FC236}">
                  <a16:creationId xmlns:a16="http://schemas.microsoft.com/office/drawing/2014/main" id="{9E166BA0-9268-4419-9332-2D30C212397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82" name="Rectangle 1181">
              <a:extLst>
                <a:ext uri="{FF2B5EF4-FFF2-40B4-BE49-F238E27FC236}">
                  <a16:creationId xmlns:a16="http://schemas.microsoft.com/office/drawing/2014/main" id="{B700C031-AA54-4DC7-B8A2-2569B3FA653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US"/>
            </a:p>
          </p:txBody>
        </p:sp>
        <p:sp>
          <p:nvSpPr>
            <p:cNvPr id="1183" name="Freeform 34">
              <a:extLst>
                <a:ext uri="{FF2B5EF4-FFF2-40B4-BE49-F238E27FC236}">
                  <a16:creationId xmlns:a16="http://schemas.microsoft.com/office/drawing/2014/main" id="{03045EC8-ECC8-473F-8786-DE266F05B15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84" name="Freeform 35">
              <a:extLst>
                <a:ext uri="{FF2B5EF4-FFF2-40B4-BE49-F238E27FC236}">
                  <a16:creationId xmlns:a16="http://schemas.microsoft.com/office/drawing/2014/main" id="{9337EBA2-5088-4A44-8C0B-A6EE78989C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85" name="Freeform 36">
              <a:extLst>
                <a:ext uri="{FF2B5EF4-FFF2-40B4-BE49-F238E27FC236}">
                  <a16:creationId xmlns:a16="http://schemas.microsoft.com/office/drawing/2014/main" id="{3486A705-2593-45C9-A13E-8E2FB7C354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86" name="Freeform 37">
              <a:extLst>
                <a:ext uri="{FF2B5EF4-FFF2-40B4-BE49-F238E27FC236}">
                  <a16:creationId xmlns:a16="http://schemas.microsoft.com/office/drawing/2014/main" id="{F357321C-6DEE-4D02-A997-75E47EE0E0E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87" name="Freeform 38">
              <a:extLst>
                <a:ext uri="{FF2B5EF4-FFF2-40B4-BE49-F238E27FC236}">
                  <a16:creationId xmlns:a16="http://schemas.microsoft.com/office/drawing/2014/main" id="{D0B8F87F-3530-4BCD-A8E5-C1B83707B5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88" name="Freeform 39">
              <a:extLst>
                <a:ext uri="{FF2B5EF4-FFF2-40B4-BE49-F238E27FC236}">
                  <a16:creationId xmlns:a16="http://schemas.microsoft.com/office/drawing/2014/main" id="{5BE86BA3-AB0E-4F70-A552-0D9EB9E98E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89" name="Freeform 40">
              <a:extLst>
                <a:ext uri="{FF2B5EF4-FFF2-40B4-BE49-F238E27FC236}">
                  <a16:creationId xmlns:a16="http://schemas.microsoft.com/office/drawing/2014/main" id="{DF5FE773-B9AE-4A3F-8EDC-165CE579BDC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90" name="Freeform 41">
              <a:extLst>
                <a:ext uri="{FF2B5EF4-FFF2-40B4-BE49-F238E27FC236}">
                  <a16:creationId xmlns:a16="http://schemas.microsoft.com/office/drawing/2014/main" id="{4A03D7BE-B358-4F8B-85EA-65E0CBF2D1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91" name="Freeform 42">
              <a:extLst>
                <a:ext uri="{FF2B5EF4-FFF2-40B4-BE49-F238E27FC236}">
                  <a16:creationId xmlns:a16="http://schemas.microsoft.com/office/drawing/2014/main" id="{A6548877-0957-435B-A419-389A278E57E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92" name="Freeform 43">
              <a:extLst>
                <a:ext uri="{FF2B5EF4-FFF2-40B4-BE49-F238E27FC236}">
                  <a16:creationId xmlns:a16="http://schemas.microsoft.com/office/drawing/2014/main" id="{B2D5EA95-9E60-468A-8DA1-40F05C9BDA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93" name="Freeform 44">
              <a:extLst>
                <a:ext uri="{FF2B5EF4-FFF2-40B4-BE49-F238E27FC236}">
                  <a16:creationId xmlns:a16="http://schemas.microsoft.com/office/drawing/2014/main" id="{C9B409CE-11E5-40D1-8C9B-86614EAE2A3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94" name="Rectangle 1193">
              <a:extLst>
                <a:ext uri="{FF2B5EF4-FFF2-40B4-BE49-F238E27FC236}">
                  <a16:creationId xmlns:a16="http://schemas.microsoft.com/office/drawing/2014/main" id="{9E594AF5-DB50-4227-AC2F-10EE5233C41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US"/>
            </a:p>
          </p:txBody>
        </p:sp>
        <p:sp>
          <p:nvSpPr>
            <p:cNvPr id="1195" name="Freeform 46">
              <a:extLst>
                <a:ext uri="{FF2B5EF4-FFF2-40B4-BE49-F238E27FC236}">
                  <a16:creationId xmlns:a16="http://schemas.microsoft.com/office/drawing/2014/main" id="{9335DCAF-74A2-4994-B5BF-1C079A40A5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96" name="Freeform 47">
              <a:extLst>
                <a:ext uri="{FF2B5EF4-FFF2-40B4-BE49-F238E27FC236}">
                  <a16:creationId xmlns:a16="http://schemas.microsoft.com/office/drawing/2014/main" id="{1DC8E1A2-0C6B-4BA9-85F4-3645AED5DEA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97" name="Freeform 48">
              <a:extLst>
                <a:ext uri="{FF2B5EF4-FFF2-40B4-BE49-F238E27FC236}">
                  <a16:creationId xmlns:a16="http://schemas.microsoft.com/office/drawing/2014/main" id="{28F38DE0-3BEE-441A-8212-E77DA2328A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98" name="Freeform 49">
              <a:extLst>
                <a:ext uri="{FF2B5EF4-FFF2-40B4-BE49-F238E27FC236}">
                  <a16:creationId xmlns:a16="http://schemas.microsoft.com/office/drawing/2014/main" id="{AE81208E-D239-496C-A312-506B0241B31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99" name="Freeform 50">
              <a:extLst>
                <a:ext uri="{FF2B5EF4-FFF2-40B4-BE49-F238E27FC236}">
                  <a16:creationId xmlns:a16="http://schemas.microsoft.com/office/drawing/2014/main" id="{242FE966-DDA4-4668-B8D6-C4B0D4C78E5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00" name="Freeform 51">
              <a:extLst>
                <a:ext uri="{FF2B5EF4-FFF2-40B4-BE49-F238E27FC236}">
                  <a16:creationId xmlns:a16="http://schemas.microsoft.com/office/drawing/2014/main" id="{FB0A5F60-550F-4025-9DCE-6F42A7C064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01" name="Freeform 52">
              <a:extLst>
                <a:ext uri="{FF2B5EF4-FFF2-40B4-BE49-F238E27FC236}">
                  <a16:creationId xmlns:a16="http://schemas.microsoft.com/office/drawing/2014/main" id="{D7B61D18-4A61-44C9-A809-40639E8C1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02" name="Freeform 53">
              <a:extLst>
                <a:ext uri="{FF2B5EF4-FFF2-40B4-BE49-F238E27FC236}">
                  <a16:creationId xmlns:a16="http://schemas.microsoft.com/office/drawing/2014/main" id="{CB26E7EB-DC12-4BA7-B5DE-09EF2C1D0A3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03" name="Freeform 54">
              <a:extLst>
                <a:ext uri="{FF2B5EF4-FFF2-40B4-BE49-F238E27FC236}">
                  <a16:creationId xmlns:a16="http://schemas.microsoft.com/office/drawing/2014/main" id="{921237B4-9D85-4611-851F-5DBD71544AE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04" name="Freeform 55">
              <a:extLst>
                <a:ext uri="{FF2B5EF4-FFF2-40B4-BE49-F238E27FC236}">
                  <a16:creationId xmlns:a16="http://schemas.microsoft.com/office/drawing/2014/main" id="{C91509DE-9FAA-4E84-BCC1-CDDBEA8AC0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05" name="Freeform 56">
              <a:extLst>
                <a:ext uri="{FF2B5EF4-FFF2-40B4-BE49-F238E27FC236}">
                  <a16:creationId xmlns:a16="http://schemas.microsoft.com/office/drawing/2014/main" id="{C7029B06-6A09-4E46-BA86-F3C66DBDD48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088" name="Freeform 57">
              <a:extLst>
                <a:ext uri="{FF2B5EF4-FFF2-40B4-BE49-F238E27FC236}">
                  <a16:creationId xmlns:a16="http://schemas.microsoft.com/office/drawing/2014/main" id="{FF4ACFBF-D1F2-47B1-B0EB-F08C6508BD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06" name="Freeform 58">
              <a:extLst>
                <a:ext uri="{FF2B5EF4-FFF2-40B4-BE49-F238E27FC236}">
                  <a16:creationId xmlns:a16="http://schemas.microsoft.com/office/drawing/2014/main" id="{A6FD1991-3A0E-4F63-BAD9-A98C2986048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grpSp>
      <p:sp>
        <p:nvSpPr>
          <p:cNvPr id="5" name="TextBox 4">
            <a:extLst>
              <a:ext uri="{FF2B5EF4-FFF2-40B4-BE49-F238E27FC236}">
                <a16:creationId xmlns:a16="http://schemas.microsoft.com/office/drawing/2014/main" id="{A9153D6B-4243-260F-4C57-55303B56E739}"/>
              </a:ext>
            </a:extLst>
          </p:cNvPr>
          <p:cNvSpPr txBox="1"/>
          <p:nvPr/>
        </p:nvSpPr>
        <p:spPr>
          <a:xfrm>
            <a:off x="7988590" y="480750"/>
            <a:ext cx="3084892" cy="3541714"/>
          </a:xfrm>
          <a:prstGeom prst="rect">
            <a:avLst/>
          </a:prstGeom>
        </p:spPr>
        <p:txBody>
          <a:bodyPr vert="horz" lIns="91440" tIns="45720" rIns="91440" bIns="45720" rtlCol="0">
            <a:normAutofit/>
          </a:bodyPr>
          <a:lstStyle/>
          <a:p>
            <a:pPr>
              <a:spcBef>
                <a:spcPts val="1000"/>
              </a:spcBef>
              <a:buSzPct val="125000"/>
            </a:pPr>
            <a:r>
              <a:rPr lang="en-US" sz="4000" cap="all" dirty="0">
                <a:latin typeface="Product Sans Thin" panose="020B0203030502040203"/>
              </a:rPr>
              <a:t>AUSTRALIAN SENATE HEARINGs</a:t>
            </a: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a:solidFill>
                <a:srgbClr val="000000"/>
              </a:solidFill>
              <a:latin typeface="Product Sans Thin" panose="020B0203030502040203"/>
              <a:ea typeface="ＭＳ Ｐゴシック"/>
              <a:cs typeface="Arial"/>
            </a:endParaRPr>
          </a:p>
          <a:p>
            <a:pPr>
              <a:spcBef>
                <a:spcPts val="600"/>
              </a:spcBef>
              <a:spcAft>
                <a:spcPts val="600"/>
              </a:spcAft>
            </a:pPr>
            <a:endParaRPr lang="en-US">
              <a:solidFill>
                <a:srgbClr val="000000"/>
              </a:solidFill>
              <a:latin typeface="Product Sans Thin" panose="020B0203030502040203"/>
              <a:ea typeface="ＭＳ Ｐゴシック" charset="0"/>
              <a:cs typeface="Arial"/>
            </a:endParaRPr>
          </a:p>
          <a:p>
            <a:pPr>
              <a:spcBef>
                <a:spcPts val="600"/>
              </a:spcBef>
              <a:spcAft>
                <a:spcPts val="600"/>
              </a:spcAft>
            </a:pPr>
            <a:endParaRPr lang="en-US">
              <a:solidFill>
                <a:srgbClr val="000000"/>
              </a:solidFill>
              <a:latin typeface="Product Sans Thin" panose="020B0203030502040203"/>
              <a:ea typeface="ＭＳ Ｐゴシック" charset="0"/>
              <a:cs typeface="Arial"/>
            </a:endParaRPr>
          </a:p>
          <a:p>
            <a:pPr>
              <a:spcBef>
                <a:spcPts val="600"/>
              </a:spcBef>
              <a:spcAft>
                <a:spcPts val="600"/>
              </a:spcAft>
            </a:pPr>
            <a:endParaRPr lang="en-US">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1842442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a:blip r:embed="rId3">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50C065C3-0FE3-4452-B765-CB05BBB2A98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 xmlns:a16="http://schemas.microsoft.com/office/drawing/2014/main" xmlns:a14="http://schemas.microsoft.com/office/drawing/2010/main" xmlns:p14="http://schemas.microsoft.com/office/powerpoint/2010/main">
                <a:solidFill>
                  <a:srgbClr val="FFFFFF"/>
                </a:solidFill>
              </a14:hiddenFill>
            </a:ext>
          </a:extLst>
        </p:spPr>
      </p:pic>
      <p:grpSp>
        <p:nvGrpSpPr>
          <p:cNvPr id="16" name="Group 15">
            <a:extLst>
              <a:ext uri="{FF2B5EF4-FFF2-40B4-BE49-F238E27FC236}">
                <a16:creationId xmlns:a16="http://schemas.microsoft.com/office/drawing/2014/main" id="{9795E515-5F57-431F-9A0D-3A0419DF757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7" name="Rectangle 5">
              <a:extLst>
                <a:ext uri="{FF2B5EF4-FFF2-40B4-BE49-F238E27FC236}">
                  <a16:creationId xmlns:a16="http://schemas.microsoft.com/office/drawing/2014/main" id="{D45BCBFE-0478-4767-BF2E-FC2C548BA62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dirty="0"/>
            </a:p>
          </p:txBody>
        </p:sp>
        <p:sp>
          <p:nvSpPr>
            <p:cNvPr id="18" name="Freeform 6">
              <a:extLst>
                <a:ext uri="{FF2B5EF4-FFF2-40B4-BE49-F238E27FC236}">
                  <a16:creationId xmlns:a16="http://schemas.microsoft.com/office/drawing/2014/main" id="{E903928F-F6DA-470C-81A0-CF7D9DE0341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9" name="Freeform 7">
              <a:extLst>
                <a:ext uri="{FF2B5EF4-FFF2-40B4-BE49-F238E27FC236}">
                  <a16:creationId xmlns:a16="http://schemas.microsoft.com/office/drawing/2014/main" id="{ADA095F6-E326-4450-A2D6-DB2BF989B87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20" name="Rectangle 8">
              <a:extLst>
                <a:ext uri="{FF2B5EF4-FFF2-40B4-BE49-F238E27FC236}">
                  <a16:creationId xmlns:a16="http://schemas.microsoft.com/office/drawing/2014/main" id="{6B067F9A-FDF2-49EC-B4FF-CD4B90F78923}"/>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dirty="0"/>
            </a:p>
          </p:txBody>
        </p:sp>
        <p:sp>
          <p:nvSpPr>
            <p:cNvPr id="21" name="Freeform 9">
              <a:extLst>
                <a:ext uri="{FF2B5EF4-FFF2-40B4-BE49-F238E27FC236}">
                  <a16:creationId xmlns:a16="http://schemas.microsoft.com/office/drawing/2014/main" id="{F1331213-D19D-49FC-8616-168A14565A8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22" name="Freeform 10">
              <a:extLst>
                <a:ext uri="{FF2B5EF4-FFF2-40B4-BE49-F238E27FC236}">
                  <a16:creationId xmlns:a16="http://schemas.microsoft.com/office/drawing/2014/main" id="{2ADFE242-96FC-4A14-8C59-90CD6DE1D9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23" name="Freeform 11">
              <a:extLst>
                <a:ext uri="{FF2B5EF4-FFF2-40B4-BE49-F238E27FC236}">
                  <a16:creationId xmlns:a16="http://schemas.microsoft.com/office/drawing/2014/main" id="{6A97B7BC-40BD-494B-9C6B-AF3045559A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24" name="Freeform 12">
              <a:extLst>
                <a:ext uri="{FF2B5EF4-FFF2-40B4-BE49-F238E27FC236}">
                  <a16:creationId xmlns:a16="http://schemas.microsoft.com/office/drawing/2014/main" id="{3D7F35CF-F44C-491F-904D-A31ED832137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25" name="Freeform 13">
              <a:extLst>
                <a:ext uri="{FF2B5EF4-FFF2-40B4-BE49-F238E27FC236}">
                  <a16:creationId xmlns:a16="http://schemas.microsoft.com/office/drawing/2014/main" id="{84D9BF7E-18C2-452C-B139-4ED58D7A03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26" name="Freeform 14">
              <a:extLst>
                <a:ext uri="{FF2B5EF4-FFF2-40B4-BE49-F238E27FC236}">
                  <a16:creationId xmlns:a16="http://schemas.microsoft.com/office/drawing/2014/main" id="{700A6223-AD38-426F-A6FE-7926CAEF31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27" name="Freeform 15">
              <a:extLst>
                <a:ext uri="{FF2B5EF4-FFF2-40B4-BE49-F238E27FC236}">
                  <a16:creationId xmlns:a16="http://schemas.microsoft.com/office/drawing/2014/main" id="{D172AA94-449F-45EB-94E6-67C186C32DD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28" name="Freeform 16">
              <a:extLst>
                <a:ext uri="{FF2B5EF4-FFF2-40B4-BE49-F238E27FC236}">
                  <a16:creationId xmlns:a16="http://schemas.microsoft.com/office/drawing/2014/main" id="{A7D4F697-8937-4F4C-83C5-770B3FCB828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29" name="Freeform 17">
              <a:extLst>
                <a:ext uri="{FF2B5EF4-FFF2-40B4-BE49-F238E27FC236}">
                  <a16:creationId xmlns:a16="http://schemas.microsoft.com/office/drawing/2014/main" id="{10AF1D59-5117-4D47-8414-4BB61F944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30" name="Freeform 18">
              <a:extLst>
                <a:ext uri="{FF2B5EF4-FFF2-40B4-BE49-F238E27FC236}">
                  <a16:creationId xmlns:a16="http://schemas.microsoft.com/office/drawing/2014/main" id="{2387DC33-88B3-4718-8C94-41659EA33A9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31" name="Freeform 19">
              <a:extLst>
                <a:ext uri="{FF2B5EF4-FFF2-40B4-BE49-F238E27FC236}">
                  <a16:creationId xmlns:a16="http://schemas.microsoft.com/office/drawing/2014/main" id="{D4E7EC64-4763-4F04-B2E4-E400364D72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32" name="Freeform 20">
              <a:extLst>
                <a:ext uri="{FF2B5EF4-FFF2-40B4-BE49-F238E27FC236}">
                  <a16:creationId xmlns:a16="http://schemas.microsoft.com/office/drawing/2014/main" id="{581717DF-9FD4-47CB-9579-E34DF7E8754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33" name="Freeform 21">
              <a:extLst>
                <a:ext uri="{FF2B5EF4-FFF2-40B4-BE49-F238E27FC236}">
                  <a16:creationId xmlns:a16="http://schemas.microsoft.com/office/drawing/2014/main" id="{BCD8EF50-6E58-4B2D-90B6-AFF236A73BC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34" name="Freeform 22">
              <a:extLst>
                <a:ext uri="{FF2B5EF4-FFF2-40B4-BE49-F238E27FC236}">
                  <a16:creationId xmlns:a16="http://schemas.microsoft.com/office/drawing/2014/main" id="{6524A268-142A-4CBF-BB8B-DC1FCBC8F7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35" name="Freeform 23">
              <a:extLst>
                <a:ext uri="{FF2B5EF4-FFF2-40B4-BE49-F238E27FC236}">
                  <a16:creationId xmlns:a16="http://schemas.microsoft.com/office/drawing/2014/main" id="{56A0E6F3-B76B-4813-B44B-56CE11A8A0C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36" name="Freeform 24">
              <a:extLst>
                <a:ext uri="{FF2B5EF4-FFF2-40B4-BE49-F238E27FC236}">
                  <a16:creationId xmlns:a16="http://schemas.microsoft.com/office/drawing/2014/main" id="{A74CED8D-B902-4B76-9CC8-30A09B2FA19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37" name="Freeform 25">
              <a:extLst>
                <a:ext uri="{FF2B5EF4-FFF2-40B4-BE49-F238E27FC236}">
                  <a16:creationId xmlns:a16="http://schemas.microsoft.com/office/drawing/2014/main" id="{ED007BD7-ED56-4566-B1FF-707160024A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38" name="Freeform 26">
              <a:extLst>
                <a:ext uri="{FF2B5EF4-FFF2-40B4-BE49-F238E27FC236}">
                  <a16:creationId xmlns:a16="http://schemas.microsoft.com/office/drawing/2014/main" id="{90AD48D2-5BC8-4C80-B126-B1A201242B8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39" name="Freeform 27">
              <a:extLst>
                <a:ext uri="{FF2B5EF4-FFF2-40B4-BE49-F238E27FC236}">
                  <a16:creationId xmlns:a16="http://schemas.microsoft.com/office/drawing/2014/main" id="{BE14C82F-9F35-4D61-B758-7BCE32DECB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40" name="Freeform 28">
              <a:extLst>
                <a:ext uri="{FF2B5EF4-FFF2-40B4-BE49-F238E27FC236}">
                  <a16:creationId xmlns:a16="http://schemas.microsoft.com/office/drawing/2014/main" id="{6540CE06-9028-497A-AC64-CF0ED60A745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41" name="Freeform 29">
              <a:extLst>
                <a:ext uri="{FF2B5EF4-FFF2-40B4-BE49-F238E27FC236}">
                  <a16:creationId xmlns:a16="http://schemas.microsoft.com/office/drawing/2014/main" id="{A4825B3B-52CD-4F08-BA02-6C2B0EFEDE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42" name="Freeform 30">
              <a:extLst>
                <a:ext uri="{FF2B5EF4-FFF2-40B4-BE49-F238E27FC236}">
                  <a16:creationId xmlns:a16="http://schemas.microsoft.com/office/drawing/2014/main" id="{6877A5EF-B8B8-44D3-AA57-4BBF89206D3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43" name="Freeform 31">
              <a:extLst>
                <a:ext uri="{FF2B5EF4-FFF2-40B4-BE49-F238E27FC236}">
                  <a16:creationId xmlns:a16="http://schemas.microsoft.com/office/drawing/2014/main" id="{00BB365C-9180-4208-92CF-AB6A88848C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44" name="Freeform 32">
              <a:extLst>
                <a:ext uri="{FF2B5EF4-FFF2-40B4-BE49-F238E27FC236}">
                  <a16:creationId xmlns:a16="http://schemas.microsoft.com/office/drawing/2014/main" id="{8D1134D2-53A6-41D5-AC1A-5254A2FBD08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45" name="Rectangle 33">
              <a:extLst>
                <a:ext uri="{FF2B5EF4-FFF2-40B4-BE49-F238E27FC236}">
                  <a16:creationId xmlns:a16="http://schemas.microsoft.com/office/drawing/2014/main" id="{24C7FA73-07CD-479A-9B9E-DAD4D3B2BFC0}"/>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dirty="0"/>
            </a:p>
          </p:txBody>
        </p:sp>
        <p:sp>
          <p:nvSpPr>
            <p:cNvPr id="46" name="Freeform 34">
              <a:extLst>
                <a:ext uri="{FF2B5EF4-FFF2-40B4-BE49-F238E27FC236}">
                  <a16:creationId xmlns:a16="http://schemas.microsoft.com/office/drawing/2014/main" id="{AB24DF92-B081-4701-B58D-913261A00D7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47" name="Freeform 35">
              <a:extLst>
                <a:ext uri="{FF2B5EF4-FFF2-40B4-BE49-F238E27FC236}">
                  <a16:creationId xmlns:a16="http://schemas.microsoft.com/office/drawing/2014/main" id="{AB4DF275-6B82-4AA9-A7A9-138E631E30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48" name="Freeform 36">
              <a:extLst>
                <a:ext uri="{FF2B5EF4-FFF2-40B4-BE49-F238E27FC236}">
                  <a16:creationId xmlns:a16="http://schemas.microsoft.com/office/drawing/2014/main" id="{972A3812-16AD-453E-B1E6-9F39894F79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49" name="Freeform 37">
              <a:extLst>
                <a:ext uri="{FF2B5EF4-FFF2-40B4-BE49-F238E27FC236}">
                  <a16:creationId xmlns:a16="http://schemas.microsoft.com/office/drawing/2014/main" id="{8FB6759A-BAD8-4073-86A2-6DDD73DE2AF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50" name="Freeform 38">
              <a:extLst>
                <a:ext uri="{FF2B5EF4-FFF2-40B4-BE49-F238E27FC236}">
                  <a16:creationId xmlns:a16="http://schemas.microsoft.com/office/drawing/2014/main" id="{9FCCB0F4-1178-47C1-9EE2-234EA715C1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51" name="Freeform 39">
              <a:extLst>
                <a:ext uri="{FF2B5EF4-FFF2-40B4-BE49-F238E27FC236}">
                  <a16:creationId xmlns:a16="http://schemas.microsoft.com/office/drawing/2014/main" id="{CB01BF0B-7EB0-4C18-80BE-20D2EAC048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52" name="Freeform 40">
              <a:extLst>
                <a:ext uri="{FF2B5EF4-FFF2-40B4-BE49-F238E27FC236}">
                  <a16:creationId xmlns:a16="http://schemas.microsoft.com/office/drawing/2014/main" id="{3266E9DA-C937-48E0-8F98-90A467760F1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53" name="Freeform 41">
              <a:extLst>
                <a:ext uri="{FF2B5EF4-FFF2-40B4-BE49-F238E27FC236}">
                  <a16:creationId xmlns:a16="http://schemas.microsoft.com/office/drawing/2014/main" id="{A8A9C00D-0425-4E68-A1DE-BCE5BD6BBD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54" name="Freeform 42">
              <a:extLst>
                <a:ext uri="{FF2B5EF4-FFF2-40B4-BE49-F238E27FC236}">
                  <a16:creationId xmlns:a16="http://schemas.microsoft.com/office/drawing/2014/main" id="{46230904-E744-4B55-84FF-826A6B737BF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55" name="Freeform 43">
              <a:extLst>
                <a:ext uri="{FF2B5EF4-FFF2-40B4-BE49-F238E27FC236}">
                  <a16:creationId xmlns:a16="http://schemas.microsoft.com/office/drawing/2014/main" id="{D4291668-8AF0-4784-BC06-870768F53F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56" name="Freeform 44">
              <a:extLst>
                <a:ext uri="{FF2B5EF4-FFF2-40B4-BE49-F238E27FC236}">
                  <a16:creationId xmlns:a16="http://schemas.microsoft.com/office/drawing/2014/main" id="{D917DCBD-774B-4AAF-92AE-D18289FFC4D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57" name="Rectangle 45">
              <a:extLst>
                <a:ext uri="{FF2B5EF4-FFF2-40B4-BE49-F238E27FC236}">
                  <a16:creationId xmlns:a16="http://schemas.microsoft.com/office/drawing/2014/main" id="{9E50122E-0F19-4D65-9CB2-E22C3EA84ACD}"/>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dirty="0"/>
            </a:p>
          </p:txBody>
        </p:sp>
        <p:sp>
          <p:nvSpPr>
            <p:cNvPr id="58" name="Freeform 46">
              <a:extLst>
                <a:ext uri="{FF2B5EF4-FFF2-40B4-BE49-F238E27FC236}">
                  <a16:creationId xmlns:a16="http://schemas.microsoft.com/office/drawing/2014/main" id="{BC28A765-6E8B-4352-BD0C-35474F70AC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59" name="Freeform 47">
              <a:extLst>
                <a:ext uri="{FF2B5EF4-FFF2-40B4-BE49-F238E27FC236}">
                  <a16:creationId xmlns:a16="http://schemas.microsoft.com/office/drawing/2014/main" id="{0AC30A17-F494-44EB-9817-1B8B255CE46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60" name="Freeform 48">
              <a:extLst>
                <a:ext uri="{FF2B5EF4-FFF2-40B4-BE49-F238E27FC236}">
                  <a16:creationId xmlns:a16="http://schemas.microsoft.com/office/drawing/2014/main" id="{6088D59F-32BD-4932-9C22-9AA0FCDA74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61" name="Freeform 49">
              <a:extLst>
                <a:ext uri="{FF2B5EF4-FFF2-40B4-BE49-F238E27FC236}">
                  <a16:creationId xmlns:a16="http://schemas.microsoft.com/office/drawing/2014/main" id="{B18BBE45-5F21-47FA-B291-AC802D71556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62" name="Freeform 50">
              <a:extLst>
                <a:ext uri="{FF2B5EF4-FFF2-40B4-BE49-F238E27FC236}">
                  <a16:creationId xmlns:a16="http://schemas.microsoft.com/office/drawing/2014/main" id="{A1BD992D-1C4B-4E69-A627-A45D8958E0D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63" name="Freeform 51">
              <a:extLst>
                <a:ext uri="{FF2B5EF4-FFF2-40B4-BE49-F238E27FC236}">
                  <a16:creationId xmlns:a16="http://schemas.microsoft.com/office/drawing/2014/main" id="{571C0498-7105-455E-8B0A-233F850F18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64" name="Freeform 52">
              <a:extLst>
                <a:ext uri="{FF2B5EF4-FFF2-40B4-BE49-F238E27FC236}">
                  <a16:creationId xmlns:a16="http://schemas.microsoft.com/office/drawing/2014/main" id="{F6FA78CC-C0B1-422F-B535-05580A971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65" name="Freeform 53">
              <a:extLst>
                <a:ext uri="{FF2B5EF4-FFF2-40B4-BE49-F238E27FC236}">
                  <a16:creationId xmlns:a16="http://schemas.microsoft.com/office/drawing/2014/main" id="{49A1BACF-EE5E-46F8-8968-D4CF18BC011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66" name="Freeform 54">
              <a:extLst>
                <a:ext uri="{FF2B5EF4-FFF2-40B4-BE49-F238E27FC236}">
                  <a16:creationId xmlns:a16="http://schemas.microsoft.com/office/drawing/2014/main" id="{0AF8DFAF-8AF7-453E-AED7-89E59FBD7DB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67" name="Freeform 55">
              <a:extLst>
                <a:ext uri="{FF2B5EF4-FFF2-40B4-BE49-F238E27FC236}">
                  <a16:creationId xmlns:a16="http://schemas.microsoft.com/office/drawing/2014/main" id="{F8C26D97-8DA4-4556-92E4-2AE66B365B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68" name="Freeform 56">
              <a:extLst>
                <a:ext uri="{FF2B5EF4-FFF2-40B4-BE49-F238E27FC236}">
                  <a16:creationId xmlns:a16="http://schemas.microsoft.com/office/drawing/2014/main" id="{EEF9D855-A8A7-44CC-919C-BEA327F2542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69" name="Freeform 57">
              <a:extLst>
                <a:ext uri="{FF2B5EF4-FFF2-40B4-BE49-F238E27FC236}">
                  <a16:creationId xmlns:a16="http://schemas.microsoft.com/office/drawing/2014/main" id="{11F0B045-803C-4067-A182-066EEB2C4F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70" name="Freeform 58">
              <a:extLst>
                <a:ext uri="{FF2B5EF4-FFF2-40B4-BE49-F238E27FC236}">
                  <a16:creationId xmlns:a16="http://schemas.microsoft.com/office/drawing/2014/main" id="{3C1FCACB-EFEF-4B54-99A6-E327A637C25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grpSp>
      <p:grpSp>
        <p:nvGrpSpPr>
          <p:cNvPr id="72" name="Group 71">
            <a:extLst>
              <a:ext uri="{FF2B5EF4-FFF2-40B4-BE49-F238E27FC236}">
                <a16:creationId xmlns:a16="http://schemas.microsoft.com/office/drawing/2014/main" id="{6C68F39D-867D-4AFF-94C4-C3829AD5C5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73" name="Rectangle 72">
              <a:extLst>
                <a:ext uri="{FF2B5EF4-FFF2-40B4-BE49-F238E27FC236}">
                  <a16:creationId xmlns:a16="http://schemas.microsoft.com/office/drawing/2014/main" id="{8EC3C6AD-76A6-4B9E-9700-E70BCEA5BC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4" name="Picture 2">
              <a:extLst>
                <a:ext uri="{FF2B5EF4-FFF2-40B4-BE49-F238E27FC236}">
                  <a16:creationId xmlns:a16="http://schemas.microsoft.com/office/drawing/2014/main" id="{DC213DD1-BF02-41F7-80A7-E6A5694F573C}"/>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4">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a14="http://schemas.microsoft.com/office/drawing/2010/main" xmlns:p14="http://schemas.microsoft.com/office/powerpoint/2010/main">
                  <a:solidFill>
                    <a:srgbClr val="FFFFFF"/>
                  </a:solidFill>
                </a14:hiddenFill>
              </a:ext>
            </a:extLst>
          </p:spPr>
        </p:pic>
      </p:grpSp>
      <p:pic>
        <p:nvPicPr>
          <p:cNvPr id="10" name="Picture 9" descr="Checkmate in a chess game">
            <a:extLst>
              <a:ext uri="{FF2B5EF4-FFF2-40B4-BE49-F238E27FC236}">
                <a16:creationId xmlns:a16="http://schemas.microsoft.com/office/drawing/2014/main" id="{07F3333F-14B6-8C16-6FF5-DAFDF0FBAAA6}"/>
              </a:ext>
            </a:extLst>
          </p:cNvPr>
          <p:cNvPicPr>
            <a:picLocks noChangeAspect="1"/>
          </p:cNvPicPr>
          <p:nvPr/>
        </p:nvPicPr>
        <p:blipFill rotWithShape="1">
          <a:blip r:embed="rId5"/>
          <a:srcRect l="23143" r="25656" b="2"/>
          <a:stretch/>
        </p:blipFill>
        <p:spPr>
          <a:xfrm>
            <a:off x="-5597" y="10"/>
            <a:ext cx="4635583" cy="6857990"/>
          </a:xfrm>
          <a:prstGeom prst="rect">
            <a:avLst/>
          </a:prstGeom>
        </p:spPr>
      </p:pic>
      <p:grpSp>
        <p:nvGrpSpPr>
          <p:cNvPr id="76" name="Group 75">
            <a:extLst>
              <a:ext uri="{FF2B5EF4-FFF2-40B4-BE49-F238E27FC236}">
                <a16:creationId xmlns:a16="http://schemas.microsoft.com/office/drawing/2014/main" id="{4466CCD0-FEF9-460D-9FB6-11613A492B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solidFill>
            <a:schemeClr val="tx1">
              <a:alpha val="70000"/>
            </a:schemeClr>
          </a:solidFill>
          <a:effectLst/>
        </p:grpSpPr>
        <p:sp>
          <p:nvSpPr>
            <p:cNvPr id="77" name="Rectangle 5">
              <a:extLst>
                <a:ext uri="{FF2B5EF4-FFF2-40B4-BE49-F238E27FC236}">
                  <a16:creationId xmlns:a16="http://schemas.microsoft.com/office/drawing/2014/main" id="{F642B7E9-F9AF-4BC0-B586-E7B0E8E8781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dirty="0"/>
            </a:p>
          </p:txBody>
        </p:sp>
        <p:sp>
          <p:nvSpPr>
            <p:cNvPr id="78" name="Freeform 6">
              <a:extLst>
                <a:ext uri="{FF2B5EF4-FFF2-40B4-BE49-F238E27FC236}">
                  <a16:creationId xmlns:a16="http://schemas.microsoft.com/office/drawing/2014/main" id="{16CE5EA6-3C76-4E5C-9257-D6A61A31C51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79" name="Freeform 7">
              <a:extLst>
                <a:ext uri="{FF2B5EF4-FFF2-40B4-BE49-F238E27FC236}">
                  <a16:creationId xmlns:a16="http://schemas.microsoft.com/office/drawing/2014/main" id="{DD7BCC42-B325-4F92-B500-14A2933DA30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80" name="Rectangle 8">
              <a:extLst>
                <a:ext uri="{FF2B5EF4-FFF2-40B4-BE49-F238E27FC236}">
                  <a16:creationId xmlns:a16="http://schemas.microsoft.com/office/drawing/2014/main" id="{197BF445-29BA-4C54-A1B4-A4390F02250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dirty="0"/>
            </a:p>
          </p:txBody>
        </p:sp>
        <p:sp>
          <p:nvSpPr>
            <p:cNvPr id="81" name="Freeform 9">
              <a:extLst>
                <a:ext uri="{FF2B5EF4-FFF2-40B4-BE49-F238E27FC236}">
                  <a16:creationId xmlns:a16="http://schemas.microsoft.com/office/drawing/2014/main" id="{B10C1630-E8C0-489C-8FFB-C9BBAEDE7A0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82" name="Freeform 10">
              <a:extLst>
                <a:ext uri="{FF2B5EF4-FFF2-40B4-BE49-F238E27FC236}">
                  <a16:creationId xmlns:a16="http://schemas.microsoft.com/office/drawing/2014/main" id="{B8778BE5-6D1F-4629-A045-8A87E2C756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83" name="Freeform 11">
              <a:extLst>
                <a:ext uri="{FF2B5EF4-FFF2-40B4-BE49-F238E27FC236}">
                  <a16:creationId xmlns:a16="http://schemas.microsoft.com/office/drawing/2014/main" id="{A7885ADB-F1C4-4FF3-93CD-7C9337E87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84" name="Freeform 12">
              <a:extLst>
                <a:ext uri="{FF2B5EF4-FFF2-40B4-BE49-F238E27FC236}">
                  <a16:creationId xmlns:a16="http://schemas.microsoft.com/office/drawing/2014/main" id="{59FC4F71-6E39-414E-9F39-CE1479FF815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85" name="Freeform 13">
              <a:extLst>
                <a:ext uri="{FF2B5EF4-FFF2-40B4-BE49-F238E27FC236}">
                  <a16:creationId xmlns:a16="http://schemas.microsoft.com/office/drawing/2014/main" id="{3FC9614F-1D2C-4CAC-8CE9-32DC7D8636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86" name="Freeform 14">
              <a:extLst>
                <a:ext uri="{FF2B5EF4-FFF2-40B4-BE49-F238E27FC236}">
                  <a16:creationId xmlns:a16="http://schemas.microsoft.com/office/drawing/2014/main" id="{2A872F50-76EA-4A5B-AA68-3CE2E26738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87" name="Freeform 15">
              <a:extLst>
                <a:ext uri="{FF2B5EF4-FFF2-40B4-BE49-F238E27FC236}">
                  <a16:creationId xmlns:a16="http://schemas.microsoft.com/office/drawing/2014/main" id="{CE389546-6A1F-4203-ACD1-BC17DDBFB08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88" name="Freeform 16">
              <a:extLst>
                <a:ext uri="{FF2B5EF4-FFF2-40B4-BE49-F238E27FC236}">
                  <a16:creationId xmlns:a16="http://schemas.microsoft.com/office/drawing/2014/main" id="{1BA89DC9-FE9A-4228-A4BE-D3A37F8656E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89" name="Freeform 17">
              <a:extLst>
                <a:ext uri="{FF2B5EF4-FFF2-40B4-BE49-F238E27FC236}">
                  <a16:creationId xmlns:a16="http://schemas.microsoft.com/office/drawing/2014/main" id="{FA3E79A5-9B81-48B5-B96F-8D55B02FD5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90" name="Freeform 18">
              <a:extLst>
                <a:ext uri="{FF2B5EF4-FFF2-40B4-BE49-F238E27FC236}">
                  <a16:creationId xmlns:a16="http://schemas.microsoft.com/office/drawing/2014/main" id="{A76D4D27-C537-45E4-96DE-C5FD2C9A370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91" name="Freeform 19">
              <a:extLst>
                <a:ext uri="{FF2B5EF4-FFF2-40B4-BE49-F238E27FC236}">
                  <a16:creationId xmlns:a16="http://schemas.microsoft.com/office/drawing/2014/main" id="{C1B158DD-2DCB-42FF-B1FE-3C947FEF02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92" name="Freeform 20">
              <a:extLst>
                <a:ext uri="{FF2B5EF4-FFF2-40B4-BE49-F238E27FC236}">
                  <a16:creationId xmlns:a16="http://schemas.microsoft.com/office/drawing/2014/main" id="{3307DC3E-0C6E-4E70-AFA2-96538CE3CDD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93" name="Freeform 21">
              <a:extLst>
                <a:ext uri="{FF2B5EF4-FFF2-40B4-BE49-F238E27FC236}">
                  <a16:creationId xmlns:a16="http://schemas.microsoft.com/office/drawing/2014/main" id="{53A9F721-7EE3-4844-BB91-0B995BAC159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94" name="Freeform 22">
              <a:extLst>
                <a:ext uri="{FF2B5EF4-FFF2-40B4-BE49-F238E27FC236}">
                  <a16:creationId xmlns:a16="http://schemas.microsoft.com/office/drawing/2014/main" id="{8F057800-5B8F-4775-805B-89727A78A8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95" name="Freeform 23">
              <a:extLst>
                <a:ext uri="{FF2B5EF4-FFF2-40B4-BE49-F238E27FC236}">
                  <a16:creationId xmlns:a16="http://schemas.microsoft.com/office/drawing/2014/main" id="{FC6DF692-3394-4FDD-92BA-CA0C41EBC35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96" name="Freeform 24">
              <a:extLst>
                <a:ext uri="{FF2B5EF4-FFF2-40B4-BE49-F238E27FC236}">
                  <a16:creationId xmlns:a16="http://schemas.microsoft.com/office/drawing/2014/main" id="{B825CD97-262B-4A33-B1E5-55F0D81F40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97" name="Freeform 25">
              <a:extLst>
                <a:ext uri="{FF2B5EF4-FFF2-40B4-BE49-F238E27FC236}">
                  <a16:creationId xmlns:a16="http://schemas.microsoft.com/office/drawing/2014/main" id="{F00EA2FE-C735-4E1E-B9DC-636C49061F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98" name="Freeform 26">
              <a:extLst>
                <a:ext uri="{FF2B5EF4-FFF2-40B4-BE49-F238E27FC236}">
                  <a16:creationId xmlns:a16="http://schemas.microsoft.com/office/drawing/2014/main" id="{95B50260-0DDF-4260-8DC1-D504B064358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99" name="Freeform 27">
              <a:extLst>
                <a:ext uri="{FF2B5EF4-FFF2-40B4-BE49-F238E27FC236}">
                  <a16:creationId xmlns:a16="http://schemas.microsoft.com/office/drawing/2014/main" id="{BBB491EB-35C1-4159-94B2-A367ADC134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00" name="Freeform 28">
              <a:extLst>
                <a:ext uri="{FF2B5EF4-FFF2-40B4-BE49-F238E27FC236}">
                  <a16:creationId xmlns:a16="http://schemas.microsoft.com/office/drawing/2014/main" id="{7EAA4E1C-EC83-44E0-A4AB-4B0F509A8CC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01" name="Freeform 29">
              <a:extLst>
                <a:ext uri="{FF2B5EF4-FFF2-40B4-BE49-F238E27FC236}">
                  <a16:creationId xmlns:a16="http://schemas.microsoft.com/office/drawing/2014/main" id="{BE561717-C43F-46C1-BBCE-C830DE4A19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02" name="Freeform 30">
              <a:extLst>
                <a:ext uri="{FF2B5EF4-FFF2-40B4-BE49-F238E27FC236}">
                  <a16:creationId xmlns:a16="http://schemas.microsoft.com/office/drawing/2014/main" id="{CC840BC4-F1CE-4A1B-A1DE-BB922689E2C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03" name="Freeform 31">
              <a:extLst>
                <a:ext uri="{FF2B5EF4-FFF2-40B4-BE49-F238E27FC236}">
                  <a16:creationId xmlns:a16="http://schemas.microsoft.com/office/drawing/2014/main" id="{03B586C7-6126-46E0-9BEF-5227986864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04" name="Freeform 32">
              <a:extLst>
                <a:ext uri="{FF2B5EF4-FFF2-40B4-BE49-F238E27FC236}">
                  <a16:creationId xmlns:a16="http://schemas.microsoft.com/office/drawing/2014/main" id="{45C5C565-0EB6-4E0C-9752-84084CDBB8B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05" name="Rectangle 33">
              <a:extLst>
                <a:ext uri="{FF2B5EF4-FFF2-40B4-BE49-F238E27FC236}">
                  <a16:creationId xmlns:a16="http://schemas.microsoft.com/office/drawing/2014/main" id="{5CABC7BF-500C-4275-9EAA-9563EF43C629}"/>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dirty="0"/>
            </a:p>
          </p:txBody>
        </p:sp>
        <p:sp>
          <p:nvSpPr>
            <p:cNvPr id="106" name="Freeform 34">
              <a:extLst>
                <a:ext uri="{FF2B5EF4-FFF2-40B4-BE49-F238E27FC236}">
                  <a16:creationId xmlns:a16="http://schemas.microsoft.com/office/drawing/2014/main" id="{C7AA982B-BB49-4311-A724-81AAF8ABC30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07" name="Freeform 35">
              <a:extLst>
                <a:ext uri="{FF2B5EF4-FFF2-40B4-BE49-F238E27FC236}">
                  <a16:creationId xmlns:a16="http://schemas.microsoft.com/office/drawing/2014/main" id="{89D49DD1-C07D-4ADD-BD4A-D6AA725758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08" name="Freeform 36">
              <a:extLst>
                <a:ext uri="{FF2B5EF4-FFF2-40B4-BE49-F238E27FC236}">
                  <a16:creationId xmlns:a16="http://schemas.microsoft.com/office/drawing/2014/main" id="{4359B9DB-1A95-4934-A839-A76774D792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09" name="Freeform 37">
              <a:extLst>
                <a:ext uri="{FF2B5EF4-FFF2-40B4-BE49-F238E27FC236}">
                  <a16:creationId xmlns:a16="http://schemas.microsoft.com/office/drawing/2014/main" id="{2B7EEF08-F28B-48E9-BA1D-E61AC62013E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10" name="Freeform 38">
              <a:extLst>
                <a:ext uri="{FF2B5EF4-FFF2-40B4-BE49-F238E27FC236}">
                  <a16:creationId xmlns:a16="http://schemas.microsoft.com/office/drawing/2014/main" id="{E846B9B0-7D1C-4E1B-9256-7F25E8E887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11" name="Freeform 39">
              <a:extLst>
                <a:ext uri="{FF2B5EF4-FFF2-40B4-BE49-F238E27FC236}">
                  <a16:creationId xmlns:a16="http://schemas.microsoft.com/office/drawing/2014/main" id="{E31B0CE6-7913-4D1C-AC18-2ED44DF92F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12" name="Freeform 40">
              <a:extLst>
                <a:ext uri="{FF2B5EF4-FFF2-40B4-BE49-F238E27FC236}">
                  <a16:creationId xmlns:a16="http://schemas.microsoft.com/office/drawing/2014/main" id="{0F3517CE-D006-4218-9BB0-65269371EF5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13" name="Freeform 41">
              <a:extLst>
                <a:ext uri="{FF2B5EF4-FFF2-40B4-BE49-F238E27FC236}">
                  <a16:creationId xmlns:a16="http://schemas.microsoft.com/office/drawing/2014/main" id="{DE7DB798-CAAE-42A3-BDFE-D6AD0E0DAF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14" name="Freeform 42">
              <a:extLst>
                <a:ext uri="{FF2B5EF4-FFF2-40B4-BE49-F238E27FC236}">
                  <a16:creationId xmlns:a16="http://schemas.microsoft.com/office/drawing/2014/main" id="{07A53F87-B4E0-4C4E-B913-D336D8993D6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15" name="Freeform 43">
              <a:extLst>
                <a:ext uri="{FF2B5EF4-FFF2-40B4-BE49-F238E27FC236}">
                  <a16:creationId xmlns:a16="http://schemas.microsoft.com/office/drawing/2014/main" id="{587D3AD0-B188-4D2E-A497-5180C1F225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16" name="Freeform 44">
              <a:extLst>
                <a:ext uri="{FF2B5EF4-FFF2-40B4-BE49-F238E27FC236}">
                  <a16:creationId xmlns:a16="http://schemas.microsoft.com/office/drawing/2014/main" id="{E8B4429B-56DB-4ED5-8296-1C4EB6AE049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17" name="Rectangle 45">
              <a:extLst>
                <a:ext uri="{FF2B5EF4-FFF2-40B4-BE49-F238E27FC236}">
                  <a16:creationId xmlns:a16="http://schemas.microsoft.com/office/drawing/2014/main" id="{ABBE178E-641F-4008-8760-5134D226AA45}"/>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dirty="0"/>
            </a:p>
          </p:txBody>
        </p:sp>
        <p:sp>
          <p:nvSpPr>
            <p:cNvPr id="118" name="Freeform 46">
              <a:extLst>
                <a:ext uri="{FF2B5EF4-FFF2-40B4-BE49-F238E27FC236}">
                  <a16:creationId xmlns:a16="http://schemas.microsoft.com/office/drawing/2014/main" id="{BB7A09DD-4AE2-4235-BCBA-B52CB79867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19" name="Freeform 47">
              <a:extLst>
                <a:ext uri="{FF2B5EF4-FFF2-40B4-BE49-F238E27FC236}">
                  <a16:creationId xmlns:a16="http://schemas.microsoft.com/office/drawing/2014/main" id="{64DBEF94-3525-4008-AD35-D566A238B94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20" name="Freeform 48">
              <a:extLst>
                <a:ext uri="{FF2B5EF4-FFF2-40B4-BE49-F238E27FC236}">
                  <a16:creationId xmlns:a16="http://schemas.microsoft.com/office/drawing/2014/main" id="{1C0CEBA3-32C8-4D37-BBD0-8863B008E2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21" name="Freeform 49">
              <a:extLst>
                <a:ext uri="{FF2B5EF4-FFF2-40B4-BE49-F238E27FC236}">
                  <a16:creationId xmlns:a16="http://schemas.microsoft.com/office/drawing/2014/main" id="{D12DBC8B-AE05-43C6-BF30-3F9CDADE9BA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22" name="Freeform 50">
              <a:extLst>
                <a:ext uri="{FF2B5EF4-FFF2-40B4-BE49-F238E27FC236}">
                  <a16:creationId xmlns:a16="http://schemas.microsoft.com/office/drawing/2014/main" id="{47D642DC-B097-481B-8F32-671DE6AB565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23" name="Freeform 51">
              <a:extLst>
                <a:ext uri="{FF2B5EF4-FFF2-40B4-BE49-F238E27FC236}">
                  <a16:creationId xmlns:a16="http://schemas.microsoft.com/office/drawing/2014/main" id="{0D7CD8F4-0787-4106-9E76-FF0AFA0ACE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24" name="Freeform 52">
              <a:extLst>
                <a:ext uri="{FF2B5EF4-FFF2-40B4-BE49-F238E27FC236}">
                  <a16:creationId xmlns:a16="http://schemas.microsoft.com/office/drawing/2014/main" id="{3ED06726-52C5-468C-BEA2-0194993F8A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25" name="Freeform 53">
              <a:extLst>
                <a:ext uri="{FF2B5EF4-FFF2-40B4-BE49-F238E27FC236}">
                  <a16:creationId xmlns:a16="http://schemas.microsoft.com/office/drawing/2014/main" id="{1541CE8F-816C-4189-8522-7AAA7EABD80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26" name="Freeform 54">
              <a:extLst>
                <a:ext uri="{FF2B5EF4-FFF2-40B4-BE49-F238E27FC236}">
                  <a16:creationId xmlns:a16="http://schemas.microsoft.com/office/drawing/2014/main" id="{3D0F8D98-15AC-458C-B872-777F4BBF354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27" name="Freeform 55">
              <a:extLst>
                <a:ext uri="{FF2B5EF4-FFF2-40B4-BE49-F238E27FC236}">
                  <a16:creationId xmlns:a16="http://schemas.microsoft.com/office/drawing/2014/main" id="{C9DE1ACE-C20F-4504-B0A1-5A37CA0D11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28" name="Freeform 56">
              <a:extLst>
                <a:ext uri="{FF2B5EF4-FFF2-40B4-BE49-F238E27FC236}">
                  <a16:creationId xmlns:a16="http://schemas.microsoft.com/office/drawing/2014/main" id="{E4BDEE62-868F-49A1-B97A-DE8EDC86F98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29" name="Freeform 57">
              <a:extLst>
                <a:ext uri="{FF2B5EF4-FFF2-40B4-BE49-F238E27FC236}">
                  <a16:creationId xmlns:a16="http://schemas.microsoft.com/office/drawing/2014/main" id="{B71AB3E3-099B-47DC-AD0D-215F18FD34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30" name="Freeform 58">
              <a:extLst>
                <a:ext uri="{FF2B5EF4-FFF2-40B4-BE49-F238E27FC236}">
                  <a16:creationId xmlns:a16="http://schemas.microsoft.com/office/drawing/2014/main" id="{7D4B7844-C6A2-45AA-9147-C1CEC0CB839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grpSp>
      <p:grpSp>
        <p:nvGrpSpPr>
          <p:cNvPr id="132" name="Group 131">
            <a:extLst>
              <a:ext uri="{FF2B5EF4-FFF2-40B4-BE49-F238E27FC236}">
                <a16:creationId xmlns:a16="http://schemas.microsoft.com/office/drawing/2014/main" id="{176E1971-1C4C-46C8-A821-63766428014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33" name="Freeform 32">
              <a:extLst>
                <a:ext uri="{FF2B5EF4-FFF2-40B4-BE49-F238E27FC236}">
                  <a16:creationId xmlns:a16="http://schemas.microsoft.com/office/drawing/2014/main" id="{35FAC14F-8CA0-40F3-ADE4-31DBF8BD79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34" name="Freeform 33">
              <a:extLst>
                <a:ext uri="{FF2B5EF4-FFF2-40B4-BE49-F238E27FC236}">
                  <a16:creationId xmlns:a16="http://schemas.microsoft.com/office/drawing/2014/main" id="{778F8CB9-0C96-4B66-B943-C5BF1A1B5D1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35" name="Freeform 34">
              <a:extLst>
                <a:ext uri="{FF2B5EF4-FFF2-40B4-BE49-F238E27FC236}">
                  <a16:creationId xmlns:a16="http://schemas.microsoft.com/office/drawing/2014/main" id="{DB1C8E93-74F9-42A0-B326-E06DC9C584E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36" name="Freeform 35">
              <a:extLst>
                <a:ext uri="{FF2B5EF4-FFF2-40B4-BE49-F238E27FC236}">
                  <a16:creationId xmlns:a16="http://schemas.microsoft.com/office/drawing/2014/main" id="{EC6EA429-8E16-49E0-82D7-5846CDA76C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37" name="Freeform 36">
              <a:extLst>
                <a:ext uri="{FF2B5EF4-FFF2-40B4-BE49-F238E27FC236}">
                  <a16:creationId xmlns:a16="http://schemas.microsoft.com/office/drawing/2014/main" id="{8F64C508-2357-44C9-93D8-FC81B85AE2B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38" name="Freeform 37">
              <a:extLst>
                <a:ext uri="{FF2B5EF4-FFF2-40B4-BE49-F238E27FC236}">
                  <a16:creationId xmlns:a16="http://schemas.microsoft.com/office/drawing/2014/main" id="{82F6F3F7-8F51-41B4-AC2B-699593A1FA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39" name="Freeform 38">
              <a:extLst>
                <a:ext uri="{FF2B5EF4-FFF2-40B4-BE49-F238E27FC236}">
                  <a16:creationId xmlns:a16="http://schemas.microsoft.com/office/drawing/2014/main" id="{6F2FC65A-DA31-4602-B324-E53F76BD936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40" name="Freeform 39">
              <a:extLst>
                <a:ext uri="{FF2B5EF4-FFF2-40B4-BE49-F238E27FC236}">
                  <a16:creationId xmlns:a16="http://schemas.microsoft.com/office/drawing/2014/main" id="{0E9B7CF9-E3CC-495E-A513-A8A1C24228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41" name="Freeform 40">
              <a:extLst>
                <a:ext uri="{FF2B5EF4-FFF2-40B4-BE49-F238E27FC236}">
                  <a16:creationId xmlns:a16="http://schemas.microsoft.com/office/drawing/2014/main" id="{35C09477-23EA-4E6A-A8C2-5B447B25E90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AU" dirty="0"/>
            </a:p>
          </p:txBody>
        </p:sp>
        <p:sp>
          <p:nvSpPr>
            <p:cNvPr id="142" name="Rectangle 41">
              <a:extLst>
                <a:ext uri="{FF2B5EF4-FFF2-40B4-BE49-F238E27FC236}">
                  <a16:creationId xmlns:a16="http://schemas.microsoft.com/office/drawing/2014/main" id="{80A5D070-0FE6-4F72-8077-E259B2D35AE2}"/>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AU" dirty="0"/>
            </a:p>
          </p:txBody>
        </p:sp>
      </p:gr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5" name="TextBox 4">
            <a:extLst>
              <a:ext uri="{FF2B5EF4-FFF2-40B4-BE49-F238E27FC236}">
                <a16:creationId xmlns:a16="http://schemas.microsoft.com/office/drawing/2014/main" id="{C460D112-CB71-8578-B206-C0C3B4940882}"/>
              </a:ext>
            </a:extLst>
          </p:cNvPr>
          <p:cNvSpPr txBox="1"/>
          <p:nvPr/>
        </p:nvSpPr>
        <p:spPr>
          <a:xfrm>
            <a:off x="5012463" y="357334"/>
            <a:ext cx="6046172" cy="1015663"/>
          </a:xfrm>
          <a:prstGeom prst="rect">
            <a:avLst/>
          </a:prstGeom>
          <a:noFill/>
        </p:spPr>
        <p:txBody>
          <a:bodyPr wrap="square">
            <a:spAutoFit/>
          </a:bodyPr>
          <a:lstStyle/>
          <a:p>
            <a:r>
              <a:rPr lang="en-US" sz="3000" b="1" cap="none" dirty="0">
                <a:effectLst/>
                <a:latin typeface="Product Sans Thin" panose="020B0203030502040203"/>
              </a:rPr>
              <a:t>Broad themes addressed in the Senate Inquiries</a:t>
            </a:r>
            <a:r>
              <a:rPr lang="en-US" sz="3000" b="1" cap="none" dirty="0">
                <a:latin typeface="Product Sans Thin" panose="020B0203030502040203"/>
              </a:rPr>
              <a:t>:</a:t>
            </a:r>
            <a:endParaRPr lang="en-US" sz="3000" b="1" dirty="0"/>
          </a:p>
        </p:txBody>
      </p:sp>
      <p:sp>
        <p:nvSpPr>
          <p:cNvPr id="7" name="TextBox 6">
            <a:extLst>
              <a:ext uri="{FF2B5EF4-FFF2-40B4-BE49-F238E27FC236}">
                <a16:creationId xmlns:a16="http://schemas.microsoft.com/office/drawing/2014/main" id="{4646EB8A-3634-4CAF-61DC-CF5686560A9F}"/>
              </a:ext>
            </a:extLst>
          </p:cNvPr>
          <p:cNvSpPr txBox="1"/>
          <p:nvPr/>
        </p:nvSpPr>
        <p:spPr>
          <a:xfrm>
            <a:off x="5032578" y="1584132"/>
            <a:ext cx="6664121" cy="5062924"/>
          </a:xfrm>
          <a:prstGeom prst="rect">
            <a:avLst/>
          </a:prstGeom>
          <a:noFill/>
        </p:spPr>
        <p:txBody>
          <a:bodyPr wrap="square">
            <a:spAutoFit/>
          </a:bodyPr>
          <a:lstStyle/>
          <a:p>
            <a:pPr marL="285750" indent="-285750">
              <a:spcBef>
                <a:spcPts val="1000"/>
              </a:spcBef>
              <a:spcAft>
                <a:spcPts val="1000"/>
              </a:spcAft>
              <a:buFont typeface="Wingdings" panose="05000000000000000000" pitchFamily="2" charset="2"/>
              <a:buChar char="v"/>
            </a:pPr>
            <a:r>
              <a:rPr lang="en-US" sz="1800" cap="none" dirty="0">
                <a:latin typeface="Product Sans Thin" panose="020B0203030502040203"/>
              </a:rPr>
              <a:t>The partnership structure and the resulting lack of transparency in reporting and accountability </a:t>
            </a:r>
            <a:endParaRPr lang="en-US" dirty="0">
              <a:latin typeface="Product Sans Thin" panose="020B0203030502040203"/>
            </a:endParaRPr>
          </a:p>
          <a:p>
            <a:pPr marL="285750" indent="-285750">
              <a:spcBef>
                <a:spcPts val="1000"/>
              </a:spcBef>
              <a:spcAft>
                <a:spcPts val="1000"/>
              </a:spcAft>
              <a:buFont typeface="Wingdings" panose="05000000000000000000" pitchFamily="2" charset="2"/>
              <a:buChar char="v"/>
            </a:pPr>
            <a:r>
              <a:rPr lang="en-US" dirty="0">
                <a:latin typeface="Product Sans Thin" panose="020B0203030502040203"/>
              </a:rPr>
              <a:t>Conflicts of interest</a:t>
            </a:r>
          </a:p>
          <a:p>
            <a:pPr marL="285750" indent="-285750">
              <a:spcBef>
                <a:spcPts val="1000"/>
              </a:spcBef>
              <a:spcAft>
                <a:spcPts val="1000"/>
              </a:spcAft>
              <a:buFont typeface="Wingdings" panose="05000000000000000000" pitchFamily="2" charset="2"/>
              <a:buChar char="v"/>
            </a:pPr>
            <a:r>
              <a:rPr lang="en-US" dirty="0">
                <a:latin typeface="Product Sans Thin" panose="020B0203030502040203"/>
              </a:rPr>
              <a:t>The significant growth in consulting to the public sector</a:t>
            </a:r>
          </a:p>
          <a:p>
            <a:pPr marL="285750" indent="-285750">
              <a:spcBef>
                <a:spcPts val="1000"/>
              </a:spcBef>
              <a:spcAft>
                <a:spcPts val="1000"/>
              </a:spcAft>
              <a:buFont typeface="Wingdings" panose="05000000000000000000" pitchFamily="2" charset="2"/>
              <a:buChar char="v"/>
            </a:pPr>
            <a:r>
              <a:rPr lang="en-US" dirty="0">
                <a:latin typeface="Product Sans Thin" panose="020B0203030502040203"/>
              </a:rPr>
              <a:t>The profession’s obligation to act in the public interest</a:t>
            </a:r>
          </a:p>
          <a:p>
            <a:pPr marL="285750" indent="-285750">
              <a:spcBef>
                <a:spcPts val="1000"/>
              </a:spcBef>
              <a:spcAft>
                <a:spcPts val="1000"/>
              </a:spcAft>
              <a:buFont typeface="Wingdings" panose="05000000000000000000" pitchFamily="2" charset="2"/>
              <a:buChar char="v"/>
            </a:pPr>
            <a:r>
              <a:rPr lang="en-US" dirty="0">
                <a:latin typeface="Product Sans Thin" panose="020B0203030502040203"/>
              </a:rPr>
              <a:t>The level of understanding of and level of compliance with the Code in the non-audit divisions of the firms</a:t>
            </a:r>
          </a:p>
          <a:p>
            <a:pPr marL="285750" indent="-285750">
              <a:spcBef>
                <a:spcPts val="1000"/>
              </a:spcBef>
              <a:spcAft>
                <a:spcPts val="1000"/>
              </a:spcAft>
              <a:buFont typeface="Wingdings" panose="05000000000000000000" pitchFamily="2" charset="2"/>
              <a:buChar char="v"/>
            </a:pPr>
            <a:r>
              <a:rPr lang="en-US" sz="1800" cap="none" dirty="0">
                <a:latin typeface="Product Sans Thin" panose="020B0203030502040203"/>
              </a:rPr>
              <a:t>The lack of a robust Code for other consultants</a:t>
            </a:r>
          </a:p>
          <a:p>
            <a:pPr marL="285750" indent="-285750">
              <a:spcBef>
                <a:spcPts val="1000"/>
              </a:spcBef>
              <a:spcAft>
                <a:spcPts val="1000"/>
              </a:spcAft>
              <a:buFont typeface="Wingdings" panose="05000000000000000000" pitchFamily="2" charset="2"/>
              <a:buChar char="v"/>
            </a:pPr>
            <a:r>
              <a:rPr lang="en-US" dirty="0">
                <a:latin typeface="Product Sans Thin" panose="020B0203030502040203"/>
              </a:rPr>
              <a:t>Whistleblowing protections</a:t>
            </a:r>
          </a:p>
          <a:p>
            <a:pPr marL="285750" indent="-285750">
              <a:spcBef>
                <a:spcPts val="1000"/>
              </a:spcBef>
              <a:spcAft>
                <a:spcPts val="1000"/>
              </a:spcAft>
              <a:buFont typeface="Wingdings" panose="05000000000000000000" pitchFamily="2" charset="2"/>
              <a:buChar char="v"/>
            </a:pPr>
            <a:r>
              <a:rPr lang="en-US" dirty="0">
                <a:latin typeface="Product Sans Thin" panose="020B0203030502040203"/>
              </a:rPr>
              <a:t>Monitoring and Enforcement </a:t>
            </a:r>
          </a:p>
          <a:p>
            <a:pPr marL="285750" indent="-285750">
              <a:buFontTx/>
              <a:buChar char="-"/>
            </a:pPr>
            <a:endParaRPr lang="en-US" dirty="0"/>
          </a:p>
        </p:txBody>
      </p:sp>
    </p:spTree>
    <p:extLst>
      <p:ext uri="{BB962C8B-B14F-4D97-AF65-F5344CB8AC3E}">
        <p14:creationId xmlns:p14="http://schemas.microsoft.com/office/powerpoint/2010/main" val="13623463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ooks on a shelf">
            <a:extLst>
              <a:ext uri="{FF2B5EF4-FFF2-40B4-BE49-F238E27FC236}">
                <a16:creationId xmlns:a16="http://schemas.microsoft.com/office/drawing/2014/main" id="{07F3333F-14B6-8C16-6FF5-DAFDF0FBAAA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597" y="10"/>
            <a:ext cx="4635583" cy="6857990"/>
          </a:xfrm>
          <a:prstGeom prst="rect">
            <a:avLst/>
          </a:prstGeom>
        </p:spPr>
      </p:pic>
      <p:sp>
        <p:nvSpPr>
          <p:cNvPr id="5" name="TextBox 4">
            <a:extLst>
              <a:ext uri="{FF2B5EF4-FFF2-40B4-BE49-F238E27FC236}">
                <a16:creationId xmlns:a16="http://schemas.microsoft.com/office/drawing/2014/main" id="{C460D112-CB71-8578-B206-C0C3B4940882}"/>
              </a:ext>
            </a:extLst>
          </p:cNvPr>
          <p:cNvSpPr txBox="1"/>
          <p:nvPr/>
        </p:nvSpPr>
        <p:spPr>
          <a:xfrm>
            <a:off x="5013837" y="493097"/>
            <a:ext cx="6046172" cy="1015663"/>
          </a:xfrm>
          <a:prstGeom prst="rect">
            <a:avLst/>
          </a:prstGeom>
          <a:noFill/>
        </p:spPr>
        <p:txBody>
          <a:bodyPr wrap="square">
            <a:spAutoFit/>
          </a:bodyPr>
          <a:lstStyle/>
          <a:p>
            <a:pPr algn="ctr"/>
            <a:r>
              <a:rPr lang="en-US" sz="3000" b="1" dirty="0"/>
              <a:t>Highlights of APESB’s evidence to the two Senate Inquiries</a:t>
            </a:r>
          </a:p>
        </p:txBody>
      </p:sp>
      <p:graphicFrame>
        <p:nvGraphicFramePr>
          <p:cNvPr id="15" name="TextBox 6">
            <a:extLst>
              <a:ext uri="{FF2B5EF4-FFF2-40B4-BE49-F238E27FC236}">
                <a16:creationId xmlns:a16="http://schemas.microsoft.com/office/drawing/2014/main" id="{DE435AD0-63AC-BDD3-7D7C-8E8BA4C07E15}"/>
              </a:ext>
            </a:extLst>
          </p:cNvPr>
          <p:cNvGraphicFramePr/>
          <p:nvPr>
            <p:extLst>
              <p:ext uri="{D42A27DB-BD31-4B8C-83A1-F6EECF244321}">
                <p14:modId xmlns:p14="http://schemas.microsoft.com/office/powerpoint/2010/main" val="1528579898"/>
              </p:ext>
            </p:extLst>
          </p:nvPr>
        </p:nvGraphicFramePr>
        <p:xfrm>
          <a:off x="5013837" y="1508760"/>
          <a:ext cx="6279003" cy="49834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537419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a:blip r:embed="rId3">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grpSp>
        <p:nvGrpSpPr>
          <p:cNvPr id="75" name="Group 74">
            <a:extLst>
              <a:ext uri="{FF2B5EF4-FFF2-40B4-BE49-F238E27FC236}">
                <a16:creationId xmlns:a16="http://schemas.microsoft.com/office/drawing/2014/main" id="{9AE4726C-1831-4FE3-9A11-227F0DC2F0B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77" name="Rectangle 76">
              <a:extLst>
                <a:ext uri="{FF2B5EF4-FFF2-40B4-BE49-F238E27FC236}">
                  <a16:creationId xmlns:a16="http://schemas.microsoft.com/office/drawing/2014/main" id="{B651D7F7-8C54-448E-A268-1CBFAD87D4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2">
              <a:extLst>
                <a:ext uri="{FF2B5EF4-FFF2-40B4-BE49-F238E27FC236}">
                  <a16:creationId xmlns:a16="http://schemas.microsoft.com/office/drawing/2014/main" id="{E3B56E94-40E1-489A-98B2-A3238D66A064}"/>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4">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a14="http://schemas.microsoft.com/office/drawing/2010/main" xmlns:p14="http://schemas.microsoft.com/office/powerpoint/2010/main">
                  <a:solidFill>
                    <a:srgbClr val="FFFFFF"/>
                  </a:solidFill>
                </a14:hiddenFill>
              </a:ext>
            </a:extLst>
          </p:spPr>
        </p:pic>
      </p:grpSp>
      <p:sp>
        <p:nvSpPr>
          <p:cNvPr id="5" name="TextBox 4">
            <a:extLst>
              <a:ext uri="{FF2B5EF4-FFF2-40B4-BE49-F238E27FC236}">
                <a16:creationId xmlns:a16="http://schemas.microsoft.com/office/drawing/2014/main" id="{C460D112-CB71-8578-B206-C0C3B4940882}"/>
              </a:ext>
            </a:extLst>
          </p:cNvPr>
          <p:cNvSpPr txBox="1"/>
          <p:nvPr/>
        </p:nvSpPr>
        <p:spPr>
          <a:xfrm>
            <a:off x="4953836" y="101959"/>
            <a:ext cx="6050713" cy="1333141"/>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000" b="1" cap="all" dirty="0">
                <a:effectLst/>
                <a:latin typeface="+mj-lt"/>
                <a:ea typeface="+mj-ea"/>
                <a:cs typeface="+mj-cs"/>
              </a:rPr>
              <a:t>Key shortcomings identified </a:t>
            </a:r>
            <a:r>
              <a:rPr lang="en-US" sz="3000" b="1" cap="all" dirty="0">
                <a:latin typeface="+mj-lt"/>
                <a:ea typeface="+mj-ea"/>
                <a:cs typeface="+mj-cs"/>
              </a:rPr>
              <a:t>in </a:t>
            </a:r>
            <a:r>
              <a:rPr lang="en-US" sz="3000" b="1" cap="all" dirty="0">
                <a:latin typeface="+mj-lt"/>
                <a:ea typeface="+mj-ea"/>
                <a:cs typeface="+mj-cs"/>
                <a:hlinkClick r:id="rId5"/>
              </a:rPr>
              <a:t>Dr ZE </a:t>
            </a:r>
            <a:r>
              <a:rPr lang="en-US" sz="3000" b="1" cap="all" dirty="0" err="1">
                <a:latin typeface="+mj-lt"/>
                <a:ea typeface="+mj-ea"/>
                <a:cs typeface="+mj-cs"/>
                <a:hlinkClick r:id="rId5"/>
              </a:rPr>
              <a:t>Switkowski</a:t>
            </a:r>
            <a:r>
              <a:rPr lang="en-US" sz="3000" b="1" cap="all" dirty="0">
                <a:latin typeface="+mj-lt"/>
                <a:ea typeface="+mj-ea"/>
                <a:cs typeface="+mj-cs"/>
                <a:hlinkClick r:id="rId5"/>
              </a:rPr>
              <a:t> AO</a:t>
            </a:r>
            <a:r>
              <a:rPr lang="en-US" sz="3000" b="1" cap="all" dirty="0">
                <a:latin typeface="+mj-lt"/>
                <a:ea typeface="+mj-ea"/>
                <a:cs typeface="+mj-cs"/>
              </a:rPr>
              <a:t> report:</a:t>
            </a:r>
          </a:p>
        </p:txBody>
      </p:sp>
      <p:pic>
        <p:nvPicPr>
          <p:cNvPr id="10" name="Picture 9" descr="Hands typing on keyboard">
            <a:extLst>
              <a:ext uri="{FF2B5EF4-FFF2-40B4-BE49-F238E27FC236}">
                <a16:creationId xmlns:a16="http://schemas.microsoft.com/office/drawing/2014/main" id="{07F3333F-14B6-8C16-6FF5-DAFDF0FBAAA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
          <a:stretch/>
        </p:blipFill>
        <p:spPr>
          <a:xfrm>
            <a:off x="-5597" y="10"/>
            <a:ext cx="4635583" cy="6857990"/>
          </a:xfrm>
          <a:prstGeom prst="rect">
            <a:avLst/>
          </a:prstGeom>
        </p:spPr>
      </p:pic>
      <p:grpSp>
        <p:nvGrpSpPr>
          <p:cNvPr id="78" name="Group 77">
            <a:extLst>
              <a:ext uri="{FF2B5EF4-FFF2-40B4-BE49-F238E27FC236}">
                <a16:creationId xmlns:a16="http://schemas.microsoft.com/office/drawing/2014/main" id="{E916825F-759B-4F1A-BA80-AF7137691EC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solidFill>
            <a:schemeClr val="tx1">
              <a:alpha val="70000"/>
            </a:schemeClr>
          </a:solidFill>
          <a:effectLst/>
        </p:grpSpPr>
        <p:sp>
          <p:nvSpPr>
            <p:cNvPr id="79" name="Rectangle 78">
              <a:extLst>
                <a:ext uri="{FF2B5EF4-FFF2-40B4-BE49-F238E27FC236}">
                  <a16:creationId xmlns:a16="http://schemas.microsoft.com/office/drawing/2014/main" id="{0AF64541-DE3B-4DBB-84E1-907956469E52}"/>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US"/>
            </a:p>
          </p:txBody>
        </p:sp>
        <p:sp>
          <p:nvSpPr>
            <p:cNvPr id="80" name="Freeform 6">
              <a:extLst>
                <a:ext uri="{FF2B5EF4-FFF2-40B4-BE49-F238E27FC236}">
                  <a16:creationId xmlns:a16="http://schemas.microsoft.com/office/drawing/2014/main" id="{9175DCC0-514A-4CA1-AD9A-1BB0FFF1B4F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81" name="Freeform 7">
              <a:extLst>
                <a:ext uri="{FF2B5EF4-FFF2-40B4-BE49-F238E27FC236}">
                  <a16:creationId xmlns:a16="http://schemas.microsoft.com/office/drawing/2014/main" id="{10371924-94D9-48AF-9D5B-6471775BE81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82" name="Rectangle 81">
              <a:extLst>
                <a:ext uri="{FF2B5EF4-FFF2-40B4-BE49-F238E27FC236}">
                  <a16:creationId xmlns:a16="http://schemas.microsoft.com/office/drawing/2014/main" id="{7C964FF9-A41A-438C-A22B-62690C98F1A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US"/>
            </a:p>
          </p:txBody>
        </p:sp>
        <p:sp>
          <p:nvSpPr>
            <p:cNvPr id="83" name="Freeform 9">
              <a:extLst>
                <a:ext uri="{FF2B5EF4-FFF2-40B4-BE49-F238E27FC236}">
                  <a16:creationId xmlns:a16="http://schemas.microsoft.com/office/drawing/2014/main" id="{61716CD6-1875-4567-B3E2-364CD0960D8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84" name="Freeform 10">
              <a:extLst>
                <a:ext uri="{FF2B5EF4-FFF2-40B4-BE49-F238E27FC236}">
                  <a16:creationId xmlns:a16="http://schemas.microsoft.com/office/drawing/2014/main" id="{31A293D3-7189-453D-AB91-1291AAFF3D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85" name="Freeform 11">
              <a:extLst>
                <a:ext uri="{FF2B5EF4-FFF2-40B4-BE49-F238E27FC236}">
                  <a16:creationId xmlns:a16="http://schemas.microsoft.com/office/drawing/2014/main" id="{87CB4EFE-58B3-4326-9CFB-A2AFADDFA5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86" name="Freeform 12">
              <a:extLst>
                <a:ext uri="{FF2B5EF4-FFF2-40B4-BE49-F238E27FC236}">
                  <a16:creationId xmlns:a16="http://schemas.microsoft.com/office/drawing/2014/main" id="{249CF4D3-B5A3-4287-BC9D-E9BB8FA6EB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87" name="Freeform 13">
              <a:extLst>
                <a:ext uri="{FF2B5EF4-FFF2-40B4-BE49-F238E27FC236}">
                  <a16:creationId xmlns:a16="http://schemas.microsoft.com/office/drawing/2014/main" id="{4D2515F2-4D11-41AF-A6B1-7D084BEA98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88" name="Freeform 14">
              <a:extLst>
                <a:ext uri="{FF2B5EF4-FFF2-40B4-BE49-F238E27FC236}">
                  <a16:creationId xmlns:a16="http://schemas.microsoft.com/office/drawing/2014/main" id="{331BCBF4-0DC2-426E-84B3-AE38E403C9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89" name="Freeform 15">
              <a:extLst>
                <a:ext uri="{FF2B5EF4-FFF2-40B4-BE49-F238E27FC236}">
                  <a16:creationId xmlns:a16="http://schemas.microsoft.com/office/drawing/2014/main" id="{EC8AF156-0BE9-437D-A83B-87364146D0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90" name="Freeform 16">
              <a:extLst>
                <a:ext uri="{FF2B5EF4-FFF2-40B4-BE49-F238E27FC236}">
                  <a16:creationId xmlns:a16="http://schemas.microsoft.com/office/drawing/2014/main" id="{AC8CB256-3F62-4406-88F5-CE2421FF25E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91" name="Freeform 17">
              <a:extLst>
                <a:ext uri="{FF2B5EF4-FFF2-40B4-BE49-F238E27FC236}">
                  <a16:creationId xmlns:a16="http://schemas.microsoft.com/office/drawing/2014/main" id="{F3E812EB-415E-4B60-B0FB-65386882CE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92" name="Freeform 18">
              <a:extLst>
                <a:ext uri="{FF2B5EF4-FFF2-40B4-BE49-F238E27FC236}">
                  <a16:creationId xmlns:a16="http://schemas.microsoft.com/office/drawing/2014/main" id="{EB4C95D7-8E6D-45EC-8CA1-9123D718E3B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93" name="Freeform 19">
              <a:extLst>
                <a:ext uri="{FF2B5EF4-FFF2-40B4-BE49-F238E27FC236}">
                  <a16:creationId xmlns:a16="http://schemas.microsoft.com/office/drawing/2014/main" id="{83F62FD2-2F62-4495-997C-8BD7F95AB8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94" name="Freeform 20">
              <a:extLst>
                <a:ext uri="{FF2B5EF4-FFF2-40B4-BE49-F238E27FC236}">
                  <a16:creationId xmlns:a16="http://schemas.microsoft.com/office/drawing/2014/main" id="{B7DFE0F9-22A3-4846-8D4E-0D193BD3288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95" name="Freeform 21">
              <a:extLst>
                <a:ext uri="{FF2B5EF4-FFF2-40B4-BE49-F238E27FC236}">
                  <a16:creationId xmlns:a16="http://schemas.microsoft.com/office/drawing/2014/main" id="{244DAF25-7415-491A-9FF6-E04BC2DC2EA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96" name="Freeform 22">
              <a:extLst>
                <a:ext uri="{FF2B5EF4-FFF2-40B4-BE49-F238E27FC236}">
                  <a16:creationId xmlns:a16="http://schemas.microsoft.com/office/drawing/2014/main" id="{7ACA3646-863C-4D00-A58A-62C7FE71CE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97" name="Freeform 23">
              <a:extLst>
                <a:ext uri="{FF2B5EF4-FFF2-40B4-BE49-F238E27FC236}">
                  <a16:creationId xmlns:a16="http://schemas.microsoft.com/office/drawing/2014/main" id="{0EA18B38-BD42-45ED-8458-FB205DBC76D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98" name="Freeform 24">
              <a:extLst>
                <a:ext uri="{FF2B5EF4-FFF2-40B4-BE49-F238E27FC236}">
                  <a16:creationId xmlns:a16="http://schemas.microsoft.com/office/drawing/2014/main" id="{45302917-5DBE-4CF2-B52F-478F93FDDE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99" name="Freeform 25">
              <a:extLst>
                <a:ext uri="{FF2B5EF4-FFF2-40B4-BE49-F238E27FC236}">
                  <a16:creationId xmlns:a16="http://schemas.microsoft.com/office/drawing/2014/main" id="{8E61E6FD-D40E-479C-ABE9-2B69AE20D8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00" name="Freeform 26">
              <a:extLst>
                <a:ext uri="{FF2B5EF4-FFF2-40B4-BE49-F238E27FC236}">
                  <a16:creationId xmlns:a16="http://schemas.microsoft.com/office/drawing/2014/main" id="{2F4DEB4F-F824-48D7-AF9B-B5D905DCD1B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01" name="Freeform 27">
              <a:extLst>
                <a:ext uri="{FF2B5EF4-FFF2-40B4-BE49-F238E27FC236}">
                  <a16:creationId xmlns:a16="http://schemas.microsoft.com/office/drawing/2014/main" id="{F76CFA02-6090-4464-B573-BCA350C901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02" name="Freeform 28">
              <a:extLst>
                <a:ext uri="{FF2B5EF4-FFF2-40B4-BE49-F238E27FC236}">
                  <a16:creationId xmlns:a16="http://schemas.microsoft.com/office/drawing/2014/main" id="{51BE8BEC-76C7-41FE-AB76-35194C2442D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03" name="Freeform 29">
              <a:extLst>
                <a:ext uri="{FF2B5EF4-FFF2-40B4-BE49-F238E27FC236}">
                  <a16:creationId xmlns:a16="http://schemas.microsoft.com/office/drawing/2014/main" id="{710F61D4-3B34-45A9-B9B7-CE0373AB49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04" name="Freeform 30">
              <a:extLst>
                <a:ext uri="{FF2B5EF4-FFF2-40B4-BE49-F238E27FC236}">
                  <a16:creationId xmlns:a16="http://schemas.microsoft.com/office/drawing/2014/main" id="{451F080F-4CFB-4626-87CA-BB4CACA1C6F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05" name="Freeform 31">
              <a:extLst>
                <a:ext uri="{FF2B5EF4-FFF2-40B4-BE49-F238E27FC236}">
                  <a16:creationId xmlns:a16="http://schemas.microsoft.com/office/drawing/2014/main" id="{667BBD71-2295-4A66-B76C-F82175C2B0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06" name="Freeform 32">
              <a:extLst>
                <a:ext uri="{FF2B5EF4-FFF2-40B4-BE49-F238E27FC236}">
                  <a16:creationId xmlns:a16="http://schemas.microsoft.com/office/drawing/2014/main" id="{B6644DE8-5BD1-4D5F-B245-0D3A21BCE13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07" name="Rectangle 106">
              <a:extLst>
                <a:ext uri="{FF2B5EF4-FFF2-40B4-BE49-F238E27FC236}">
                  <a16:creationId xmlns:a16="http://schemas.microsoft.com/office/drawing/2014/main" id="{A4DE8FD0-E681-4D9C-85C2-BEA4C2B3A063}"/>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US"/>
            </a:p>
          </p:txBody>
        </p:sp>
        <p:sp>
          <p:nvSpPr>
            <p:cNvPr id="108" name="Freeform 34">
              <a:extLst>
                <a:ext uri="{FF2B5EF4-FFF2-40B4-BE49-F238E27FC236}">
                  <a16:creationId xmlns:a16="http://schemas.microsoft.com/office/drawing/2014/main" id="{D46033BD-1026-4388-B926-9D11E1D7C4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09" name="Freeform 35">
              <a:extLst>
                <a:ext uri="{FF2B5EF4-FFF2-40B4-BE49-F238E27FC236}">
                  <a16:creationId xmlns:a16="http://schemas.microsoft.com/office/drawing/2014/main" id="{1FA74D4C-2E28-42C5-A7FA-3C7D6BD8B7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0" name="Freeform 36">
              <a:extLst>
                <a:ext uri="{FF2B5EF4-FFF2-40B4-BE49-F238E27FC236}">
                  <a16:creationId xmlns:a16="http://schemas.microsoft.com/office/drawing/2014/main" id="{FADF7B3F-903C-456C-983E-C9868DDAB9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1" name="Freeform 37">
              <a:extLst>
                <a:ext uri="{FF2B5EF4-FFF2-40B4-BE49-F238E27FC236}">
                  <a16:creationId xmlns:a16="http://schemas.microsoft.com/office/drawing/2014/main" id="{033F8698-1549-44AD-8DAD-0055D7B8077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2" name="Freeform 38">
              <a:extLst>
                <a:ext uri="{FF2B5EF4-FFF2-40B4-BE49-F238E27FC236}">
                  <a16:creationId xmlns:a16="http://schemas.microsoft.com/office/drawing/2014/main" id="{F1BDD4B6-46FD-4048-ADF1-32EADD9E5A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3" name="Freeform 39">
              <a:extLst>
                <a:ext uri="{FF2B5EF4-FFF2-40B4-BE49-F238E27FC236}">
                  <a16:creationId xmlns:a16="http://schemas.microsoft.com/office/drawing/2014/main" id="{E7F387A7-B3BF-4B1A-BFCA-2D21AD3DFE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4" name="Freeform 40">
              <a:extLst>
                <a:ext uri="{FF2B5EF4-FFF2-40B4-BE49-F238E27FC236}">
                  <a16:creationId xmlns:a16="http://schemas.microsoft.com/office/drawing/2014/main" id="{7A1B6BC8-EA82-459D-A0E0-4EBE394E71F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5" name="Freeform 41">
              <a:extLst>
                <a:ext uri="{FF2B5EF4-FFF2-40B4-BE49-F238E27FC236}">
                  <a16:creationId xmlns:a16="http://schemas.microsoft.com/office/drawing/2014/main" id="{8B94E190-DDC2-4545-906F-A1699BD73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6" name="Freeform 42">
              <a:extLst>
                <a:ext uri="{FF2B5EF4-FFF2-40B4-BE49-F238E27FC236}">
                  <a16:creationId xmlns:a16="http://schemas.microsoft.com/office/drawing/2014/main" id="{D9807239-A5BA-4BB3-9194-BCE3B2F21C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7" name="Freeform 43">
              <a:extLst>
                <a:ext uri="{FF2B5EF4-FFF2-40B4-BE49-F238E27FC236}">
                  <a16:creationId xmlns:a16="http://schemas.microsoft.com/office/drawing/2014/main" id="{04D300FD-DC53-4375-8981-09EA63BCF1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8" name="Freeform 44">
              <a:extLst>
                <a:ext uri="{FF2B5EF4-FFF2-40B4-BE49-F238E27FC236}">
                  <a16:creationId xmlns:a16="http://schemas.microsoft.com/office/drawing/2014/main" id="{1DF83FFD-4C16-41FD-928F-6E88AFC451C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19" name="Rectangle 118">
              <a:extLst>
                <a:ext uri="{FF2B5EF4-FFF2-40B4-BE49-F238E27FC236}">
                  <a16:creationId xmlns:a16="http://schemas.microsoft.com/office/drawing/2014/main" id="{A5B4BC2F-B667-462B-99D8-0C433124ABD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txBody>
            <a:bodyPr/>
            <a:lstStyle/>
            <a:p>
              <a:endParaRPr lang="en-US"/>
            </a:p>
          </p:txBody>
        </p:sp>
        <p:sp>
          <p:nvSpPr>
            <p:cNvPr id="120" name="Freeform 46">
              <a:extLst>
                <a:ext uri="{FF2B5EF4-FFF2-40B4-BE49-F238E27FC236}">
                  <a16:creationId xmlns:a16="http://schemas.microsoft.com/office/drawing/2014/main" id="{0CBD9EFB-AC61-4674-B75A-56449003CC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1" name="Freeform 47">
              <a:extLst>
                <a:ext uri="{FF2B5EF4-FFF2-40B4-BE49-F238E27FC236}">
                  <a16:creationId xmlns:a16="http://schemas.microsoft.com/office/drawing/2014/main" id="{1AD4BBB0-F6A7-451F-BE09-DF619F38EB7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2" name="Freeform 48">
              <a:extLst>
                <a:ext uri="{FF2B5EF4-FFF2-40B4-BE49-F238E27FC236}">
                  <a16:creationId xmlns:a16="http://schemas.microsoft.com/office/drawing/2014/main" id="{A258B285-AE5E-473A-AA72-3C95E1D83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3" name="Freeform 49">
              <a:extLst>
                <a:ext uri="{FF2B5EF4-FFF2-40B4-BE49-F238E27FC236}">
                  <a16:creationId xmlns:a16="http://schemas.microsoft.com/office/drawing/2014/main" id="{7BEEDDE5-CB8A-4DF9-858F-4D9462D955A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4" name="Freeform 50">
              <a:extLst>
                <a:ext uri="{FF2B5EF4-FFF2-40B4-BE49-F238E27FC236}">
                  <a16:creationId xmlns:a16="http://schemas.microsoft.com/office/drawing/2014/main" id="{DA1C731B-9B66-4D65-BF47-04B118107B0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5" name="Freeform 51">
              <a:extLst>
                <a:ext uri="{FF2B5EF4-FFF2-40B4-BE49-F238E27FC236}">
                  <a16:creationId xmlns:a16="http://schemas.microsoft.com/office/drawing/2014/main" id="{58DBFEC6-C6DC-4B7A-934F-5A79EC3280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6" name="Freeform 52">
              <a:extLst>
                <a:ext uri="{FF2B5EF4-FFF2-40B4-BE49-F238E27FC236}">
                  <a16:creationId xmlns:a16="http://schemas.microsoft.com/office/drawing/2014/main" id="{9948D8CB-2DBE-4E48-98EA-DF9E2666A2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7" name="Freeform 53">
              <a:extLst>
                <a:ext uri="{FF2B5EF4-FFF2-40B4-BE49-F238E27FC236}">
                  <a16:creationId xmlns:a16="http://schemas.microsoft.com/office/drawing/2014/main" id="{56AB69F6-9F0B-4AB6-BCA8-AA2FD69E998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8" name="Freeform 54">
              <a:extLst>
                <a:ext uri="{FF2B5EF4-FFF2-40B4-BE49-F238E27FC236}">
                  <a16:creationId xmlns:a16="http://schemas.microsoft.com/office/drawing/2014/main" id="{0E7FB426-288D-4B0B-B73B-10CCC0EF41E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29" name="Freeform 55">
              <a:extLst>
                <a:ext uri="{FF2B5EF4-FFF2-40B4-BE49-F238E27FC236}">
                  <a16:creationId xmlns:a16="http://schemas.microsoft.com/office/drawing/2014/main" id="{A5C59C6B-46C9-48C9-9F57-2EE738B531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30" name="Freeform 56">
              <a:extLst>
                <a:ext uri="{FF2B5EF4-FFF2-40B4-BE49-F238E27FC236}">
                  <a16:creationId xmlns:a16="http://schemas.microsoft.com/office/drawing/2014/main" id="{7CE85F33-17DC-4273-B06F-D171094449D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31" name="Freeform 57">
              <a:extLst>
                <a:ext uri="{FF2B5EF4-FFF2-40B4-BE49-F238E27FC236}">
                  <a16:creationId xmlns:a16="http://schemas.microsoft.com/office/drawing/2014/main" id="{5CD001CF-F2C4-4810-A8D9-679F9F89E5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sp>
          <p:nvSpPr>
            <p:cNvPr id="133" name="Freeform 58">
              <a:extLst>
                <a:ext uri="{FF2B5EF4-FFF2-40B4-BE49-F238E27FC236}">
                  <a16:creationId xmlns:a16="http://schemas.microsoft.com/office/drawing/2014/main" id="{69F4BCDD-D153-40D2-8DD1-2509EE0CE4C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txBody>
            <a:bodyPr/>
            <a:lstStyle/>
            <a:p>
              <a:endParaRPr lang="en-US"/>
            </a:p>
          </p:txBody>
        </p:sp>
      </p:grpSp>
      <p:sp>
        <p:nvSpPr>
          <p:cNvPr id="7" name="TextBox 6">
            <a:extLst>
              <a:ext uri="{FF2B5EF4-FFF2-40B4-BE49-F238E27FC236}">
                <a16:creationId xmlns:a16="http://schemas.microsoft.com/office/drawing/2014/main" id="{4646EB8A-3634-4CAF-61DC-CF5686560A9F}"/>
              </a:ext>
            </a:extLst>
          </p:cNvPr>
          <p:cNvSpPr txBox="1"/>
          <p:nvPr/>
        </p:nvSpPr>
        <p:spPr>
          <a:xfrm>
            <a:off x="5011950" y="1332335"/>
            <a:ext cx="6710104" cy="4290590"/>
          </a:xfrm>
          <a:prstGeom prst="rect">
            <a:avLst/>
          </a:prstGeom>
        </p:spPr>
        <p:txBody>
          <a:bodyPr vert="horz" lIns="91440" tIns="45720" rIns="91440" bIns="45720" rtlCol="0">
            <a:noAutofit/>
          </a:bodyPr>
          <a:lstStyle/>
          <a:p>
            <a:pPr>
              <a:lnSpc>
                <a:spcPct val="110000"/>
              </a:lnSpc>
              <a:spcAft>
                <a:spcPts val="600"/>
              </a:spcAft>
              <a:buSzPct val="125000"/>
            </a:pPr>
            <a:r>
              <a:rPr lang="en-US" cap="none" dirty="0"/>
              <a:t>- lack of independence and “external voices” within the ultimate governing body</a:t>
            </a:r>
            <a:br>
              <a:rPr lang="en-US" cap="none" dirty="0"/>
            </a:br>
            <a:br>
              <a:rPr lang="en-US" cap="none" dirty="0"/>
            </a:br>
            <a:r>
              <a:rPr lang="en-US" cap="none" dirty="0"/>
              <a:t>- excessive power conferred to the CEO</a:t>
            </a:r>
            <a:br>
              <a:rPr lang="en-US" cap="none" dirty="0"/>
            </a:br>
            <a:br>
              <a:rPr lang="en-US" cap="none" dirty="0"/>
            </a:br>
            <a:r>
              <a:rPr lang="en-US" cap="none" dirty="0"/>
              <a:t>- disproportionate focus on revenue growth and market leadership as strategic imperatives</a:t>
            </a:r>
            <a:br>
              <a:rPr lang="en-US" cap="none" dirty="0"/>
            </a:br>
            <a:br>
              <a:rPr lang="en-US" cap="none" dirty="0"/>
            </a:br>
            <a:r>
              <a:rPr lang="en-US" cap="none" dirty="0"/>
              <a:t>- decentralized business model without sufficient visibility of the enterprise view</a:t>
            </a:r>
            <a:br>
              <a:rPr lang="en-US" cap="none" dirty="0"/>
            </a:br>
            <a:br>
              <a:rPr lang="en-US" cap="none" dirty="0"/>
            </a:br>
            <a:r>
              <a:rPr lang="en-US" cap="none" dirty="0"/>
              <a:t>- complexity and fragmentation contributing to ineffective structures and processes</a:t>
            </a:r>
            <a:br>
              <a:rPr lang="en-US" cap="none" dirty="0"/>
            </a:br>
            <a:br>
              <a:rPr lang="en-US" cap="none" dirty="0"/>
            </a:br>
            <a:r>
              <a:rPr lang="en-US" cap="none" dirty="0"/>
              <a:t>- unclear responsibilities and accountabilities, creating gaps and risks</a:t>
            </a:r>
            <a:br>
              <a:rPr lang="en-US" cap="none" dirty="0"/>
            </a:br>
            <a:br>
              <a:rPr lang="en-US" cap="none" dirty="0"/>
            </a:br>
            <a:r>
              <a:rPr lang="en-US" cap="none" dirty="0"/>
              <a:t>- overly collegial culture inhibiting constructive challenge</a:t>
            </a:r>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a:solidFill>
                <a:srgbClr val="000000"/>
              </a:solidFill>
              <a:latin typeface="Product Sans Thin" panose="020B0203030502040203"/>
              <a:ea typeface="ＭＳ Ｐゴシック"/>
              <a:cs typeface="Arial"/>
            </a:endParaRPr>
          </a:p>
          <a:p>
            <a:pPr>
              <a:spcBef>
                <a:spcPts val="600"/>
              </a:spcBef>
              <a:spcAft>
                <a:spcPts val="600"/>
              </a:spcAft>
            </a:pPr>
            <a:endParaRPr lang="en-US">
              <a:solidFill>
                <a:srgbClr val="000000"/>
              </a:solidFill>
              <a:latin typeface="Product Sans Thin" panose="020B0203030502040203"/>
              <a:ea typeface="ＭＳ Ｐゴシック" charset="0"/>
              <a:cs typeface="Arial"/>
            </a:endParaRPr>
          </a:p>
          <a:p>
            <a:pPr>
              <a:spcBef>
                <a:spcPts val="600"/>
              </a:spcBef>
              <a:spcAft>
                <a:spcPts val="600"/>
              </a:spcAft>
            </a:pPr>
            <a:endParaRPr lang="en-US">
              <a:solidFill>
                <a:srgbClr val="000000"/>
              </a:solidFill>
              <a:latin typeface="Product Sans Thin" panose="020B0203030502040203"/>
              <a:ea typeface="ＭＳ Ｐゴシック" charset="0"/>
              <a:cs typeface="Arial"/>
            </a:endParaRPr>
          </a:p>
          <a:p>
            <a:pPr>
              <a:spcBef>
                <a:spcPts val="600"/>
              </a:spcBef>
              <a:spcAft>
                <a:spcPts val="600"/>
              </a:spcAft>
            </a:pPr>
            <a:endParaRPr lang="en-US">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18206635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409462" y="2491561"/>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t>
            </a:r>
            <a:r>
              <a:rPr lang="en-US" sz="3300" dirty="0">
                <a:latin typeface="Product Sans Thin" panose="020B0203030502040203"/>
              </a:rPr>
              <a:t>have any questions or comments</a:t>
            </a:r>
            <a:r>
              <a:rPr kumimoji="0" lang="en-US" sz="3300" i="0" u="none" strike="noStrike" kern="1200" cap="none" spc="0" normalizeH="0" baseline="0" noProof="0" dirty="0">
                <a:ln>
                  <a:noFill/>
                </a:ln>
                <a:effectLst/>
                <a:uLnTx/>
                <a:uFillTx/>
                <a:latin typeface="Product Sans Thin" panose="020B0203030502040203"/>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p:txBody>
      </p:sp>
    </p:spTree>
    <p:extLst>
      <p:ext uri="{BB962C8B-B14F-4D97-AF65-F5344CB8AC3E}">
        <p14:creationId xmlns:p14="http://schemas.microsoft.com/office/powerpoint/2010/main" val="34620261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1431045" y="2680920"/>
            <a:ext cx="9064558" cy="1068518"/>
          </a:xfrm>
        </p:spPr>
        <p:txBody>
          <a:bodyPr>
            <a:noAutofit/>
          </a:bodyPr>
          <a:lstStyle/>
          <a:p>
            <a:pPr algn="ctr"/>
            <a:r>
              <a:rPr lang="en-US" sz="6000" dirty="0">
                <a:latin typeface="Product Sans Thin" panose="020B0203030502040203"/>
              </a:rPr>
              <a:t>THE IESBA CODE</a:t>
            </a:r>
            <a:endParaRPr lang="en-US" sz="4000" dirty="0">
              <a:latin typeface="Product Sans Thin" panose="020B0203030502040203"/>
            </a:endParaRP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65</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69891888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66</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10" name="Content Placeholder 9">
            <a:extLst>
              <a:ext uri="{FF2B5EF4-FFF2-40B4-BE49-F238E27FC236}">
                <a16:creationId xmlns:a16="http://schemas.microsoft.com/office/drawing/2014/main" id="{589D154C-1E72-E5E4-D9DA-2CF83228F76F}"/>
              </a:ext>
            </a:extLst>
          </p:cNvPr>
          <p:cNvSpPr>
            <a:spLocks noGrp="1"/>
          </p:cNvSpPr>
          <p:nvPr>
            <p:ph idx="1"/>
          </p:nvPr>
        </p:nvSpPr>
        <p:spPr>
          <a:xfrm>
            <a:off x="1176950" y="396722"/>
            <a:ext cx="10443744" cy="5473119"/>
          </a:xfrm>
        </p:spPr>
        <p:txBody>
          <a:bodyPr>
            <a:noAutofit/>
          </a:bodyPr>
          <a:lstStyle/>
          <a:p>
            <a:pPr marL="0" indent="0">
              <a:buNone/>
            </a:pPr>
            <a:r>
              <a:rPr lang="en-US" sz="1700" b="1" u="none" strike="noStrike" baseline="0" dirty="0">
                <a:solidFill>
                  <a:srgbClr val="F2F2F2"/>
                </a:solidFill>
                <a:latin typeface="Product Sans Thin" panose="020B0203030502040203"/>
              </a:rPr>
              <a:t>PART 1 – COMPLYING WITH THE CODE, FUNDAMENTAL PRINCIPLES AND CONCEPTUAL FRAMEWORK</a:t>
            </a:r>
          </a:p>
          <a:p>
            <a:pPr marL="0" indent="0">
              <a:buNone/>
            </a:pPr>
            <a:r>
              <a:rPr lang="en-US" sz="1700" b="1" i="1" u="none" strike="noStrike" baseline="0" dirty="0">
                <a:solidFill>
                  <a:srgbClr val="F2F2F2"/>
                </a:solidFill>
                <a:latin typeface="Product Sans Thin" panose="020B0203030502040203"/>
              </a:rPr>
              <a:t>Organizational Culture </a:t>
            </a:r>
            <a:endParaRPr lang="en-US" sz="1700" b="1" i="0" u="none" strike="noStrike" baseline="0" dirty="0">
              <a:solidFill>
                <a:srgbClr val="F2F2F2"/>
              </a:solidFill>
              <a:latin typeface="Product Sans Thin" panose="020B0203030502040203"/>
            </a:endParaRPr>
          </a:p>
          <a:p>
            <a:pPr marL="0" indent="0" algn="just">
              <a:buNone/>
            </a:pPr>
            <a:r>
              <a:rPr lang="en-US" sz="1700" b="1" i="0" u="none" strike="noStrike" baseline="0" dirty="0">
                <a:solidFill>
                  <a:srgbClr val="F2F2F2"/>
                </a:solidFill>
                <a:latin typeface="Product Sans Thin" panose="020B0203030502040203"/>
              </a:rPr>
              <a:t>120.13 A1 	The effective application of the conceptual framework by a professional accountant 			is enhanced when the importance of ethical values that align with the fundamental 			principles and other provisions set out in the Code is promoted through the internal 			culture of the accountant’s organization. </a:t>
            </a:r>
          </a:p>
          <a:p>
            <a:pPr marL="0" indent="0">
              <a:buNone/>
            </a:pPr>
            <a:r>
              <a:rPr lang="en-US" sz="1700" b="1" i="0" u="none" strike="noStrike" baseline="0" dirty="0">
                <a:solidFill>
                  <a:srgbClr val="F2F2F2"/>
                </a:solidFill>
                <a:latin typeface="Product Sans Thin" panose="020B0203030502040203"/>
              </a:rPr>
              <a:t>120.13 A2 	The promotion of an ethical culture within an organization is most effective when: </a:t>
            </a:r>
          </a:p>
          <a:p>
            <a:pPr marL="0" indent="0">
              <a:buNone/>
            </a:pPr>
            <a:r>
              <a:rPr lang="en-US" sz="1700" b="1" i="0" u="none" strike="noStrike" baseline="0" dirty="0">
                <a:solidFill>
                  <a:srgbClr val="F2F2F2"/>
                </a:solidFill>
                <a:latin typeface="Product Sans Thin" panose="020B0203030502040203"/>
              </a:rPr>
              <a:t>		(a) Leaders and those in managerial roles promote the importance of, and hold 				themselves and others accountable for demonstrating, the ethical values of the organization; </a:t>
            </a:r>
          </a:p>
          <a:p>
            <a:pPr marL="0" indent="0">
              <a:buNone/>
            </a:pPr>
            <a:r>
              <a:rPr lang="en-US" sz="1700" b="1" i="0" u="none" strike="noStrike" baseline="0" dirty="0">
                <a:solidFill>
                  <a:srgbClr val="F2F2F2"/>
                </a:solidFill>
                <a:latin typeface="Product Sans Thin" panose="020B0203030502040203"/>
              </a:rPr>
              <a:t>		(b) Appropriate education and training programs, management processes, and 				performance evaluation and reward criteria that promote an ethical culture are in place; </a:t>
            </a:r>
          </a:p>
          <a:p>
            <a:pPr marL="0" indent="0">
              <a:buNone/>
            </a:pPr>
            <a:r>
              <a:rPr lang="en-US" sz="1700" b="1" i="0" u="none" strike="noStrike" baseline="0" dirty="0">
                <a:solidFill>
                  <a:srgbClr val="F2F2F2"/>
                </a:solidFill>
                <a:latin typeface="Product Sans Thin" panose="020B0203030502040203"/>
              </a:rPr>
              <a:t>		(c) Effective policies and procedures are in place to encourage and protect those who 			report actual or suspected illegal or unethical behavior, including whistle-blowers; and </a:t>
            </a:r>
          </a:p>
          <a:p>
            <a:pPr marL="0" indent="0">
              <a:buNone/>
            </a:pPr>
            <a:r>
              <a:rPr lang="en-US" sz="1700" b="1" i="0" u="none" strike="noStrike" baseline="0" dirty="0">
                <a:solidFill>
                  <a:srgbClr val="F2F2F2"/>
                </a:solidFill>
                <a:latin typeface="Product Sans Thin" panose="020B0203030502040203"/>
              </a:rPr>
              <a:t>		(d) The organization adheres to ethical values in its dealings with third parties. </a:t>
            </a:r>
          </a:p>
          <a:p>
            <a:pPr marL="0" indent="0">
              <a:buNone/>
            </a:pPr>
            <a:r>
              <a:rPr lang="en-US" sz="1700" b="1" i="0" u="none" strike="noStrike" baseline="0" dirty="0">
                <a:solidFill>
                  <a:srgbClr val="F2F2F2"/>
                </a:solidFill>
                <a:latin typeface="Product Sans Thin" panose="020B0203030502040203"/>
              </a:rPr>
              <a:t>120.13 A3 	Professional accountants are expected to encourage and promote an ethics-based culture in 		their organization, taking into account their position and seniority</a:t>
            </a:r>
            <a:endParaRPr lang="en-US" sz="1700" b="1" dirty="0">
              <a:solidFill>
                <a:srgbClr val="F2F2F2"/>
              </a:solidFill>
              <a:latin typeface="Product Sans Thin" panose="020B0203030502040203"/>
            </a:endParaRPr>
          </a:p>
        </p:txBody>
      </p:sp>
    </p:spTree>
    <p:extLst>
      <p:ext uri="{BB962C8B-B14F-4D97-AF65-F5344CB8AC3E}">
        <p14:creationId xmlns:p14="http://schemas.microsoft.com/office/powerpoint/2010/main" val="340570000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67</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10" name="Content Placeholder 9">
            <a:extLst>
              <a:ext uri="{FF2B5EF4-FFF2-40B4-BE49-F238E27FC236}">
                <a16:creationId xmlns:a16="http://schemas.microsoft.com/office/drawing/2014/main" id="{589D154C-1E72-E5E4-D9DA-2CF83228F76F}"/>
              </a:ext>
            </a:extLst>
          </p:cNvPr>
          <p:cNvSpPr>
            <a:spLocks noGrp="1"/>
          </p:cNvSpPr>
          <p:nvPr>
            <p:ph idx="1"/>
          </p:nvPr>
        </p:nvSpPr>
        <p:spPr>
          <a:xfrm>
            <a:off x="1176950" y="690244"/>
            <a:ext cx="10443744" cy="5473119"/>
          </a:xfrm>
        </p:spPr>
        <p:txBody>
          <a:bodyPr>
            <a:noAutofit/>
          </a:bodyPr>
          <a:lstStyle/>
          <a:p>
            <a:pPr marL="0" indent="0">
              <a:buNone/>
            </a:pPr>
            <a:r>
              <a:rPr lang="en-US" sz="2000" b="1" u="none" strike="noStrike" baseline="0" dirty="0">
                <a:solidFill>
                  <a:srgbClr val="F2F2F2"/>
                </a:solidFill>
                <a:latin typeface="Product Sans Thin" panose="020B0203030502040203"/>
              </a:rPr>
              <a:t>PART 1 – COMPLYING WITH THE CODE, FUNDAMENTAL PRINCIPLES AND CONCEPTUAL FRAMEWORK</a:t>
            </a:r>
          </a:p>
          <a:p>
            <a:pPr marL="0" indent="0">
              <a:buNone/>
            </a:pPr>
            <a:r>
              <a:rPr lang="en-US" sz="2000" b="1" i="0" u="none" strike="noStrike" baseline="0" dirty="0">
                <a:solidFill>
                  <a:srgbClr val="F2F2F2"/>
                </a:solidFill>
                <a:latin typeface="Product Sans Thin" panose="020B0203030502040203"/>
              </a:rPr>
              <a:t>Considerations for Audits, Reviews, Other Assurance and Related Services Engagements </a:t>
            </a:r>
          </a:p>
          <a:p>
            <a:pPr marL="0" indent="0">
              <a:buNone/>
            </a:pPr>
            <a:r>
              <a:rPr lang="en-US" sz="2000" b="1" i="1" dirty="0">
                <a:solidFill>
                  <a:srgbClr val="F2F2F2"/>
                </a:solidFill>
                <a:latin typeface="Product Sans Thin" panose="020B0203030502040203"/>
              </a:rPr>
              <a:t>Firm</a:t>
            </a:r>
            <a:r>
              <a:rPr lang="en-US" sz="2000" b="1" i="1" u="none" strike="noStrike" baseline="0" dirty="0">
                <a:solidFill>
                  <a:srgbClr val="F2F2F2"/>
                </a:solidFill>
                <a:latin typeface="Product Sans Thin" panose="020B0203030502040203"/>
              </a:rPr>
              <a:t> Culture </a:t>
            </a:r>
            <a:endParaRPr lang="en-US" sz="2000" b="1" i="0" u="none" strike="noStrike" baseline="0" dirty="0">
              <a:solidFill>
                <a:srgbClr val="F2F2F2"/>
              </a:solidFill>
              <a:latin typeface="Product Sans Thin" panose="020B0203030502040203"/>
            </a:endParaRPr>
          </a:p>
          <a:p>
            <a:pPr marL="0" indent="0" algn="just">
              <a:buNone/>
            </a:pPr>
            <a:r>
              <a:rPr lang="en-US" sz="2000" b="1" i="0" u="none" strike="noStrike" baseline="0" dirty="0">
                <a:solidFill>
                  <a:srgbClr val="F2F2F2"/>
                </a:solidFill>
                <a:latin typeface="Product Sans Thin" panose="020B0203030502040203"/>
              </a:rPr>
              <a:t>120.14	ISQM 1 sets out requirements and application material relating to firm culture in the 	context of a firm’s responsibilities to design, implement and operate a system of quality 	management for audits or reviews of financial statements, or other assurance or related 	services engagements. </a:t>
            </a:r>
            <a:endParaRPr lang="en-US" sz="2000" b="1" dirty="0">
              <a:solidFill>
                <a:srgbClr val="F2F2F2"/>
              </a:solidFill>
              <a:latin typeface="Product Sans Thin" panose="020B0203030502040203"/>
            </a:endParaRPr>
          </a:p>
        </p:txBody>
      </p:sp>
    </p:spTree>
    <p:extLst>
      <p:ext uri="{BB962C8B-B14F-4D97-AF65-F5344CB8AC3E}">
        <p14:creationId xmlns:p14="http://schemas.microsoft.com/office/powerpoint/2010/main" val="31737561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68</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10" name="Content Placeholder 9">
            <a:extLst>
              <a:ext uri="{FF2B5EF4-FFF2-40B4-BE49-F238E27FC236}">
                <a16:creationId xmlns:a16="http://schemas.microsoft.com/office/drawing/2014/main" id="{589D154C-1E72-E5E4-D9DA-2CF83228F76F}"/>
              </a:ext>
            </a:extLst>
          </p:cNvPr>
          <p:cNvSpPr>
            <a:spLocks noGrp="1"/>
          </p:cNvSpPr>
          <p:nvPr>
            <p:ph idx="1"/>
          </p:nvPr>
        </p:nvSpPr>
        <p:spPr>
          <a:xfrm>
            <a:off x="1354356" y="509984"/>
            <a:ext cx="9999444" cy="5931650"/>
          </a:xfrm>
        </p:spPr>
        <p:txBody>
          <a:bodyPr>
            <a:normAutofit fontScale="92500" lnSpcReduction="20000"/>
          </a:bodyPr>
          <a:lstStyle/>
          <a:p>
            <a:pPr marL="0" indent="0">
              <a:buNone/>
            </a:pPr>
            <a:r>
              <a:rPr lang="en-US" sz="1800" b="1" i="0" u="none" strike="noStrike" baseline="0" dirty="0">
                <a:solidFill>
                  <a:srgbClr val="F2F2F2"/>
                </a:solidFill>
                <a:latin typeface="Product Sans Thin" panose="020B0203030502040203"/>
              </a:rPr>
              <a:t>PART 2 - PROFESSIONAL ACCOUNTANTS IN BUSINESS </a:t>
            </a:r>
          </a:p>
          <a:p>
            <a:pPr marL="0" indent="0">
              <a:buNone/>
            </a:pPr>
            <a:r>
              <a:rPr lang="en-US" sz="1800" b="1" i="0" u="none" strike="noStrike" baseline="0" dirty="0">
                <a:solidFill>
                  <a:srgbClr val="F2F2F2"/>
                </a:solidFill>
                <a:latin typeface="Product Sans Thin" panose="020B0203030502040203"/>
              </a:rPr>
              <a:t>SECTION 200 </a:t>
            </a:r>
          </a:p>
          <a:p>
            <a:pPr marL="0" indent="0">
              <a:buNone/>
            </a:pPr>
            <a:r>
              <a:rPr lang="en-US" sz="1800" b="1" i="0" u="none" strike="noStrike" baseline="0" dirty="0">
                <a:solidFill>
                  <a:srgbClr val="F2F2F2"/>
                </a:solidFill>
                <a:latin typeface="Product Sans Thin" panose="020B0203030502040203"/>
              </a:rPr>
              <a:t>APPLYING THE CONCEPTUAL FRAMEWORK – PROFESSIONAL ACCOUNTANTS IN BUSINESS </a:t>
            </a:r>
          </a:p>
          <a:p>
            <a:pPr marL="0" indent="0">
              <a:buNone/>
            </a:pPr>
            <a:r>
              <a:rPr lang="en-US" sz="1800" b="1" i="0" u="none" strike="noStrike" baseline="0" dirty="0">
                <a:solidFill>
                  <a:srgbClr val="F2F2F2"/>
                </a:solidFill>
                <a:latin typeface="Product Sans Thin" panose="020B0203030502040203"/>
              </a:rPr>
              <a:t>Requirements and Application Material </a:t>
            </a:r>
          </a:p>
          <a:p>
            <a:pPr marL="0" indent="0">
              <a:buNone/>
            </a:pPr>
            <a:r>
              <a:rPr lang="en-US" sz="1800" b="1" i="0" u="none" strike="noStrike" baseline="0" dirty="0">
                <a:solidFill>
                  <a:srgbClr val="F2F2F2"/>
                </a:solidFill>
                <a:latin typeface="Product Sans Thin" panose="020B0203030502040203"/>
              </a:rPr>
              <a:t>General </a:t>
            </a:r>
          </a:p>
          <a:p>
            <a:pPr marL="0" indent="0" algn="just">
              <a:buNone/>
            </a:pPr>
            <a:r>
              <a:rPr lang="en-US" sz="1800" b="1" i="0" u="none" strike="noStrike" baseline="0" dirty="0">
                <a:solidFill>
                  <a:srgbClr val="F2F2F2"/>
                </a:solidFill>
                <a:latin typeface="Product Sans Thin" panose="020B0203030502040203"/>
              </a:rPr>
              <a:t>200.5 A3 	The more senior the position of a professional accountant, the greater will be the ability and 	opportunity to access information, and to influence policies, decisions made and actions taken by 	others involved with the employing organization. To the extent that they are able to do so, taking 	into account their position and seniority in the organization, accountants are expected to 	encourage and promote an ethics-based culture in the organization in accordance with paragraph 	120.13 A3. Examples of actions that might be taken include the introduction, implementation and 	oversight of: </a:t>
            </a:r>
          </a:p>
          <a:p>
            <a:pPr marL="0" indent="0">
              <a:buNone/>
            </a:pPr>
            <a:r>
              <a:rPr lang="en-US" sz="1800" b="1" i="0" u="none" strike="noStrike" baseline="0" dirty="0">
                <a:solidFill>
                  <a:srgbClr val="F2F2F2"/>
                </a:solidFill>
                <a:latin typeface="Product Sans Thin" panose="020B0203030502040203"/>
              </a:rPr>
              <a:t>	● Ethics education and training programs. </a:t>
            </a:r>
          </a:p>
          <a:p>
            <a:pPr marL="0" indent="0">
              <a:buNone/>
            </a:pPr>
            <a:r>
              <a:rPr lang="en-US" sz="1800" b="1" i="0" u="none" strike="noStrike" baseline="0" dirty="0">
                <a:solidFill>
                  <a:srgbClr val="F2F2F2"/>
                </a:solidFill>
                <a:latin typeface="Product Sans Thin" panose="020B0203030502040203"/>
              </a:rPr>
              <a:t>	● Management processes and performance evaluation and reward criteria that promote an ethical 	    culture. </a:t>
            </a:r>
          </a:p>
          <a:p>
            <a:pPr marL="0" indent="0">
              <a:buNone/>
            </a:pPr>
            <a:r>
              <a:rPr lang="en-US" sz="1800" b="1" i="0" u="none" strike="noStrike" baseline="0" dirty="0">
                <a:solidFill>
                  <a:srgbClr val="F2F2F2"/>
                </a:solidFill>
                <a:latin typeface="Product Sans Thin" panose="020B0203030502040203"/>
              </a:rPr>
              <a:t>	● Ethics and whistle-blowing policies. </a:t>
            </a:r>
          </a:p>
          <a:p>
            <a:pPr marL="0" indent="0">
              <a:buNone/>
            </a:pPr>
            <a:r>
              <a:rPr lang="en-US" sz="1800" b="1" i="0" u="none" strike="noStrike" baseline="0" dirty="0">
                <a:solidFill>
                  <a:srgbClr val="F2F2F2"/>
                </a:solidFill>
                <a:latin typeface="Product Sans Thin" panose="020B0203030502040203"/>
              </a:rPr>
              <a:t>	● Policies and procedures designed to prevent non-compliance with laws and regulations. </a:t>
            </a:r>
          </a:p>
        </p:txBody>
      </p:sp>
    </p:spTree>
    <p:extLst>
      <p:ext uri="{BB962C8B-B14F-4D97-AF65-F5344CB8AC3E}">
        <p14:creationId xmlns:p14="http://schemas.microsoft.com/office/powerpoint/2010/main" val="266152332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69</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10" name="Content Placeholder 9">
            <a:extLst>
              <a:ext uri="{FF2B5EF4-FFF2-40B4-BE49-F238E27FC236}">
                <a16:creationId xmlns:a16="http://schemas.microsoft.com/office/drawing/2014/main" id="{589D154C-1E72-E5E4-D9DA-2CF83228F76F}"/>
              </a:ext>
            </a:extLst>
          </p:cNvPr>
          <p:cNvSpPr>
            <a:spLocks noGrp="1"/>
          </p:cNvSpPr>
          <p:nvPr>
            <p:ph idx="1"/>
          </p:nvPr>
        </p:nvSpPr>
        <p:spPr>
          <a:xfrm>
            <a:off x="1236661" y="544448"/>
            <a:ext cx="9905999" cy="5714624"/>
          </a:xfrm>
        </p:spPr>
        <p:txBody>
          <a:bodyPr>
            <a:normAutofit fontScale="92500" lnSpcReduction="20000"/>
          </a:bodyPr>
          <a:lstStyle/>
          <a:p>
            <a:pPr marL="0" indent="0">
              <a:buNone/>
            </a:pPr>
            <a:r>
              <a:rPr lang="en-US" sz="1800" b="1" i="0" u="none" strike="noStrike" baseline="0" dirty="0">
                <a:solidFill>
                  <a:srgbClr val="F2F2F2"/>
                </a:solidFill>
                <a:latin typeface="Product Sans Thin" panose="020B0203030502040203"/>
              </a:rPr>
              <a:t> PART 3 - PROFESSIONAL ACCOUNTANTS IN PUBLIC PRACTICE  </a:t>
            </a:r>
          </a:p>
          <a:p>
            <a:pPr marL="0" indent="0">
              <a:buNone/>
            </a:pPr>
            <a:r>
              <a:rPr lang="en-US" sz="1800" b="1" i="0" u="none" strike="noStrike" baseline="0" dirty="0">
                <a:solidFill>
                  <a:srgbClr val="F2F2F2"/>
                </a:solidFill>
                <a:latin typeface="Product Sans Thin" panose="020B0203030502040203"/>
              </a:rPr>
              <a:t>SECTION 300 APPLYING THE CONCEPTUAL FRAMEWORK – PROFESSIONAL ACCOUNTANTS IN PUBLIC PRACTICE  </a:t>
            </a:r>
          </a:p>
          <a:p>
            <a:pPr marL="0" indent="0">
              <a:buNone/>
            </a:pPr>
            <a:r>
              <a:rPr lang="en-US" sz="1800" b="1" i="0" u="none" strike="noStrike" baseline="0" dirty="0">
                <a:solidFill>
                  <a:srgbClr val="F2F2F2"/>
                </a:solidFill>
                <a:latin typeface="Product Sans Thin" panose="020B0203030502040203"/>
              </a:rPr>
              <a:t>Requirements and Application Material </a:t>
            </a:r>
          </a:p>
          <a:p>
            <a:pPr marL="0" indent="0">
              <a:buNone/>
            </a:pPr>
            <a:r>
              <a:rPr lang="en-US" sz="1800" b="1" i="0" u="none" strike="noStrike" baseline="0" dirty="0">
                <a:solidFill>
                  <a:srgbClr val="F2F2F2"/>
                </a:solidFill>
                <a:latin typeface="Product Sans Thin" panose="020B0203030502040203"/>
              </a:rPr>
              <a:t>General </a:t>
            </a:r>
          </a:p>
          <a:p>
            <a:pPr marL="0" indent="0" algn="just">
              <a:buNone/>
            </a:pPr>
            <a:r>
              <a:rPr lang="en-US" sz="1800" b="1" i="0" u="none" strike="noStrike" baseline="0" dirty="0">
                <a:solidFill>
                  <a:srgbClr val="F2F2F2"/>
                </a:solidFill>
                <a:latin typeface="Product Sans Thin" panose="020B0203030502040203"/>
              </a:rPr>
              <a:t>300.5 A2 	The more senior the position of a professional accountant, the greater will be the ability and 	opportunity to access information, and to influence policies, decisions made and actions taken by 	others involved with the firm. To the extent that they are able to do so, taking into account their 	position and seniority in the firm, accountants are expected to encourage and promote an ethics-	based culture in the firm and exhibit ethical behavior in dealings with individuals with whom, and 	entities with which, the accountant or the firm has a professional or business relationship in 	accordance with paragraph 120.13 A3. Examples of actions that might be taken include the 	introduction, implementation and oversight of:  </a:t>
            </a:r>
          </a:p>
          <a:p>
            <a:pPr marL="0" indent="0">
              <a:buNone/>
            </a:pPr>
            <a:r>
              <a:rPr lang="en-US" sz="1800" b="1" i="0" u="none" strike="noStrike" baseline="0" dirty="0">
                <a:solidFill>
                  <a:srgbClr val="F2F2F2"/>
                </a:solidFill>
                <a:latin typeface="Product Sans Thin" panose="020B0203030502040203"/>
              </a:rPr>
              <a:t>	• Ethics education and training programs.  </a:t>
            </a:r>
          </a:p>
          <a:p>
            <a:pPr marL="0" indent="0">
              <a:buNone/>
            </a:pPr>
            <a:r>
              <a:rPr lang="en-US" sz="1800" b="1" i="0" u="none" strike="noStrike" baseline="0" dirty="0">
                <a:solidFill>
                  <a:srgbClr val="F2F2F2"/>
                </a:solidFill>
                <a:latin typeface="Product Sans Thin" panose="020B0203030502040203"/>
              </a:rPr>
              <a:t>	• Firm processes and performance evaluation and reward criteria that promote an ethical culture. </a:t>
            </a:r>
          </a:p>
          <a:p>
            <a:pPr marL="0" indent="0">
              <a:buNone/>
            </a:pPr>
            <a:r>
              <a:rPr lang="en-US" sz="1800" b="1" i="0" u="none" strike="noStrike" baseline="0" dirty="0">
                <a:solidFill>
                  <a:srgbClr val="F2F2F2"/>
                </a:solidFill>
                <a:latin typeface="Product Sans Thin" panose="020B0203030502040203"/>
              </a:rPr>
              <a:t>	• Ethics and whistle-blowing policies.  </a:t>
            </a:r>
          </a:p>
          <a:p>
            <a:pPr marL="0" indent="0">
              <a:buNone/>
            </a:pPr>
            <a:r>
              <a:rPr lang="en-US" sz="1800" b="1" i="0" u="none" strike="noStrike" baseline="0" dirty="0">
                <a:solidFill>
                  <a:srgbClr val="F2F2F2"/>
                </a:solidFill>
                <a:latin typeface="Product Sans Thin" panose="020B0203030502040203"/>
              </a:rPr>
              <a:t>	• Policies and procedures designed to prevent non-compliance with laws and regulations.</a:t>
            </a:r>
            <a:endParaRPr lang="en-US" b="1" dirty="0">
              <a:solidFill>
                <a:srgbClr val="F2F2F2"/>
              </a:solidFill>
              <a:latin typeface="Product Sans Thin" panose="020B0203030502040203"/>
            </a:endParaRPr>
          </a:p>
        </p:txBody>
      </p:sp>
    </p:spTree>
    <p:extLst>
      <p:ext uri="{BB962C8B-B14F-4D97-AF65-F5344CB8AC3E}">
        <p14:creationId xmlns:p14="http://schemas.microsoft.com/office/powerpoint/2010/main" val="328647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70BD53E-E770-5FB2-1EAB-346CA01D1582}"/>
              </a:ext>
            </a:extLst>
          </p:cNvPr>
          <p:cNvSpPr>
            <a:spLocks noGrp="1"/>
          </p:cNvSpPr>
          <p:nvPr>
            <p:ph idx="1"/>
          </p:nvPr>
        </p:nvSpPr>
        <p:spPr>
          <a:xfrm>
            <a:off x="838200" y="457200"/>
            <a:ext cx="10515600" cy="5719763"/>
          </a:xfrm>
        </p:spPr>
        <p:txBody>
          <a:bodyPr anchor="ctr"/>
          <a:lstStyle/>
          <a:p>
            <a:pPr marL="0" indent="0" algn="ctr">
              <a:buNone/>
            </a:pPr>
            <a:r>
              <a:rPr lang="en-ZA" dirty="0">
                <a:latin typeface="Arial Nova" panose="020B0504020202020204" pitchFamily="34" charset="0"/>
              </a:rPr>
              <a:t>Ledgers of the Galactic Republic: The Rise of the Ethical Alliance</a:t>
            </a:r>
          </a:p>
        </p:txBody>
      </p:sp>
    </p:spTree>
    <p:extLst>
      <p:ext uri="{BB962C8B-B14F-4D97-AF65-F5344CB8AC3E}">
        <p14:creationId xmlns:p14="http://schemas.microsoft.com/office/powerpoint/2010/main" val="4055720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94" name="Picture 2">
            <a:extLst>
              <a:ext uri="{FF2B5EF4-FFF2-40B4-BE49-F238E27FC236}">
                <a16:creationId xmlns:a16="http://schemas.microsoft.com/office/drawing/2014/main" id="{678E285C-BE9E-45B7-A3EE-B9792DAE991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2195" name="Group 2056">
            <a:extLst>
              <a:ext uri="{FF2B5EF4-FFF2-40B4-BE49-F238E27FC236}">
                <a16:creationId xmlns:a16="http://schemas.microsoft.com/office/drawing/2014/main" id="{AB86F577-8905-4B21-8AF3-C1BB3433775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2058" name="Rectangle 5">
              <a:extLst>
                <a:ext uri="{FF2B5EF4-FFF2-40B4-BE49-F238E27FC236}">
                  <a16:creationId xmlns:a16="http://schemas.microsoft.com/office/drawing/2014/main" id="{D2F1CFF3-A579-4D24-B5F9-1C71BA6FE5E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en-US"/>
            </a:p>
          </p:txBody>
        </p:sp>
        <p:sp>
          <p:nvSpPr>
            <p:cNvPr id="2059" name="Freeform 6">
              <a:extLst>
                <a:ext uri="{FF2B5EF4-FFF2-40B4-BE49-F238E27FC236}">
                  <a16:creationId xmlns:a16="http://schemas.microsoft.com/office/drawing/2014/main" id="{57601B50-7EB1-43FA-8360-4297BCD7632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60" name="Freeform 7">
              <a:extLst>
                <a:ext uri="{FF2B5EF4-FFF2-40B4-BE49-F238E27FC236}">
                  <a16:creationId xmlns:a16="http://schemas.microsoft.com/office/drawing/2014/main" id="{60BD8B7A-CD01-4638-A2C9-299AC68B9B9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61" name="Rectangle 8">
              <a:extLst>
                <a:ext uri="{FF2B5EF4-FFF2-40B4-BE49-F238E27FC236}">
                  <a16:creationId xmlns:a16="http://schemas.microsoft.com/office/drawing/2014/main" id="{095B58F9-6C29-48BE-9DA6-38550805212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en-US"/>
            </a:p>
          </p:txBody>
        </p:sp>
        <p:sp>
          <p:nvSpPr>
            <p:cNvPr id="2062" name="Freeform 9">
              <a:extLst>
                <a:ext uri="{FF2B5EF4-FFF2-40B4-BE49-F238E27FC236}">
                  <a16:creationId xmlns:a16="http://schemas.microsoft.com/office/drawing/2014/main" id="{0C84674F-2E8A-4B70-B801-00722CDD581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63" name="Freeform 10">
              <a:extLst>
                <a:ext uri="{FF2B5EF4-FFF2-40B4-BE49-F238E27FC236}">
                  <a16:creationId xmlns:a16="http://schemas.microsoft.com/office/drawing/2014/main" id="{34F320BB-D6A9-45FE-8556-498B763B1E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64" name="Freeform 11">
              <a:extLst>
                <a:ext uri="{FF2B5EF4-FFF2-40B4-BE49-F238E27FC236}">
                  <a16:creationId xmlns:a16="http://schemas.microsoft.com/office/drawing/2014/main" id="{5493D54A-532A-46ED-AF63-A0A54818EF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65" name="Freeform 12">
              <a:extLst>
                <a:ext uri="{FF2B5EF4-FFF2-40B4-BE49-F238E27FC236}">
                  <a16:creationId xmlns:a16="http://schemas.microsoft.com/office/drawing/2014/main" id="{EAF2EDFA-9C0B-44E2-B4BB-312B58BCA8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66" name="Freeform 13">
              <a:extLst>
                <a:ext uri="{FF2B5EF4-FFF2-40B4-BE49-F238E27FC236}">
                  <a16:creationId xmlns:a16="http://schemas.microsoft.com/office/drawing/2014/main" id="{A3641113-CE35-42A4-B605-41BC06BF4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67" name="Freeform 14">
              <a:extLst>
                <a:ext uri="{FF2B5EF4-FFF2-40B4-BE49-F238E27FC236}">
                  <a16:creationId xmlns:a16="http://schemas.microsoft.com/office/drawing/2014/main" id="{DA2E5B2C-BAC4-4440-9B7E-F38783197A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68" name="Freeform 15">
              <a:extLst>
                <a:ext uri="{FF2B5EF4-FFF2-40B4-BE49-F238E27FC236}">
                  <a16:creationId xmlns:a16="http://schemas.microsoft.com/office/drawing/2014/main" id="{D8A506DF-2E53-42C9-94BE-B98E32E0578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69" name="Freeform 16">
              <a:extLst>
                <a:ext uri="{FF2B5EF4-FFF2-40B4-BE49-F238E27FC236}">
                  <a16:creationId xmlns:a16="http://schemas.microsoft.com/office/drawing/2014/main" id="{12934FF8-5F70-40BF-BBB6-5EB941FB9BD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70" name="Freeform 17">
              <a:extLst>
                <a:ext uri="{FF2B5EF4-FFF2-40B4-BE49-F238E27FC236}">
                  <a16:creationId xmlns:a16="http://schemas.microsoft.com/office/drawing/2014/main" id="{8EB3FB08-D01D-4E24-BE40-C16269DF62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71" name="Freeform 18">
              <a:extLst>
                <a:ext uri="{FF2B5EF4-FFF2-40B4-BE49-F238E27FC236}">
                  <a16:creationId xmlns:a16="http://schemas.microsoft.com/office/drawing/2014/main" id="{D24E50D7-2753-4169-AD51-C106DA1B7A2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72" name="Freeform 19">
              <a:extLst>
                <a:ext uri="{FF2B5EF4-FFF2-40B4-BE49-F238E27FC236}">
                  <a16:creationId xmlns:a16="http://schemas.microsoft.com/office/drawing/2014/main" id="{DF94B7E0-D9B6-4096-94D0-18D3AC0EF6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73" name="Freeform 20">
              <a:extLst>
                <a:ext uri="{FF2B5EF4-FFF2-40B4-BE49-F238E27FC236}">
                  <a16:creationId xmlns:a16="http://schemas.microsoft.com/office/drawing/2014/main" id="{EBC05ADE-BBA2-4387-B005-3196E2E1982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74" name="Freeform 21">
              <a:extLst>
                <a:ext uri="{FF2B5EF4-FFF2-40B4-BE49-F238E27FC236}">
                  <a16:creationId xmlns:a16="http://schemas.microsoft.com/office/drawing/2014/main" id="{BBED1CEE-14D2-442F-AB08-401ABE3EFBD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75" name="Freeform 22">
              <a:extLst>
                <a:ext uri="{FF2B5EF4-FFF2-40B4-BE49-F238E27FC236}">
                  <a16:creationId xmlns:a16="http://schemas.microsoft.com/office/drawing/2014/main" id="{4F6574C0-78E8-49EA-84BC-EE9D55707F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76" name="Freeform 23">
              <a:extLst>
                <a:ext uri="{FF2B5EF4-FFF2-40B4-BE49-F238E27FC236}">
                  <a16:creationId xmlns:a16="http://schemas.microsoft.com/office/drawing/2014/main" id="{65BCDB0B-615E-4CA1-AFD5-6B121CB7CEB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77" name="Freeform 24">
              <a:extLst>
                <a:ext uri="{FF2B5EF4-FFF2-40B4-BE49-F238E27FC236}">
                  <a16:creationId xmlns:a16="http://schemas.microsoft.com/office/drawing/2014/main" id="{40627863-B7FC-44D1-9E53-E728FFF675A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78" name="Freeform 25">
              <a:extLst>
                <a:ext uri="{FF2B5EF4-FFF2-40B4-BE49-F238E27FC236}">
                  <a16:creationId xmlns:a16="http://schemas.microsoft.com/office/drawing/2014/main" id="{52FD6F8C-3AF1-487E-91F4-6E55146F1F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79" name="Freeform 26">
              <a:extLst>
                <a:ext uri="{FF2B5EF4-FFF2-40B4-BE49-F238E27FC236}">
                  <a16:creationId xmlns:a16="http://schemas.microsoft.com/office/drawing/2014/main" id="{50323CF3-93CB-4E03-95C0-B180BB87A8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80" name="Freeform 27">
              <a:extLst>
                <a:ext uri="{FF2B5EF4-FFF2-40B4-BE49-F238E27FC236}">
                  <a16:creationId xmlns:a16="http://schemas.microsoft.com/office/drawing/2014/main" id="{EB47D82F-CF1B-47E6-9FA2-F3A9C5F94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81" name="Freeform 28">
              <a:extLst>
                <a:ext uri="{FF2B5EF4-FFF2-40B4-BE49-F238E27FC236}">
                  <a16:creationId xmlns:a16="http://schemas.microsoft.com/office/drawing/2014/main" id="{0606708F-F2D4-4678-8ED2-39041BC64D7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82" name="Freeform 29">
              <a:extLst>
                <a:ext uri="{FF2B5EF4-FFF2-40B4-BE49-F238E27FC236}">
                  <a16:creationId xmlns:a16="http://schemas.microsoft.com/office/drawing/2014/main" id="{D7EB95B4-15E4-433D-B36F-21FF341AD9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83" name="Freeform 30">
              <a:extLst>
                <a:ext uri="{FF2B5EF4-FFF2-40B4-BE49-F238E27FC236}">
                  <a16:creationId xmlns:a16="http://schemas.microsoft.com/office/drawing/2014/main" id="{500A541B-4C75-497C-A489-097ED29964F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84" name="Freeform 31">
              <a:extLst>
                <a:ext uri="{FF2B5EF4-FFF2-40B4-BE49-F238E27FC236}">
                  <a16:creationId xmlns:a16="http://schemas.microsoft.com/office/drawing/2014/main" id="{5789326F-12A4-48B8-B0ED-A6A2AE0C27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85" name="Freeform 32">
              <a:extLst>
                <a:ext uri="{FF2B5EF4-FFF2-40B4-BE49-F238E27FC236}">
                  <a16:creationId xmlns:a16="http://schemas.microsoft.com/office/drawing/2014/main" id="{25FA672E-2B65-477F-AA75-6261CE652F2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86" name="Rectangle 33">
              <a:extLst>
                <a:ext uri="{FF2B5EF4-FFF2-40B4-BE49-F238E27FC236}">
                  <a16:creationId xmlns:a16="http://schemas.microsoft.com/office/drawing/2014/main" id="{BB09AF8D-E68B-499C-B9F5-2F365813D3C0}"/>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en-US"/>
            </a:p>
          </p:txBody>
        </p:sp>
        <p:sp>
          <p:nvSpPr>
            <p:cNvPr id="2087" name="Freeform 34">
              <a:extLst>
                <a:ext uri="{FF2B5EF4-FFF2-40B4-BE49-F238E27FC236}">
                  <a16:creationId xmlns:a16="http://schemas.microsoft.com/office/drawing/2014/main" id="{7991AEAD-B5F3-47BA-9F1B-86C16A84AD3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88" name="Freeform 35">
              <a:extLst>
                <a:ext uri="{FF2B5EF4-FFF2-40B4-BE49-F238E27FC236}">
                  <a16:creationId xmlns:a16="http://schemas.microsoft.com/office/drawing/2014/main" id="{19A85F58-4C3A-4388-B55C-2329EEAECF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89" name="Freeform 36">
              <a:extLst>
                <a:ext uri="{FF2B5EF4-FFF2-40B4-BE49-F238E27FC236}">
                  <a16:creationId xmlns:a16="http://schemas.microsoft.com/office/drawing/2014/main" id="{05652F38-94D9-41B7-A699-7E8F0C78D8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90" name="Freeform 37">
              <a:extLst>
                <a:ext uri="{FF2B5EF4-FFF2-40B4-BE49-F238E27FC236}">
                  <a16:creationId xmlns:a16="http://schemas.microsoft.com/office/drawing/2014/main" id="{3C043852-C250-4518-BB89-C91A349171D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91" name="Freeform 38">
              <a:extLst>
                <a:ext uri="{FF2B5EF4-FFF2-40B4-BE49-F238E27FC236}">
                  <a16:creationId xmlns:a16="http://schemas.microsoft.com/office/drawing/2014/main" id="{0CAB9A07-ECF2-416C-8528-F75DACB138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92" name="Freeform 39">
              <a:extLst>
                <a:ext uri="{FF2B5EF4-FFF2-40B4-BE49-F238E27FC236}">
                  <a16:creationId xmlns:a16="http://schemas.microsoft.com/office/drawing/2014/main" id="{904A314C-A829-4AA6-92E2-529BCCF95C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93" name="Freeform 40">
              <a:extLst>
                <a:ext uri="{FF2B5EF4-FFF2-40B4-BE49-F238E27FC236}">
                  <a16:creationId xmlns:a16="http://schemas.microsoft.com/office/drawing/2014/main" id="{244EE6BA-4569-43ED-9E2E-1FB66201B7E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94" name="Freeform 41">
              <a:extLst>
                <a:ext uri="{FF2B5EF4-FFF2-40B4-BE49-F238E27FC236}">
                  <a16:creationId xmlns:a16="http://schemas.microsoft.com/office/drawing/2014/main" id="{BEB8252E-FB2A-4BB5-BEC6-CA10FF6F7C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95" name="Freeform 42">
              <a:extLst>
                <a:ext uri="{FF2B5EF4-FFF2-40B4-BE49-F238E27FC236}">
                  <a16:creationId xmlns:a16="http://schemas.microsoft.com/office/drawing/2014/main" id="{91414711-C3A4-4E96-854A-DDDEB2F2E3E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96" name="Freeform 43">
              <a:extLst>
                <a:ext uri="{FF2B5EF4-FFF2-40B4-BE49-F238E27FC236}">
                  <a16:creationId xmlns:a16="http://schemas.microsoft.com/office/drawing/2014/main" id="{86815BA8-3055-4B42-98C3-4202FD92E0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97" name="Freeform 44">
              <a:extLst>
                <a:ext uri="{FF2B5EF4-FFF2-40B4-BE49-F238E27FC236}">
                  <a16:creationId xmlns:a16="http://schemas.microsoft.com/office/drawing/2014/main" id="{44457813-E991-44AE-9A83-B7488D1F362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098" name="Rectangle 45">
              <a:extLst>
                <a:ext uri="{FF2B5EF4-FFF2-40B4-BE49-F238E27FC236}">
                  <a16:creationId xmlns:a16="http://schemas.microsoft.com/office/drawing/2014/main" id="{8CE1CF47-A73F-4560-8835-AE1DC51E5CAE}"/>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en-US"/>
            </a:p>
          </p:txBody>
        </p:sp>
        <p:sp>
          <p:nvSpPr>
            <p:cNvPr id="2099" name="Freeform 46">
              <a:extLst>
                <a:ext uri="{FF2B5EF4-FFF2-40B4-BE49-F238E27FC236}">
                  <a16:creationId xmlns:a16="http://schemas.microsoft.com/office/drawing/2014/main" id="{C2A935E4-AACC-4CB9-995E-D286178873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00" name="Freeform 47">
              <a:extLst>
                <a:ext uri="{FF2B5EF4-FFF2-40B4-BE49-F238E27FC236}">
                  <a16:creationId xmlns:a16="http://schemas.microsoft.com/office/drawing/2014/main" id="{93B5B778-8ACB-4004-932D-BD95997BAEF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01" name="Freeform 48">
              <a:extLst>
                <a:ext uri="{FF2B5EF4-FFF2-40B4-BE49-F238E27FC236}">
                  <a16:creationId xmlns:a16="http://schemas.microsoft.com/office/drawing/2014/main" id="{1434AF34-0919-40AD-84B1-446D4FF2D6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02" name="Freeform 49">
              <a:extLst>
                <a:ext uri="{FF2B5EF4-FFF2-40B4-BE49-F238E27FC236}">
                  <a16:creationId xmlns:a16="http://schemas.microsoft.com/office/drawing/2014/main" id="{29546CF3-6DDD-4073-AB7F-C6E722257AA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03" name="Freeform 50">
              <a:extLst>
                <a:ext uri="{FF2B5EF4-FFF2-40B4-BE49-F238E27FC236}">
                  <a16:creationId xmlns:a16="http://schemas.microsoft.com/office/drawing/2014/main" id="{289D46AB-128A-477F-B6C9-F40F115D6CE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04" name="Freeform 51">
              <a:extLst>
                <a:ext uri="{FF2B5EF4-FFF2-40B4-BE49-F238E27FC236}">
                  <a16:creationId xmlns:a16="http://schemas.microsoft.com/office/drawing/2014/main" id="{A7DA7E67-3368-44AD-AACD-EB64AE3487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05" name="Freeform 52">
              <a:extLst>
                <a:ext uri="{FF2B5EF4-FFF2-40B4-BE49-F238E27FC236}">
                  <a16:creationId xmlns:a16="http://schemas.microsoft.com/office/drawing/2014/main" id="{78BB1152-AB85-4AD8-BBA1-07CEA1F508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06" name="Freeform 53">
              <a:extLst>
                <a:ext uri="{FF2B5EF4-FFF2-40B4-BE49-F238E27FC236}">
                  <a16:creationId xmlns:a16="http://schemas.microsoft.com/office/drawing/2014/main" id="{A982E7F2-DD68-4093-B9C5-3E42B475AB4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07" name="Freeform 54">
              <a:extLst>
                <a:ext uri="{FF2B5EF4-FFF2-40B4-BE49-F238E27FC236}">
                  <a16:creationId xmlns:a16="http://schemas.microsoft.com/office/drawing/2014/main" id="{A682E224-4CD6-420B-897A-B23D50B82ED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08" name="Freeform 55">
              <a:extLst>
                <a:ext uri="{FF2B5EF4-FFF2-40B4-BE49-F238E27FC236}">
                  <a16:creationId xmlns:a16="http://schemas.microsoft.com/office/drawing/2014/main" id="{31B90F10-06CD-480E-8D35-6E0FFFB894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09" name="Freeform 56">
              <a:extLst>
                <a:ext uri="{FF2B5EF4-FFF2-40B4-BE49-F238E27FC236}">
                  <a16:creationId xmlns:a16="http://schemas.microsoft.com/office/drawing/2014/main" id="{7BC977DB-69B0-4D8D-B77C-E1127EC4172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10" name="Freeform 57">
              <a:extLst>
                <a:ext uri="{FF2B5EF4-FFF2-40B4-BE49-F238E27FC236}">
                  <a16:creationId xmlns:a16="http://schemas.microsoft.com/office/drawing/2014/main" id="{24127454-3FCB-41D6-ACFB-81D7E05A79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11" name="Freeform 58">
              <a:extLst>
                <a:ext uri="{FF2B5EF4-FFF2-40B4-BE49-F238E27FC236}">
                  <a16:creationId xmlns:a16="http://schemas.microsoft.com/office/drawing/2014/main" id="{7AA80D42-B8A8-475B-ADBF-99719CE9FE5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grpSp>
      <p:sp>
        <p:nvSpPr>
          <p:cNvPr id="2196" name="Rectangle 2112">
            <a:extLst>
              <a:ext uri="{FF2B5EF4-FFF2-40B4-BE49-F238E27FC236}">
                <a16:creationId xmlns:a16="http://schemas.microsoft.com/office/drawing/2014/main" id="{D706AE2E-B17B-43A3-84F8-9C0FE9466C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12192003" cy="6858001"/>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grpSp>
        <p:nvGrpSpPr>
          <p:cNvPr id="2115" name="Group 2114">
            <a:extLst>
              <a:ext uri="{FF2B5EF4-FFF2-40B4-BE49-F238E27FC236}">
                <a16:creationId xmlns:a16="http://schemas.microsoft.com/office/drawing/2014/main" id="{CEFFB8CF-3E94-42D7-849C-841E7744B2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bg2"/>
              </a:gs>
              <a:gs pos="100000">
                <a:schemeClr val="tx2">
                  <a:lumMod val="60000"/>
                  <a:lumOff val="40000"/>
                </a:schemeClr>
              </a:gs>
            </a:gsLst>
            <a:lin ang="5400000" scaled="0"/>
            <a:tileRect/>
          </a:gradFill>
        </p:grpSpPr>
        <p:sp>
          <p:nvSpPr>
            <p:cNvPr id="2116" name="Rectangle 5">
              <a:extLst>
                <a:ext uri="{FF2B5EF4-FFF2-40B4-BE49-F238E27FC236}">
                  <a16:creationId xmlns:a16="http://schemas.microsoft.com/office/drawing/2014/main" id="{C274DE9A-4502-4454-911E-B7FE9ED6DE3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en-US"/>
            </a:p>
          </p:txBody>
        </p:sp>
        <p:sp>
          <p:nvSpPr>
            <p:cNvPr id="2197" name="Freeform 6">
              <a:extLst>
                <a:ext uri="{FF2B5EF4-FFF2-40B4-BE49-F238E27FC236}">
                  <a16:creationId xmlns:a16="http://schemas.microsoft.com/office/drawing/2014/main" id="{76AFCF59-7BED-416B-ACD9-EA099C9B29A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98" name="Freeform 7">
              <a:extLst>
                <a:ext uri="{FF2B5EF4-FFF2-40B4-BE49-F238E27FC236}">
                  <a16:creationId xmlns:a16="http://schemas.microsoft.com/office/drawing/2014/main" id="{8EEECEBC-B149-42E5-8164-EE5456F0624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19" name="Rectangle 8">
              <a:extLst>
                <a:ext uri="{FF2B5EF4-FFF2-40B4-BE49-F238E27FC236}">
                  <a16:creationId xmlns:a16="http://schemas.microsoft.com/office/drawing/2014/main" id="{03B49256-D2D8-436B-8F29-0C7E53366F19}"/>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en-US"/>
            </a:p>
          </p:txBody>
        </p:sp>
        <p:sp>
          <p:nvSpPr>
            <p:cNvPr id="2120" name="Freeform 9">
              <a:extLst>
                <a:ext uri="{FF2B5EF4-FFF2-40B4-BE49-F238E27FC236}">
                  <a16:creationId xmlns:a16="http://schemas.microsoft.com/office/drawing/2014/main" id="{4045E56F-B537-408E-B346-B9B15C39A51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21" name="Freeform 10">
              <a:extLst>
                <a:ext uri="{FF2B5EF4-FFF2-40B4-BE49-F238E27FC236}">
                  <a16:creationId xmlns:a16="http://schemas.microsoft.com/office/drawing/2014/main" id="{904BDB2F-0893-4AD7-A871-C808C9651B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22" name="Freeform 11">
              <a:extLst>
                <a:ext uri="{FF2B5EF4-FFF2-40B4-BE49-F238E27FC236}">
                  <a16:creationId xmlns:a16="http://schemas.microsoft.com/office/drawing/2014/main" id="{512D8C6F-C154-4928-9891-DDCF50DA63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23" name="Freeform 12">
              <a:extLst>
                <a:ext uri="{FF2B5EF4-FFF2-40B4-BE49-F238E27FC236}">
                  <a16:creationId xmlns:a16="http://schemas.microsoft.com/office/drawing/2014/main" id="{7E2BBA63-D694-4AD5-976F-4F1CDB204A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24" name="Freeform 13">
              <a:extLst>
                <a:ext uri="{FF2B5EF4-FFF2-40B4-BE49-F238E27FC236}">
                  <a16:creationId xmlns:a16="http://schemas.microsoft.com/office/drawing/2014/main" id="{394F9847-4F95-42E8-AE7E-8DD8A0E27F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25" name="Freeform 14">
              <a:extLst>
                <a:ext uri="{FF2B5EF4-FFF2-40B4-BE49-F238E27FC236}">
                  <a16:creationId xmlns:a16="http://schemas.microsoft.com/office/drawing/2014/main" id="{48CE4CA3-085D-44AC-996B-9F347B7BC1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26" name="Freeform 15">
              <a:extLst>
                <a:ext uri="{FF2B5EF4-FFF2-40B4-BE49-F238E27FC236}">
                  <a16:creationId xmlns:a16="http://schemas.microsoft.com/office/drawing/2014/main" id="{0D7459AE-7E00-4707-B574-1D3636BB46E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27" name="Freeform 16">
              <a:extLst>
                <a:ext uri="{FF2B5EF4-FFF2-40B4-BE49-F238E27FC236}">
                  <a16:creationId xmlns:a16="http://schemas.microsoft.com/office/drawing/2014/main" id="{EF95E020-0C4A-4BD5-84BE-6DF8B8BCAB9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28" name="Freeform 17">
              <a:extLst>
                <a:ext uri="{FF2B5EF4-FFF2-40B4-BE49-F238E27FC236}">
                  <a16:creationId xmlns:a16="http://schemas.microsoft.com/office/drawing/2014/main" id="{18CC4862-B9BB-4E63-9630-AA5241E68A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29" name="Freeform 18">
              <a:extLst>
                <a:ext uri="{FF2B5EF4-FFF2-40B4-BE49-F238E27FC236}">
                  <a16:creationId xmlns:a16="http://schemas.microsoft.com/office/drawing/2014/main" id="{156A0508-DDAB-4BFB-824D-CA9D3D83332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30" name="Freeform 19">
              <a:extLst>
                <a:ext uri="{FF2B5EF4-FFF2-40B4-BE49-F238E27FC236}">
                  <a16:creationId xmlns:a16="http://schemas.microsoft.com/office/drawing/2014/main" id="{E3B0103B-60DE-4385-B84E-53694FB9A2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31" name="Freeform 20">
              <a:extLst>
                <a:ext uri="{FF2B5EF4-FFF2-40B4-BE49-F238E27FC236}">
                  <a16:creationId xmlns:a16="http://schemas.microsoft.com/office/drawing/2014/main" id="{C8C1C0D4-C36E-4251-A97F-436AFA37974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32" name="Freeform 21">
              <a:extLst>
                <a:ext uri="{FF2B5EF4-FFF2-40B4-BE49-F238E27FC236}">
                  <a16:creationId xmlns:a16="http://schemas.microsoft.com/office/drawing/2014/main" id="{550D7341-7849-4B72-A2D7-68B7161D43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33" name="Freeform 22">
              <a:extLst>
                <a:ext uri="{FF2B5EF4-FFF2-40B4-BE49-F238E27FC236}">
                  <a16:creationId xmlns:a16="http://schemas.microsoft.com/office/drawing/2014/main" id="{C9E742C7-3FF2-4931-B087-46AAA6C33E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34" name="Freeform 23">
              <a:extLst>
                <a:ext uri="{FF2B5EF4-FFF2-40B4-BE49-F238E27FC236}">
                  <a16:creationId xmlns:a16="http://schemas.microsoft.com/office/drawing/2014/main" id="{424AF1DB-9264-4B94-9F0D-EF37F12D470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35" name="Freeform 24">
              <a:extLst>
                <a:ext uri="{FF2B5EF4-FFF2-40B4-BE49-F238E27FC236}">
                  <a16:creationId xmlns:a16="http://schemas.microsoft.com/office/drawing/2014/main" id="{766E43D2-CF93-4468-9B12-FFB234513DD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36" name="Freeform 25">
              <a:extLst>
                <a:ext uri="{FF2B5EF4-FFF2-40B4-BE49-F238E27FC236}">
                  <a16:creationId xmlns:a16="http://schemas.microsoft.com/office/drawing/2014/main" id="{AC24EC38-E0E5-4A4E-A64D-359DD4A559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37" name="Freeform 26">
              <a:extLst>
                <a:ext uri="{FF2B5EF4-FFF2-40B4-BE49-F238E27FC236}">
                  <a16:creationId xmlns:a16="http://schemas.microsoft.com/office/drawing/2014/main" id="{338D8FE1-6073-44CF-857C-9273A160754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38" name="Freeform 27">
              <a:extLst>
                <a:ext uri="{FF2B5EF4-FFF2-40B4-BE49-F238E27FC236}">
                  <a16:creationId xmlns:a16="http://schemas.microsoft.com/office/drawing/2014/main" id="{39BAF819-1ABF-4754-B2E6-8C023A3B94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39" name="Freeform 28">
              <a:extLst>
                <a:ext uri="{FF2B5EF4-FFF2-40B4-BE49-F238E27FC236}">
                  <a16:creationId xmlns:a16="http://schemas.microsoft.com/office/drawing/2014/main" id="{2B5FE77A-C8CA-4E0E-BA89-53BA982E6A1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40" name="Freeform 29">
              <a:extLst>
                <a:ext uri="{FF2B5EF4-FFF2-40B4-BE49-F238E27FC236}">
                  <a16:creationId xmlns:a16="http://schemas.microsoft.com/office/drawing/2014/main" id="{264169FF-BB01-4F56-812A-738BE4AACB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41" name="Freeform 30">
              <a:extLst>
                <a:ext uri="{FF2B5EF4-FFF2-40B4-BE49-F238E27FC236}">
                  <a16:creationId xmlns:a16="http://schemas.microsoft.com/office/drawing/2014/main" id="{831BA8DD-49DA-443B-AD7A-1680CD28753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42" name="Freeform 31">
              <a:extLst>
                <a:ext uri="{FF2B5EF4-FFF2-40B4-BE49-F238E27FC236}">
                  <a16:creationId xmlns:a16="http://schemas.microsoft.com/office/drawing/2014/main" id="{15B5FD47-B408-4DD0-BA9C-76C3F6814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43" name="Freeform 32">
              <a:extLst>
                <a:ext uri="{FF2B5EF4-FFF2-40B4-BE49-F238E27FC236}">
                  <a16:creationId xmlns:a16="http://schemas.microsoft.com/office/drawing/2014/main" id="{2432FB6B-FBB2-438F-A3BC-0392CA9448E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44" name="Rectangle 33">
              <a:extLst>
                <a:ext uri="{FF2B5EF4-FFF2-40B4-BE49-F238E27FC236}">
                  <a16:creationId xmlns:a16="http://schemas.microsoft.com/office/drawing/2014/main" id="{A9E1CA69-4810-4E1D-A227-EA4EF0151FF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en-US"/>
            </a:p>
          </p:txBody>
        </p:sp>
        <p:sp>
          <p:nvSpPr>
            <p:cNvPr id="2145" name="Freeform 34">
              <a:extLst>
                <a:ext uri="{FF2B5EF4-FFF2-40B4-BE49-F238E27FC236}">
                  <a16:creationId xmlns:a16="http://schemas.microsoft.com/office/drawing/2014/main" id="{978653C5-EFDF-4617-9A6A-E810A9C22D3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46" name="Freeform 35">
              <a:extLst>
                <a:ext uri="{FF2B5EF4-FFF2-40B4-BE49-F238E27FC236}">
                  <a16:creationId xmlns:a16="http://schemas.microsoft.com/office/drawing/2014/main" id="{F1B9F231-1E6A-4122-81B0-043E2A5F55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47" name="Freeform 36">
              <a:extLst>
                <a:ext uri="{FF2B5EF4-FFF2-40B4-BE49-F238E27FC236}">
                  <a16:creationId xmlns:a16="http://schemas.microsoft.com/office/drawing/2014/main" id="{DF2B6BD0-0057-43BC-8681-9FAC9FC535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48" name="Freeform 37">
              <a:extLst>
                <a:ext uri="{FF2B5EF4-FFF2-40B4-BE49-F238E27FC236}">
                  <a16:creationId xmlns:a16="http://schemas.microsoft.com/office/drawing/2014/main" id="{6D7D7117-2276-4EB9-882B-A44A2DB066F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49" name="Freeform 38">
              <a:extLst>
                <a:ext uri="{FF2B5EF4-FFF2-40B4-BE49-F238E27FC236}">
                  <a16:creationId xmlns:a16="http://schemas.microsoft.com/office/drawing/2014/main" id="{98AD68EB-6444-4B28-8F06-C0B6111ACF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50" name="Freeform 39">
              <a:extLst>
                <a:ext uri="{FF2B5EF4-FFF2-40B4-BE49-F238E27FC236}">
                  <a16:creationId xmlns:a16="http://schemas.microsoft.com/office/drawing/2014/main" id="{438FA125-C459-48A2-913F-F5D04E160E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51" name="Freeform 40">
              <a:extLst>
                <a:ext uri="{FF2B5EF4-FFF2-40B4-BE49-F238E27FC236}">
                  <a16:creationId xmlns:a16="http://schemas.microsoft.com/office/drawing/2014/main" id="{18E796D1-6480-436F-947D-550CCE516E1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52" name="Freeform 41">
              <a:extLst>
                <a:ext uri="{FF2B5EF4-FFF2-40B4-BE49-F238E27FC236}">
                  <a16:creationId xmlns:a16="http://schemas.microsoft.com/office/drawing/2014/main" id="{4549B300-4F89-4E35-B5E7-53E3C6A54B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53" name="Freeform 42">
              <a:extLst>
                <a:ext uri="{FF2B5EF4-FFF2-40B4-BE49-F238E27FC236}">
                  <a16:creationId xmlns:a16="http://schemas.microsoft.com/office/drawing/2014/main" id="{D8DA6C40-62DD-4FB3-8D06-5A599E38236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54" name="Freeform 43">
              <a:extLst>
                <a:ext uri="{FF2B5EF4-FFF2-40B4-BE49-F238E27FC236}">
                  <a16:creationId xmlns:a16="http://schemas.microsoft.com/office/drawing/2014/main" id="{28EE2B35-9D3D-4925-8DA9-9DF0E40BC4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55" name="Freeform 44">
              <a:extLst>
                <a:ext uri="{FF2B5EF4-FFF2-40B4-BE49-F238E27FC236}">
                  <a16:creationId xmlns:a16="http://schemas.microsoft.com/office/drawing/2014/main" id="{9DB82611-4043-4758-81EC-2239619803E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56" name="Rectangle 45">
              <a:extLst>
                <a:ext uri="{FF2B5EF4-FFF2-40B4-BE49-F238E27FC236}">
                  <a16:creationId xmlns:a16="http://schemas.microsoft.com/office/drawing/2014/main" id="{A8210AB3-0776-4F74-9227-5E448D1AFA4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a:lstStyle/>
            <a:p>
              <a:endParaRPr lang="en-US"/>
            </a:p>
          </p:txBody>
        </p:sp>
        <p:sp>
          <p:nvSpPr>
            <p:cNvPr id="2157" name="Freeform 46">
              <a:extLst>
                <a:ext uri="{FF2B5EF4-FFF2-40B4-BE49-F238E27FC236}">
                  <a16:creationId xmlns:a16="http://schemas.microsoft.com/office/drawing/2014/main" id="{002C10AB-E300-481E-AFA5-410481B163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58" name="Freeform 47">
              <a:extLst>
                <a:ext uri="{FF2B5EF4-FFF2-40B4-BE49-F238E27FC236}">
                  <a16:creationId xmlns:a16="http://schemas.microsoft.com/office/drawing/2014/main" id="{11F47C5E-0453-4EF5-B969-A8263DC6AF8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59" name="Freeform 48">
              <a:extLst>
                <a:ext uri="{FF2B5EF4-FFF2-40B4-BE49-F238E27FC236}">
                  <a16:creationId xmlns:a16="http://schemas.microsoft.com/office/drawing/2014/main" id="{D0CFDC87-55E8-40E1-BD98-4E1EA2C095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60" name="Freeform 49">
              <a:extLst>
                <a:ext uri="{FF2B5EF4-FFF2-40B4-BE49-F238E27FC236}">
                  <a16:creationId xmlns:a16="http://schemas.microsoft.com/office/drawing/2014/main" id="{C1151505-8A7F-41D8-AE03-AD172E38C09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61" name="Freeform 50">
              <a:extLst>
                <a:ext uri="{FF2B5EF4-FFF2-40B4-BE49-F238E27FC236}">
                  <a16:creationId xmlns:a16="http://schemas.microsoft.com/office/drawing/2014/main" id="{918DAD20-1F9F-41A7-B9D0-EE92F9B32DF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62" name="Freeform 51">
              <a:extLst>
                <a:ext uri="{FF2B5EF4-FFF2-40B4-BE49-F238E27FC236}">
                  <a16:creationId xmlns:a16="http://schemas.microsoft.com/office/drawing/2014/main" id="{D303B51B-ADCC-43C9-AE4F-0168CFA637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63" name="Freeform 52">
              <a:extLst>
                <a:ext uri="{FF2B5EF4-FFF2-40B4-BE49-F238E27FC236}">
                  <a16:creationId xmlns:a16="http://schemas.microsoft.com/office/drawing/2014/main" id="{5621B409-0B0A-4827-81F9-684C335EE1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64" name="Freeform 53">
              <a:extLst>
                <a:ext uri="{FF2B5EF4-FFF2-40B4-BE49-F238E27FC236}">
                  <a16:creationId xmlns:a16="http://schemas.microsoft.com/office/drawing/2014/main" id="{FCA6910E-A4EC-464B-B285-5F1E40AEFF9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65" name="Freeform 54">
              <a:extLst>
                <a:ext uri="{FF2B5EF4-FFF2-40B4-BE49-F238E27FC236}">
                  <a16:creationId xmlns:a16="http://schemas.microsoft.com/office/drawing/2014/main" id="{7D0C75DF-4953-4E72-B34A-2F8BD05235F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66" name="Freeform 55">
              <a:extLst>
                <a:ext uri="{FF2B5EF4-FFF2-40B4-BE49-F238E27FC236}">
                  <a16:creationId xmlns:a16="http://schemas.microsoft.com/office/drawing/2014/main" id="{998A65EA-C434-41FF-B792-2BDC115019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67" name="Freeform 56">
              <a:extLst>
                <a:ext uri="{FF2B5EF4-FFF2-40B4-BE49-F238E27FC236}">
                  <a16:creationId xmlns:a16="http://schemas.microsoft.com/office/drawing/2014/main" id="{3A6D2AE4-7ABD-4946-BE69-5FD3C1A1D6A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68" name="Freeform 57">
              <a:extLst>
                <a:ext uri="{FF2B5EF4-FFF2-40B4-BE49-F238E27FC236}">
                  <a16:creationId xmlns:a16="http://schemas.microsoft.com/office/drawing/2014/main" id="{833A81DC-8A3A-4141-A713-A2FE1C572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sp>
          <p:nvSpPr>
            <p:cNvPr id="2169" name="Freeform 58">
              <a:extLst>
                <a:ext uri="{FF2B5EF4-FFF2-40B4-BE49-F238E27FC236}">
                  <a16:creationId xmlns:a16="http://schemas.microsoft.com/office/drawing/2014/main" id="{47BB7FFD-57DB-41BD-8D42-9FB58174B1B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a:lstStyle/>
            <a:p>
              <a:endParaRPr lang="en-US"/>
            </a:p>
          </p:txBody>
        </p:sp>
      </p:grpSp>
      <p:pic>
        <p:nvPicPr>
          <p:cNvPr id="2171" name="Picture 2">
            <a:extLst>
              <a:ext uri="{FF2B5EF4-FFF2-40B4-BE49-F238E27FC236}">
                <a16:creationId xmlns:a16="http://schemas.microsoft.com/office/drawing/2014/main" id="{3631D3C9-4C1D-4B3A-A737-E6E7800424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3" y="-3747"/>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7655985" y="2393157"/>
            <a:ext cx="4318481" cy="2396681"/>
          </a:xfrm>
        </p:spPr>
        <p:txBody>
          <a:bodyPr vert="horz" lIns="91440" tIns="45720" rIns="91440" bIns="45720" rtlCol="0" anchor="b">
            <a:normAutofit fontScale="90000"/>
          </a:bodyPr>
          <a:lstStyle/>
          <a:p>
            <a:pPr algn="ctr"/>
            <a:r>
              <a:rPr lang="en-US" sz="4400" dirty="0">
                <a:solidFill>
                  <a:srgbClr val="FFFFFF"/>
                </a:solidFill>
              </a:rPr>
              <a:t>WHAT IS IN THE IESBA CODE?</a:t>
            </a:r>
            <a:br>
              <a:rPr lang="en-US" sz="4400" dirty="0">
                <a:solidFill>
                  <a:srgbClr val="FFFFFF"/>
                </a:solidFill>
              </a:rPr>
            </a:br>
            <a:br>
              <a:rPr lang="en-US" sz="4400" dirty="0">
                <a:solidFill>
                  <a:srgbClr val="FFFFFF"/>
                </a:solidFill>
              </a:rPr>
            </a:br>
            <a:r>
              <a:rPr lang="en-US" sz="4400" dirty="0">
                <a:solidFill>
                  <a:srgbClr val="FFFFFF"/>
                </a:solidFill>
              </a:rPr>
              <a:t>What are other considerations? </a:t>
            </a:r>
          </a:p>
        </p:txBody>
      </p:sp>
      <p:sp useBgFill="1">
        <p:nvSpPr>
          <p:cNvPr id="2199" name="Round Diagonal Corner Rectangle 6">
            <a:extLst>
              <a:ext uri="{FF2B5EF4-FFF2-40B4-BE49-F238E27FC236}">
                <a16:creationId xmlns:a16="http://schemas.microsoft.com/office/drawing/2014/main" id="{5B986EF0-8540-483D-9DDE-1F168FAAC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949" y="808057"/>
            <a:ext cx="6752461" cy="5234394"/>
          </a:xfrm>
          <a:prstGeom prst="round2DiagRect">
            <a:avLst>
              <a:gd name="adj1" fmla="val 741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9896911" y="6309360"/>
            <a:ext cx="771089" cy="365125"/>
          </a:xfrm>
        </p:spPr>
        <p:txBody>
          <a:bodyPr vert="horz" lIns="91440" tIns="45720" rIns="91440" bIns="45720" rtlCol="0" anchor="ctr">
            <a:normAutofit/>
          </a:bodyPr>
          <a:lstStyle/>
          <a:p>
            <a:pPr>
              <a:spcAft>
                <a:spcPts val="600"/>
              </a:spcAft>
            </a:pPr>
            <a:fld id="{A68F81FF-A8B7-8E49-9D5B-3CAD5ADFEE36}" type="slidenum">
              <a:rPr lang="en-US" smtClean="0">
                <a:solidFill>
                  <a:srgbClr val="FFFFFF"/>
                </a:solidFill>
              </a:rPr>
              <a:pPr>
                <a:spcAft>
                  <a:spcPts val="600"/>
                </a:spcAft>
              </a:pPr>
              <a:t>70</a:t>
            </a:fld>
            <a:endParaRPr lang="en-US">
              <a:solidFill>
                <a:srgbClr val="FFFFFF"/>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a:solidFill>
                <a:srgbClr val="000000"/>
              </a:solidFill>
              <a:latin typeface="Product Sans Thin" panose="020B0203030502040203"/>
              <a:ea typeface="ＭＳ Ｐゴシック"/>
              <a:cs typeface="Arial"/>
            </a:endParaRPr>
          </a:p>
          <a:p>
            <a:pPr>
              <a:spcBef>
                <a:spcPts val="600"/>
              </a:spcBef>
              <a:spcAft>
                <a:spcPts val="600"/>
              </a:spcAft>
            </a:pPr>
            <a:endParaRPr lang="en-US">
              <a:solidFill>
                <a:srgbClr val="000000"/>
              </a:solidFill>
              <a:latin typeface="Product Sans Thin" panose="020B0203030502040203"/>
              <a:ea typeface="ＭＳ Ｐゴシック" charset="0"/>
              <a:cs typeface="Arial"/>
            </a:endParaRPr>
          </a:p>
          <a:p>
            <a:pPr>
              <a:spcBef>
                <a:spcPts val="600"/>
              </a:spcBef>
              <a:spcAft>
                <a:spcPts val="600"/>
              </a:spcAft>
            </a:pPr>
            <a:endParaRPr lang="en-US">
              <a:solidFill>
                <a:srgbClr val="000000"/>
              </a:solidFill>
              <a:latin typeface="Product Sans Thin" panose="020B0203030502040203"/>
              <a:ea typeface="ＭＳ Ｐゴシック" charset="0"/>
              <a:cs typeface="Arial"/>
            </a:endParaRPr>
          </a:p>
          <a:p>
            <a:pPr>
              <a:spcBef>
                <a:spcPts val="600"/>
              </a:spcBef>
              <a:spcAft>
                <a:spcPts val="600"/>
              </a:spcAft>
            </a:pPr>
            <a:endParaRPr lang="en-US">
              <a:solidFill>
                <a:srgbClr val="000000"/>
              </a:solidFill>
              <a:latin typeface="Product Sans Thin" panose="020B0203030502040203"/>
              <a:ea typeface="ＭＳ Ｐゴシック" charset="0"/>
              <a:cs typeface="Arial"/>
            </a:endParaRPr>
          </a:p>
        </p:txBody>
      </p:sp>
      <p:pic>
        <p:nvPicPr>
          <p:cNvPr id="3" name="Picture 2">
            <a:extLst>
              <a:ext uri="{FF2B5EF4-FFF2-40B4-BE49-F238E27FC236}">
                <a16:creationId xmlns:a16="http://schemas.microsoft.com/office/drawing/2014/main" id="{23BC3F14-9601-6BC5-F073-12B4D0CC37AF}"/>
              </a:ext>
            </a:extLst>
          </p:cNvPr>
          <p:cNvPicPr>
            <a:picLocks noChangeAspect="1"/>
          </p:cNvPicPr>
          <p:nvPr/>
        </p:nvPicPr>
        <p:blipFill>
          <a:blip r:embed="rId4"/>
          <a:stretch>
            <a:fillRect/>
          </a:stretch>
        </p:blipFill>
        <p:spPr>
          <a:xfrm>
            <a:off x="762000" y="1489343"/>
            <a:ext cx="2536876" cy="3672906"/>
          </a:xfrm>
          <a:prstGeom prst="rect">
            <a:avLst/>
          </a:prstGeom>
        </p:spPr>
      </p:pic>
      <p:sp>
        <p:nvSpPr>
          <p:cNvPr id="5" name="Rectangle 4">
            <a:extLst>
              <a:ext uri="{FF2B5EF4-FFF2-40B4-BE49-F238E27FC236}">
                <a16:creationId xmlns:a16="http://schemas.microsoft.com/office/drawing/2014/main" id="{C7E2F881-A6B8-4C2C-6C02-C8FA3408BB03}"/>
              </a:ext>
            </a:extLst>
          </p:cNvPr>
          <p:cNvSpPr/>
          <p:nvPr/>
        </p:nvSpPr>
        <p:spPr>
          <a:xfrm>
            <a:off x="3298876" y="1497692"/>
            <a:ext cx="4338749" cy="2264574"/>
          </a:xfrm>
          <a:prstGeom prst="rect">
            <a:avLst/>
          </a:prstGeom>
          <a:solidFill>
            <a:srgbClr val="0070C0"/>
          </a:solidFill>
          <a:ln w="57150" cap="flat" cmpd="sng" algn="ctr">
            <a:solidFill>
              <a:sysClr val="window" lastClr="FFFFFF"/>
            </a:solidFill>
            <a:prstDash val="solid"/>
          </a:ln>
          <a:effectLst/>
        </p:spPr>
        <p:txBody>
          <a:bodyPr rtlCol="0" anchor="t"/>
          <a:lstStyle/>
          <a:p>
            <a:pPr marL="285750" marR="0" lvl="0" indent="-285750" defTabSz="91440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Recognize importance of organizational culture and individual responsibility to set right culture</a:t>
            </a:r>
          </a:p>
          <a:p>
            <a:pPr marL="285750" marR="0" lvl="0" indent="-285750" defTabSz="91440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Identify some drivers of ethical culture including role of leaders</a:t>
            </a:r>
          </a:p>
          <a:p>
            <a:pPr marL="285750" marR="0" lvl="0" indent="-285750" defTabSz="91440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Acknowledge ISQM</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solidFill>
                  <a:prstClr val="white"/>
                </a:solid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6" name="Rectangle 5">
            <a:extLst>
              <a:ext uri="{FF2B5EF4-FFF2-40B4-BE49-F238E27FC236}">
                <a16:creationId xmlns:a16="http://schemas.microsoft.com/office/drawing/2014/main" id="{840F46C3-C745-F71D-EE4E-52426F9C4A12}"/>
              </a:ext>
            </a:extLst>
          </p:cNvPr>
          <p:cNvSpPr/>
          <p:nvPr/>
        </p:nvSpPr>
        <p:spPr>
          <a:xfrm>
            <a:off x="3298876" y="3793811"/>
            <a:ext cx="4338749" cy="1422681"/>
          </a:xfrm>
          <a:prstGeom prst="rect">
            <a:avLst/>
          </a:prstGeom>
          <a:solidFill>
            <a:srgbClr val="D35940">
              <a:lumMod val="75000"/>
            </a:srgbClr>
          </a:solidFill>
          <a:ln w="57150" cap="flat" cmpd="sng" algn="ctr">
            <a:solidFill>
              <a:sysClr val="window" lastClr="FFFFFF"/>
            </a:solidFill>
            <a:prstDash val="solid"/>
          </a:ln>
          <a:effectLst/>
        </p:spPr>
        <p:txBody>
          <a:bodyPr rtlCol="0" anchor="t"/>
          <a:lstStyle/>
          <a:p>
            <a:pPr marL="0" marR="0" lvl="0" indent="0" defTabSz="914400" eaLnBrk="1" fontAlgn="auto" latinLnBrk="0" hangingPunct="1">
              <a:lnSpc>
                <a:spcPct val="100000"/>
              </a:lnSpc>
              <a:spcBef>
                <a:spcPts val="600"/>
              </a:spcBef>
              <a:spcAft>
                <a:spcPts val="60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What does the Code say about:</a:t>
            </a:r>
          </a:p>
          <a:p>
            <a:pPr marL="285750" marR="0" lvl="0" indent="-285750" defTabSz="91440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ethical culture?</a:t>
            </a:r>
          </a:p>
          <a:p>
            <a:pPr marL="285750" marR="0" lvl="0" indent="-285750" defTabSz="91440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8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responsibilities of a firm?</a:t>
            </a:r>
          </a:p>
        </p:txBody>
      </p:sp>
    </p:spTree>
    <p:extLst>
      <p:ext uri="{BB962C8B-B14F-4D97-AF65-F5344CB8AC3E}">
        <p14:creationId xmlns:p14="http://schemas.microsoft.com/office/powerpoint/2010/main" val="3022949515"/>
      </p:ext>
    </p:extLst>
  </p:cSld>
  <p:clrMapOvr>
    <a:overrideClrMapping bg1="lt1" tx1="dk1" bg2="lt2" tx2="dk2" accent1="accent1" accent2="accent2" accent3="accent3" accent4="accent4" accent5="accent5" accent6="accent6" hlink="hlink" folHlink="folHlink"/>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409462" y="2491561"/>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t>
            </a:r>
            <a:r>
              <a:rPr lang="en-US" sz="3300" dirty="0">
                <a:latin typeface="Product Sans Thin" panose="020B0203030502040203"/>
              </a:rPr>
              <a:t>have any questions or comments</a:t>
            </a:r>
            <a:r>
              <a:rPr kumimoji="0" lang="en-US" sz="3300" i="0" u="none" strike="noStrike" kern="1200" cap="none" spc="0" normalizeH="0" baseline="0" noProof="0" dirty="0">
                <a:ln>
                  <a:noFill/>
                </a:ln>
                <a:effectLst/>
                <a:uLnTx/>
                <a:uFillTx/>
                <a:latin typeface="Product Sans Thin" panose="020B0203030502040203"/>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p:txBody>
      </p:sp>
    </p:spTree>
    <p:extLst>
      <p:ext uri="{BB962C8B-B14F-4D97-AF65-F5344CB8AC3E}">
        <p14:creationId xmlns:p14="http://schemas.microsoft.com/office/powerpoint/2010/main" val="160564290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1431045" y="2892545"/>
            <a:ext cx="9064558" cy="1068518"/>
          </a:xfrm>
        </p:spPr>
        <p:txBody>
          <a:bodyPr>
            <a:noAutofit/>
          </a:bodyPr>
          <a:lstStyle/>
          <a:p>
            <a:pPr algn="ctr"/>
            <a:r>
              <a:rPr lang="en-US" sz="6000" dirty="0">
                <a:latin typeface="Product Sans Thin" panose="020B0203030502040203"/>
              </a:rPr>
              <a:t>TERMS OF Reference (agenda item 2-A)</a:t>
            </a:r>
            <a:br>
              <a:rPr lang="en-US" sz="800" dirty="0">
                <a:latin typeface="Product Sans Thin" panose="020B0203030502040203"/>
              </a:rPr>
            </a:br>
            <a:br>
              <a:rPr lang="en-US" sz="6000" dirty="0">
                <a:latin typeface="Product Sans Thin" panose="020B0203030502040203"/>
              </a:rPr>
            </a:br>
            <a:r>
              <a:rPr lang="en-US" sz="4000" dirty="0">
                <a:latin typeface="Product Sans Thin" panose="020B0203030502040203"/>
              </a:rPr>
              <a:t>(Objectives, focus, approach, deliverables)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72</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20508231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409462" y="2491561"/>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t>
            </a:r>
            <a:r>
              <a:rPr lang="en-US" sz="3300" dirty="0">
                <a:latin typeface="Product Sans Thin" panose="020B0203030502040203"/>
              </a:rPr>
              <a:t>have any questions or comments</a:t>
            </a:r>
            <a:r>
              <a:rPr kumimoji="0" lang="en-US" sz="3300" i="0" u="none" strike="noStrike" kern="1200" cap="none" spc="0" normalizeH="0" baseline="0" noProof="0" dirty="0">
                <a:ln>
                  <a:noFill/>
                </a:ln>
                <a:effectLst/>
                <a:uLnTx/>
                <a:uFillTx/>
                <a:latin typeface="Product Sans Thin" panose="020B0203030502040203"/>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p:txBody>
      </p:sp>
    </p:spTree>
    <p:extLst>
      <p:ext uri="{BB962C8B-B14F-4D97-AF65-F5344CB8AC3E}">
        <p14:creationId xmlns:p14="http://schemas.microsoft.com/office/powerpoint/2010/main" val="10034165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45"/>
        <p:cNvGrpSpPr/>
        <p:nvPr/>
      </p:nvGrpSpPr>
      <p:grpSpPr>
        <a:xfrm>
          <a:off x="0" y="0"/>
          <a:ext cx="0" cy="0"/>
          <a:chOff x="0" y="0"/>
          <a:chExt cx="0" cy="0"/>
        </a:xfrm>
      </p:grpSpPr>
      <p:sp>
        <p:nvSpPr>
          <p:cNvPr id="1046" name="Google Shape;1046;p26"/>
          <p:cNvSpPr/>
          <p:nvPr/>
        </p:nvSpPr>
        <p:spPr>
          <a:xfrm>
            <a:off x="2328540" y="4287071"/>
            <a:ext cx="19777" cy="438244"/>
          </a:xfrm>
          <a:custGeom>
            <a:avLst/>
            <a:gdLst/>
            <a:ahLst/>
            <a:cxnLst/>
            <a:rect l="l" t="t" r="r" b="b"/>
            <a:pathLst>
              <a:path w="489" h="10836" extrusionOk="0">
                <a:moveTo>
                  <a:pt x="238" y="1"/>
                </a:moveTo>
                <a:cubicBezTo>
                  <a:pt x="107" y="1"/>
                  <a:pt x="0" y="108"/>
                  <a:pt x="0" y="251"/>
                </a:cubicBezTo>
                <a:lnTo>
                  <a:pt x="0" y="10597"/>
                </a:lnTo>
                <a:cubicBezTo>
                  <a:pt x="0" y="10728"/>
                  <a:pt x="107" y="10835"/>
                  <a:pt x="238" y="10835"/>
                </a:cubicBezTo>
                <a:cubicBezTo>
                  <a:pt x="381" y="10835"/>
                  <a:pt x="488" y="10728"/>
                  <a:pt x="488" y="10597"/>
                </a:cubicBezTo>
                <a:lnTo>
                  <a:pt x="488" y="251"/>
                </a:lnTo>
                <a:cubicBezTo>
                  <a:pt x="488" y="108"/>
                  <a:pt x="381" y="1"/>
                  <a:pt x="238" y="1"/>
                </a:cubicBezTo>
                <a:close/>
              </a:path>
            </a:pathLst>
          </a:custGeom>
          <a:solidFill>
            <a:schemeClr val="accent1"/>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47" name="Google Shape;1047;p26"/>
          <p:cNvSpPr txBox="1">
            <a:spLocks noGrp="1"/>
          </p:cNvSpPr>
          <p:nvPr>
            <p:ph type="title"/>
          </p:nvPr>
        </p:nvSpPr>
        <p:spPr>
          <a:xfrm>
            <a:off x="803599" y="399473"/>
            <a:ext cx="10298000" cy="641600"/>
          </a:xfrm>
          <a:prstGeom prst="rect">
            <a:avLst/>
          </a:prstGeom>
        </p:spPr>
        <p:txBody>
          <a:bodyPr spcFirstLastPara="1" vert="horz" wrap="square" lIns="121900" tIns="121900" rIns="121900" bIns="121900" rtlCol="0" anchor="ctr" anchorCtr="0">
            <a:noAutofit/>
          </a:bodyPr>
          <a:lstStyle/>
          <a:p>
            <a:pPr algn="ctr">
              <a:spcBef>
                <a:spcPts val="0"/>
              </a:spcBef>
            </a:pPr>
            <a:r>
              <a:rPr lang="en" sz="5400" dirty="0">
                <a:latin typeface="Product Sans Thin" panose="020B0203030502040203"/>
              </a:rPr>
              <a:t>PROPOSED TIMELINE</a:t>
            </a:r>
            <a:endParaRPr sz="5400" dirty="0"/>
          </a:p>
        </p:txBody>
      </p:sp>
      <p:sp>
        <p:nvSpPr>
          <p:cNvPr id="1048" name="Google Shape;1048;p26"/>
          <p:cNvSpPr/>
          <p:nvPr/>
        </p:nvSpPr>
        <p:spPr>
          <a:xfrm>
            <a:off x="2896283" y="3475681"/>
            <a:ext cx="571100" cy="402128"/>
          </a:xfrm>
          <a:custGeom>
            <a:avLst/>
            <a:gdLst/>
            <a:ahLst/>
            <a:cxnLst/>
            <a:rect l="l" t="t" r="r" b="b"/>
            <a:pathLst>
              <a:path w="14121" h="9943" extrusionOk="0">
                <a:moveTo>
                  <a:pt x="9085" y="489"/>
                </a:moveTo>
                <a:cubicBezTo>
                  <a:pt x="9120" y="489"/>
                  <a:pt x="9144" y="501"/>
                  <a:pt x="9156" y="513"/>
                </a:cubicBezTo>
                <a:lnTo>
                  <a:pt x="13537" y="4894"/>
                </a:lnTo>
                <a:cubicBezTo>
                  <a:pt x="13585" y="4942"/>
                  <a:pt x="13585" y="5001"/>
                  <a:pt x="13537" y="5049"/>
                </a:cubicBezTo>
                <a:lnTo>
                  <a:pt x="9156" y="9419"/>
                </a:lnTo>
                <a:cubicBezTo>
                  <a:pt x="9144" y="9442"/>
                  <a:pt x="9120" y="9454"/>
                  <a:pt x="9085" y="9454"/>
                </a:cubicBezTo>
                <a:cubicBezTo>
                  <a:pt x="9049" y="9454"/>
                  <a:pt x="8977" y="9430"/>
                  <a:pt x="8977" y="9347"/>
                </a:cubicBezTo>
                <a:lnTo>
                  <a:pt x="8977" y="7930"/>
                </a:lnTo>
                <a:cubicBezTo>
                  <a:pt x="8977" y="7597"/>
                  <a:pt x="8715" y="7335"/>
                  <a:pt x="8382" y="7335"/>
                </a:cubicBezTo>
                <a:lnTo>
                  <a:pt x="595" y="7335"/>
                </a:lnTo>
                <a:cubicBezTo>
                  <a:pt x="536" y="7335"/>
                  <a:pt x="488" y="7287"/>
                  <a:pt x="488" y="7228"/>
                </a:cubicBezTo>
                <a:lnTo>
                  <a:pt x="488" y="2703"/>
                </a:lnTo>
                <a:cubicBezTo>
                  <a:pt x="488" y="2644"/>
                  <a:pt x="536" y="2608"/>
                  <a:pt x="595" y="2608"/>
                </a:cubicBezTo>
                <a:lnTo>
                  <a:pt x="8382" y="2608"/>
                </a:lnTo>
                <a:cubicBezTo>
                  <a:pt x="8715" y="2608"/>
                  <a:pt x="8977" y="2334"/>
                  <a:pt x="8977" y="2013"/>
                </a:cubicBezTo>
                <a:lnTo>
                  <a:pt x="8977" y="596"/>
                </a:lnTo>
                <a:cubicBezTo>
                  <a:pt x="8977" y="513"/>
                  <a:pt x="9049" y="489"/>
                  <a:pt x="9085" y="489"/>
                </a:cubicBezTo>
                <a:close/>
                <a:moveTo>
                  <a:pt x="9085" y="1"/>
                </a:moveTo>
                <a:cubicBezTo>
                  <a:pt x="8763" y="1"/>
                  <a:pt x="8489" y="263"/>
                  <a:pt x="8489" y="596"/>
                </a:cubicBezTo>
                <a:lnTo>
                  <a:pt x="8489" y="2013"/>
                </a:lnTo>
                <a:cubicBezTo>
                  <a:pt x="8489" y="2061"/>
                  <a:pt x="8442" y="2108"/>
                  <a:pt x="8382" y="2108"/>
                </a:cubicBezTo>
                <a:lnTo>
                  <a:pt x="595" y="2108"/>
                </a:lnTo>
                <a:cubicBezTo>
                  <a:pt x="274" y="2108"/>
                  <a:pt x="0" y="2382"/>
                  <a:pt x="0" y="2703"/>
                </a:cubicBezTo>
                <a:lnTo>
                  <a:pt x="0" y="7228"/>
                </a:lnTo>
                <a:cubicBezTo>
                  <a:pt x="0" y="7561"/>
                  <a:pt x="274" y="7823"/>
                  <a:pt x="595" y="7823"/>
                </a:cubicBezTo>
                <a:lnTo>
                  <a:pt x="8382" y="7823"/>
                </a:lnTo>
                <a:cubicBezTo>
                  <a:pt x="8442" y="7823"/>
                  <a:pt x="8489" y="7871"/>
                  <a:pt x="8489" y="7930"/>
                </a:cubicBezTo>
                <a:lnTo>
                  <a:pt x="8489" y="9347"/>
                </a:lnTo>
                <a:cubicBezTo>
                  <a:pt x="8489" y="9680"/>
                  <a:pt x="8763" y="9942"/>
                  <a:pt x="9085" y="9942"/>
                </a:cubicBezTo>
                <a:cubicBezTo>
                  <a:pt x="9251" y="9942"/>
                  <a:pt x="9394" y="9883"/>
                  <a:pt x="9501" y="9764"/>
                </a:cubicBezTo>
                <a:lnTo>
                  <a:pt x="13883" y="5394"/>
                </a:lnTo>
                <a:cubicBezTo>
                  <a:pt x="14121" y="5156"/>
                  <a:pt x="14121" y="4775"/>
                  <a:pt x="13883" y="4549"/>
                </a:cubicBezTo>
                <a:lnTo>
                  <a:pt x="9501" y="167"/>
                </a:lnTo>
                <a:cubicBezTo>
                  <a:pt x="9394" y="60"/>
                  <a:pt x="9251" y="1"/>
                  <a:pt x="9085" y="1"/>
                </a:cubicBezTo>
                <a:close/>
              </a:path>
            </a:pathLst>
          </a:custGeom>
          <a:solidFill>
            <a:srgbClr val="869FB2"/>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49" name="Google Shape;1049;p26"/>
          <p:cNvSpPr/>
          <p:nvPr/>
        </p:nvSpPr>
        <p:spPr>
          <a:xfrm>
            <a:off x="5383884" y="3475681"/>
            <a:ext cx="568715" cy="402128"/>
          </a:xfrm>
          <a:custGeom>
            <a:avLst/>
            <a:gdLst/>
            <a:ahLst/>
            <a:cxnLst/>
            <a:rect l="l" t="t" r="r" b="b"/>
            <a:pathLst>
              <a:path w="14062" h="9943" extrusionOk="0">
                <a:moveTo>
                  <a:pt x="9085" y="489"/>
                </a:moveTo>
                <a:cubicBezTo>
                  <a:pt x="9120" y="489"/>
                  <a:pt x="9144" y="501"/>
                  <a:pt x="9156" y="513"/>
                </a:cubicBezTo>
                <a:lnTo>
                  <a:pt x="13538" y="4894"/>
                </a:lnTo>
                <a:cubicBezTo>
                  <a:pt x="13562" y="4918"/>
                  <a:pt x="13573" y="4954"/>
                  <a:pt x="13573" y="4966"/>
                </a:cubicBezTo>
                <a:cubicBezTo>
                  <a:pt x="13573" y="4989"/>
                  <a:pt x="13562" y="5013"/>
                  <a:pt x="13538" y="5049"/>
                </a:cubicBezTo>
                <a:lnTo>
                  <a:pt x="9156" y="9419"/>
                </a:lnTo>
                <a:cubicBezTo>
                  <a:pt x="9144" y="9442"/>
                  <a:pt x="9120" y="9454"/>
                  <a:pt x="9085" y="9454"/>
                </a:cubicBezTo>
                <a:cubicBezTo>
                  <a:pt x="9049" y="9454"/>
                  <a:pt x="8978" y="9430"/>
                  <a:pt x="8978" y="9347"/>
                </a:cubicBezTo>
                <a:lnTo>
                  <a:pt x="8978" y="7930"/>
                </a:lnTo>
                <a:cubicBezTo>
                  <a:pt x="8978" y="7597"/>
                  <a:pt x="8716" y="7335"/>
                  <a:pt x="8382" y="7335"/>
                </a:cubicBezTo>
                <a:lnTo>
                  <a:pt x="596" y="7335"/>
                </a:lnTo>
                <a:cubicBezTo>
                  <a:pt x="536" y="7335"/>
                  <a:pt x="488" y="7287"/>
                  <a:pt x="488" y="7228"/>
                </a:cubicBezTo>
                <a:lnTo>
                  <a:pt x="488" y="2703"/>
                </a:lnTo>
                <a:cubicBezTo>
                  <a:pt x="488" y="2644"/>
                  <a:pt x="536" y="2608"/>
                  <a:pt x="596" y="2608"/>
                </a:cubicBezTo>
                <a:lnTo>
                  <a:pt x="8382" y="2608"/>
                </a:lnTo>
                <a:cubicBezTo>
                  <a:pt x="8716" y="2608"/>
                  <a:pt x="8978" y="2334"/>
                  <a:pt x="8978" y="2013"/>
                </a:cubicBezTo>
                <a:lnTo>
                  <a:pt x="8978" y="596"/>
                </a:lnTo>
                <a:cubicBezTo>
                  <a:pt x="8978" y="513"/>
                  <a:pt x="9049" y="489"/>
                  <a:pt x="9085" y="489"/>
                </a:cubicBezTo>
                <a:close/>
                <a:moveTo>
                  <a:pt x="9085" y="1"/>
                </a:moveTo>
                <a:cubicBezTo>
                  <a:pt x="8763" y="1"/>
                  <a:pt x="8489" y="263"/>
                  <a:pt x="8489" y="596"/>
                </a:cubicBezTo>
                <a:lnTo>
                  <a:pt x="8489" y="2013"/>
                </a:lnTo>
                <a:cubicBezTo>
                  <a:pt x="8489" y="2061"/>
                  <a:pt x="8442" y="2108"/>
                  <a:pt x="8382" y="2108"/>
                </a:cubicBezTo>
                <a:lnTo>
                  <a:pt x="596" y="2108"/>
                </a:lnTo>
                <a:cubicBezTo>
                  <a:pt x="274" y="2108"/>
                  <a:pt x="0" y="2382"/>
                  <a:pt x="0" y="2703"/>
                </a:cubicBezTo>
                <a:lnTo>
                  <a:pt x="0" y="7228"/>
                </a:lnTo>
                <a:cubicBezTo>
                  <a:pt x="0" y="7561"/>
                  <a:pt x="274" y="7823"/>
                  <a:pt x="596" y="7823"/>
                </a:cubicBezTo>
                <a:lnTo>
                  <a:pt x="8382" y="7823"/>
                </a:lnTo>
                <a:cubicBezTo>
                  <a:pt x="8442" y="7823"/>
                  <a:pt x="8489" y="7871"/>
                  <a:pt x="8489" y="7930"/>
                </a:cubicBezTo>
                <a:lnTo>
                  <a:pt x="8489" y="9347"/>
                </a:lnTo>
                <a:cubicBezTo>
                  <a:pt x="8489" y="9680"/>
                  <a:pt x="8763" y="9942"/>
                  <a:pt x="9085" y="9942"/>
                </a:cubicBezTo>
                <a:cubicBezTo>
                  <a:pt x="9251" y="9942"/>
                  <a:pt x="9394" y="9883"/>
                  <a:pt x="9501" y="9764"/>
                </a:cubicBezTo>
                <a:lnTo>
                  <a:pt x="13883" y="5394"/>
                </a:lnTo>
                <a:cubicBezTo>
                  <a:pt x="14002" y="5275"/>
                  <a:pt x="14062" y="5132"/>
                  <a:pt x="14062" y="4966"/>
                </a:cubicBezTo>
                <a:cubicBezTo>
                  <a:pt x="14062" y="4811"/>
                  <a:pt x="14002" y="4656"/>
                  <a:pt x="13883" y="4549"/>
                </a:cubicBezTo>
                <a:lnTo>
                  <a:pt x="9501" y="167"/>
                </a:lnTo>
                <a:cubicBezTo>
                  <a:pt x="9394" y="60"/>
                  <a:pt x="9251" y="1"/>
                  <a:pt x="9085" y="1"/>
                </a:cubicBezTo>
                <a:close/>
              </a:path>
            </a:pathLst>
          </a:custGeom>
          <a:solidFill>
            <a:srgbClr val="869FB2"/>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50" name="Google Shape;1050;p26"/>
          <p:cNvSpPr/>
          <p:nvPr/>
        </p:nvSpPr>
        <p:spPr>
          <a:xfrm>
            <a:off x="7877755" y="3475681"/>
            <a:ext cx="571141" cy="402128"/>
          </a:xfrm>
          <a:custGeom>
            <a:avLst/>
            <a:gdLst/>
            <a:ahLst/>
            <a:cxnLst/>
            <a:rect l="l" t="t" r="r" b="b"/>
            <a:pathLst>
              <a:path w="14122" h="9943" extrusionOk="0">
                <a:moveTo>
                  <a:pt x="9097" y="489"/>
                </a:moveTo>
                <a:cubicBezTo>
                  <a:pt x="9121" y="489"/>
                  <a:pt x="9144" y="501"/>
                  <a:pt x="9168" y="513"/>
                </a:cubicBezTo>
                <a:lnTo>
                  <a:pt x="13538" y="4894"/>
                </a:lnTo>
                <a:cubicBezTo>
                  <a:pt x="13585" y="4942"/>
                  <a:pt x="13585" y="5001"/>
                  <a:pt x="13538" y="5049"/>
                </a:cubicBezTo>
                <a:lnTo>
                  <a:pt x="9168" y="9419"/>
                </a:lnTo>
                <a:cubicBezTo>
                  <a:pt x="9144" y="9442"/>
                  <a:pt x="9121" y="9454"/>
                  <a:pt x="9097" y="9454"/>
                </a:cubicBezTo>
                <a:cubicBezTo>
                  <a:pt x="9049" y="9454"/>
                  <a:pt x="8990" y="9430"/>
                  <a:pt x="8990" y="9347"/>
                </a:cubicBezTo>
                <a:lnTo>
                  <a:pt x="8990" y="7930"/>
                </a:lnTo>
                <a:cubicBezTo>
                  <a:pt x="8990" y="7597"/>
                  <a:pt x="8716" y="7335"/>
                  <a:pt x="8394" y="7335"/>
                </a:cubicBezTo>
                <a:lnTo>
                  <a:pt x="596" y="7335"/>
                </a:lnTo>
                <a:cubicBezTo>
                  <a:pt x="548" y="7335"/>
                  <a:pt x="500" y="7287"/>
                  <a:pt x="500" y="7228"/>
                </a:cubicBezTo>
                <a:lnTo>
                  <a:pt x="500" y="2703"/>
                </a:lnTo>
                <a:cubicBezTo>
                  <a:pt x="500" y="2644"/>
                  <a:pt x="548" y="2608"/>
                  <a:pt x="596" y="2608"/>
                </a:cubicBezTo>
                <a:lnTo>
                  <a:pt x="8394" y="2608"/>
                </a:lnTo>
                <a:cubicBezTo>
                  <a:pt x="8716" y="2608"/>
                  <a:pt x="8990" y="2334"/>
                  <a:pt x="8990" y="2013"/>
                </a:cubicBezTo>
                <a:lnTo>
                  <a:pt x="8990" y="596"/>
                </a:lnTo>
                <a:cubicBezTo>
                  <a:pt x="8990" y="513"/>
                  <a:pt x="9049" y="489"/>
                  <a:pt x="9097" y="489"/>
                </a:cubicBezTo>
                <a:close/>
                <a:moveTo>
                  <a:pt x="9097" y="1"/>
                </a:moveTo>
                <a:cubicBezTo>
                  <a:pt x="8763" y="1"/>
                  <a:pt x="8489" y="263"/>
                  <a:pt x="8489" y="596"/>
                </a:cubicBezTo>
                <a:lnTo>
                  <a:pt x="8489" y="2013"/>
                </a:lnTo>
                <a:cubicBezTo>
                  <a:pt x="8489" y="2061"/>
                  <a:pt x="8454" y="2108"/>
                  <a:pt x="8394" y="2108"/>
                </a:cubicBezTo>
                <a:lnTo>
                  <a:pt x="596" y="2108"/>
                </a:lnTo>
                <a:cubicBezTo>
                  <a:pt x="274" y="2108"/>
                  <a:pt x="0" y="2382"/>
                  <a:pt x="0" y="2703"/>
                </a:cubicBezTo>
                <a:lnTo>
                  <a:pt x="0" y="7228"/>
                </a:lnTo>
                <a:cubicBezTo>
                  <a:pt x="0" y="7561"/>
                  <a:pt x="274" y="7823"/>
                  <a:pt x="596" y="7823"/>
                </a:cubicBezTo>
                <a:lnTo>
                  <a:pt x="8394" y="7823"/>
                </a:lnTo>
                <a:cubicBezTo>
                  <a:pt x="8454" y="7823"/>
                  <a:pt x="8489" y="7871"/>
                  <a:pt x="8489" y="7930"/>
                </a:cubicBezTo>
                <a:lnTo>
                  <a:pt x="8489" y="9347"/>
                </a:lnTo>
                <a:cubicBezTo>
                  <a:pt x="8489" y="9680"/>
                  <a:pt x="8763" y="9942"/>
                  <a:pt x="9097" y="9942"/>
                </a:cubicBezTo>
                <a:cubicBezTo>
                  <a:pt x="9251" y="9942"/>
                  <a:pt x="9394" y="9883"/>
                  <a:pt x="9513" y="9764"/>
                </a:cubicBezTo>
                <a:lnTo>
                  <a:pt x="13883" y="5394"/>
                </a:lnTo>
                <a:cubicBezTo>
                  <a:pt x="14121" y="5156"/>
                  <a:pt x="14121" y="4775"/>
                  <a:pt x="13883" y="4549"/>
                </a:cubicBezTo>
                <a:lnTo>
                  <a:pt x="9513" y="167"/>
                </a:lnTo>
                <a:cubicBezTo>
                  <a:pt x="9394" y="60"/>
                  <a:pt x="9251" y="1"/>
                  <a:pt x="9097" y="1"/>
                </a:cubicBezTo>
                <a:close/>
              </a:path>
            </a:pathLst>
          </a:custGeom>
          <a:solidFill>
            <a:srgbClr val="869FB2"/>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51" name="Google Shape;1051;p26"/>
          <p:cNvSpPr/>
          <p:nvPr/>
        </p:nvSpPr>
        <p:spPr>
          <a:xfrm>
            <a:off x="2292893" y="2995610"/>
            <a:ext cx="401643" cy="1318493"/>
          </a:xfrm>
          <a:custGeom>
            <a:avLst/>
            <a:gdLst/>
            <a:ahLst/>
            <a:cxnLst/>
            <a:rect l="l" t="t" r="r" b="b"/>
            <a:pathLst>
              <a:path w="9931" h="32601" extrusionOk="0">
                <a:moveTo>
                  <a:pt x="382" y="0"/>
                </a:moveTo>
                <a:cubicBezTo>
                  <a:pt x="263" y="0"/>
                  <a:pt x="156" y="60"/>
                  <a:pt x="96" y="167"/>
                </a:cubicBezTo>
                <a:cubicBezTo>
                  <a:pt x="1" y="322"/>
                  <a:pt x="48" y="536"/>
                  <a:pt x="203" y="631"/>
                </a:cubicBezTo>
                <a:cubicBezTo>
                  <a:pt x="5740" y="3941"/>
                  <a:pt x="9097" y="9751"/>
                  <a:pt x="9169" y="16193"/>
                </a:cubicBezTo>
                <a:cubicBezTo>
                  <a:pt x="9252" y="22634"/>
                  <a:pt x="6049" y="28528"/>
                  <a:pt x="596" y="31980"/>
                </a:cubicBezTo>
                <a:cubicBezTo>
                  <a:pt x="429" y="32076"/>
                  <a:pt x="394" y="32290"/>
                  <a:pt x="489" y="32445"/>
                </a:cubicBezTo>
                <a:cubicBezTo>
                  <a:pt x="551" y="32546"/>
                  <a:pt x="664" y="32601"/>
                  <a:pt x="777" y="32601"/>
                </a:cubicBezTo>
                <a:cubicBezTo>
                  <a:pt x="838" y="32601"/>
                  <a:pt x="899" y="32585"/>
                  <a:pt x="953" y="32552"/>
                </a:cubicBezTo>
                <a:cubicBezTo>
                  <a:pt x="6609" y="28980"/>
                  <a:pt x="9931" y="22860"/>
                  <a:pt x="9847" y="16181"/>
                </a:cubicBezTo>
                <a:cubicBezTo>
                  <a:pt x="9764" y="9513"/>
                  <a:pt x="6299" y="3477"/>
                  <a:pt x="560" y="48"/>
                </a:cubicBezTo>
                <a:cubicBezTo>
                  <a:pt x="501" y="12"/>
                  <a:pt x="441" y="0"/>
                  <a:pt x="382" y="0"/>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grpSp>
        <p:nvGrpSpPr>
          <p:cNvPr id="1052" name="Google Shape;1052;p26"/>
          <p:cNvGrpSpPr/>
          <p:nvPr/>
        </p:nvGrpSpPr>
        <p:grpSpPr>
          <a:xfrm>
            <a:off x="3607535" y="1799172"/>
            <a:ext cx="2477979" cy="3734628"/>
            <a:chOff x="2705651" y="1349378"/>
            <a:chExt cx="1858484" cy="2800971"/>
          </a:xfrm>
        </p:grpSpPr>
        <p:sp>
          <p:nvSpPr>
            <p:cNvPr id="1053" name="Google Shape;1053;p26"/>
            <p:cNvSpPr/>
            <p:nvPr/>
          </p:nvSpPr>
          <p:spPr>
            <a:xfrm>
              <a:off x="2994908" y="3234080"/>
              <a:ext cx="14833" cy="766745"/>
            </a:xfrm>
            <a:custGeom>
              <a:avLst/>
              <a:gdLst/>
              <a:ahLst/>
              <a:cxnLst/>
              <a:rect l="l" t="t" r="r" b="b"/>
              <a:pathLst>
                <a:path w="489" h="25278" extrusionOk="0">
                  <a:moveTo>
                    <a:pt x="0" y="1"/>
                  </a:moveTo>
                  <a:lnTo>
                    <a:pt x="0" y="25278"/>
                  </a:lnTo>
                  <a:lnTo>
                    <a:pt x="488" y="25278"/>
                  </a:lnTo>
                  <a:lnTo>
                    <a:pt x="488" y="1"/>
                  </a:ln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54" name="Google Shape;1054;p26"/>
            <p:cNvSpPr/>
            <p:nvPr/>
          </p:nvSpPr>
          <p:spPr>
            <a:xfrm>
              <a:off x="2923019" y="3991437"/>
              <a:ext cx="158942" cy="158912"/>
            </a:xfrm>
            <a:custGeom>
              <a:avLst/>
              <a:gdLst/>
              <a:ahLst/>
              <a:cxnLst/>
              <a:rect l="l" t="t" r="r" b="b"/>
              <a:pathLst>
                <a:path w="5240" h="5239" extrusionOk="0">
                  <a:moveTo>
                    <a:pt x="2620" y="488"/>
                  </a:moveTo>
                  <a:cubicBezTo>
                    <a:pt x="3787" y="488"/>
                    <a:pt x="4740" y="1453"/>
                    <a:pt x="4740" y="2620"/>
                  </a:cubicBezTo>
                  <a:cubicBezTo>
                    <a:pt x="4740" y="3798"/>
                    <a:pt x="3787" y="4751"/>
                    <a:pt x="2620" y="4751"/>
                  </a:cubicBezTo>
                  <a:cubicBezTo>
                    <a:pt x="1442" y="4751"/>
                    <a:pt x="489" y="3798"/>
                    <a:pt x="489" y="2620"/>
                  </a:cubicBezTo>
                  <a:cubicBezTo>
                    <a:pt x="489" y="1453"/>
                    <a:pt x="1442" y="488"/>
                    <a:pt x="2620" y="488"/>
                  </a:cubicBezTo>
                  <a:close/>
                  <a:moveTo>
                    <a:pt x="2620" y="0"/>
                  </a:moveTo>
                  <a:cubicBezTo>
                    <a:pt x="1180" y="0"/>
                    <a:pt x="1" y="1179"/>
                    <a:pt x="1" y="2620"/>
                  </a:cubicBezTo>
                  <a:cubicBezTo>
                    <a:pt x="1" y="4060"/>
                    <a:pt x="1180" y="5239"/>
                    <a:pt x="2620" y="5239"/>
                  </a:cubicBezTo>
                  <a:cubicBezTo>
                    <a:pt x="4061" y="5239"/>
                    <a:pt x="5240" y="4060"/>
                    <a:pt x="5240" y="2620"/>
                  </a:cubicBezTo>
                  <a:cubicBezTo>
                    <a:pt x="5240" y="1179"/>
                    <a:pt x="4061" y="0"/>
                    <a:pt x="2620" y="0"/>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55" name="Google Shape;1055;p26"/>
            <p:cNvSpPr/>
            <p:nvPr/>
          </p:nvSpPr>
          <p:spPr>
            <a:xfrm>
              <a:off x="2962755" y="4031143"/>
              <a:ext cx="79471" cy="79501"/>
            </a:xfrm>
            <a:custGeom>
              <a:avLst/>
              <a:gdLst/>
              <a:ahLst/>
              <a:cxnLst/>
              <a:rect l="l" t="t" r="r" b="b"/>
              <a:pathLst>
                <a:path w="2620" h="2621" extrusionOk="0">
                  <a:moveTo>
                    <a:pt x="1310" y="1"/>
                  </a:moveTo>
                  <a:cubicBezTo>
                    <a:pt x="584" y="1"/>
                    <a:pt x="1" y="584"/>
                    <a:pt x="1" y="1311"/>
                  </a:cubicBezTo>
                  <a:cubicBezTo>
                    <a:pt x="1" y="2037"/>
                    <a:pt x="584" y="2620"/>
                    <a:pt x="1310" y="2620"/>
                  </a:cubicBezTo>
                  <a:cubicBezTo>
                    <a:pt x="2037" y="2620"/>
                    <a:pt x="2620" y="2037"/>
                    <a:pt x="2620" y="1311"/>
                  </a:cubicBezTo>
                  <a:cubicBezTo>
                    <a:pt x="2620" y="584"/>
                    <a:pt x="2037" y="1"/>
                    <a:pt x="1310"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56" name="Google Shape;1056;p26"/>
            <p:cNvSpPr/>
            <p:nvPr/>
          </p:nvSpPr>
          <p:spPr>
            <a:xfrm>
              <a:off x="3595502" y="2250256"/>
              <a:ext cx="292921" cy="504975"/>
            </a:xfrm>
            <a:custGeom>
              <a:avLst/>
              <a:gdLst/>
              <a:ahLst/>
              <a:cxnLst/>
              <a:rect l="l" t="t" r="r" b="b"/>
              <a:pathLst>
                <a:path w="9657" h="16648" extrusionOk="0">
                  <a:moveTo>
                    <a:pt x="384" y="1"/>
                  </a:moveTo>
                  <a:cubicBezTo>
                    <a:pt x="270" y="1"/>
                    <a:pt x="158" y="56"/>
                    <a:pt x="96" y="157"/>
                  </a:cubicBezTo>
                  <a:cubicBezTo>
                    <a:pt x="0" y="324"/>
                    <a:pt x="48" y="526"/>
                    <a:pt x="203" y="621"/>
                  </a:cubicBezTo>
                  <a:cubicBezTo>
                    <a:pt x="5692" y="4003"/>
                    <a:pt x="8978" y="9861"/>
                    <a:pt x="8978" y="16302"/>
                  </a:cubicBezTo>
                  <a:cubicBezTo>
                    <a:pt x="8978" y="16492"/>
                    <a:pt x="9121" y="16647"/>
                    <a:pt x="9311" y="16647"/>
                  </a:cubicBezTo>
                  <a:cubicBezTo>
                    <a:pt x="9502" y="16647"/>
                    <a:pt x="9656" y="16492"/>
                    <a:pt x="9656" y="16302"/>
                  </a:cubicBezTo>
                  <a:cubicBezTo>
                    <a:pt x="9656" y="9623"/>
                    <a:pt x="6251" y="3550"/>
                    <a:pt x="560" y="50"/>
                  </a:cubicBezTo>
                  <a:cubicBezTo>
                    <a:pt x="506" y="17"/>
                    <a:pt x="445" y="1"/>
                    <a:pt x="384"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57" name="Google Shape;1057;p26"/>
            <p:cNvSpPr/>
            <p:nvPr/>
          </p:nvSpPr>
          <p:spPr>
            <a:xfrm>
              <a:off x="2731617" y="2250256"/>
              <a:ext cx="292921" cy="988900"/>
            </a:xfrm>
            <a:custGeom>
              <a:avLst/>
              <a:gdLst/>
              <a:ahLst/>
              <a:cxnLst/>
              <a:rect l="l" t="t" r="r" b="b"/>
              <a:pathLst>
                <a:path w="9657" h="32602" extrusionOk="0">
                  <a:moveTo>
                    <a:pt x="9267" y="1"/>
                  </a:moveTo>
                  <a:cubicBezTo>
                    <a:pt x="9206" y="1"/>
                    <a:pt x="9143" y="17"/>
                    <a:pt x="9085" y="50"/>
                  </a:cubicBezTo>
                  <a:cubicBezTo>
                    <a:pt x="3394" y="3550"/>
                    <a:pt x="1" y="9623"/>
                    <a:pt x="1" y="16302"/>
                  </a:cubicBezTo>
                  <a:cubicBezTo>
                    <a:pt x="1" y="22981"/>
                    <a:pt x="3394" y="29053"/>
                    <a:pt x="9085" y="32554"/>
                  </a:cubicBezTo>
                  <a:cubicBezTo>
                    <a:pt x="9145" y="32590"/>
                    <a:pt x="9204" y="32602"/>
                    <a:pt x="9264" y="32602"/>
                  </a:cubicBezTo>
                  <a:cubicBezTo>
                    <a:pt x="9383" y="32602"/>
                    <a:pt x="9490" y="32554"/>
                    <a:pt x="9561" y="32447"/>
                  </a:cubicBezTo>
                  <a:cubicBezTo>
                    <a:pt x="9657" y="32292"/>
                    <a:pt x="9609" y="32078"/>
                    <a:pt x="9442" y="31982"/>
                  </a:cubicBezTo>
                  <a:cubicBezTo>
                    <a:pt x="3953" y="28601"/>
                    <a:pt x="667" y="22743"/>
                    <a:pt x="667" y="16302"/>
                  </a:cubicBezTo>
                  <a:cubicBezTo>
                    <a:pt x="667" y="9861"/>
                    <a:pt x="3953" y="4003"/>
                    <a:pt x="9442" y="621"/>
                  </a:cubicBezTo>
                  <a:cubicBezTo>
                    <a:pt x="9609" y="526"/>
                    <a:pt x="9657" y="324"/>
                    <a:pt x="9561" y="157"/>
                  </a:cubicBezTo>
                  <a:cubicBezTo>
                    <a:pt x="9492" y="56"/>
                    <a:pt x="9381" y="1"/>
                    <a:pt x="9267"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58" name="Google Shape;1058;p26"/>
            <p:cNvSpPr/>
            <p:nvPr/>
          </p:nvSpPr>
          <p:spPr>
            <a:xfrm>
              <a:off x="3595502" y="2734615"/>
              <a:ext cx="292921" cy="504551"/>
            </a:xfrm>
            <a:custGeom>
              <a:avLst/>
              <a:gdLst/>
              <a:ahLst/>
              <a:cxnLst/>
              <a:rect l="l" t="t" r="r" b="b"/>
              <a:pathLst>
                <a:path w="9657" h="16634" extrusionOk="0">
                  <a:moveTo>
                    <a:pt x="9311" y="1"/>
                  </a:moveTo>
                  <a:cubicBezTo>
                    <a:pt x="9121" y="1"/>
                    <a:pt x="8978" y="143"/>
                    <a:pt x="8978" y="334"/>
                  </a:cubicBezTo>
                  <a:cubicBezTo>
                    <a:pt x="8978" y="6775"/>
                    <a:pt x="5692" y="12633"/>
                    <a:pt x="203" y="16014"/>
                  </a:cubicBezTo>
                  <a:cubicBezTo>
                    <a:pt x="48" y="16110"/>
                    <a:pt x="0" y="16324"/>
                    <a:pt x="96" y="16479"/>
                  </a:cubicBezTo>
                  <a:cubicBezTo>
                    <a:pt x="155" y="16586"/>
                    <a:pt x="262" y="16634"/>
                    <a:pt x="381" y="16634"/>
                  </a:cubicBezTo>
                  <a:cubicBezTo>
                    <a:pt x="441" y="16634"/>
                    <a:pt x="500" y="16622"/>
                    <a:pt x="560" y="16586"/>
                  </a:cubicBezTo>
                  <a:cubicBezTo>
                    <a:pt x="6251" y="13085"/>
                    <a:pt x="9656" y="7013"/>
                    <a:pt x="9656" y="334"/>
                  </a:cubicBezTo>
                  <a:cubicBezTo>
                    <a:pt x="9656" y="143"/>
                    <a:pt x="9502" y="1"/>
                    <a:pt x="9311"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59" name="Google Shape;1059;p26"/>
            <p:cNvSpPr/>
            <p:nvPr/>
          </p:nvSpPr>
          <p:spPr>
            <a:xfrm>
              <a:off x="2820463" y="2255352"/>
              <a:ext cx="978739" cy="978739"/>
            </a:xfrm>
            <a:custGeom>
              <a:avLst/>
              <a:gdLst/>
              <a:ahLst/>
              <a:cxnLst/>
              <a:rect l="l" t="t" r="r" b="b"/>
              <a:pathLst>
                <a:path w="32267" h="32267" extrusionOk="0">
                  <a:moveTo>
                    <a:pt x="16134" y="334"/>
                  </a:moveTo>
                  <a:cubicBezTo>
                    <a:pt x="24849" y="334"/>
                    <a:pt x="31933" y="7430"/>
                    <a:pt x="31933" y="16134"/>
                  </a:cubicBezTo>
                  <a:cubicBezTo>
                    <a:pt x="31933" y="24849"/>
                    <a:pt x="24849" y="31933"/>
                    <a:pt x="16134" y="31933"/>
                  </a:cubicBezTo>
                  <a:cubicBezTo>
                    <a:pt x="7418" y="31933"/>
                    <a:pt x="334" y="24849"/>
                    <a:pt x="334" y="16134"/>
                  </a:cubicBezTo>
                  <a:cubicBezTo>
                    <a:pt x="334" y="7430"/>
                    <a:pt x="7418" y="334"/>
                    <a:pt x="16134" y="334"/>
                  </a:cubicBezTo>
                  <a:close/>
                  <a:moveTo>
                    <a:pt x="16134" y="1"/>
                  </a:moveTo>
                  <a:cubicBezTo>
                    <a:pt x="7240" y="1"/>
                    <a:pt x="1" y="7240"/>
                    <a:pt x="1" y="16134"/>
                  </a:cubicBezTo>
                  <a:cubicBezTo>
                    <a:pt x="1" y="25028"/>
                    <a:pt x="7240" y="32267"/>
                    <a:pt x="16134" y="32267"/>
                  </a:cubicBezTo>
                  <a:cubicBezTo>
                    <a:pt x="25027" y="32267"/>
                    <a:pt x="32266" y="25028"/>
                    <a:pt x="32266" y="16134"/>
                  </a:cubicBezTo>
                  <a:cubicBezTo>
                    <a:pt x="32266" y="7240"/>
                    <a:pt x="25027" y="1"/>
                    <a:pt x="16134"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60" name="Google Shape;1060;p26"/>
            <p:cNvSpPr/>
            <p:nvPr/>
          </p:nvSpPr>
          <p:spPr>
            <a:xfrm>
              <a:off x="3299725" y="2331943"/>
              <a:ext cx="422926" cy="423290"/>
            </a:xfrm>
            <a:custGeom>
              <a:avLst/>
              <a:gdLst/>
              <a:ahLst/>
              <a:cxnLst/>
              <a:rect l="l" t="t" r="r" b="b"/>
              <a:pathLst>
                <a:path w="13943" h="13955" extrusionOk="0">
                  <a:moveTo>
                    <a:pt x="334" y="0"/>
                  </a:moveTo>
                  <a:cubicBezTo>
                    <a:pt x="143" y="0"/>
                    <a:pt x="0" y="155"/>
                    <a:pt x="0" y="333"/>
                  </a:cubicBezTo>
                  <a:cubicBezTo>
                    <a:pt x="0" y="524"/>
                    <a:pt x="143" y="679"/>
                    <a:pt x="334" y="679"/>
                  </a:cubicBezTo>
                  <a:cubicBezTo>
                    <a:pt x="7465" y="679"/>
                    <a:pt x="13264" y="6477"/>
                    <a:pt x="13264" y="13609"/>
                  </a:cubicBezTo>
                  <a:cubicBezTo>
                    <a:pt x="13264" y="13799"/>
                    <a:pt x="13418" y="13954"/>
                    <a:pt x="13609" y="13954"/>
                  </a:cubicBezTo>
                  <a:cubicBezTo>
                    <a:pt x="13788" y="13954"/>
                    <a:pt x="13942" y="13799"/>
                    <a:pt x="13942" y="13609"/>
                  </a:cubicBezTo>
                  <a:cubicBezTo>
                    <a:pt x="13942" y="6108"/>
                    <a:pt x="7834" y="0"/>
                    <a:pt x="334" y="0"/>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61" name="Google Shape;1061;p26"/>
            <p:cNvSpPr/>
            <p:nvPr/>
          </p:nvSpPr>
          <p:spPr>
            <a:xfrm>
              <a:off x="2864901" y="2698427"/>
              <a:ext cx="397993" cy="471488"/>
            </a:xfrm>
            <a:custGeom>
              <a:avLst/>
              <a:gdLst/>
              <a:ahLst/>
              <a:cxnLst/>
              <a:rect l="l" t="t" r="r" b="b"/>
              <a:pathLst>
                <a:path w="13121" h="15544" extrusionOk="0">
                  <a:moveTo>
                    <a:pt x="1301" y="0"/>
                  </a:moveTo>
                  <a:cubicBezTo>
                    <a:pt x="1130" y="0"/>
                    <a:pt x="986" y="125"/>
                    <a:pt x="964" y="301"/>
                  </a:cubicBezTo>
                  <a:cubicBezTo>
                    <a:pt x="0" y="7742"/>
                    <a:pt x="5274" y="14576"/>
                    <a:pt x="12716" y="15541"/>
                  </a:cubicBezTo>
                  <a:cubicBezTo>
                    <a:pt x="12731" y="15542"/>
                    <a:pt x="12746" y="15543"/>
                    <a:pt x="12760" y="15543"/>
                  </a:cubicBezTo>
                  <a:cubicBezTo>
                    <a:pt x="12932" y="15543"/>
                    <a:pt x="13075" y="15418"/>
                    <a:pt x="13097" y="15243"/>
                  </a:cubicBezTo>
                  <a:cubicBezTo>
                    <a:pt x="13121" y="15064"/>
                    <a:pt x="12990" y="14886"/>
                    <a:pt x="12811" y="14862"/>
                  </a:cubicBezTo>
                  <a:cubicBezTo>
                    <a:pt x="5739" y="13957"/>
                    <a:pt x="726" y="7456"/>
                    <a:pt x="1631" y="384"/>
                  </a:cubicBezTo>
                  <a:cubicBezTo>
                    <a:pt x="1655" y="205"/>
                    <a:pt x="1524" y="27"/>
                    <a:pt x="1345" y="3"/>
                  </a:cubicBezTo>
                  <a:cubicBezTo>
                    <a:pt x="1330" y="1"/>
                    <a:pt x="1316" y="0"/>
                    <a:pt x="1301" y="0"/>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62" name="Google Shape;1062;p26"/>
            <p:cNvSpPr/>
            <p:nvPr/>
          </p:nvSpPr>
          <p:spPr>
            <a:xfrm>
              <a:off x="2955175" y="2411748"/>
              <a:ext cx="707915" cy="667072"/>
            </a:xfrm>
            <a:custGeom>
              <a:avLst/>
              <a:gdLst/>
              <a:ahLst/>
              <a:cxnLst/>
              <a:rect l="l" t="t" r="r" b="b"/>
              <a:pathLst>
                <a:path w="21979" h="21992" extrusionOk="0">
                  <a:moveTo>
                    <a:pt x="10990" y="0"/>
                  </a:moveTo>
                  <a:cubicBezTo>
                    <a:pt x="4917" y="0"/>
                    <a:pt x="0" y="4930"/>
                    <a:pt x="0" y="11002"/>
                  </a:cubicBezTo>
                  <a:cubicBezTo>
                    <a:pt x="0" y="17062"/>
                    <a:pt x="4917" y="21991"/>
                    <a:pt x="10990" y="21991"/>
                  </a:cubicBezTo>
                  <a:cubicBezTo>
                    <a:pt x="17062" y="21991"/>
                    <a:pt x="21979" y="17062"/>
                    <a:pt x="21979" y="11002"/>
                  </a:cubicBezTo>
                  <a:cubicBezTo>
                    <a:pt x="21979" y="4930"/>
                    <a:pt x="17062" y="0"/>
                    <a:pt x="10990" y="0"/>
                  </a:cubicBezTo>
                  <a:close/>
                </a:path>
              </a:pathLst>
            </a:custGeom>
            <a:solidFill>
              <a:srgbClr val="EC3A3B"/>
            </a:solidFill>
            <a:ln>
              <a:noFill/>
            </a:ln>
          </p:spPr>
          <p:txBody>
            <a:bodyPr spcFirstLastPara="1" wrap="square" lIns="121900" tIns="121900" rIns="121900" bIns="121900" anchor="ctr" anchorCtr="0">
              <a:noAutofit/>
            </a:bodyPr>
            <a:lstStyle/>
            <a:p>
              <a:pPr algn="ctr"/>
              <a:r>
                <a:rPr lang="en" sz="2400" dirty="0">
                  <a:solidFill>
                    <a:srgbClr val="FFFFFF"/>
                  </a:solidFill>
                  <a:latin typeface="Product Sans Thin" panose="020B0203030502040203"/>
                  <a:ea typeface="Fira Sans Extra Condensed"/>
                  <a:cs typeface="Fira Sans Extra Condensed"/>
                  <a:sym typeface="Fira Sans Extra Condensed"/>
                </a:rPr>
                <a:t>June 2024</a:t>
              </a:r>
              <a:endParaRPr sz="2400" dirty="0">
                <a:solidFill>
                  <a:srgbClr val="FFFFFF"/>
                </a:solidFill>
                <a:latin typeface="Product Sans Thin" panose="020B0203030502040203"/>
                <a:ea typeface="Fira Sans Extra Condensed"/>
                <a:cs typeface="Fira Sans Extra Condensed"/>
                <a:sym typeface="Fira Sans Extra Condensed"/>
              </a:endParaRPr>
            </a:p>
          </p:txBody>
        </p:sp>
        <p:sp>
          <p:nvSpPr>
            <p:cNvPr id="1063" name="Google Shape;1063;p26"/>
            <p:cNvSpPr/>
            <p:nvPr/>
          </p:nvSpPr>
          <p:spPr>
            <a:xfrm>
              <a:off x="3233629" y="1882649"/>
              <a:ext cx="158942" cy="158942"/>
            </a:xfrm>
            <a:custGeom>
              <a:avLst/>
              <a:gdLst/>
              <a:ahLst/>
              <a:cxnLst/>
              <a:rect l="l" t="t" r="r" b="b"/>
              <a:pathLst>
                <a:path w="5240" h="5240" extrusionOk="0">
                  <a:moveTo>
                    <a:pt x="2620" y="501"/>
                  </a:moveTo>
                  <a:cubicBezTo>
                    <a:pt x="3786" y="501"/>
                    <a:pt x="4751" y="1453"/>
                    <a:pt x="4751" y="2620"/>
                  </a:cubicBezTo>
                  <a:cubicBezTo>
                    <a:pt x="4751" y="3799"/>
                    <a:pt x="3786" y="4751"/>
                    <a:pt x="2620" y="4751"/>
                  </a:cubicBezTo>
                  <a:cubicBezTo>
                    <a:pt x="1441" y="4751"/>
                    <a:pt x="488" y="3799"/>
                    <a:pt x="488" y="2620"/>
                  </a:cubicBezTo>
                  <a:cubicBezTo>
                    <a:pt x="488" y="1453"/>
                    <a:pt x="1441" y="501"/>
                    <a:pt x="2620" y="501"/>
                  </a:cubicBezTo>
                  <a:close/>
                  <a:moveTo>
                    <a:pt x="2620" y="1"/>
                  </a:moveTo>
                  <a:cubicBezTo>
                    <a:pt x="1179" y="1"/>
                    <a:pt x="0" y="1179"/>
                    <a:pt x="0" y="2620"/>
                  </a:cubicBezTo>
                  <a:cubicBezTo>
                    <a:pt x="0" y="4061"/>
                    <a:pt x="1179" y="5239"/>
                    <a:pt x="2620" y="5239"/>
                  </a:cubicBezTo>
                  <a:cubicBezTo>
                    <a:pt x="4060" y="5239"/>
                    <a:pt x="5239" y="4061"/>
                    <a:pt x="5239" y="2620"/>
                  </a:cubicBezTo>
                  <a:cubicBezTo>
                    <a:pt x="5239" y="1179"/>
                    <a:pt x="4060" y="1"/>
                    <a:pt x="2620"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64" name="Google Shape;1064;p26"/>
            <p:cNvSpPr/>
            <p:nvPr/>
          </p:nvSpPr>
          <p:spPr>
            <a:xfrm>
              <a:off x="3273335" y="1922385"/>
              <a:ext cx="79501" cy="79471"/>
            </a:xfrm>
            <a:custGeom>
              <a:avLst/>
              <a:gdLst/>
              <a:ahLst/>
              <a:cxnLst/>
              <a:rect l="l" t="t" r="r" b="b"/>
              <a:pathLst>
                <a:path w="2621" h="2620" extrusionOk="0">
                  <a:moveTo>
                    <a:pt x="1311" y="0"/>
                  </a:moveTo>
                  <a:cubicBezTo>
                    <a:pt x="584" y="0"/>
                    <a:pt x="1" y="584"/>
                    <a:pt x="1" y="1310"/>
                  </a:cubicBezTo>
                  <a:cubicBezTo>
                    <a:pt x="1" y="2036"/>
                    <a:pt x="584" y="2620"/>
                    <a:pt x="1311" y="2620"/>
                  </a:cubicBezTo>
                  <a:cubicBezTo>
                    <a:pt x="2037" y="2620"/>
                    <a:pt x="2620" y="2036"/>
                    <a:pt x="2620" y="1310"/>
                  </a:cubicBezTo>
                  <a:cubicBezTo>
                    <a:pt x="2620" y="584"/>
                    <a:pt x="2037" y="0"/>
                    <a:pt x="1311" y="0"/>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65" name="Google Shape;1065;p26"/>
            <p:cNvSpPr/>
            <p:nvPr/>
          </p:nvSpPr>
          <p:spPr>
            <a:xfrm>
              <a:off x="2705651" y="1349378"/>
              <a:ext cx="1232718" cy="524783"/>
            </a:xfrm>
            <a:custGeom>
              <a:avLst/>
              <a:gdLst/>
              <a:ahLst/>
              <a:cxnLst/>
              <a:rect l="l" t="t" r="r" b="b"/>
              <a:pathLst>
                <a:path w="28457" h="17301" extrusionOk="0">
                  <a:moveTo>
                    <a:pt x="1811" y="0"/>
                  </a:moveTo>
                  <a:cubicBezTo>
                    <a:pt x="810" y="0"/>
                    <a:pt x="1" y="822"/>
                    <a:pt x="1" y="1822"/>
                  </a:cubicBezTo>
                  <a:lnTo>
                    <a:pt x="1" y="15490"/>
                  </a:lnTo>
                  <a:cubicBezTo>
                    <a:pt x="1" y="16491"/>
                    <a:pt x="810" y="17300"/>
                    <a:pt x="1811" y="17300"/>
                  </a:cubicBezTo>
                  <a:lnTo>
                    <a:pt x="10097" y="17300"/>
                  </a:lnTo>
                  <a:cubicBezTo>
                    <a:pt x="10228" y="17300"/>
                    <a:pt x="10335" y="17193"/>
                    <a:pt x="10335" y="17050"/>
                  </a:cubicBezTo>
                  <a:cubicBezTo>
                    <a:pt x="10335" y="16919"/>
                    <a:pt x="10228" y="16812"/>
                    <a:pt x="10097" y="16812"/>
                  </a:cubicBezTo>
                  <a:lnTo>
                    <a:pt x="1811" y="16812"/>
                  </a:lnTo>
                  <a:cubicBezTo>
                    <a:pt x="1084" y="16812"/>
                    <a:pt x="489" y="16217"/>
                    <a:pt x="489" y="15490"/>
                  </a:cubicBezTo>
                  <a:lnTo>
                    <a:pt x="489" y="1822"/>
                  </a:lnTo>
                  <a:cubicBezTo>
                    <a:pt x="489" y="1084"/>
                    <a:pt x="1084" y="500"/>
                    <a:pt x="1811" y="500"/>
                  </a:cubicBezTo>
                  <a:lnTo>
                    <a:pt x="26647" y="500"/>
                  </a:lnTo>
                  <a:cubicBezTo>
                    <a:pt x="27385" y="500"/>
                    <a:pt x="27969" y="1084"/>
                    <a:pt x="27969" y="1822"/>
                  </a:cubicBezTo>
                  <a:lnTo>
                    <a:pt x="27969" y="15490"/>
                  </a:lnTo>
                  <a:cubicBezTo>
                    <a:pt x="27969" y="16217"/>
                    <a:pt x="27385" y="16812"/>
                    <a:pt x="26647" y="16812"/>
                  </a:cubicBezTo>
                  <a:lnTo>
                    <a:pt x="20968" y="16812"/>
                  </a:lnTo>
                  <a:cubicBezTo>
                    <a:pt x="20837" y="16812"/>
                    <a:pt x="20730" y="16919"/>
                    <a:pt x="20730" y="17050"/>
                  </a:cubicBezTo>
                  <a:cubicBezTo>
                    <a:pt x="20730" y="17193"/>
                    <a:pt x="20837" y="17300"/>
                    <a:pt x="20968" y="17300"/>
                  </a:cubicBezTo>
                  <a:lnTo>
                    <a:pt x="26647" y="17300"/>
                  </a:lnTo>
                  <a:cubicBezTo>
                    <a:pt x="27647" y="17300"/>
                    <a:pt x="28457" y="16491"/>
                    <a:pt x="28457" y="15490"/>
                  </a:cubicBezTo>
                  <a:lnTo>
                    <a:pt x="28457" y="1822"/>
                  </a:lnTo>
                  <a:cubicBezTo>
                    <a:pt x="28457" y="822"/>
                    <a:pt x="27647" y="0"/>
                    <a:pt x="26647" y="0"/>
                  </a:cubicBezTo>
                  <a:close/>
                </a:path>
              </a:pathLst>
            </a:custGeom>
            <a:solidFill>
              <a:srgbClr val="EC3A3B"/>
            </a:solidFill>
            <a:ln>
              <a:noFill/>
            </a:ln>
          </p:spPr>
          <p:txBody>
            <a:bodyPr spcFirstLastPara="1" wrap="square" lIns="121900" tIns="121900" rIns="121900" bIns="121900" anchor="ctr" anchorCtr="0">
              <a:noAutofit/>
            </a:bodyPr>
            <a:lstStyle/>
            <a:p>
              <a:pPr algn="ctr"/>
              <a:r>
                <a:rPr lang="en-US" sz="2400" dirty="0">
                  <a:latin typeface="Product Sans Thin" panose="020B0203030502040203"/>
                  <a:sym typeface="Roboto"/>
                </a:rPr>
                <a:t>IESBA MEETING</a:t>
              </a:r>
            </a:p>
          </p:txBody>
        </p:sp>
        <p:sp>
          <p:nvSpPr>
            <p:cNvPr id="1066" name="Google Shape;1066;p26"/>
            <p:cNvSpPr/>
            <p:nvPr/>
          </p:nvSpPr>
          <p:spPr>
            <a:xfrm>
              <a:off x="3625835" y="1954872"/>
              <a:ext cx="14833" cy="328683"/>
            </a:xfrm>
            <a:custGeom>
              <a:avLst/>
              <a:gdLst/>
              <a:ahLst/>
              <a:cxnLst/>
              <a:rect l="l" t="t" r="r" b="b"/>
              <a:pathLst>
                <a:path w="489" h="10836" extrusionOk="0">
                  <a:moveTo>
                    <a:pt x="239" y="1"/>
                  </a:moveTo>
                  <a:cubicBezTo>
                    <a:pt x="108" y="1"/>
                    <a:pt x="0" y="108"/>
                    <a:pt x="0" y="239"/>
                  </a:cubicBezTo>
                  <a:lnTo>
                    <a:pt x="0" y="10586"/>
                  </a:lnTo>
                  <a:cubicBezTo>
                    <a:pt x="0" y="10728"/>
                    <a:pt x="108" y="10836"/>
                    <a:pt x="239" y="10836"/>
                  </a:cubicBezTo>
                  <a:cubicBezTo>
                    <a:pt x="381" y="10836"/>
                    <a:pt x="489" y="10728"/>
                    <a:pt x="489" y="10586"/>
                  </a:cubicBezTo>
                  <a:lnTo>
                    <a:pt x="489" y="239"/>
                  </a:lnTo>
                  <a:cubicBezTo>
                    <a:pt x="489" y="108"/>
                    <a:pt x="381" y="1"/>
                    <a:pt x="239"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67" name="Google Shape;1067;p26"/>
            <p:cNvSpPr txBox="1"/>
            <p:nvPr/>
          </p:nvSpPr>
          <p:spPr>
            <a:xfrm>
              <a:off x="2941047" y="3496243"/>
              <a:ext cx="1623088" cy="534900"/>
            </a:xfrm>
            <a:prstGeom prst="rect">
              <a:avLst/>
            </a:prstGeom>
            <a:noFill/>
            <a:ln>
              <a:noFill/>
            </a:ln>
          </p:spPr>
          <p:txBody>
            <a:bodyPr spcFirstLastPara="1" wrap="square" lIns="121900" tIns="121900" rIns="121900" bIns="121900" anchor="t" anchorCtr="0">
              <a:noAutofit/>
            </a:bodyPr>
            <a:lstStyle/>
            <a:p>
              <a:pPr algn="ctr"/>
              <a:r>
                <a:rPr lang="en" sz="2400" dirty="0">
                  <a:latin typeface="Product Sans Thin" panose="020B0203030502040203"/>
                  <a:sym typeface="Roboto"/>
                </a:rPr>
                <a:t>UPDATE TO THE BOARD</a:t>
              </a:r>
              <a:endParaRPr sz="2400" dirty="0">
                <a:latin typeface="Product Sans Thin" panose="020B0203030502040203"/>
                <a:sym typeface="Roboto"/>
              </a:endParaRPr>
            </a:p>
          </p:txBody>
        </p:sp>
      </p:grpSp>
      <p:grpSp>
        <p:nvGrpSpPr>
          <p:cNvPr id="1068" name="Google Shape;1068;p26"/>
          <p:cNvGrpSpPr/>
          <p:nvPr/>
        </p:nvGrpSpPr>
        <p:grpSpPr>
          <a:xfrm>
            <a:off x="1145900" y="1706577"/>
            <a:ext cx="1944226" cy="3698639"/>
            <a:chOff x="859425" y="1279933"/>
            <a:chExt cx="1458169" cy="2773979"/>
          </a:xfrm>
        </p:grpSpPr>
        <p:sp>
          <p:nvSpPr>
            <p:cNvPr id="1069" name="Google Shape;1069;p26"/>
            <p:cNvSpPr/>
            <p:nvPr/>
          </p:nvSpPr>
          <p:spPr>
            <a:xfrm>
              <a:off x="1354198" y="3457271"/>
              <a:ext cx="158912" cy="158942"/>
            </a:xfrm>
            <a:custGeom>
              <a:avLst/>
              <a:gdLst/>
              <a:ahLst/>
              <a:cxnLst/>
              <a:rect l="l" t="t" r="r" b="b"/>
              <a:pathLst>
                <a:path w="5239" h="5240" extrusionOk="0">
                  <a:moveTo>
                    <a:pt x="2619" y="489"/>
                  </a:moveTo>
                  <a:cubicBezTo>
                    <a:pt x="3786" y="489"/>
                    <a:pt x="4751" y="1442"/>
                    <a:pt x="4751" y="2620"/>
                  </a:cubicBezTo>
                  <a:cubicBezTo>
                    <a:pt x="4751" y="3787"/>
                    <a:pt x="3786" y="4740"/>
                    <a:pt x="2619" y="4740"/>
                  </a:cubicBezTo>
                  <a:cubicBezTo>
                    <a:pt x="1441" y="4740"/>
                    <a:pt x="488" y="3787"/>
                    <a:pt x="488" y="2620"/>
                  </a:cubicBezTo>
                  <a:cubicBezTo>
                    <a:pt x="488" y="1442"/>
                    <a:pt x="1441" y="489"/>
                    <a:pt x="2619" y="489"/>
                  </a:cubicBezTo>
                  <a:close/>
                  <a:moveTo>
                    <a:pt x="2619" y="1"/>
                  </a:moveTo>
                  <a:cubicBezTo>
                    <a:pt x="1179" y="1"/>
                    <a:pt x="0" y="1180"/>
                    <a:pt x="0" y="2620"/>
                  </a:cubicBezTo>
                  <a:cubicBezTo>
                    <a:pt x="0" y="4061"/>
                    <a:pt x="1179" y="5240"/>
                    <a:pt x="2619" y="5240"/>
                  </a:cubicBezTo>
                  <a:cubicBezTo>
                    <a:pt x="4060" y="5240"/>
                    <a:pt x="5239" y="4061"/>
                    <a:pt x="5239" y="2620"/>
                  </a:cubicBezTo>
                  <a:cubicBezTo>
                    <a:pt x="5239" y="1180"/>
                    <a:pt x="4060" y="1"/>
                    <a:pt x="2619" y="1"/>
                  </a:cubicBezTo>
                  <a:close/>
                </a:path>
              </a:pathLst>
            </a:custGeom>
            <a:solidFill>
              <a:schemeClr val="accent1"/>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70" name="Google Shape;1070;p26"/>
            <p:cNvSpPr/>
            <p:nvPr/>
          </p:nvSpPr>
          <p:spPr>
            <a:xfrm>
              <a:off x="1393904" y="3497007"/>
              <a:ext cx="79501" cy="79471"/>
            </a:xfrm>
            <a:custGeom>
              <a:avLst/>
              <a:gdLst/>
              <a:ahLst/>
              <a:cxnLst/>
              <a:rect l="l" t="t" r="r" b="b"/>
              <a:pathLst>
                <a:path w="2621" h="2620" extrusionOk="0">
                  <a:moveTo>
                    <a:pt x="1310" y="1"/>
                  </a:moveTo>
                  <a:cubicBezTo>
                    <a:pt x="584" y="1"/>
                    <a:pt x="1" y="584"/>
                    <a:pt x="1" y="1310"/>
                  </a:cubicBezTo>
                  <a:cubicBezTo>
                    <a:pt x="1" y="2037"/>
                    <a:pt x="584" y="2620"/>
                    <a:pt x="1310" y="2620"/>
                  </a:cubicBezTo>
                  <a:cubicBezTo>
                    <a:pt x="2037" y="2620"/>
                    <a:pt x="2620" y="2037"/>
                    <a:pt x="2620" y="1310"/>
                  </a:cubicBezTo>
                  <a:cubicBezTo>
                    <a:pt x="2620" y="584"/>
                    <a:pt x="2037" y="1"/>
                    <a:pt x="1310" y="1"/>
                  </a:cubicBezTo>
                  <a:close/>
                </a:path>
              </a:pathLst>
            </a:custGeom>
            <a:solidFill>
              <a:schemeClr val="accent1"/>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71" name="Google Shape;1071;p26"/>
            <p:cNvSpPr/>
            <p:nvPr/>
          </p:nvSpPr>
          <p:spPr>
            <a:xfrm>
              <a:off x="997379" y="3529160"/>
              <a:ext cx="1220335" cy="524752"/>
            </a:xfrm>
            <a:custGeom>
              <a:avLst/>
              <a:gdLst/>
              <a:ahLst/>
              <a:cxnLst/>
              <a:rect l="l" t="t" r="r" b="b"/>
              <a:pathLst>
                <a:path w="28457" h="17300" extrusionOk="0">
                  <a:moveTo>
                    <a:pt x="1810" y="0"/>
                  </a:moveTo>
                  <a:cubicBezTo>
                    <a:pt x="810" y="0"/>
                    <a:pt x="0" y="810"/>
                    <a:pt x="0" y="1810"/>
                  </a:cubicBezTo>
                  <a:lnTo>
                    <a:pt x="0" y="15478"/>
                  </a:lnTo>
                  <a:cubicBezTo>
                    <a:pt x="0" y="16478"/>
                    <a:pt x="810" y="17300"/>
                    <a:pt x="1810" y="17300"/>
                  </a:cubicBezTo>
                  <a:lnTo>
                    <a:pt x="26647" y="17300"/>
                  </a:lnTo>
                  <a:cubicBezTo>
                    <a:pt x="27647" y="17300"/>
                    <a:pt x="28456" y="16478"/>
                    <a:pt x="28456" y="15478"/>
                  </a:cubicBezTo>
                  <a:lnTo>
                    <a:pt x="28456" y="1810"/>
                  </a:lnTo>
                  <a:cubicBezTo>
                    <a:pt x="28456" y="810"/>
                    <a:pt x="27647" y="0"/>
                    <a:pt x="26647" y="0"/>
                  </a:cubicBezTo>
                  <a:lnTo>
                    <a:pt x="20967" y="0"/>
                  </a:lnTo>
                  <a:cubicBezTo>
                    <a:pt x="20836" y="0"/>
                    <a:pt x="20729" y="107"/>
                    <a:pt x="20729" y="250"/>
                  </a:cubicBezTo>
                  <a:cubicBezTo>
                    <a:pt x="20729" y="381"/>
                    <a:pt x="20836" y="488"/>
                    <a:pt x="20967" y="488"/>
                  </a:cubicBezTo>
                  <a:lnTo>
                    <a:pt x="26647" y="488"/>
                  </a:lnTo>
                  <a:cubicBezTo>
                    <a:pt x="27385" y="488"/>
                    <a:pt x="27968" y="1084"/>
                    <a:pt x="27968" y="1810"/>
                  </a:cubicBezTo>
                  <a:lnTo>
                    <a:pt x="27968" y="15478"/>
                  </a:lnTo>
                  <a:cubicBezTo>
                    <a:pt x="27968" y="16217"/>
                    <a:pt x="27385" y="16800"/>
                    <a:pt x="26647" y="16800"/>
                  </a:cubicBezTo>
                  <a:lnTo>
                    <a:pt x="1810" y="16800"/>
                  </a:lnTo>
                  <a:cubicBezTo>
                    <a:pt x="1084" y="16800"/>
                    <a:pt x="489" y="16217"/>
                    <a:pt x="489" y="15478"/>
                  </a:cubicBezTo>
                  <a:lnTo>
                    <a:pt x="489" y="1810"/>
                  </a:lnTo>
                  <a:cubicBezTo>
                    <a:pt x="489" y="1084"/>
                    <a:pt x="1084" y="488"/>
                    <a:pt x="1810" y="488"/>
                  </a:cubicBezTo>
                  <a:lnTo>
                    <a:pt x="10097" y="488"/>
                  </a:lnTo>
                  <a:cubicBezTo>
                    <a:pt x="10228" y="488"/>
                    <a:pt x="10335" y="381"/>
                    <a:pt x="10335" y="250"/>
                  </a:cubicBezTo>
                  <a:cubicBezTo>
                    <a:pt x="10335" y="107"/>
                    <a:pt x="10228" y="0"/>
                    <a:pt x="10097" y="0"/>
                  </a:cubicBezTo>
                  <a:close/>
                </a:path>
              </a:pathLst>
            </a:custGeom>
            <a:solidFill>
              <a:schemeClr val="accent1"/>
            </a:solidFill>
            <a:ln>
              <a:noFill/>
            </a:ln>
          </p:spPr>
          <p:txBody>
            <a:bodyPr spcFirstLastPara="1" wrap="square" lIns="121900" tIns="121900" rIns="121900" bIns="121900" anchor="ctr" anchorCtr="0">
              <a:noAutofit/>
            </a:bodyPr>
            <a:lstStyle/>
            <a:p>
              <a:pPr algn="ctr"/>
              <a:r>
                <a:rPr lang="en-US" sz="2400" dirty="0">
                  <a:latin typeface="Product Sans Thin" panose="020B0203030502040203"/>
                  <a:ea typeface="Fira Sans Extra Condensed"/>
                  <a:cs typeface="Fira Sans Extra Condensed"/>
                  <a:sym typeface="Fira Sans Extra Condensed"/>
                </a:rPr>
                <a:t>APPROVED ToR</a:t>
              </a:r>
              <a:endParaRPr sz="2400" dirty="0">
                <a:latin typeface="Product Sans Thin" panose="020B0203030502040203"/>
                <a:ea typeface="Fira Sans Extra Condensed"/>
                <a:cs typeface="Fira Sans Extra Condensed"/>
                <a:sym typeface="Fira Sans Extra Condensed"/>
              </a:endParaRPr>
            </a:p>
          </p:txBody>
        </p:sp>
        <p:sp>
          <p:nvSpPr>
            <p:cNvPr id="1072" name="Google Shape;1072;p26"/>
            <p:cNvSpPr/>
            <p:nvPr/>
          </p:nvSpPr>
          <p:spPr>
            <a:xfrm>
              <a:off x="1125233" y="1507792"/>
              <a:ext cx="14833" cy="766381"/>
            </a:xfrm>
            <a:custGeom>
              <a:avLst/>
              <a:gdLst/>
              <a:ahLst/>
              <a:cxnLst/>
              <a:rect l="l" t="t" r="r" b="b"/>
              <a:pathLst>
                <a:path w="489" h="25266" extrusionOk="0">
                  <a:moveTo>
                    <a:pt x="0" y="0"/>
                  </a:moveTo>
                  <a:lnTo>
                    <a:pt x="0" y="25265"/>
                  </a:lnTo>
                  <a:lnTo>
                    <a:pt x="488" y="25265"/>
                  </a:lnTo>
                  <a:lnTo>
                    <a:pt x="488" y="0"/>
                  </a:lnTo>
                  <a:close/>
                </a:path>
              </a:pathLst>
            </a:custGeom>
            <a:solidFill>
              <a:srgbClr val="5EB2FC"/>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73" name="Google Shape;1073;p26"/>
            <p:cNvSpPr/>
            <p:nvPr/>
          </p:nvSpPr>
          <p:spPr>
            <a:xfrm>
              <a:off x="1053344" y="1358250"/>
              <a:ext cx="158578" cy="158578"/>
            </a:xfrm>
            <a:custGeom>
              <a:avLst/>
              <a:gdLst/>
              <a:ahLst/>
              <a:cxnLst/>
              <a:rect l="l" t="t" r="r" b="b"/>
              <a:pathLst>
                <a:path w="5228" h="5228" extrusionOk="0">
                  <a:moveTo>
                    <a:pt x="2608" y="489"/>
                  </a:moveTo>
                  <a:cubicBezTo>
                    <a:pt x="3787" y="489"/>
                    <a:pt x="4739" y="1442"/>
                    <a:pt x="4739" y="2620"/>
                  </a:cubicBezTo>
                  <a:cubicBezTo>
                    <a:pt x="4739" y="3787"/>
                    <a:pt x="3787" y="4740"/>
                    <a:pt x="2608" y="4740"/>
                  </a:cubicBezTo>
                  <a:cubicBezTo>
                    <a:pt x="1441" y="4740"/>
                    <a:pt x="489" y="3787"/>
                    <a:pt x="489" y="2620"/>
                  </a:cubicBezTo>
                  <a:cubicBezTo>
                    <a:pt x="489" y="1442"/>
                    <a:pt x="1441" y="489"/>
                    <a:pt x="2608" y="489"/>
                  </a:cubicBezTo>
                  <a:close/>
                  <a:moveTo>
                    <a:pt x="2608" y="1"/>
                  </a:moveTo>
                  <a:cubicBezTo>
                    <a:pt x="1168" y="1"/>
                    <a:pt x="1" y="1168"/>
                    <a:pt x="1" y="2620"/>
                  </a:cubicBezTo>
                  <a:cubicBezTo>
                    <a:pt x="1" y="4061"/>
                    <a:pt x="1168" y="5228"/>
                    <a:pt x="2608" y="5228"/>
                  </a:cubicBezTo>
                  <a:cubicBezTo>
                    <a:pt x="4061" y="5228"/>
                    <a:pt x="5228" y="4061"/>
                    <a:pt x="5228" y="2620"/>
                  </a:cubicBezTo>
                  <a:cubicBezTo>
                    <a:pt x="5228" y="1168"/>
                    <a:pt x="4061" y="1"/>
                    <a:pt x="2608" y="1"/>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74" name="Google Shape;1074;p26"/>
            <p:cNvSpPr/>
            <p:nvPr/>
          </p:nvSpPr>
          <p:spPr>
            <a:xfrm>
              <a:off x="1092716" y="1397622"/>
              <a:ext cx="79471" cy="79835"/>
            </a:xfrm>
            <a:custGeom>
              <a:avLst/>
              <a:gdLst/>
              <a:ahLst/>
              <a:cxnLst/>
              <a:rect l="l" t="t" r="r" b="b"/>
              <a:pathLst>
                <a:path w="2620" h="2632" extrusionOk="0">
                  <a:moveTo>
                    <a:pt x="1310" y="1"/>
                  </a:moveTo>
                  <a:cubicBezTo>
                    <a:pt x="596" y="1"/>
                    <a:pt x="0" y="596"/>
                    <a:pt x="0" y="1322"/>
                  </a:cubicBezTo>
                  <a:cubicBezTo>
                    <a:pt x="0" y="2037"/>
                    <a:pt x="596" y="2632"/>
                    <a:pt x="1310" y="2632"/>
                  </a:cubicBezTo>
                  <a:cubicBezTo>
                    <a:pt x="2036" y="2632"/>
                    <a:pt x="2620" y="2037"/>
                    <a:pt x="2620" y="1322"/>
                  </a:cubicBezTo>
                  <a:cubicBezTo>
                    <a:pt x="2620" y="596"/>
                    <a:pt x="2036" y="1"/>
                    <a:pt x="1310" y="1"/>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75" name="Google Shape;1075;p26"/>
            <p:cNvSpPr/>
            <p:nvPr/>
          </p:nvSpPr>
          <p:spPr>
            <a:xfrm>
              <a:off x="861579" y="2741470"/>
              <a:ext cx="299048" cy="501336"/>
            </a:xfrm>
            <a:custGeom>
              <a:avLst/>
              <a:gdLst/>
              <a:ahLst/>
              <a:cxnLst/>
              <a:rect l="l" t="t" r="r" b="b"/>
              <a:pathLst>
                <a:path w="9859" h="16528" extrusionOk="0">
                  <a:moveTo>
                    <a:pt x="346" y="1"/>
                  </a:moveTo>
                  <a:cubicBezTo>
                    <a:pt x="155" y="1"/>
                    <a:pt x="0" y="156"/>
                    <a:pt x="0" y="346"/>
                  </a:cubicBezTo>
                  <a:cubicBezTo>
                    <a:pt x="84" y="7014"/>
                    <a:pt x="3560" y="13050"/>
                    <a:pt x="9299" y="16479"/>
                  </a:cubicBezTo>
                  <a:cubicBezTo>
                    <a:pt x="9353" y="16512"/>
                    <a:pt x="9414" y="16528"/>
                    <a:pt x="9475" y="16528"/>
                  </a:cubicBezTo>
                  <a:cubicBezTo>
                    <a:pt x="9589" y="16528"/>
                    <a:pt x="9702" y="16473"/>
                    <a:pt x="9764" y="16372"/>
                  </a:cubicBezTo>
                  <a:cubicBezTo>
                    <a:pt x="9859" y="16205"/>
                    <a:pt x="9799" y="16003"/>
                    <a:pt x="9645" y="15907"/>
                  </a:cubicBezTo>
                  <a:cubicBezTo>
                    <a:pt x="4108" y="12598"/>
                    <a:pt x="762" y="6775"/>
                    <a:pt x="679" y="334"/>
                  </a:cubicBezTo>
                  <a:cubicBezTo>
                    <a:pt x="679" y="144"/>
                    <a:pt x="524" y="1"/>
                    <a:pt x="346" y="1"/>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76" name="Google Shape;1076;p26"/>
            <p:cNvSpPr/>
            <p:nvPr/>
          </p:nvSpPr>
          <p:spPr>
            <a:xfrm>
              <a:off x="859425" y="2253926"/>
              <a:ext cx="289281" cy="508160"/>
            </a:xfrm>
            <a:custGeom>
              <a:avLst/>
              <a:gdLst/>
              <a:ahLst/>
              <a:cxnLst/>
              <a:rect l="l" t="t" r="r" b="b"/>
              <a:pathLst>
                <a:path w="9537" h="16753" extrusionOk="0">
                  <a:moveTo>
                    <a:pt x="9144" y="0"/>
                  </a:moveTo>
                  <a:cubicBezTo>
                    <a:pt x="9085" y="0"/>
                    <a:pt x="9025" y="12"/>
                    <a:pt x="8965" y="48"/>
                  </a:cubicBezTo>
                  <a:cubicBezTo>
                    <a:pt x="3322" y="3620"/>
                    <a:pt x="0" y="9740"/>
                    <a:pt x="71" y="16419"/>
                  </a:cubicBezTo>
                  <a:cubicBezTo>
                    <a:pt x="83" y="16598"/>
                    <a:pt x="238" y="16752"/>
                    <a:pt x="417" y="16752"/>
                  </a:cubicBezTo>
                  <a:cubicBezTo>
                    <a:pt x="607" y="16740"/>
                    <a:pt x="762" y="16598"/>
                    <a:pt x="750" y="16407"/>
                  </a:cubicBezTo>
                  <a:cubicBezTo>
                    <a:pt x="679" y="9966"/>
                    <a:pt x="3881" y="4072"/>
                    <a:pt x="9335" y="619"/>
                  </a:cubicBezTo>
                  <a:cubicBezTo>
                    <a:pt x="9489" y="524"/>
                    <a:pt x="9537" y="310"/>
                    <a:pt x="9442" y="155"/>
                  </a:cubicBezTo>
                  <a:cubicBezTo>
                    <a:pt x="9370" y="48"/>
                    <a:pt x="9263" y="0"/>
                    <a:pt x="9144" y="0"/>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77" name="Google Shape;1077;p26"/>
            <p:cNvSpPr/>
            <p:nvPr/>
          </p:nvSpPr>
          <p:spPr>
            <a:xfrm>
              <a:off x="947542" y="2255321"/>
              <a:ext cx="985230" cy="978799"/>
            </a:xfrm>
            <a:custGeom>
              <a:avLst/>
              <a:gdLst/>
              <a:ahLst/>
              <a:cxnLst/>
              <a:rect l="l" t="t" r="r" b="b"/>
              <a:pathLst>
                <a:path w="32481" h="32269" extrusionOk="0">
                  <a:moveTo>
                    <a:pt x="16247" y="334"/>
                  </a:moveTo>
                  <a:cubicBezTo>
                    <a:pt x="24861" y="334"/>
                    <a:pt x="31922" y="7295"/>
                    <a:pt x="32028" y="15944"/>
                  </a:cubicBezTo>
                  <a:cubicBezTo>
                    <a:pt x="32135" y="24648"/>
                    <a:pt x="25146" y="31827"/>
                    <a:pt x="16431" y="31934"/>
                  </a:cubicBezTo>
                  <a:cubicBezTo>
                    <a:pt x="16365" y="31935"/>
                    <a:pt x="16299" y="31936"/>
                    <a:pt x="16234" y="31936"/>
                  </a:cubicBezTo>
                  <a:cubicBezTo>
                    <a:pt x="7619" y="31936"/>
                    <a:pt x="547" y="24975"/>
                    <a:pt x="441" y="16325"/>
                  </a:cubicBezTo>
                  <a:cubicBezTo>
                    <a:pt x="334" y="7622"/>
                    <a:pt x="7334" y="442"/>
                    <a:pt x="16050" y="335"/>
                  </a:cubicBezTo>
                  <a:cubicBezTo>
                    <a:pt x="16116" y="335"/>
                    <a:pt x="16181" y="334"/>
                    <a:pt x="16247" y="334"/>
                  </a:cubicBezTo>
                  <a:close/>
                  <a:moveTo>
                    <a:pt x="16235" y="1"/>
                  </a:moveTo>
                  <a:cubicBezTo>
                    <a:pt x="16170" y="1"/>
                    <a:pt x="16104" y="1"/>
                    <a:pt x="16038" y="2"/>
                  </a:cubicBezTo>
                  <a:cubicBezTo>
                    <a:pt x="7144" y="109"/>
                    <a:pt x="0" y="7443"/>
                    <a:pt x="107" y="16337"/>
                  </a:cubicBezTo>
                  <a:cubicBezTo>
                    <a:pt x="214" y="25165"/>
                    <a:pt x="7429" y="32269"/>
                    <a:pt x="16233" y="32269"/>
                  </a:cubicBezTo>
                  <a:cubicBezTo>
                    <a:pt x="16299" y="32269"/>
                    <a:pt x="16365" y="32269"/>
                    <a:pt x="16431" y="32268"/>
                  </a:cubicBezTo>
                  <a:cubicBezTo>
                    <a:pt x="25337" y="32161"/>
                    <a:pt x="32480" y="24838"/>
                    <a:pt x="32373" y="15932"/>
                  </a:cubicBezTo>
                  <a:cubicBezTo>
                    <a:pt x="32267" y="7104"/>
                    <a:pt x="25040" y="1"/>
                    <a:pt x="16235" y="1"/>
                  </a:cubicBezTo>
                  <a:close/>
                </a:path>
              </a:pathLst>
            </a:custGeom>
            <a:solidFill>
              <a:srgbClr val="5EB2FC"/>
            </a:solidFill>
            <a:ln>
              <a:noFill/>
            </a:ln>
          </p:spPr>
          <p:txBody>
            <a:bodyPr spcFirstLastPara="1" wrap="square" lIns="121900" tIns="121900" rIns="121900" bIns="121900" anchor="ctr" anchorCtr="0">
              <a:noAutofit/>
            </a:bodyPr>
            <a:lstStyle/>
            <a:p>
              <a:pPr algn="ctr"/>
              <a:endParaRPr sz="2000" dirty="0">
                <a:latin typeface="Product Sans Thin" panose="020B0203030502040203"/>
                <a:ea typeface="Fira Sans Extra Condensed"/>
                <a:cs typeface="Fira Sans Extra Condensed"/>
                <a:sym typeface="Fira Sans Extra Condensed"/>
              </a:endParaRPr>
            </a:p>
          </p:txBody>
        </p:sp>
        <p:sp>
          <p:nvSpPr>
            <p:cNvPr id="1078" name="Google Shape;1078;p26"/>
            <p:cNvSpPr/>
            <p:nvPr/>
          </p:nvSpPr>
          <p:spPr>
            <a:xfrm>
              <a:off x="1027349" y="2739316"/>
              <a:ext cx="427992" cy="418255"/>
            </a:xfrm>
            <a:custGeom>
              <a:avLst/>
              <a:gdLst/>
              <a:ahLst/>
              <a:cxnLst/>
              <a:rect l="l" t="t" r="r" b="b"/>
              <a:pathLst>
                <a:path w="14110" h="13789" extrusionOk="0">
                  <a:moveTo>
                    <a:pt x="334" y="0"/>
                  </a:moveTo>
                  <a:cubicBezTo>
                    <a:pt x="143" y="0"/>
                    <a:pt x="0" y="155"/>
                    <a:pt x="0" y="346"/>
                  </a:cubicBezTo>
                  <a:cubicBezTo>
                    <a:pt x="95" y="7788"/>
                    <a:pt x="6179" y="13789"/>
                    <a:pt x="13601" y="13789"/>
                  </a:cubicBezTo>
                  <a:cubicBezTo>
                    <a:pt x="13659" y="13789"/>
                    <a:pt x="13718" y="13788"/>
                    <a:pt x="13776" y="13788"/>
                  </a:cubicBezTo>
                  <a:cubicBezTo>
                    <a:pt x="13966" y="13788"/>
                    <a:pt x="14109" y="13633"/>
                    <a:pt x="14109" y="13442"/>
                  </a:cubicBezTo>
                  <a:cubicBezTo>
                    <a:pt x="14109" y="13264"/>
                    <a:pt x="13955" y="13109"/>
                    <a:pt x="13764" y="13109"/>
                  </a:cubicBezTo>
                  <a:cubicBezTo>
                    <a:pt x="13706" y="13110"/>
                    <a:pt x="13647" y="13110"/>
                    <a:pt x="13589" y="13110"/>
                  </a:cubicBezTo>
                  <a:cubicBezTo>
                    <a:pt x="6536" y="13110"/>
                    <a:pt x="762" y="7407"/>
                    <a:pt x="679" y="334"/>
                  </a:cubicBezTo>
                  <a:cubicBezTo>
                    <a:pt x="679" y="155"/>
                    <a:pt x="524" y="0"/>
                    <a:pt x="334" y="0"/>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79" name="Google Shape;1079;p26"/>
            <p:cNvSpPr/>
            <p:nvPr/>
          </p:nvSpPr>
          <p:spPr>
            <a:xfrm>
              <a:off x="1482041" y="2318839"/>
              <a:ext cx="400541" cy="467151"/>
            </a:xfrm>
            <a:custGeom>
              <a:avLst/>
              <a:gdLst/>
              <a:ahLst/>
              <a:cxnLst/>
              <a:rect l="l" t="t" r="r" b="b"/>
              <a:pathLst>
                <a:path w="13205" h="15401" extrusionOk="0">
                  <a:moveTo>
                    <a:pt x="354" y="1"/>
                  </a:moveTo>
                  <a:cubicBezTo>
                    <a:pt x="189" y="1"/>
                    <a:pt x="35" y="136"/>
                    <a:pt x="24" y="301"/>
                  </a:cubicBezTo>
                  <a:cubicBezTo>
                    <a:pt x="0" y="492"/>
                    <a:pt x="131" y="658"/>
                    <a:pt x="322" y="682"/>
                  </a:cubicBezTo>
                  <a:cubicBezTo>
                    <a:pt x="7394" y="1504"/>
                    <a:pt x="12490" y="7945"/>
                    <a:pt x="11669" y="15029"/>
                  </a:cubicBezTo>
                  <a:cubicBezTo>
                    <a:pt x="11645" y="15208"/>
                    <a:pt x="11776" y="15374"/>
                    <a:pt x="11966" y="15398"/>
                  </a:cubicBezTo>
                  <a:cubicBezTo>
                    <a:pt x="11980" y="15400"/>
                    <a:pt x="11994" y="15401"/>
                    <a:pt x="12008" y="15401"/>
                  </a:cubicBezTo>
                  <a:cubicBezTo>
                    <a:pt x="12170" y="15401"/>
                    <a:pt x="12313" y="15276"/>
                    <a:pt x="12335" y="15101"/>
                  </a:cubicBezTo>
                  <a:cubicBezTo>
                    <a:pt x="13204" y="7647"/>
                    <a:pt x="7847" y="873"/>
                    <a:pt x="393" y="3"/>
                  </a:cubicBezTo>
                  <a:cubicBezTo>
                    <a:pt x="380" y="2"/>
                    <a:pt x="367" y="1"/>
                    <a:pt x="354" y="1"/>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80" name="Google Shape;1080;p26"/>
            <p:cNvSpPr/>
            <p:nvPr/>
          </p:nvSpPr>
          <p:spPr>
            <a:xfrm>
              <a:off x="1067014" y="2444276"/>
              <a:ext cx="792406" cy="649400"/>
            </a:xfrm>
            <a:custGeom>
              <a:avLst/>
              <a:gdLst/>
              <a:ahLst/>
              <a:cxnLst/>
              <a:rect l="l" t="t" r="r" b="b"/>
              <a:pathLst>
                <a:path w="21980" h="21980" extrusionOk="0">
                  <a:moveTo>
                    <a:pt x="10990" y="1"/>
                  </a:moveTo>
                  <a:cubicBezTo>
                    <a:pt x="4918" y="1"/>
                    <a:pt x="1" y="4918"/>
                    <a:pt x="1" y="10990"/>
                  </a:cubicBezTo>
                  <a:cubicBezTo>
                    <a:pt x="1" y="17050"/>
                    <a:pt x="4918" y="21979"/>
                    <a:pt x="10990" y="21979"/>
                  </a:cubicBezTo>
                  <a:cubicBezTo>
                    <a:pt x="17062" y="21979"/>
                    <a:pt x="21980" y="17050"/>
                    <a:pt x="21980" y="10990"/>
                  </a:cubicBezTo>
                  <a:cubicBezTo>
                    <a:pt x="21980" y="4918"/>
                    <a:pt x="17062" y="1"/>
                    <a:pt x="10990" y="1"/>
                  </a:cubicBezTo>
                  <a:close/>
                </a:path>
              </a:pathLst>
            </a:custGeom>
            <a:solidFill>
              <a:srgbClr val="5EB2FC"/>
            </a:solidFill>
            <a:ln>
              <a:noFill/>
            </a:ln>
          </p:spPr>
          <p:txBody>
            <a:bodyPr spcFirstLastPara="1" wrap="square" lIns="121900" tIns="121900" rIns="121900" bIns="121900" anchor="ctr" anchorCtr="0">
              <a:noAutofit/>
            </a:bodyPr>
            <a:lstStyle/>
            <a:p>
              <a:pPr algn="ctr"/>
              <a:r>
                <a:rPr lang="en" sz="2400" dirty="0">
                  <a:solidFill>
                    <a:srgbClr val="FFFFFF"/>
                  </a:solidFill>
                  <a:latin typeface="Product Sans Thin" panose="020B0203030502040203"/>
                  <a:ea typeface="Fira Sans Extra Condensed"/>
                  <a:cs typeface="Fira Sans Extra Condensed"/>
                  <a:sym typeface="Fira Sans Extra Condensed"/>
                </a:rPr>
                <a:t>March  2024</a:t>
              </a:r>
              <a:endParaRPr sz="2400" dirty="0">
                <a:solidFill>
                  <a:srgbClr val="FFFFFF"/>
                </a:solidFill>
                <a:latin typeface="Product Sans Thin" panose="020B0203030502040203"/>
                <a:ea typeface="Fira Sans Extra Condensed"/>
                <a:cs typeface="Fira Sans Extra Condensed"/>
                <a:sym typeface="Fira Sans Extra Condensed"/>
              </a:endParaRPr>
            </a:p>
          </p:txBody>
        </p:sp>
        <p:sp>
          <p:nvSpPr>
            <p:cNvPr id="1081" name="Google Shape;1081;p26"/>
            <p:cNvSpPr txBox="1"/>
            <p:nvPr/>
          </p:nvSpPr>
          <p:spPr>
            <a:xfrm>
              <a:off x="863494" y="1279933"/>
              <a:ext cx="1454100" cy="375911"/>
            </a:xfrm>
            <a:prstGeom prst="rect">
              <a:avLst/>
            </a:prstGeom>
            <a:noFill/>
            <a:ln>
              <a:noFill/>
            </a:ln>
          </p:spPr>
          <p:txBody>
            <a:bodyPr spcFirstLastPara="1" wrap="square" lIns="121900" tIns="121900" rIns="121900" bIns="121900" anchor="t" anchorCtr="0">
              <a:noAutofit/>
            </a:bodyPr>
            <a:lstStyle/>
            <a:p>
              <a:pPr algn="ctr"/>
              <a:r>
                <a:rPr lang="en" sz="2400" dirty="0">
                  <a:latin typeface="Product Sans Thin" panose="020B0203030502040203"/>
                  <a:sym typeface="Roboto"/>
                </a:rPr>
                <a:t>IESBA MEETING</a:t>
              </a:r>
              <a:endParaRPr sz="2400" dirty="0">
                <a:latin typeface="Product Sans Thin" panose="020B0203030502040203"/>
                <a:sym typeface="Roboto"/>
              </a:endParaRPr>
            </a:p>
          </p:txBody>
        </p:sp>
      </p:grpSp>
      <p:grpSp>
        <p:nvGrpSpPr>
          <p:cNvPr id="1082" name="Google Shape;1082;p26"/>
          <p:cNvGrpSpPr/>
          <p:nvPr/>
        </p:nvGrpSpPr>
        <p:grpSpPr>
          <a:xfrm>
            <a:off x="6135057" y="1559176"/>
            <a:ext cx="2313839" cy="3846040"/>
            <a:chOff x="4601292" y="1169382"/>
            <a:chExt cx="1735379" cy="2884530"/>
          </a:xfrm>
        </p:grpSpPr>
        <p:sp>
          <p:nvSpPr>
            <p:cNvPr id="1083" name="Google Shape;1083;p26"/>
            <p:cNvSpPr/>
            <p:nvPr/>
          </p:nvSpPr>
          <p:spPr>
            <a:xfrm>
              <a:off x="4870346" y="1507792"/>
              <a:ext cx="14863" cy="766381"/>
            </a:xfrm>
            <a:custGeom>
              <a:avLst/>
              <a:gdLst/>
              <a:ahLst/>
              <a:cxnLst/>
              <a:rect l="l" t="t" r="r" b="b"/>
              <a:pathLst>
                <a:path w="490" h="25266" extrusionOk="0">
                  <a:moveTo>
                    <a:pt x="1" y="0"/>
                  </a:moveTo>
                  <a:lnTo>
                    <a:pt x="1" y="25265"/>
                  </a:lnTo>
                  <a:lnTo>
                    <a:pt x="489" y="25265"/>
                  </a:lnTo>
                  <a:lnTo>
                    <a:pt x="489" y="0"/>
                  </a:ln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84" name="Google Shape;1084;p26"/>
            <p:cNvSpPr/>
            <p:nvPr/>
          </p:nvSpPr>
          <p:spPr>
            <a:xfrm>
              <a:off x="4798487" y="1358250"/>
              <a:ext cx="158578" cy="158578"/>
            </a:xfrm>
            <a:custGeom>
              <a:avLst/>
              <a:gdLst/>
              <a:ahLst/>
              <a:cxnLst/>
              <a:rect l="l" t="t" r="r" b="b"/>
              <a:pathLst>
                <a:path w="5228" h="5228" extrusionOk="0">
                  <a:moveTo>
                    <a:pt x="2608" y="489"/>
                  </a:moveTo>
                  <a:cubicBezTo>
                    <a:pt x="3787" y="489"/>
                    <a:pt x="4739" y="1442"/>
                    <a:pt x="4739" y="2620"/>
                  </a:cubicBezTo>
                  <a:cubicBezTo>
                    <a:pt x="4739" y="3787"/>
                    <a:pt x="3787" y="4740"/>
                    <a:pt x="2608" y="4740"/>
                  </a:cubicBezTo>
                  <a:cubicBezTo>
                    <a:pt x="1441" y="4740"/>
                    <a:pt x="489" y="3787"/>
                    <a:pt x="489" y="2620"/>
                  </a:cubicBezTo>
                  <a:cubicBezTo>
                    <a:pt x="489" y="1442"/>
                    <a:pt x="1441" y="489"/>
                    <a:pt x="2608" y="489"/>
                  </a:cubicBezTo>
                  <a:close/>
                  <a:moveTo>
                    <a:pt x="2608" y="1"/>
                  </a:moveTo>
                  <a:cubicBezTo>
                    <a:pt x="1167" y="1"/>
                    <a:pt x="1" y="1168"/>
                    <a:pt x="1" y="2620"/>
                  </a:cubicBezTo>
                  <a:cubicBezTo>
                    <a:pt x="1" y="4061"/>
                    <a:pt x="1167" y="5228"/>
                    <a:pt x="2608" y="5228"/>
                  </a:cubicBezTo>
                  <a:cubicBezTo>
                    <a:pt x="4061" y="5228"/>
                    <a:pt x="5227" y="4061"/>
                    <a:pt x="5227" y="2620"/>
                  </a:cubicBezTo>
                  <a:cubicBezTo>
                    <a:pt x="5227" y="1168"/>
                    <a:pt x="4061" y="1"/>
                    <a:pt x="2608"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85" name="Google Shape;1085;p26"/>
            <p:cNvSpPr/>
            <p:nvPr/>
          </p:nvSpPr>
          <p:spPr>
            <a:xfrm>
              <a:off x="4837860" y="1397622"/>
              <a:ext cx="79471" cy="79835"/>
            </a:xfrm>
            <a:custGeom>
              <a:avLst/>
              <a:gdLst/>
              <a:ahLst/>
              <a:cxnLst/>
              <a:rect l="l" t="t" r="r" b="b"/>
              <a:pathLst>
                <a:path w="2620" h="2632" extrusionOk="0">
                  <a:moveTo>
                    <a:pt x="1310" y="1"/>
                  </a:moveTo>
                  <a:cubicBezTo>
                    <a:pt x="596" y="1"/>
                    <a:pt x="0" y="596"/>
                    <a:pt x="0" y="1322"/>
                  </a:cubicBezTo>
                  <a:cubicBezTo>
                    <a:pt x="0" y="2037"/>
                    <a:pt x="596" y="2632"/>
                    <a:pt x="1310" y="2632"/>
                  </a:cubicBezTo>
                  <a:cubicBezTo>
                    <a:pt x="2036" y="2632"/>
                    <a:pt x="2620" y="2037"/>
                    <a:pt x="2620" y="1322"/>
                  </a:cubicBezTo>
                  <a:cubicBezTo>
                    <a:pt x="2620" y="596"/>
                    <a:pt x="2036" y="1"/>
                    <a:pt x="1310"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86" name="Google Shape;1086;p26"/>
            <p:cNvSpPr/>
            <p:nvPr/>
          </p:nvSpPr>
          <p:spPr>
            <a:xfrm>
              <a:off x="5465177" y="2250256"/>
              <a:ext cx="292921" cy="504975"/>
            </a:xfrm>
            <a:custGeom>
              <a:avLst/>
              <a:gdLst/>
              <a:ahLst/>
              <a:cxnLst/>
              <a:rect l="l" t="t" r="r" b="b"/>
              <a:pathLst>
                <a:path w="9657" h="16648" extrusionOk="0">
                  <a:moveTo>
                    <a:pt x="384" y="1"/>
                  </a:moveTo>
                  <a:cubicBezTo>
                    <a:pt x="270" y="1"/>
                    <a:pt x="158" y="56"/>
                    <a:pt x="96" y="157"/>
                  </a:cubicBezTo>
                  <a:cubicBezTo>
                    <a:pt x="1" y="324"/>
                    <a:pt x="48" y="526"/>
                    <a:pt x="203" y="621"/>
                  </a:cubicBezTo>
                  <a:cubicBezTo>
                    <a:pt x="5692" y="4003"/>
                    <a:pt x="8978" y="9861"/>
                    <a:pt x="8978" y="16302"/>
                  </a:cubicBezTo>
                  <a:cubicBezTo>
                    <a:pt x="8978" y="16492"/>
                    <a:pt x="9121" y="16647"/>
                    <a:pt x="9311" y="16647"/>
                  </a:cubicBezTo>
                  <a:cubicBezTo>
                    <a:pt x="9502" y="16647"/>
                    <a:pt x="9657" y="16492"/>
                    <a:pt x="9657" y="16302"/>
                  </a:cubicBezTo>
                  <a:cubicBezTo>
                    <a:pt x="9657" y="9623"/>
                    <a:pt x="6251" y="3550"/>
                    <a:pt x="560" y="50"/>
                  </a:cubicBezTo>
                  <a:cubicBezTo>
                    <a:pt x="506" y="17"/>
                    <a:pt x="445" y="1"/>
                    <a:pt x="384"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87" name="Google Shape;1087;p26"/>
            <p:cNvSpPr/>
            <p:nvPr/>
          </p:nvSpPr>
          <p:spPr>
            <a:xfrm>
              <a:off x="4601292" y="2250256"/>
              <a:ext cx="292921" cy="988900"/>
            </a:xfrm>
            <a:custGeom>
              <a:avLst/>
              <a:gdLst/>
              <a:ahLst/>
              <a:cxnLst/>
              <a:rect l="l" t="t" r="r" b="b"/>
              <a:pathLst>
                <a:path w="9657" h="32602" extrusionOk="0">
                  <a:moveTo>
                    <a:pt x="9273" y="1"/>
                  </a:moveTo>
                  <a:cubicBezTo>
                    <a:pt x="9212" y="1"/>
                    <a:pt x="9151" y="17"/>
                    <a:pt x="9097" y="50"/>
                  </a:cubicBezTo>
                  <a:cubicBezTo>
                    <a:pt x="3394" y="3550"/>
                    <a:pt x="1" y="9623"/>
                    <a:pt x="1" y="16302"/>
                  </a:cubicBezTo>
                  <a:cubicBezTo>
                    <a:pt x="1" y="22981"/>
                    <a:pt x="3394" y="29053"/>
                    <a:pt x="9097" y="32554"/>
                  </a:cubicBezTo>
                  <a:cubicBezTo>
                    <a:pt x="9145" y="32590"/>
                    <a:pt x="9204" y="32602"/>
                    <a:pt x="9264" y="32602"/>
                  </a:cubicBezTo>
                  <a:cubicBezTo>
                    <a:pt x="9383" y="32602"/>
                    <a:pt x="9490" y="32554"/>
                    <a:pt x="9562" y="32447"/>
                  </a:cubicBezTo>
                  <a:cubicBezTo>
                    <a:pt x="9657" y="32292"/>
                    <a:pt x="9609" y="32078"/>
                    <a:pt x="9442" y="31982"/>
                  </a:cubicBezTo>
                  <a:cubicBezTo>
                    <a:pt x="3954" y="28601"/>
                    <a:pt x="679" y="22743"/>
                    <a:pt x="679" y="16302"/>
                  </a:cubicBezTo>
                  <a:cubicBezTo>
                    <a:pt x="679" y="9861"/>
                    <a:pt x="3954" y="4003"/>
                    <a:pt x="9442" y="621"/>
                  </a:cubicBezTo>
                  <a:cubicBezTo>
                    <a:pt x="9609" y="526"/>
                    <a:pt x="9657" y="324"/>
                    <a:pt x="9562" y="157"/>
                  </a:cubicBezTo>
                  <a:cubicBezTo>
                    <a:pt x="9499" y="56"/>
                    <a:pt x="9387" y="1"/>
                    <a:pt x="9273"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88" name="Google Shape;1088;p26"/>
            <p:cNvSpPr/>
            <p:nvPr/>
          </p:nvSpPr>
          <p:spPr>
            <a:xfrm>
              <a:off x="5465177" y="2734615"/>
              <a:ext cx="292921" cy="504551"/>
            </a:xfrm>
            <a:custGeom>
              <a:avLst/>
              <a:gdLst/>
              <a:ahLst/>
              <a:cxnLst/>
              <a:rect l="l" t="t" r="r" b="b"/>
              <a:pathLst>
                <a:path w="9657" h="16634" extrusionOk="0">
                  <a:moveTo>
                    <a:pt x="9311" y="1"/>
                  </a:moveTo>
                  <a:cubicBezTo>
                    <a:pt x="9121" y="1"/>
                    <a:pt x="8978" y="143"/>
                    <a:pt x="8978" y="334"/>
                  </a:cubicBezTo>
                  <a:cubicBezTo>
                    <a:pt x="8978" y="6775"/>
                    <a:pt x="5692" y="12633"/>
                    <a:pt x="203" y="16014"/>
                  </a:cubicBezTo>
                  <a:cubicBezTo>
                    <a:pt x="48" y="16110"/>
                    <a:pt x="1" y="16324"/>
                    <a:pt x="96" y="16479"/>
                  </a:cubicBezTo>
                  <a:cubicBezTo>
                    <a:pt x="155" y="16586"/>
                    <a:pt x="274" y="16634"/>
                    <a:pt x="382" y="16634"/>
                  </a:cubicBezTo>
                  <a:cubicBezTo>
                    <a:pt x="441" y="16634"/>
                    <a:pt x="501" y="16622"/>
                    <a:pt x="560" y="16586"/>
                  </a:cubicBezTo>
                  <a:cubicBezTo>
                    <a:pt x="6251" y="13085"/>
                    <a:pt x="9657" y="7013"/>
                    <a:pt x="9657" y="334"/>
                  </a:cubicBezTo>
                  <a:cubicBezTo>
                    <a:pt x="9657" y="143"/>
                    <a:pt x="9502" y="1"/>
                    <a:pt x="9311"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89" name="Google Shape;1089;p26"/>
            <p:cNvSpPr/>
            <p:nvPr/>
          </p:nvSpPr>
          <p:spPr>
            <a:xfrm>
              <a:off x="4690138" y="2255352"/>
              <a:ext cx="978739" cy="978739"/>
            </a:xfrm>
            <a:custGeom>
              <a:avLst/>
              <a:gdLst/>
              <a:ahLst/>
              <a:cxnLst/>
              <a:rect l="l" t="t" r="r" b="b"/>
              <a:pathLst>
                <a:path w="32267" h="32267" extrusionOk="0">
                  <a:moveTo>
                    <a:pt x="16134" y="334"/>
                  </a:moveTo>
                  <a:cubicBezTo>
                    <a:pt x="24849" y="334"/>
                    <a:pt x="31933" y="7430"/>
                    <a:pt x="31933" y="16134"/>
                  </a:cubicBezTo>
                  <a:cubicBezTo>
                    <a:pt x="31933" y="24849"/>
                    <a:pt x="24849" y="31933"/>
                    <a:pt x="16134" y="31933"/>
                  </a:cubicBezTo>
                  <a:cubicBezTo>
                    <a:pt x="7430" y="31933"/>
                    <a:pt x="346" y="24849"/>
                    <a:pt x="346" y="16134"/>
                  </a:cubicBezTo>
                  <a:cubicBezTo>
                    <a:pt x="346" y="7430"/>
                    <a:pt x="7430" y="334"/>
                    <a:pt x="16134" y="334"/>
                  </a:cubicBezTo>
                  <a:close/>
                  <a:moveTo>
                    <a:pt x="16134" y="1"/>
                  </a:moveTo>
                  <a:cubicBezTo>
                    <a:pt x="7240" y="1"/>
                    <a:pt x="1" y="7240"/>
                    <a:pt x="1" y="16134"/>
                  </a:cubicBezTo>
                  <a:cubicBezTo>
                    <a:pt x="1" y="25028"/>
                    <a:pt x="7240" y="32267"/>
                    <a:pt x="16134" y="32267"/>
                  </a:cubicBezTo>
                  <a:cubicBezTo>
                    <a:pt x="25028" y="32267"/>
                    <a:pt x="32267" y="25028"/>
                    <a:pt x="32267" y="16134"/>
                  </a:cubicBezTo>
                  <a:cubicBezTo>
                    <a:pt x="32267" y="7240"/>
                    <a:pt x="25028" y="1"/>
                    <a:pt x="16134"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90" name="Google Shape;1090;p26"/>
            <p:cNvSpPr/>
            <p:nvPr/>
          </p:nvSpPr>
          <p:spPr>
            <a:xfrm>
              <a:off x="5169400" y="2331943"/>
              <a:ext cx="422926" cy="423290"/>
            </a:xfrm>
            <a:custGeom>
              <a:avLst/>
              <a:gdLst/>
              <a:ahLst/>
              <a:cxnLst/>
              <a:rect l="l" t="t" r="r" b="b"/>
              <a:pathLst>
                <a:path w="13943" h="13955" extrusionOk="0">
                  <a:moveTo>
                    <a:pt x="334" y="0"/>
                  </a:moveTo>
                  <a:cubicBezTo>
                    <a:pt x="155" y="0"/>
                    <a:pt x="0" y="155"/>
                    <a:pt x="0" y="333"/>
                  </a:cubicBezTo>
                  <a:cubicBezTo>
                    <a:pt x="0" y="524"/>
                    <a:pt x="155" y="679"/>
                    <a:pt x="334" y="679"/>
                  </a:cubicBezTo>
                  <a:cubicBezTo>
                    <a:pt x="7466" y="679"/>
                    <a:pt x="13264" y="6477"/>
                    <a:pt x="13264" y="13609"/>
                  </a:cubicBezTo>
                  <a:cubicBezTo>
                    <a:pt x="13264" y="13799"/>
                    <a:pt x="13419" y="13954"/>
                    <a:pt x="13609" y="13954"/>
                  </a:cubicBezTo>
                  <a:cubicBezTo>
                    <a:pt x="13800" y="13954"/>
                    <a:pt x="13943" y="13799"/>
                    <a:pt x="13943" y="13609"/>
                  </a:cubicBezTo>
                  <a:cubicBezTo>
                    <a:pt x="13943" y="6108"/>
                    <a:pt x="7847" y="0"/>
                    <a:pt x="334" y="0"/>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91" name="Google Shape;1091;p26"/>
            <p:cNvSpPr/>
            <p:nvPr/>
          </p:nvSpPr>
          <p:spPr>
            <a:xfrm>
              <a:off x="4734576" y="2698427"/>
              <a:ext cx="397993" cy="471488"/>
            </a:xfrm>
            <a:custGeom>
              <a:avLst/>
              <a:gdLst/>
              <a:ahLst/>
              <a:cxnLst/>
              <a:rect l="l" t="t" r="r" b="b"/>
              <a:pathLst>
                <a:path w="13121" h="15544" extrusionOk="0">
                  <a:moveTo>
                    <a:pt x="1301" y="0"/>
                  </a:moveTo>
                  <a:cubicBezTo>
                    <a:pt x="1130" y="0"/>
                    <a:pt x="987" y="125"/>
                    <a:pt x="965" y="301"/>
                  </a:cubicBezTo>
                  <a:cubicBezTo>
                    <a:pt x="0" y="7742"/>
                    <a:pt x="5275" y="14576"/>
                    <a:pt x="12716" y="15541"/>
                  </a:cubicBezTo>
                  <a:cubicBezTo>
                    <a:pt x="12731" y="15542"/>
                    <a:pt x="12746" y="15543"/>
                    <a:pt x="12761" y="15543"/>
                  </a:cubicBezTo>
                  <a:cubicBezTo>
                    <a:pt x="12932" y="15543"/>
                    <a:pt x="13075" y="15418"/>
                    <a:pt x="13097" y="15243"/>
                  </a:cubicBezTo>
                  <a:cubicBezTo>
                    <a:pt x="13121" y="15064"/>
                    <a:pt x="12990" y="14886"/>
                    <a:pt x="12811" y="14862"/>
                  </a:cubicBezTo>
                  <a:cubicBezTo>
                    <a:pt x="5739" y="13957"/>
                    <a:pt x="727" y="7456"/>
                    <a:pt x="1643" y="384"/>
                  </a:cubicBezTo>
                  <a:cubicBezTo>
                    <a:pt x="1667" y="205"/>
                    <a:pt x="1536" y="27"/>
                    <a:pt x="1346" y="3"/>
                  </a:cubicBezTo>
                  <a:cubicBezTo>
                    <a:pt x="1331" y="1"/>
                    <a:pt x="1316" y="0"/>
                    <a:pt x="1301" y="0"/>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92" name="Google Shape;1092;p26"/>
            <p:cNvSpPr/>
            <p:nvPr/>
          </p:nvSpPr>
          <p:spPr>
            <a:xfrm>
              <a:off x="4846171" y="2411749"/>
              <a:ext cx="666708" cy="667072"/>
            </a:xfrm>
            <a:custGeom>
              <a:avLst/>
              <a:gdLst/>
              <a:ahLst/>
              <a:cxnLst/>
              <a:rect l="l" t="t" r="r" b="b"/>
              <a:pathLst>
                <a:path w="21980" h="21992" extrusionOk="0">
                  <a:moveTo>
                    <a:pt x="10990" y="0"/>
                  </a:moveTo>
                  <a:cubicBezTo>
                    <a:pt x="4918" y="0"/>
                    <a:pt x="0" y="4930"/>
                    <a:pt x="0" y="11002"/>
                  </a:cubicBezTo>
                  <a:cubicBezTo>
                    <a:pt x="0" y="17062"/>
                    <a:pt x="4918" y="21991"/>
                    <a:pt x="10990" y="21991"/>
                  </a:cubicBezTo>
                  <a:cubicBezTo>
                    <a:pt x="17062" y="21991"/>
                    <a:pt x="21979" y="17062"/>
                    <a:pt x="21979" y="11002"/>
                  </a:cubicBezTo>
                  <a:cubicBezTo>
                    <a:pt x="21979" y="4930"/>
                    <a:pt x="17062" y="0"/>
                    <a:pt x="10990" y="0"/>
                  </a:cubicBezTo>
                  <a:close/>
                </a:path>
              </a:pathLst>
            </a:custGeom>
            <a:solidFill>
              <a:srgbClr val="FCBD24"/>
            </a:solidFill>
            <a:ln>
              <a:noFill/>
            </a:ln>
          </p:spPr>
          <p:txBody>
            <a:bodyPr spcFirstLastPara="1" wrap="square" lIns="121900" tIns="121900" rIns="121900" bIns="121900" anchor="ctr" anchorCtr="0">
              <a:noAutofit/>
            </a:bodyPr>
            <a:lstStyle/>
            <a:p>
              <a:pPr algn="ctr"/>
              <a:r>
                <a:rPr lang="en" sz="2400" dirty="0">
                  <a:solidFill>
                    <a:srgbClr val="FFFFFF"/>
                  </a:solidFill>
                  <a:latin typeface="Product Sans Thin" panose="020B0203030502040203"/>
                  <a:ea typeface="Fira Sans Extra Condensed"/>
                  <a:cs typeface="Fira Sans Extra Condensed"/>
                  <a:sym typeface="Fira Sans Extra Condensed"/>
                </a:rPr>
                <a:t>Sept 2024</a:t>
              </a:r>
              <a:endParaRPr sz="2400" dirty="0">
                <a:solidFill>
                  <a:srgbClr val="FFFFFF"/>
                </a:solidFill>
                <a:latin typeface="Product Sans Thin" panose="020B0203030502040203"/>
                <a:ea typeface="Fira Sans Extra Condensed"/>
                <a:cs typeface="Fira Sans Extra Condensed"/>
                <a:sym typeface="Fira Sans Extra Condensed"/>
              </a:endParaRPr>
            </a:p>
          </p:txBody>
        </p:sp>
        <p:sp>
          <p:nvSpPr>
            <p:cNvPr id="1093" name="Google Shape;1093;p26"/>
            <p:cNvSpPr/>
            <p:nvPr/>
          </p:nvSpPr>
          <p:spPr>
            <a:xfrm>
              <a:off x="5109098" y="3457271"/>
              <a:ext cx="158912" cy="158942"/>
            </a:xfrm>
            <a:custGeom>
              <a:avLst/>
              <a:gdLst/>
              <a:ahLst/>
              <a:cxnLst/>
              <a:rect l="l" t="t" r="r" b="b"/>
              <a:pathLst>
                <a:path w="5239" h="5240" extrusionOk="0">
                  <a:moveTo>
                    <a:pt x="2619" y="489"/>
                  </a:moveTo>
                  <a:cubicBezTo>
                    <a:pt x="3786" y="489"/>
                    <a:pt x="4751" y="1442"/>
                    <a:pt x="4751" y="2620"/>
                  </a:cubicBezTo>
                  <a:cubicBezTo>
                    <a:pt x="4751" y="3787"/>
                    <a:pt x="3786" y="4740"/>
                    <a:pt x="2619" y="4740"/>
                  </a:cubicBezTo>
                  <a:cubicBezTo>
                    <a:pt x="1441" y="4740"/>
                    <a:pt x="488" y="3787"/>
                    <a:pt x="488" y="2620"/>
                  </a:cubicBezTo>
                  <a:cubicBezTo>
                    <a:pt x="488" y="1442"/>
                    <a:pt x="1441" y="489"/>
                    <a:pt x="2619" y="489"/>
                  </a:cubicBezTo>
                  <a:close/>
                  <a:moveTo>
                    <a:pt x="2619" y="1"/>
                  </a:moveTo>
                  <a:cubicBezTo>
                    <a:pt x="1179" y="1"/>
                    <a:pt x="0" y="1180"/>
                    <a:pt x="0" y="2620"/>
                  </a:cubicBezTo>
                  <a:cubicBezTo>
                    <a:pt x="0" y="4061"/>
                    <a:pt x="1179" y="5240"/>
                    <a:pt x="2619" y="5240"/>
                  </a:cubicBezTo>
                  <a:cubicBezTo>
                    <a:pt x="4060" y="5240"/>
                    <a:pt x="5239" y="4061"/>
                    <a:pt x="5239" y="2620"/>
                  </a:cubicBezTo>
                  <a:cubicBezTo>
                    <a:pt x="5239" y="1180"/>
                    <a:pt x="4060" y="1"/>
                    <a:pt x="2619"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94" name="Google Shape;1094;p26"/>
            <p:cNvSpPr/>
            <p:nvPr/>
          </p:nvSpPr>
          <p:spPr>
            <a:xfrm>
              <a:off x="5148804" y="3497007"/>
              <a:ext cx="79501" cy="79471"/>
            </a:xfrm>
            <a:custGeom>
              <a:avLst/>
              <a:gdLst/>
              <a:ahLst/>
              <a:cxnLst/>
              <a:rect l="l" t="t" r="r" b="b"/>
              <a:pathLst>
                <a:path w="2621" h="2620" extrusionOk="0">
                  <a:moveTo>
                    <a:pt x="1310" y="1"/>
                  </a:moveTo>
                  <a:cubicBezTo>
                    <a:pt x="584" y="1"/>
                    <a:pt x="1" y="584"/>
                    <a:pt x="1" y="1310"/>
                  </a:cubicBezTo>
                  <a:cubicBezTo>
                    <a:pt x="1" y="2037"/>
                    <a:pt x="584" y="2620"/>
                    <a:pt x="1310" y="2620"/>
                  </a:cubicBezTo>
                  <a:cubicBezTo>
                    <a:pt x="2037" y="2620"/>
                    <a:pt x="2620" y="2037"/>
                    <a:pt x="2620" y="1310"/>
                  </a:cubicBezTo>
                  <a:cubicBezTo>
                    <a:pt x="2620" y="584"/>
                    <a:pt x="2037" y="1"/>
                    <a:pt x="1310"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95" name="Google Shape;1095;p26"/>
            <p:cNvSpPr/>
            <p:nvPr/>
          </p:nvSpPr>
          <p:spPr>
            <a:xfrm>
              <a:off x="4806798" y="3529160"/>
              <a:ext cx="1529873" cy="524752"/>
            </a:xfrm>
            <a:custGeom>
              <a:avLst/>
              <a:gdLst/>
              <a:ahLst/>
              <a:cxnLst/>
              <a:rect l="l" t="t" r="r" b="b"/>
              <a:pathLst>
                <a:path w="28457" h="17300" extrusionOk="0">
                  <a:moveTo>
                    <a:pt x="1810" y="0"/>
                  </a:moveTo>
                  <a:cubicBezTo>
                    <a:pt x="810" y="0"/>
                    <a:pt x="0" y="810"/>
                    <a:pt x="0" y="1810"/>
                  </a:cubicBezTo>
                  <a:lnTo>
                    <a:pt x="0" y="15478"/>
                  </a:lnTo>
                  <a:cubicBezTo>
                    <a:pt x="0" y="16478"/>
                    <a:pt x="810" y="17300"/>
                    <a:pt x="1810" y="17300"/>
                  </a:cubicBezTo>
                  <a:lnTo>
                    <a:pt x="26647" y="17300"/>
                  </a:lnTo>
                  <a:cubicBezTo>
                    <a:pt x="27647" y="17300"/>
                    <a:pt x="28456" y="16478"/>
                    <a:pt x="28456" y="15478"/>
                  </a:cubicBezTo>
                  <a:lnTo>
                    <a:pt x="28456" y="1810"/>
                  </a:lnTo>
                  <a:cubicBezTo>
                    <a:pt x="28456" y="810"/>
                    <a:pt x="27647" y="0"/>
                    <a:pt x="26647" y="0"/>
                  </a:cubicBezTo>
                  <a:lnTo>
                    <a:pt x="20967" y="0"/>
                  </a:lnTo>
                  <a:cubicBezTo>
                    <a:pt x="20836" y="0"/>
                    <a:pt x="20729" y="107"/>
                    <a:pt x="20729" y="250"/>
                  </a:cubicBezTo>
                  <a:cubicBezTo>
                    <a:pt x="20729" y="381"/>
                    <a:pt x="20836" y="488"/>
                    <a:pt x="20967" y="488"/>
                  </a:cubicBezTo>
                  <a:lnTo>
                    <a:pt x="26647" y="488"/>
                  </a:lnTo>
                  <a:cubicBezTo>
                    <a:pt x="27385" y="488"/>
                    <a:pt x="27968" y="1084"/>
                    <a:pt x="27968" y="1810"/>
                  </a:cubicBezTo>
                  <a:lnTo>
                    <a:pt x="27968" y="15478"/>
                  </a:lnTo>
                  <a:cubicBezTo>
                    <a:pt x="27968" y="16217"/>
                    <a:pt x="27385" y="16800"/>
                    <a:pt x="26647" y="16800"/>
                  </a:cubicBezTo>
                  <a:lnTo>
                    <a:pt x="1810" y="16800"/>
                  </a:lnTo>
                  <a:cubicBezTo>
                    <a:pt x="1084" y="16800"/>
                    <a:pt x="489" y="16217"/>
                    <a:pt x="489" y="15478"/>
                  </a:cubicBezTo>
                  <a:lnTo>
                    <a:pt x="489" y="1810"/>
                  </a:lnTo>
                  <a:cubicBezTo>
                    <a:pt x="489" y="1084"/>
                    <a:pt x="1084" y="488"/>
                    <a:pt x="1810" y="488"/>
                  </a:cubicBezTo>
                  <a:lnTo>
                    <a:pt x="10097" y="488"/>
                  </a:lnTo>
                  <a:cubicBezTo>
                    <a:pt x="10228" y="488"/>
                    <a:pt x="10335" y="381"/>
                    <a:pt x="10335" y="250"/>
                  </a:cubicBezTo>
                  <a:cubicBezTo>
                    <a:pt x="10335" y="107"/>
                    <a:pt x="10228" y="0"/>
                    <a:pt x="10097" y="0"/>
                  </a:cubicBezTo>
                  <a:close/>
                </a:path>
              </a:pathLst>
            </a:custGeom>
            <a:solidFill>
              <a:srgbClr val="FCBD24"/>
            </a:solidFill>
            <a:ln>
              <a:noFill/>
            </a:ln>
          </p:spPr>
          <p:txBody>
            <a:bodyPr spcFirstLastPara="1" wrap="square" lIns="121900" tIns="121900" rIns="121900" bIns="121900" anchor="ctr" anchorCtr="0">
              <a:noAutofit/>
            </a:bodyPr>
            <a:lstStyle/>
            <a:p>
              <a:pPr algn="ctr"/>
              <a:r>
                <a:rPr lang="en-US" sz="2400" dirty="0">
                  <a:latin typeface="Product Sans Thin" panose="020B0203030502040203"/>
                  <a:ea typeface="Fira Sans Extra Condensed"/>
                  <a:cs typeface="Fira Sans Extra Condensed"/>
                  <a:sym typeface="Fira Sans Extra Condensed"/>
                </a:rPr>
                <a:t>PRELIMINARY REPORT</a:t>
              </a:r>
              <a:endParaRPr sz="2400" dirty="0">
                <a:latin typeface="Product Sans Thin" panose="020B0203030502040203"/>
                <a:ea typeface="Fira Sans Extra Condensed"/>
                <a:cs typeface="Fira Sans Extra Condensed"/>
                <a:sym typeface="Fira Sans Extra Condensed"/>
              </a:endParaRPr>
            </a:p>
          </p:txBody>
        </p:sp>
        <p:sp>
          <p:nvSpPr>
            <p:cNvPr id="1096" name="Google Shape;1096;p26"/>
            <p:cNvSpPr/>
            <p:nvPr/>
          </p:nvSpPr>
          <p:spPr>
            <a:xfrm>
              <a:off x="5501304" y="3215303"/>
              <a:ext cx="14833" cy="328683"/>
            </a:xfrm>
            <a:custGeom>
              <a:avLst/>
              <a:gdLst/>
              <a:ahLst/>
              <a:cxnLst/>
              <a:rect l="l" t="t" r="r" b="b"/>
              <a:pathLst>
                <a:path w="489" h="10836" extrusionOk="0">
                  <a:moveTo>
                    <a:pt x="238" y="1"/>
                  </a:moveTo>
                  <a:cubicBezTo>
                    <a:pt x="107" y="1"/>
                    <a:pt x="0" y="108"/>
                    <a:pt x="0" y="251"/>
                  </a:cubicBezTo>
                  <a:lnTo>
                    <a:pt x="0" y="10597"/>
                  </a:lnTo>
                  <a:cubicBezTo>
                    <a:pt x="0" y="10728"/>
                    <a:pt x="107" y="10835"/>
                    <a:pt x="238" y="10835"/>
                  </a:cubicBezTo>
                  <a:cubicBezTo>
                    <a:pt x="381" y="10835"/>
                    <a:pt x="488" y="10728"/>
                    <a:pt x="488" y="10597"/>
                  </a:cubicBezTo>
                  <a:lnTo>
                    <a:pt x="488" y="251"/>
                  </a:lnTo>
                  <a:cubicBezTo>
                    <a:pt x="488" y="108"/>
                    <a:pt x="381" y="1"/>
                    <a:pt x="238"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097" name="Google Shape;1097;p26"/>
            <p:cNvSpPr txBox="1"/>
            <p:nvPr/>
          </p:nvSpPr>
          <p:spPr>
            <a:xfrm>
              <a:off x="4653812" y="1169382"/>
              <a:ext cx="1454100" cy="534900"/>
            </a:xfrm>
            <a:prstGeom prst="rect">
              <a:avLst/>
            </a:prstGeom>
            <a:noFill/>
            <a:ln>
              <a:noFill/>
            </a:ln>
          </p:spPr>
          <p:txBody>
            <a:bodyPr spcFirstLastPara="1" wrap="square" lIns="121900" tIns="121900" rIns="121900" bIns="121900" anchor="t" anchorCtr="0">
              <a:noAutofit/>
            </a:bodyPr>
            <a:lstStyle/>
            <a:p>
              <a:pPr algn="ctr"/>
              <a:r>
                <a:rPr lang="en-US" sz="2400" dirty="0">
                  <a:latin typeface="Product Sans Thin" panose="020B0203030502040203"/>
                  <a:sym typeface="Roboto"/>
                </a:rPr>
                <a:t>IESBA MEETING</a:t>
              </a:r>
            </a:p>
          </p:txBody>
        </p:sp>
      </p:grpSp>
      <p:grpSp>
        <p:nvGrpSpPr>
          <p:cNvPr id="1098" name="Google Shape;1098;p26"/>
          <p:cNvGrpSpPr/>
          <p:nvPr/>
        </p:nvGrpSpPr>
        <p:grpSpPr>
          <a:xfrm>
            <a:off x="8627994" y="1926590"/>
            <a:ext cx="2103582" cy="3607209"/>
            <a:chOff x="6470997" y="1444942"/>
            <a:chExt cx="1577687" cy="2705407"/>
          </a:xfrm>
        </p:grpSpPr>
        <p:sp>
          <p:nvSpPr>
            <p:cNvPr id="1099" name="Google Shape;1099;p26"/>
            <p:cNvSpPr/>
            <p:nvPr/>
          </p:nvSpPr>
          <p:spPr>
            <a:xfrm>
              <a:off x="6735350" y="3234080"/>
              <a:ext cx="14833" cy="766745"/>
            </a:xfrm>
            <a:custGeom>
              <a:avLst/>
              <a:gdLst/>
              <a:ahLst/>
              <a:cxnLst/>
              <a:rect l="l" t="t" r="r" b="b"/>
              <a:pathLst>
                <a:path w="489" h="25278" extrusionOk="0">
                  <a:moveTo>
                    <a:pt x="0" y="1"/>
                  </a:moveTo>
                  <a:lnTo>
                    <a:pt x="0" y="25278"/>
                  </a:lnTo>
                  <a:lnTo>
                    <a:pt x="489" y="25278"/>
                  </a:lnTo>
                  <a:lnTo>
                    <a:pt x="489" y="1"/>
                  </a:ln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00" name="Google Shape;1100;p26"/>
            <p:cNvSpPr/>
            <p:nvPr/>
          </p:nvSpPr>
          <p:spPr>
            <a:xfrm>
              <a:off x="6663127" y="3991437"/>
              <a:ext cx="158912" cy="158912"/>
            </a:xfrm>
            <a:custGeom>
              <a:avLst/>
              <a:gdLst/>
              <a:ahLst/>
              <a:cxnLst/>
              <a:rect l="l" t="t" r="r" b="b"/>
              <a:pathLst>
                <a:path w="5239" h="5239" extrusionOk="0">
                  <a:moveTo>
                    <a:pt x="2620" y="488"/>
                  </a:moveTo>
                  <a:cubicBezTo>
                    <a:pt x="3798" y="488"/>
                    <a:pt x="4751" y="1453"/>
                    <a:pt x="4751" y="2620"/>
                  </a:cubicBezTo>
                  <a:cubicBezTo>
                    <a:pt x="4751" y="3798"/>
                    <a:pt x="3798" y="4751"/>
                    <a:pt x="2620" y="4751"/>
                  </a:cubicBezTo>
                  <a:cubicBezTo>
                    <a:pt x="1453" y="4751"/>
                    <a:pt x="500" y="3798"/>
                    <a:pt x="500" y="2620"/>
                  </a:cubicBezTo>
                  <a:cubicBezTo>
                    <a:pt x="500" y="1453"/>
                    <a:pt x="1453" y="488"/>
                    <a:pt x="2620" y="488"/>
                  </a:cubicBezTo>
                  <a:close/>
                  <a:moveTo>
                    <a:pt x="2620" y="0"/>
                  </a:moveTo>
                  <a:cubicBezTo>
                    <a:pt x="1179" y="0"/>
                    <a:pt x="0" y="1179"/>
                    <a:pt x="0" y="2620"/>
                  </a:cubicBezTo>
                  <a:cubicBezTo>
                    <a:pt x="0" y="4060"/>
                    <a:pt x="1179" y="5239"/>
                    <a:pt x="2620" y="5239"/>
                  </a:cubicBezTo>
                  <a:cubicBezTo>
                    <a:pt x="4060" y="5239"/>
                    <a:pt x="5239" y="4060"/>
                    <a:pt x="5239" y="2620"/>
                  </a:cubicBezTo>
                  <a:cubicBezTo>
                    <a:pt x="5239" y="1179"/>
                    <a:pt x="4060" y="0"/>
                    <a:pt x="2620" y="0"/>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01" name="Google Shape;1101;p26"/>
            <p:cNvSpPr/>
            <p:nvPr/>
          </p:nvSpPr>
          <p:spPr>
            <a:xfrm>
              <a:off x="6702833" y="4031143"/>
              <a:ext cx="79501" cy="79501"/>
            </a:xfrm>
            <a:custGeom>
              <a:avLst/>
              <a:gdLst/>
              <a:ahLst/>
              <a:cxnLst/>
              <a:rect l="l" t="t" r="r" b="b"/>
              <a:pathLst>
                <a:path w="2621" h="2621" extrusionOk="0">
                  <a:moveTo>
                    <a:pt x="1311" y="1"/>
                  </a:moveTo>
                  <a:cubicBezTo>
                    <a:pt x="584" y="1"/>
                    <a:pt x="1" y="584"/>
                    <a:pt x="1" y="1311"/>
                  </a:cubicBezTo>
                  <a:cubicBezTo>
                    <a:pt x="1" y="2037"/>
                    <a:pt x="584" y="2620"/>
                    <a:pt x="1311" y="2620"/>
                  </a:cubicBezTo>
                  <a:cubicBezTo>
                    <a:pt x="2037" y="2620"/>
                    <a:pt x="2620" y="2037"/>
                    <a:pt x="2620" y="1311"/>
                  </a:cubicBezTo>
                  <a:cubicBezTo>
                    <a:pt x="2620" y="584"/>
                    <a:pt x="2037" y="1"/>
                    <a:pt x="1311"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02" name="Google Shape;1102;p26"/>
            <p:cNvSpPr/>
            <p:nvPr/>
          </p:nvSpPr>
          <p:spPr>
            <a:xfrm>
              <a:off x="7334852" y="2250256"/>
              <a:ext cx="292921" cy="504975"/>
            </a:xfrm>
            <a:custGeom>
              <a:avLst/>
              <a:gdLst/>
              <a:ahLst/>
              <a:cxnLst/>
              <a:rect l="l" t="t" r="r" b="b"/>
              <a:pathLst>
                <a:path w="9657" h="16648" extrusionOk="0">
                  <a:moveTo>
                    <a:pt x="384" y="1"/>
                  </a:moveTo>
                  <a:cubicBezTo>
                    <a:pt x="271" y="1"/>
                    <a:pt x="158" y="56"/>
                    <a:pt x="96" y="157"/>
                  </a:cubicBezTo>
                  <a:cubicBezTo>
                    <a:pt x="1" y="324"/>
                    <a:pt x="48" y="526"/>
                    <a:pt x="203" y="621"/>
                  </a:cubicBezTo>
                  <a:cubicBezTo>
                    <a:pt x="5704" y="4003"/>
                    <a:pt x="8978" y="9861"/>
                    <a:pt x="8978" y="16302"/>
                  </a:cubicBezTo>
                  <a:cubicBezTo>
                    <a:pt x="8978" y="16492"/>
                    <a:pt x="9133" y="16647"/>
                    <a:pt x="9311" y="16647"/>
                  </a:cubicBezTo>
                  <a:cubicBezTo>
                    <a:pt x="9502" y="16647"/>
                    <a:pt x="9657" y="16492"/>
                    <a:pt x="9657" y="16302"/>
                  </a:cubicBezTo>
                  <a:cubicBezTo>
                    <a:pt x="9657" y="9623"/>
                    <a:pt x="6252" y="3550"/>
                    <a:pt x="560" y="50"/>
                  </a:cubicBezTo>
                  <a:cubicBezTo>
                    <a:pt x="506" y="17"/>
                    <a:pt x="445" y="1"/>
                    <a:pt x="384"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03" name="Google Shape;1103;p26"/>
            <p:cNvSpPr/>
            <p:nvPr/>
          </p:nvSpPr>
          <p:spPr>
            <a:xfrm>
              <a:off x="6470997" y="2250256"/>
              <a:ext cx="292891" cy="988900"/>
            </a:xfrm>
            <a:custGeom>
              <a:avLst/>
              <a:gdLst/>
              <a:ahLst/>
              <a:cxnLst/>
              <a:rect l="l" t="t" r="r" b="b"/>
              <a:pathLst>
                <a:path w="9656" h="32602" extrusionOk="0">
                  <a:moveTo>
                    <a:pt x="9272" y="1"/>
                  </a:moveTo>
                  <a:cubicBezTo>
                    <a:pt x="9212" y="1"/>
                    <a:pt x="9150" y="17"/>
                    <a:pt x="9096" y="50"/>
                  </a:cubicBezTo>
                  <a:cubicBezTo>
                    <a:pt x="3393" y="3550"/>
                    <a:pt x="0" y="9623"/>
                    <a:pt x="0" y="16302"/>
                  </a:cubicBezTo>
                  <a:cubicBezTo>
                    <a:pt x="0" y="22981"/>
                    <a:pt x="3393" y="29053"/>
                    <a:pt x="9096" y="32554"/>
                  </a:cubicBezTo>
                  <a:cubicBezTo>
                    <a:pt x="9144" y="32590"/>
                    <a:pt x="9215" y="32602"/>
                    <a:pt x="9275" y="32602"/>
                  </a:cubicBezTo>
                  <a:cubicBezTo>
                    <a:pt x="9382" y="32602"/>
                    <a:pt x="9501" y="32554"/>
                    <a:pt x="9561" y="32447"/>
                  </a:cubicBezTo>
                  <a:cubicBezTo>
                    <a:pt x="9656" y="32292"/>
                    <a:pt x="9608" y="32078"/>
                    <a:pt x="9454" y="31982"/>
                  </a:cubicBezTo>
                  <a:cubicBezTo>
                    <a:pt x="3953" y="28601"/>
                    <a:pt x="679" y="22743"/>
                    <a:pt x="679" y="16302"/>
                  </a:cubicBezTo>
                  <a:cubicBezTo>
                    <a:pt x="679" y="9861"/>
                    <a:pt x="3953" y="4003"/>
                    <a:pt x="9454" y="621"/>
                  </a:cubicBezTo>
                  <a:cubicBezTo>
                    <a:pt x="9608" y="526"/>
                    <a:pt x="9656" y="324"/>
                    <a:pt x="9561" y="157"/>
                  </a:cubicBezTo>
                  <a:cubicBezTo>
                    <a:pt x="9499" y="56"/>
                    <a:pt x="9386" y="1"/>
                    <a:pt x="9272"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04" name="Google Shape;1104;p26"/>
            <p:cNvSpPr/>
            <p:nvPr/>
          </p:nvSpPr>
          <p:spPr>
            <a:xfrm>
              <a:off x="7334852" y="2734615"/>
              <a:ext cx="292921" cy="504551"/>
            </a:xfrm>
            <a:custGeom>
              <a:avLst/>
              <a:gdLst/>
              <a:ahLst/>
              <a:cxnLst/>
              <a:rect l="l" t="t" r="r" b="b"/>
              <a:pathLst>
                <a:path w="9657" h="16634" extrusionOk="0">
                  <a:moveTo>
                    <a:pt x="9311" y="1"/>
                  </a:moveTo>
                  <a:cubicBezTo>
                    <a:pt x="9133" y="1"/>
                    <a:pt x="8978" y="143"/>
                    <a:pt x="8978" y="334"/>
                  </a:cubicBezTo>
                  <a:cubicBezTo>
                    <a:pt x="8978" y="6775"/>
                    <a:pt x="5704" y="12633"/>
                    <a:pt x="203" y="16014"/>
                  </a:cubicBezTo>
                  <a:cubicBezTo>
                    <a:pt x="48" y="16110"/>
                    <a:pt x="1" y="16324"/>
                    <a:pt x="96" y="16479"/>
                  </a:cubicBezTo>
                  <a:cubicBezTo>
                    <a:pt x="167" y="16586"/>
                    <a:pt x="275" y="16634"/>
                    <a:pt x="382" y="16634"/>
                  </a:cubicBezTo>
                  <a:cubicBezTo>
                    <a:pt x="441" y="16634"/>
                    <a:pt x="513" y="16622"/>
                    <a:pt x="560" y="16586"/>
                  </a:cubicBezTo>
                  <a:cubicBezTo>
                    <a:pt x="6252" y="13085"/>
                    <a:pt x="9657" y="7013"/>
                    <a:pt x="9657" y="334"/>
                  </a:cubicBezTo>
                  <a:cubicBezTo>
                    <a:pt x="9657" y="143"/>
                    <a:pt x="9502" y="1"/>
                    <a:pt x="9311"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05" name="Google Shape;1105;p26"/>
            <p:cNvSpPr/>
            <p:nvPr/>
          </p:nvSpPr>
          <p:spPr>
            <a:xfrm>
              <a:off x="6559812" y="2255352"/>
              <a:ext cx="979103" cy="978739"/>
            </a:xfrm>
            <a:custGeom>
              <a:avLst/>
              <a:gdLst/>
              <a:ahLst/>
              <a:cxnLst/>
              <a:rect l="l" t="t" r="r" b="b"/>
              <a:pathLst>
                <a:path w="32279" h="32267" extrusionOk="0">
                  <a:moveTo>
                    <a:pt x="16134" y="334"/>
                  </a:moveTo>
                  <a:cubicBezTo>
                    <a:pt x="24849" y="334"/>
                    <a:pt x="31934" y="7430"/>
                    <a:pt x="31934" y="16134"/>
                  </a:cubicBezTo>
                  <a:cubicBezTo>
                    <a:pt x="31934" y="24849"/>
                    <a:pt x="24849" y="31933"/>
                    <a:pt x="16134" y="31933"/>
                  </a:cubicBezTo>
                  <a:cubicBezTo>
                    <a:pt x="7430" y="31933"/>
                    <a:pt x="346" y="24849"/>
                    <a:pt x="346" y="16134"/>
                  </a:cubicBezTo>
                  <a:cubicBezTo>
                    <a:pt x="346" y="7430"/>
                    <a:pt x="7430" y="334"/>
                    <a:pt x="16134" y="334"/>
                  </a:cubicBezTo>
                  <a:close/>
                  <a:moveTo>
                    <a:pt x="16134" y="1"/>
                  </a:moveTo>
                  <a:cubicBezTo>
                    <a:pt x="7240" y="1"/>
                    <a:pt x="1" y="7240"/>
                    <a:pt x="1" y="16134"/>
                  </a:cubicBezTo>
                  <a:cubicBezTo>
                    <a:pt x="1" y="25028"/>
                    <a:pt x="7240" y="32267"/>
                    <a:pt x="16134" y="32267"/>
                  </a:cubicBezTo>
                  <a:cubicBezTo>
                    <a:pt x="25040" y="32267"/>
                    <a:pt x="32279" y="25028"/>
                    <a:pt x="32279" y="16134"/>
                  </a:cubicBezTo>
                  <a:cubicBezTo>
                    <a:pt x="32279" y="7240"/>
                    <a:pt x="25040" y="1"/>
                    <a:pt x="16134"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06" name="Google Shape;1106;p26"/>
            <p:cNvSpPr/>
            <p:nvPr/>
          </p:nvSpPr>
          <p:spPr>
            <a:xfrm>
              <a:off x="7039074" y="2331943"/>
              <a:ext cx="423290" cy="423290"/>
            </a:xfrm>
            <a:custGeom>
              <a:avLst/>
              <a:gdLst/>
              <a:ahLst/>
              <a:cxnLst/>
              <a:rect l="l" t="t" r="r" b="b"/>
              <a:pathLst>
                <a:path w="13955" h="13955" extrusionOk="0">
                  <a:moveTo>
                    <a:pt x="334" y="0"/>
                  </a:moveTo>
                  <a:cubicBezTo>
                    <a:pt x="155" y="0"/>
                    <a:pt x="1" y="155"/>
                    <a:pt x="1" y="333"/>
                  </a:cubicBezTo>
                  <a:cubicBezTo>
                    <a:pt x="1" y="524"/>
                    <a:pt x="155" y="679"/>
                    <a:pt x="334" y="679"/>
                  </a:cubicBezTo>
                  <a:cubicBezTo>
                    <a:pt x="7466" y="679"/>
                    <a:pt x="13276" y="6477"/>
                    <a:pt x="13276" y="13609"/>
                  </a:cubicBezTo>
                  <a:cubicBezTo>
                    <a:pt x="13276" y="13799"/>
                    <a:pt x="13419" y="13954"/>
                    <a:pt x="13609" y="13954"/>
                  </a:cubicBezTo>
                  <a:cubicBezTo>
                    <a:pt x="13800" y="13954"/>
                    <a:pt x="13955" y="13799"/>
                    <a:pt x="13955" y="13609"/>
                  </a:cubicBezTo>
                  <a:cubicBezTo>
                    <a:pt x="13955" y="6108"/>
                    <a:pt x="7847" y="0"/>
                    <a:pt x="334" y="0"/>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07" name="Google Shape;1107;p26"/>
            <p:cNvSpPr/>
            <p:nvPr/>
          </p:nvSpPr>
          <p:spPr>
            <a:xfrm>
              <a:off x="6604614" y="2698427"/>
              <a:ext cx="398023" cy="471488"/>
            </a:xfrm>
            <a:custGeom>
              <a:avLst/>
              <a:gdLst/>
              <a:ahLst/>
              <a:cxnLst/>
              <a:rect l="l" t="t" r="r" b="b"/>
              <a:pathLst>
                <a:path w="13122" h="15544" extrusionOk="0">
                  <a:moveTo>
                    <a:pt x="1292" y="0"/>
                  </a:moveTo>
                  <a:cubicBezTo>
                    <a:pt x="1128" y="0"/>
                    <a:pt x="975" y="125"/>
                    <a:pt x="953" y="301"/>
                  </a:cubicBezTo>
                  <a:cubicBezTo>
                    <a:pt x="0" y="7742"/>
                    <a:pt x="5275" y="14576"/>
                    <a:pt x="12716" y="15541"/>
                  </a:cubicBezTo>
                  <a:cubicBezTo>
                    <a:pt x="12730" y="15542"/>
                    <a:pt x="12744" y="15543"/>
                    <a:pt x="12758" y="15543"/>
                  </a:cubicBezTo>
                  <a:cubicBezTo>
                    <a:pt x="12920" y="15543"/>
                    <a:pt x="13064" y="15418"/>
                    <a:pt x="13097" y="15243"/>
                  </a:cubicBezTo>
                  <a:cubicBezTo>
                    <a:pt x="13121" y="15064"/>
                    <a:pt x="12990" y="14886"/>
                    <a:pt x="12800" y="14862"/>
                  </a:cubicBezTo>
                  <a:cubicBezTo>
                    <a:pt x="5727" y="13957"/>
                    <a:pt x="715" y="7456"/>
                    <a:pt x="1632" y="384"/>
                  </a:cubicBezTo>
                  <a:cubicBezTo>
                    <a:pt x="1655" y="205"/>
                    <a:pt x="1524" y="27"/>
                    <a:pt x="1334" y="3"/>
                  </a:cubicBezTo>
                  <a:cubicBezTo>
                    <a:pt x="1320" y="1"/>
                    <a:pt x="1306" y="0"/>
                    <a:pt x="1292" y="0"/>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08" name="Google Shape;1108;p26"/>
            <p:cNvSpPr/>
            <p:nvPr/>
          </p:nvSpPr>
          <p:spPr>
            <a:xfrm>
              <a:off x="6715846" y="2411749"/>
              <a:ext cx="666708" cy="667072"/>
            </a:xfrm>
            <a:custGeom>
              <a:avLst/>
              <a:gdLst/>
              <a:ahLst/>
              <a:cxnLst/>
              <a:rect l="l" t="t" r="r" b="b"/>
              <a:pathLst>
                <a:path w="21980" h="21992" extrusionOk="0">
                  <a:moveTo>
                    <a:pt x="10990" y="0"/>
                  </a:moveTo>
                  <a:cubicBezTo>
                    <a:pt x="4930" y="0"/>
                    <a:pt x="0" y="4930"/>
                    <a:pt x="0" y="11002"/>
                  </a:cubicBezTo>
                  <a:cubicBezTo>
                    <a:pt x="0" y="17062"/>
                    <a:pt x="4930" y="21991"/>
                    <a:pt x="10990" y="21991"/>
                  </a:cubicBezTo>
                  <a:cubicBezTo>
                    <a:pt x="17062" y="21991"/>
                    <a:pt x="21979" y="17062"/>
                    <a:pt x="21979" y="11002"/>
                  </a:cubicBezTo>
                  <a:cubicBezTo>
                    <a:pt x="21979" y="4930"/>
                    <a:pt x="17062" y="0"/>
                    <a:pt x="10990" y="0"/>
                  </a:cubicBezTo>
                  <a:close/>
                </a:path>
              </a:pathLst>
            </a:custGeom>
            <a:solidFill>
              <a:srgbClr val="4949E7"/>
            </a:solidFill>
            <a:ln>
              <a:noFill/>
            </a:ln>
          </p:spPr>
          <p:txBody>
            <a:bodyPr spcFirstLastPara="1" wrap="square" lIns="121900" tIns="121900" rIns="121900" bIns="121900" anchor="ctr" anchorCtr="0">
              <a:noAutofit/>
            </a:bodyPr>
            <a:lstStyle/>
            <a:p>
              <a:pPr algn="ctr"/>
              <a:r>
                <a:rPr lang="en" sz="2400" dirty="0">
                  <a:solidFill>
                    <a:srgbClr val="FFFFFF"/>
                  </a:solidFill>
                  <a:latin typeface="Product Sans Thin" panose="020B0203030502040203"/>
                  <a:ea typeface="Fira Sans Extra Condensed"/>
                  <a:cs typeface="Fira Sans Extra Condensed"/>
                  <a:sym typeface="Fira Sans Extra Condensed"/>
                </a:rPr>
                <a:t>Dec 2024</a:t>
              </a:r>
              <a:endParaRPr sz="2400" dirty="0">
                <a:solidFill>
                  <a:srgbClr val="FFFFFF"/>
                </a:solidFill>
                <a:latin typeface="Product Sans Thin" panose="020B0203030502040203"/>
                <a:ea typeface="Fira Sans Extra Condensed"/>
                <a:cs typeface="Fira Sans Extra Condensed"/>
                <a:sym typeface="Fira Sans Extra Condensed"/>
              </a:endParaRPr>
            </a:p>
          </p:txBody>
        </p:sp>
        <p:sp>
          <p:nvSpPr>
            <p:cNvPr id="1109" name="Google Shape;1109;p26"/>
            <p:cNvSpPr/>
            <p:nvPr/>
          </p:nvSpPr>
          <p:spPr>
            <a:xfrm>
              <a:off x="6978044" y="1882649"/>
              <a:ext cx="158942" cy="158942"/>
            </a:xfrm>
            <a:custGeom>
              <a:avLst/>
              <a:gdLst/>
              <a:ahLst/>
              <a:cxnLst/>
              <a:rect l="l" t="t" r="r" b="b"/>
              <a:pathLst>
                <a:path w="5240" h="5240" extrusionOk="0">
                  <a:moveTo>
                    <a:pt x="2620" y="501"/>
                  </a:moveTo>
                  <a:cubicBezTo>
                    <a:pt x="3787" y="501"/>
                    <a:pt x="4739" y="1453"/>
                    <a:pt x="4739" y="2620"/>
                  </a:cubicBezTo>
                  <a:cubicBezTo>
                    <a:pt x="4739" y="3799"/>
                    <a:pt x="3787" y="4751"/>
                    <a:pt x="2620" y="4751"/>
                  </a:cubicBezTo>
                  <a:cubicBezTo>
                    <a:pt x="1441" y="4751"/>
                    <a:pt x="489" y="3799"/>
                    <a:pt x="489" y="2620"/>
                  </a:cubicBezTo>
                  <a:cubicBezTo>
                    <a:pt x="489" y="1453"/>
                    <a:pt x="1441" y="501"/>
                    <a:pt x="2620" y="501"/>
                  </a:cubicBezTo>
                  <a:close/>
                  <a:moveTo>
                    <a:pt x="2620" y="1"/>
                  </a:moveTo>
                  <a:cubicBezTo>
                    <a:pt x="1167" y="1"/>
                    <a:pt x="0" y="1179"/>
                    <a:pt x="0" y="2620"/>
                  </a:cubicBezTo>
                  <a:cubicBezTo>
                    <a:pt x="0" y="4061"/>
                    <a:pt x="1167" y="5239"/>
                    <a:pt x="2620" y="5239"/>
                  </a:cubicBezTo>
                  <a:cubicBezTo>
                    <a:pt x="4060" y="5239"/>
                    <a:pt x="5239" y="4061"/>
                    <a:pt x="5239" y="2620"/>
                  </a:cubicBezTo>
                  <a:cubicBezTo>
                    <a:pt x="5239" y="1179"/>
                    <a:pt x="4060" y="1"/>
                    <a:pt x="2620"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10" name="Google Shape;1110;p26"/>
            <p:cNvSpPr/>
            <p:nvPr/>
          </p:nvSpPr>
          <p:spPr>
            <a:xfrm>
              <a:off x="7017781" y="1922385"/>
              <a:ext cx="79471" cy="79471"/>
            </a:xfrm>
            <a:custGeom>
              <a:avLst/>
              <a:gdLst/>
              <a:ahLst/>
              <a:cxnLst/>
              <a:rect l="l" t="t" r="r" b="b"/>
              <a:pathLst>
                <a:path w="2620" h="2620" extrusionOk="0">
                  <a:moveTo>
                    <a:pt x="1310" y="0"/>
                  </a:moveTo>
                  <a:cubicBezTo>
                    <a:pt x="584" y="0"/>
                    <a:pt x="0" y="584"/>
                    <a:pt x="0" y="1310"/>
                  </a:cubicBezTo>
                  <a:cubicBezTo>
                    <a:pt x="0" y="2036"/>
                    <a:pt x="584" y="2620"/>
                    <a:pt x="1310" y="2620"/>
                  </a:cubicBezTo>
                  <a:cubicBezTo>
                    <a:pt x="2024" y="2620"/>
                    <a:pt x="2619" y="2036"/>
                    <a:pt x="2619" y="1310"/>
                  </a:cubicBezTo>
                  <a:cubicBezTo>
                    <a:pt x="2619" y="584"/>
                    <a:pt x="2024" y="0"/>
                    <a:pt x="1310" y="0"/>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11" name="Google Shape;1111;p26"/>
            <p:cNvSpPr/>
            <p:nvPr/>
          </p:nvSpPr>
          <p:spPr>
            <a:xfrm>
              <a:off x="6675744" y="1444942"/>
              <a:ext cx="1328158" cy="524783"/>
            </a:xfrm>
            <a:custGeom>
              <a:avLst/>
              <a:gdLst/>
              <a:ahLst/>
              <a:cxnLst/>
              <a:rect l="l" t="t" r="r" b="b"/>
              <a:pathLst>
                <a:path w="28457" h="17301" extrusionOk="0">
                  <a:moveTo>
                    <a:pt x="1811" y="0"/>
                  </a:moveTo>
                  <a:cubicBezTo>
                    <a:pt x="811" y="0"/>
                    <a:pt x="1" y="822"/>
                    <a:pt x="1" y="1822"/>
                  </a:cubicBezTo>
                  <a:lnTo>
                    <a:pt x="1" y="15490"/>
                  </a:lnTo>
                  <a:cubicBezTo>
                    <a:pt x="1" y="16491"/>
                    <a:pt x="811" y="17300"/>
                    <a:pt x="1811" y="17300"/>
                  </a:cubicBezTo>
                  <a:lnTo>
                    <a:pt x="10097" y="17300"/>
                  </a:lnTo>
                  <a:cubicBezTo>
                    <a:pt x="10228" y="17300"/>
                    <a:pt x="10336" y="17193"/>
                    <a:pt x="10336" y="17050"/>
                  </a:cubicBezTo>
                  <a:cubicBezTo>
                    <a:pt x="10336" y="16919"/>
                    <a:pt x="10228" y="16812"/>
                    <a:pt x="10097" y="16812"/>
                  </a:cubicBezTo>
                  <a:lnTo>
                    <a:pt x="1811" y="16812"/>
                  </a:lnTo>
                  <a:cubicBezTo>
                    <a:pt x="1084" y="16812"/>
                    <a:pt x="489" y="16217"/>
                    <a:pt x="489" y="15490"/>
                  </a:cubicBezTo>
                  <a:lnTo>
                    <a:pt x="489" y="1822"/>
                  </a:lnTo>
                  <a:cubicBezTo>
                    <a:pt x="489" y="1084"/>
                    <a:pt x="1084" y="500"/>
                    <a:pt x="1811" y="500"/>
                  </a:cubicBezTo>
                  <a:lnTo>
                    <a:pt x="26647" y="500"/>
                  </a:lnTo>
                  <a:cubicBezTo>
                    <a:pt x="27373" y="500"/>
                    <a:pt x="27969" y="1084"/>
                    <a:pt x="27969" y="1822"/>
                  </a:cubicBezTo>
                  <a:lnTo>
                    <a:pt x="27969" y="15490"/>
                  </a:lnTo>
                  <a:cubicBezTo>
                    <a:pt x="27969" y="16217"/>
                    <a:pt x="27373" y="16812"/>
                    <a:pt x="26647" y="16812"/>
                  </a:cubicBezTo>
                  <a:lnTo>
                    <a:pt x="20968" y="16812"/>
                  </a:lnTo>
                  <a:cubicBezTo>
                    <a:pt x="20837" y="16812"/>
                    <a:pt x="20730" y="16919"/>
                    <a:pt x="20730" y="17050"/>
                  </a:cubicBezTo>
                  <a:cubicBezTo>
                    <a:pt x="20730" y="17193"/>
                    <a:pt x="20837" y="17300"/>
                    <a:pt x="20968" y="17300"/>
                  </a:cubicBezTo>
                  <a:lnTo>
                    <a:pt x="26647" y="17300"/>
                  </a:lnTo>
                  <a:cubicBezTo>
                    <a:pt x="27647" y="17300"/>
                    <a:pt x="28457" y="16491"/>
                    <a:pt x="28457" y="15490"/>
                  </a:cubicBezTo>
                  <a:lnTo>
                    <a:pt x="28457" y="1822"/>
                  </a:lnTo>
                  <a:cubicBezTo>
                    <a:pt x="28457" y="822"/>
                    <a:pt x="27647" y="0"/>
                    <a:pt x="26647" y="0"/>
                  </a:cubicBezTo>
                  <a:close/>
                </a:path>
              </a:pathLst>
            </a:custGeom>
            <a:solidFill>
              <a:srgbClr val="4949E7"/>
            </a:solidFill>
            <a:ln>
              <a:noFill/>
            </a:ln>
          </p:spPr>
          <p:txBody>
            <a:bodyPr spcFirstLastPara="1" wrap="square" lIns="121900" tIns="121900" rIns="121900" bIns="121900" anchor="ctr" anchorCtr="0">
              <a:noAutofit/>
            </a:bodyPr>
            <a:lstStyle/>
            <a:p>
              <a:pPr algn="ctr"/>
              <a:r>
                <a:rPr lang="en-US" sz="2400" dirty="0">
                  <a:latin typeface="Product Sans Thin" panose="020B0203030502040203"/>
                  <a:sym typeface="Roboto"/>
                </a:rPr>
                <a:t>IESBA MEETING</a:t>
              </a:r>
            </a:p>
          </p:txBody>
        </p:sp>
        <p:sp>
          <p:nvSpPr>
            <p:cNvPr id="1112" name="Google Shape;1112;p26"/>
            <p:cNvSpPr/>
            <p:nvPr/>
          </p:nvSpPr>
          <p:spPr>
            <a:xfrm>
              <a:off x="7369887" y="1954872"/>
              <a:ext cx="15197" cy="328683"/>
            </a:xfrm>
            <a:custGeom>
              <a:avLst/>
              <a:gdLst/>
              <a:ahLst/>
              <a:cxnLst/>
              <a:rect l="l" t="t" r="r" b="b"/>
              <a:pathLst>
                <a:path w="501" h="10836" extrusionOk="0">
                  <a:moveTo>
                    <a:pt x="251" y="1"/>
                  </a:moveTo>
                  <a:cubicBezTo>
                    <a:pt x="120" y="1"/>
                    <a:pt x="1" y="108"/>
                    <a:pt x="1" y="239"/>
                  </a:cubicBezTo>
                  <a:lnTo>
                    <a:pt x="1" y="10586"/>
                  </a:lnTo>
                  <a:cubicBezTo>
                    <a:pt x="1" y="10728"/>
                    <a:pt x="120" y="10836"/>
                    <a:pt x="251" y="10836"/>
                  </a:cubicBezTo>
                  <a:cubicBezTo>
                    <a:pt x="382" y="10836"/>
                    <a:pt x="501" y="10728"/>
                    <a:pt x="501" y="10586"/>
                  </a:cubicBezTo>
                  <a:lnTo>
                    <a:pt x="501" y="239"/>
                  </a:lnTo>
                  <a:cubicBezTo>
                    <a:pt x="501" y="108"/>
                    <a:pt x="382" y="1"/>
                    <a:pt x="251"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dirty="0">
                <a:latin typeface="Product Sans Thin" panose="020B0203030502040203"/>
                <a:ea typeface="Fira Sans Extra Condensed"/>
                <a:cs typeface="Fira Sans Extra Condensed"/>
                <a:sym typeface="Fira Sans Extra Condensed"/>
              </a:endParaRPr>
            </a:p>
          </p:txBody>
        </p:sp>
        <p:sp>
          <p:nvSpPr>
            <p:cNvPr id="1113" name="Google Shape;1113;p26"/>
            <p:cNvSpPr txBox="1"/>
            <p:nvPr/>
          </p:nvSpPr>
          <p:spPr>
            <a:xfrm>
              <a:off x="6594584" y="3405873"/>
              <a:ext cx="1454100" cy="534900"/>
            </a:xfrm>
            <a:prstGeom prst="rect">
              <a:avLst/>
            </a:prstGeom>
            <a:noFill/>
            <a:ln>
              <a:noFill/>
            </a:ln>
          </p:spPr>
          <p:txBody>
            <a:bodyPr spcFirstLastPara="1" wrap="square" lIns="121900" tIns="121900" rIns="121900" bIns="121900" anchor="t" anchorCtr="0">
              <a:noAutofit/>
            </a:bodyPr>
            <a:lstStyle/>
            <a:p>
              <a:pPr algn="ctr"/>
              <a:r>
                <a:rPr lang="en-US" sz="2400" dirty="0">
                  <a:latin typeface="Product Sans Thin" panose="020B0203030502040203"/>
                  <a:sym typeface="Roboto"/>
                </a:rPr>
                <a:t>FINAL REPORT</a:t>
              </a:r>
            </a:p>
          </p:txBody>
        </p:sp>
      </p:grpSp>
      <p:sp>
        <p:nvSpPr>
          <p:cNvPr id="2" name="Arrow: Right 1">
            <a:extLst>
              <a:ext uri="{FF2B5EF4-FFF2-40B4-BE49-F238E27FC236}">
                <a16:creationId xmlns:a16="http://schemas.microsoft.com/office/drawing/2014/main" id="{BB018EE1-370F-3945-1C9B-1D2BA256AD87}"/>
              </a:ext>
            </a:extLst>
          </p:cNvPr>
          <p:cNvSpPr/>
          <p:nvPr/>
        </p:nvSpPr>
        <p:spPr>
          <a:xfrm>
            <a:off x="1329838" y="5789734"/>
            <a:ext cx="8027203" cy="643846"/>
          </a:xfrm>
          <a:prstGeom prst="rightArrow">
            <a:avLst/>
          </a:prstGeom>
          <a:solidFill>
            <a:schemeClr val="bg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C00000"/>
                </a:solidFill>
                <a:latin typeface="Product Sans Thin" panose="020B0203030502040203"/>
              </a:rPr>
              <a:t>OUTREACH</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409462" y="2491561"/>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t>
            </a:r>
            <a:r>
              <a:rPr lang="en-US" sz="3300" dirty="0">
                <a:latin typeface="Product Sans Thin" panose="020B0203030502040203"/>
              </a:rPr>
              <a:t>have any questions or comments</a:t>
            </a:r>
            <a:r>
              <a:rPr kumimoji="0" lang="en-US" sz="3300" i="0" u="none" strike="noStrike" kern="1200" cap="none" spc="0" normalizeH="0" baseline="0" noProof="0" dirty="0">
                <a:ln>
                  <a:noFill/>
                </a:ln>
                <a:effectLst/>
                <a:uLnTx/>
                <a:uFillTx/>
                <a:latin typeface="Product Sans Thin" panose="020B0203030502040203"/>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p:txBody>
      </p:sp>
    </p:spTree>
    <p:extLst>
      <p:ext uri="{BB962C8B-B14F-4D97-AF65-F5344CB8AC3E}">
        <p14:creationId xmlns:p14="http://schemas.microsoft.com/office/powerpoint/2010/main" val="6843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1508739" y="3118225"/>
            <a:ext cx="9064558" cy="1068518"/>
          </a:xfrm>
        </p:spPr>
        <p:txBody>
          <a:bodyPr>
            <a:noAutofit/>
          </a:bodyPr>
          <a:lstStyle/>
          <a:p>
            <a:pPr lvl="2" algn="ctr">
              <a:lnSpc>
                <a:spcPct val="100000"/>
              </a:lnSpc>
              <a:spcBef>
                <a:spcPts val="600"/>
              </a:spcBef>
              <a:spcAft>
                <a:spcPts val="600"/>
              </a:spcAft>
            </a:pPr>
            <a:r>
              <a:rPr lang="en-US" sz="4000" dirty="0">
                <a:solidFill>
                  <a:schemeClr val="tx1"/>
                </a:solidFill>
                <a:latin typeface="Product Sans Thin" panose="020B0203030502040203"/>
              </a:rPr>
              <a:t>EXTERNAL PRESENTATION</a:t>
            </a:r>
            <a:br>
              <a:rPr lang="en-US" sz="4000" dirty="0">
                <a:solidFill>
                  <a:schemeClr val="tx1"/>
                </a:solidFill>
                <a:latin typeface="Product Sans Thin" panose="020B0203030502040203"/>
              </a:rPr>
            </a:br>
            <a:r>
              <a:rPr lang="en-US" sz="4000" dirty="0">
                <a:solidFill>
                  <a:schemeClr val="tx1"/>
                </a:solidFill>
                <a:latin typeface="Product Sans Thin" panose="020B0203030502040203"/>
              </a:rPr>
              <a:t> </a:t>
            </a:r>
            <a:br>
              <a:rPr lang="en-US" sz="4000" dirty="0">
                <a:solidFill>
                  <a:schemeClr val="tx1"/>
                </a:solidFill>
                <a:latin typeface="Product Sans Thin" panose="020B0203030502040203"/>
              </a:rPr>
            </a:br>
            <a:r>
              <a:rPr lang="en-US" sz="4000" dirty="0">
                <a:solidFill>
                  <a:schemeClr val="tx1"/>
                </a:solidFill>
                <a:latin typeface="Product Sans Thin" panose="020B0203030502040203"/>
              </a:rPr>
              <a:t>Jeremy Hirschhorn (Second Commissioner) </a:t>
            </a:r>
            <a:br>
              <a:rPr lang="en-US" sz="4000" dirty="0">
                <a:solidFill>
                  <a:schemeClr val="tx1"/>
                </a:solidFill>
                <a:latin typeface="Product Sans Thin" panose="020B0203030502040203"/>
              </a:rPr>
            </a:br>
            <a:r>
              <a:rPr lang="en-US" sz="4000" dirty="0">
                <a:solidFill>
                  <a:schemeClr val="tx1"/>
                </a:solidFill>
                <a:latin typeface="Product Sans Thin" panose="020B0203030502040203"/>
              </a:rPr>
              <a:t>Rebecca Saint, (Deputy Commissioner) </a:t>
            </a:r>
            <a:br>
              <a:rPr lang="en-US" sz="4000" dirty="0">
                <a:solidFill>
                  <a:schemeClr val="tx1"/>
                </a:solidFill>
                <a:latin typeface="Product Sans Thin" panose="020B0203030502040203"/>
              </a:rPr>
            </a:br>
            <a:r>
              <a:rPr lang="en-US" sz="4000" dirty="0">
                <a:solidFill>
                  <a:schemeClr val="tx1"/>
                </a:solidFill>
                <a:latin typeface="Product Sans Thin" panose="020B0203030502040203"/>
              </a:rPr>
              <a:t>Australian Tax Office</a:t>
            </a:r>
            <a:br>
              <a:rPr lang="en-US" sz="4000" dirty="0">
                <a:solidFill>
                  <a:schemeClr val="tx1"/>
                </a:solidFill>
                <a:latin typeface="Product Sans Thin" panose="020B0203030502040203"/>
              </a:rPr>
            </a:br>
            <a:endParaRPr lang="en-US" sz="4000" dirty="0">
              <a:latin typeface="Product Sans Thin" panose="020B0203030502040203"/>
            </a:endParaRP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76</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174822387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5266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4B5262-2B98-DD4D-6F65-C5FB8D37E2C7}"/>
              </a:ext>
            </a:extLst>
          </p:cNvPr>
          <p:cNvSpPr>
            <a:spLocks noGrp="1"/>
          </p:cNvSpPr>
          <p:nvPr>
            <p:ph idx="1"/>
          </p:nvPr>
        </p:nvSpPr>
        <p:spPr>
          <a:xfrm>
            <a:off x="838200" y="447040"/>
            <a:ext cx="10469880" cy="5729923"/>
          </a:xfrm>
          <a:scene3d>
            <a:camera prst="perspectiveRelaxedModerately"/>
            <a:lightRig rig="threePt" dir="t"/>
          </a:scene3d>
        </p:spPr>
        <p:txBody>
          <a:bodyPr>
            <a:normAutofit fontScale="92500" lnSpcReduction="10000"/>
          </a:bodyPr>
          <a:lstStyle/>
          <a:p>
            <a:pPr marL="0" marR="0" lvl="0" indent="0" algn="ctr" defTabSz="914400" rtl="0" eaLnBrk="1" fontAlgn="auto" latinLnBrk="0" hangingPunct="1">
              <a:lnSpc>
                <a:spcPct val="107000"/>
              </a:lnSpc>
              <a:spcBef>
                <a:spcPts val="1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In a universe far, far away, </a:t>
            </a:r>
            <a:b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b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where the financial order teeters on the brink, </a:t>
            </a:r>
            <a:b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b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a new hope emerges.</a:t>
            </a:r>
          </a:p>
          <a:p>
            <a:pPr marL="0" marR="0" lvl="0" indent="0" algn="ctr" defTabSz="914400" rtl="0" eaLnBrk="1" fontAlgn="auto" latinLnBrk="0" hangingPunct="1">
              <a:lnSpc>
                <a:spcPct val="107000"/>
              </a:lnSpc>
              <a:spcBef>
                <a:spcPts val="1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 </a:t>
            </a:r>
          </a:p>
          <a:p>
            <a:pPr marL="0" marR="0" lvl="0" indent="0" algn="ctr" defTabSz="914400" rtl="0" eaLnBrk="1" fontAlgn="auto" latinLnBrk="0" hangingPunct="1">
              <a:lnSpc>
                <a:spcPct val="107000"/>
              </a:lnSpc>
              <a:spcBef>
                <a:spcPts val="1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The Ethical Alliance. </a:t>
            </a:r>
            <a:b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b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A group of accountants sworn to uphold the integrity of the cosmos, battles the shadowy forces of fiscal irresponsibility. </a:t>
            </a:r>
            <a:b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br>
            <a:endPar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7000"/>
              </a:lnSpc>
              <a:spcBef>
                <a:spcPts val="1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As the guardians of </a:t>
            </a:r>
            <a:r>
              <a:rPr kumimoji="0" lang="en-US" sz="2800" b="1"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governance</a:t>
            </a: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 </a:t>
            </a:r>
            <a:b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b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they navigate the treacherous realms of compliance and regulation, </a:t>
            </a:r>
            <a:b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b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wielding their </a:t>
            </a:r>
            <a:r>
              <a:rPr kumimoji="0" lang="en-US" sz="2800" b="1"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culture</a:t>
            </a: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 and calculators like lightsabers </a:t>
            </a:r>
            <a:b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br>
            <a:r>
              <a:rPr kumimoji="0" lang="en-US"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rPr>
              <a:t>against the dark side of accounting.</a:t>
            </a:r>
            <a:endParaRPr kumimoji="0" lang="en-ZA" sz="2800" b="0" i="0" u="none" strike="noStrike" kern="1200" cap="none" spc="0" normalizeH="0" baseline="0" noProof="0" dirty="0">
              <a:ln>
                <a:noFill/>
              </a:ln>
              <a:solidFill>
                <a:srgbClr val="FFFF00"/>
              </a:solidFill>
              <a:effectLst/>
              <a:highlight>
                <a:srgbClr val="000000"/>
              </a:highlight>
              <a:uLnTx/>
              <a:uFillTx/>
              <a:latin typeface="Arial Nova" panose="020B0504020202020204" pitchFamily="34" charset="0"/>
              <a:ea typeface="Calibri" panose="020F0502020204030204" pitchFamily="34" charset="0"/>
              <a:cs typeface="Times New Roman" panose="02020603050405020304" pitchFamily="18" charset="0"/>
            </a:endParaRPr>
          </a:p>
          <a:p>
            <a:endParaRPr lang="en-ZA" dirty="0"/>
          </a:p>
        </p:txBody>
      </p:sp>
    </p:spTree>
    <p:extLst>
      <p:ext uri="{BB962C8B-B14F-4D97-AF65-F5344CB8AC3E}">
        <p14:creationId xmlns:p14="http://schemas.microsoft.com/office/powerpoint/2010/main" val="3661654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0A4D1-BC9A-2E28-C637-D8D1A00CC74E}"/>
              </a:ext>
            </a:extLst>
          </p:cNvPr>
          <p:cNvSpPr>
            <a:spLocks noGrp="1"/>
          </p:cNvSpPr>
          <p:nvPr>
            <p:ph type="title"/>
          </p:nvPr>
        </p:nvSpPr>
        <p:spPr/>
        <p:txBody>
          <a:bodyPr/>
          <a:lstStyle/>
          <a:p>
            <a:endParaRPr lang="en-ZA"/>
          </a:p>
        </p:txBody>
      </p:sp>
      <p:sp>
        <p:nvSpPr>
          <p:cNvPr id="3" name="Content Placeholder 2">
            <a:extLst>
              <a:ext uri="{FF2B5EF4-FFF2-40B4-BE49-F238E27FC236}">
                <a16:creationId xmlns:a16="http://schemas.microsoft.com/office/drawing/2014/main" id="{FA4115FE-D5AD-E0BF-B159-C6F0C3FEA6CA}"/>
              </a:ext>
            </a:extLst>
          </p:cNvPr>
          <p:cNvSpPr>
            <a:spLocks noGrp="1"/>
          </p:cNvSpPr>
          <p:nvPr>
            <p:ph idx="1"/>
          </p:nvPr>
        </p:nvSpPr>
        <p:spPr/>
        <p:txBody>
          <a:bodyPr/>
          <a:lstStyle/>
          <a:p>
            <a:pPr>
              <a:lnSpc>
                <a:spcPct val="107000"/>
              </a:lnSpc>
              <a:spcAft>
                <a:spcPts val="800"/>
              </a:spcAft>
            </a:pPr>
            <a:r>
              <a:rPr lang="en-US" sz="1800" dirty="0">
                <a:effectLst/>
                <a:latin typeface="Arial Nova" panose="020B0504020202020204" pitchFamily="34" charset="0"/>
                <a:ea typeface="Calibri" panose="020F0502020204030204" pitchFamily="34" charset="0"/>
                <a:cs typeface="Times New Roman" panose="02020603050405020304" pitchFamily="18" charset="0"/>
              </a:rPr>
              <a:t>[Luke: Master Yoda, in the realm of ledgers and credits, what truth about ethics stands firm and forever?</a:t>
            </a:r>
            <a:endParaRPr lang="en-ZA" sz="1800" dirty="0">
              <a:effectLst/>
              <a:latin typeface="Arial Nova" panose="020B05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effectLst/>
                <a:latin typeface="Arial Nova" panose="020B0504020202020204" pitchFamily="34" charset="0"/>
                <a:ea typeface="Calibri" panose="020F0502020204030204" pitchFamily="34" charset="0"/>
                <a:cs typeface="Times New Roman" panose="02020603050405020304" pitchFamily="18" charset="0"/>
              </a:rPr>
              <a:t>Yoda’s response: Solved, most ethical dilemmas of accountants have been. Yes, hmmm.]</a:t>
            </a:r>
            <a:endParaRPr lang="en-ZA" sz="1800" dirty="0">
              <a:effectLst/>
              <a:latin typeface="Arial Nova" panose="020B0504020202020204" pitchFamily="34" charset="0"/>
              <a:ea typeface="Calibri" panose="020F0502020204030204" pitchFamily="34" charset="0"/>
              <a:cs typeface="Times New Roman" panose="02020603050405020304" pitchFamily="18" charset="0"/>
            </a:endParaRPr>
          </a:p>
          <a:p>
            <a:endParaRPr lang="en-ZA" dirty="0"/>
          </a:p>
        </p:txBody>
      </p:sp>
      <p:pic>
        <p:nvPicPr>
          <p:cNvPr id="4" name="Picture 3">
            <a:extLst>
              <a:ext uri="{FF2B5EF4-FFF2-40B4-BE49-F238E27FC236}">
                <a16:creationId xmlns:a16="http://schemas.microsoft.com/office/drawing/2014/main" id="{36D4D67C-19FE-4A4D-86B9-8A6AE81A33A8}"/>
              </a:ext>
            </a:extLst>
          </p:cNvPr>
          <p:cNvPicPr>
            <a:picLocks noChangeAspect="1"/>
          </p:cNvPicPr>
          <p:nvPr/>
        </p:nvPicPr>
        <p:blipFill rotWithShape="1">
          <a:blip r:embed="rId2"/>
          <a:srcRect b="43750"/>
          <a:stretch/>
        </p:blipFill>
        <p:spPr>
          <a:xfrm>
            <a:off x="0" y="0"/>
            <a:ext cx="12192000" cy="6858000"/>
          </a:xfrm>
          <a:prstGeom prst="rect">
            <a:avLst/>
          </a:prstGeom>
        </p:spPr>
      </p:pic>
      <p:sp>
        <p:nvSpPr>
          <p:cNvPr id="5" name="TextBox 4">
            <a:extLst>
              <a:ext uri="{FF2B5EF4-FFF2-40B4-BE49-F238E27FC236}">
                <a16:creationId xmlns:a16="http://schemas.microsoft.com/office/drawing/2014/main" id="{A77CC0F4-F689-1A55-02C5-825E94648182}"/>
              </a:ext>
            </a:extLst>
          </p:cNvPr>
          <p:cNvSpPr txBox="1"/>
          <p:nvPr/>
        </p:nvSpPr>
        <p:spPr>
          <a:xfrm>
            <a:off x="411480" y="605790"/>
            <a:ext cx="3749040" cy="38164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00"/>
                </a:solidFill>
                <a:effectLst/>
                <a:uLnTx/>
                <a:uFillTx/>
                <a:latin typeface="Aptos Black" panose="020F0502020204030204" pitchFamily="34" charset="0"/>
                <a:ea typeface="Calibri" panose="020F0502020204030204" pitchFamily="34" charset="0"/>
                <a:cs typeface="Times New Roman" panose="02020603050405020304" pitchFamily="18" charset="0"/>
              </a:rPr>
              <a:t>Master Yoda, in the world of ledgers and credits, what truth about ethics stands firm and forever?</a:t>
            </a:r>
            <a:endParaRPr kumimoji="0" lang="en-ZA" sz="3200" b="0" i="0" u="none" strike="noStrike" kern="1200" cap="none" spc="0" normalizeH="0" baseline="0" noProof="0" dirty="0">
              <a:ln>
                <a:noFill/>
              </a:ln>
              <a:solidFill>
                <a:srgbClr val="FFFF00"/>
              </a:solidFill>
              <a:effectLst/>
              <a:uLnTx/>
              <a:uFillTx/>
              <a:latin typeface="Aptos Black"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9A49C731-7974-86F1-5A17-1DD4B39786B4}"/>
              </a:ext>
            </a:extLst>
          </p:cNvPr>
          <p:cNvSpPr txBox="1"/>
          <p:nvPr/>
        </p:nvSpPr>
        <p:spPr>
          <a:xfrm>
            <a:off x="7821930" y="4455378"/>
            <a:ext cx="4061460" cy="2062103"/>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00"/>
                </a:solidFill>
                <a:effectLst/>
                <a:uLnTx/>
                <a:uFillTx/>
                <a:latin typeface="Aptos Black" panose="020B0004020202020204" pitchFamily="34" charset="0"/>
                <a:ea typeface="Calibri" panose="020F0502020204030204" pitchFamily="34" charset="0"/>
                <a:cs typeface="Times New Roman" panose="02020603050405020304" pitchFamily="18" charset="0"/>
              </a:rPr>
              <a:t>Solved, most ethical dilemmas of accountants have been. Yes, hmmm</a:t>
            </a:r>
            <a:r>
              <a:rPr kumimoji="0" lang="en-US" sz="3200" b="0" i="0" u="none" strike="noStrike" kern="1200" cap="none" spc="0" normalizeH="0" baseline="0" noProof="0" dirty="0">
                <a:ln>
                  <a:noFill/>
                </a:ln>
                <a:solidFill>
                  <a:prstClr val="black"/>
                </a:solidFill>
                <a:effectLst/>
                <a:uLnTx/>
                <a:uFillTx/>
                <a:latin typeface="Arial Nova" panose="020B0504020202020204" pitchFamily="34" charset="0"/>
                <a:ea typeface="Calibri" panose="020F0502020204030204" pitchFamily="34" charset="0"/>
                <a:cs typeface="Times New Roman" panose="02020603050405020304" pitchFamily="18" charset="0"/>
              </a:rPr>
              <a:t>.</a:t>
            </a:r>
            <a:endParaRPr kumimoji="0" lang="en-ZA"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Speech Bubble: Oval 7">
            <a:extLst>
              <a:ext uri="{FF2B5EF4-FFF2-40B4-BE49-F238E27FC236}">
                <a16:creationId xmlns:a16="http://schemas.microsoft.com/office/drawing/2014/main" id="{1B6A4BF3-5D1D-F365-3C51-2F899254E996}"/>
              </a:ext>
            </a:extLst>
          </p:cNvPr>
          <p:cNvSpPr/>
          <p:nvPr/>
        </p:nvSpPr>
        <p:spPr>
          <a:xfrm>
            <a:off x="7821930" y="4001294"/>
            <a:ext cx="4370070" cy="2856706"/>
          </a:xfrm>
          <a:prstGeom prst="wedgeEllipseCallout">
            <a:avLst>
              <a:gd name="adj1" fmla="val -76485"/>
              <a:gd name="adj2" fmla="val -58082"/>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5990099"/>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22.jpeg"/></Relationships>
</file>

<file path=ppt/theme/theme1.xml><?xml version="1.0" encoding="utf-8"?>
<a:theme xmlns:a="http://schemas.openxmlformats.org/drawingml/2006/main" name="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ESBA_Powerpoint_template_GREEN RIBBON_WIDESCREEN" id="{97502708-9843-4C1B-BCA0-FFB288AF1A20}" vid="{C211E3E3-D26C-42E5-AA10-D3816BA2BE4E}"/>
    </a:ext>
  </a:extLst>
</a:theme>
</file>

<file path=ppt/theme/theme2.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4.xml><?xml version="1.0" encoding="utf-8"?>
<a:theme xmlns:a="http://schemas.openxmlformats.org/drawingml/2006/main" name="Office Theme">
  <a:themeElements>
    <a:clrScheme name="FRC interim">
      <a:dk1>
        <a:sysClr val="windowText" lastClr="000000"/>
      </a:dk1>
      <a:lt1>
        <a:sysClr val="window" lastClr="FFFFFF"/>
      </a:lt1>
      <a:dk2>
        <a:srgbClr val="DAA900"/>
      </a:dk2>
      <a:lt2>
        <a:srgbClr val="6ABF4B"/>
      </a:lt2>
      <a:accent1>
        <a:srgbClr val="1E60A1"/>
      </a:accent1>
      <a:accent2>
        <a:srgbClr val="0097CE"/>
      </a:accent2>
      <a:accent3>
        <a:srgbClr val="87B3F4"/>
      </a:accent3>
      <a:accent4>
        <a:srgbClr val="5BA4AF"/>
      </a:accent4>
      <a:accent5>
        <a:srgbClr val="00827E"/>
      </a:accent5>
      <a:accent6>
        <a:srgbClr val="1ECAD3"/>
      </a:accent6>
      <a:hlink>
        <a:srgbClr val="6ABF4B"/>
      </a:hlink>
      <a:folHlink>
        <a:srgbClr val="DAA900"/>
      </a:folHlink>
    </a:clrScheme>
    <a:fontScheme name="FRC">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RC Wide-screen PowerPoint.pptx" id="{D3D79B26-AC9A-4C62-8221-D7DA1CFD7907}" vid="{90B06B90-D1E6-454A-9CE9-5A5D3817C920}"/>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RBA - Cross-border Assistance - 2011-06">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7AC977F055F784FA9DE5D6A62E8627D" ma:contentTypeVersion="2" ma:contentTypeDescription="Create a new document." ma:contentTypeScope="" ma:versionID="82e10af095685be282048c37635c7c48">
  <xsd:schema xmlns:xsd="http://www.w3.org/2001/XMLSchema" xmlns:xs="http://www.w3.org/2001/XMLSchema" xmlns:p="http://schemas.microsoft.com/office/2006/metadata/properties" xmlns:ns2="64403f3c-77de-490b-830d-51f3f97e03ad" targetNamespace="http://schemas.microsoft.com/office/2006/metadata/properties" ma:root="true" ma:fieldsID="f7fb126bbb6abb75773607c553983ba4" ns2:_="">
    <xsd:import namespace="64403f3c-77de-490b-830d-51f3f97e03ad"/>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403f3c-77de-490b-830d-51f3f97e03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C5EADB0-8FB2-40E2-9ABB-43BB2B2DDB61}">
  <ds:schemaRefs>
    <ds:schemaRef ds:uri="http://schemas.microsoft.com/office/2006/documentManagement/types"/>
    <ds:schemaRef ds:uri="http://schemas.microsoft.com/office/infopath/2007/PartnerControls"/>
    <ds:schemaRef ds:uri="http://schemas.openxmlformats.org/package/2006/metadata/core-properties"/>
    <ds:schemaRef ds:uri="http://purl.org/dc/dcmitype/"/>
    <ds:schemaRef ds:uri="http://www.w3.org/XML/1998/namespace"/>
    <ds:schemaRef ds:uri="http://purl.org/dc/elements/1.1/"/>
    <ds:schemaRef ds:uri="http://schemas.microsoft.com/office/2006/metadata/properties"/>
    <ds:schemaRef ds:uri="64403f3c-77de-490b-830d-51f3f97e03ad"/>
    <ds:schemaRef ds:uri="http://purl.org/dc/terms/"/>
  </ds:schemaRefs>
</ds:datastoreItem>
</file>

<file path=customXml/itemProps2.xml><?xml version="1.0" encoding="utf-8"?>
<ds:datastoreItem xmlns:ds="http://schemas.openxmlformats.org/officeDocument/2006/customXml" ds:itemID="{D9DFC926-1455-4C0A-9113-2DD50430A351}">
  <ds:schemaRefs>
    <ds:schemaRef ds:uri="http://schemas.microsoft.com/sharepoint/v3/contenttype/forms"/>
  </ds:schemaRefs>
</ds:datastoreItem>
</file>

<file path=customXml/itemProps3.xml><?xml version="1.0" encoding="utf-8"?>
<ds:datastoreItem xmlns:ds="http://schemas.openxmlformats.org/officeDocument/2006/customXml" ds:itemID="{F782BA2F-4666-4D90-9859-85AD64E55AA9}">
  <ds:schemaRefs>
    <ds:schemaRef ds:uri="64403f3c-77de-490b-830d-51f3f97e03a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6335</TotalTime>
  <Words>4662</Words>
  <Application>Microsoft Office PowerPoint</Application>
  <PresentationFormat>Widescreen</PresentationFormat>
  <Paragraphs>558</Paragraphs>
  <Slides>77</Slides>
  <Notes>43</Notes>
  <HiddenSlides>2</HiddenSlides>
  <MMClips>0</MMClips>
  <ScaleCrop>false</ScaleCrop>
  <HeadingPairs>
    <vt:vector size="6" baseType="variant">
      <vt:variant>
        <vt:lpstr>Fonts Used</vt:lpstr>
      </vt:variant>
      <vt:variant>
        <vt:i4>21</vt:i4>
      </vt:variant>
      <vt:variant>
        <vt:lpstr>Theme</vt:lpstr>
      </vt:variant>
      <vt:variant>
        <vt:i4>7</vt:i4>
      </vt:variant>
      <vt:variant>
        <vt:lpstr>Slide Titles</vt:lpstr>
      </vt:variant>
      <vt:variant>
        <vt:i4>77</vt:i4>
      </vt:variant>
    </vt:vector>
  </HeadingPairs>
  <TitlesOfParts>
    <vt:vector size="105" baseType="lpstr">
      <vt:lpstr>Meiryo</vt:lpstr>
      <vt:lpstr>Aptos Black</vt:lpstr>
      <vt:lpstr>Arial</vt:lpstr>
      <vt:lpstr>Arial Narrow</vt:lpstr>
      <vt:lpstr>Arial Nova</vt:lpstr>
      <vt:lpstr>Bauer Bodoni Std</vt:lpstr>
      <vt:lpstr>BrutalTypeW00-Bold</vt:lpstr>
      <vt:lpstr>BrutalTypeW00-ExtraLight</vt:lpstr>
      <vt:lpstr>BrutalTypeW00-Light</vt:lpstr>
      <vt:lpstr>Calibri</vt:lpstr>
      <vt:lpstr>Calibri Light</vt:lpstr>
      <vt:lpstr>Courier New</vt:lpstr>
      <vt:lpstr>Gotham Book</vt:lpstr>
      <vt:lpstr>Noto Sans</vt:lpstr>
      <vt:lpstr>Product Sans Light</vt:lpstr>
      <vt:lpstr>Product Sans Thin</vt:lpstr>
      <vt:lpstr>Segoe UI</vt:lpstr>
      <vt:lpstr>Segoe UI Semibold</vt:lpstr>
      <vt:lpstr>System Font Regular</vt:lpstr>
      <vt:lpstr>Tw Cen MT</vt:lpstr>
      <vt:lpstr>Wingdings</vt:lpstr>
      <vt:lpstr>IESBA_Powerpoint_template_GREEN RIBBON_WIDESCREEN</vt:lpstr>
      <vt:lpstr>1_Custom Design</vt:lpstr>
      <vt:lpstr>Circuit</vt:lpstr>
      <vt:lpstr>Office Theme</vt:lpstr>
      <vt:lpstr>1_Office Theme</vt:lpstr>
      <vt:lpstr>2_Office Theme</vt:lpstr>
      <vt:lpstr>IRBA - Cross-border Assistance - 2011-06</vt:lpstr>
      <vt:lpstr>PowerPoint Presentation</vt:lpstr>
      <vt:lpstr>Composition</vt:lpstr>
      <vt:lpstr>AGENDA</vt:lpstr>
      <vt:lpstr>EXTERNAL PRESENTATION Imran Vanker Director of Standards - Independent Regulatory Board for Auditors (IRBA), Chairman of the Independent Audit Committee of the United Nations </vt:lpstr>
      <vt:lpstr>IESBA Board Meeting March 2024</vt:lpstr>
      <vt:lpstr>PowerPoint Presentation</vt:lpstr>
      <vt:lpstr>PowerPoint Presentation</vt:lpstr>
      <vt:lpstr>PowerPoint Presentation</vt:lpstr>
      <vt:lpstr>PowerPoint Presentation</vt:lpstr>
      <vt:lpstr>PowerPoint Presentation</vt:lpstr>
      <vt:lpstr>PowerPoint Presentation</vt:lpstr>
      <vt:lpstr>The accountancy profession in South Africa</vt:lpstr>
      <vt:lpstr>The SA economy</vt:lpstr>
      <vt:lpstr> </vt:lpstr>
      <vt:lpstr>PowerPoint Presentation</vt:lpstr>
      <vt:lpstr>PowerPoint Presentation</vt:lpstr>
      <vt:lpstr>Questions for your next standard setting meeting?</vt:lpstr>
      <vt:lpstr>PowerPoint Presentation</vt:lpstr>
      <vt:lpstr>PowerPoint Presentation</vt:lpstr>
      <vt:lpstr>Case studies </vt:lpstr>
      <vt:lpstr>PowerPoint Presentation</vt:lpstr>
      <vt:lpstr>PowerPoint Presentation</vt:lpstr>
      <vt:lpstr>PowerPoint Presentation</vt:lpstr>
      <vt:lpstr>PowerPoint Presentation</vt:lpstr>
      <vt:lpstr>PowerPoint Presentation</vt:lpstr>
      <vt:lpstr>What ISQM 1 says about culture</vt:lpstr>
      <vt:lpstr>Why does the Code deal with culture and governance in a limited way</vt:lpstr>
      <vt:lpstr>Recent IRBA interventions </vt:lpstr>
      <vt:lpstr>MAFR MONITORING STATISTICS</vt:lpstr>
      <vt:lpstr>PowerPoint Presentation</vt:lpstr>
      <vt:lpstr>EXTERNAL PRESENTATION   Claire Lindridge (Director of Audit Market Supervision)  Helen Gale (Head of Culture &amp; Conduct)  United Kingdom Financial Reporting Council  </vt:lpstr>
      <vt:lpstr>FRC Governance and Culture</vt:lpstr>
      <vt:lpstr>FRC Governance &amp; Culture Pillars</vt:lpstr>
      <vt:lpstr>Governance Work Stream</vt:lpstr>
      <vt:lpstr>Evolution of audit firm governance in the UK</vt:lpstr>
      <vt:lpstr>2022 Audit Firm Governance Code</vt:lpstr>
      <vt:lpstr>Operational Separation</vt:lpstr>
      <vt:lpstr>Culture &amp; Conduct Work Stream</vt:lpstr>
      <vt:lpstr>FRC Culture &amp; Conduct Work Stream</vt:lpstr>
      <vt:lpstr>FRC Culture &amp; Conduct Work Stream</vt:lpstr>
      <vt:lpstr>FRC Culture &amp; Conduct Work Stream</vt:lpstr>
      <vt:lpstr>FRC Culture &amp; Conduct Work Stream</vt:lpstr>
      <vt:lpstr>Q&amp;A discussion</vt:lpstr>
      <vt:lpstr>Closing remarks</vt:lpstr>
      <vt:lpstr>PowerPoint Presentation</vt:lpstr>
      <vt:lpstr>FACT FINDING Exercise</vt:lpstr>
      <vt:lpstr> WORKING GROUP APPROACH  </vt:lpstr>
      <vt:lpstr> Harmood Banner/London and County Securities </vt:lpstr>
      <vt:lpstr> Arthur Andersen – 2 x NAS strategy </vt:lpstr>
      <vt:lpstr> Arthur Andersen/WorldCom </vt:lpstr>
      <vt:lpstr> Arthur Andersen/Enron </vt:lpstr>
      <vt:lpstr>Barclays Bank</vt:lpstr>
      <vt:lpstr>Other Case Studies</vt:lpstr>
      <vt:lpstr> Distinction between an audit (or other professional service) failure and a cultural failure </vt:lpstr>
      <vt:lpstr>Lessons from Case Studies</vt:lpstr>
      <vt:lpstr>Questions to be considered</vt:lpstr>
      <vt:lpstr>PowerPoint Presentation</vt:lpstr>
      <vt:lpstr>EXTERNAL PRESENTATION   Prof. Karthik Ramanna  Professor of Business &amp; Public Policy and Director of the Master of Public Policy Program University of Oxford’s Blavatnik School of Government </vt:lpstr>
      <vt:lpstr>Update from AUSTRALIAN SENATE Hearings  and  key shortcomings  FROM THE Independent expert’s report  of PwC Australia </vt:lpstr>
      <vt:lpstr>Ethics and Professional Accountability: Structural Challenges in the Audit, Assurance and Consultancy Industry – Parliament of Australia (aph.gov.au)   Inquiry into management and assurance of integrity by consulting services – Parliament of Australia (aph.gov.au)</vt:lpstr>
      <vt:lpstr>PowerPoint Presentation</vt:lpstr>
      <vt:lpstr>PowerPoint Presentation</vt:lpstr>
      <vt:lpstr>PowerPoint Presentation</vt:lpstr>
      <vt:lpstr>PowerPoint Presentation</vt:lpstr>
      <vt:lpstr>THE IESBA CODE</vt:lpstr>
      <vt:lpstr>PowerPoint Presentation</vt:lpstr>
      <vt:lpstr>PowerPoint Presentation</vt:lpstr>
      <vt:lpstr>PowerPoint Presentation</vt:lpstr>
      <vt:lpstr>PowerPoint Presentation</vt:lpstr>
      <vt:lpstr>WHAT IS IN THE IESBA CODE?  What are other considerations? </vt:lpstr>
      <vt:lpstr>PowerPoint Presentation</vt:lpstr>
      <vt:lpstr>TERMS OF Reference (agenda item 2-A)  (Objectives, focus, approach, deliverables)</vt:lpstr>
      <vt:lpstr>PowerPoint Presentation</vt:lpstr>
      <vt:lpstr>PROPOSED TIMELINE</vt:lpstr>
      <vt:lpstr>PowerPoint Presentation</vt:lpstr>
      <vt:lpstr>EXTERNAL PRESENTATION   Jeremy Hirschhorn (Second Commissioner)  Rebecca Saint, (Deputy Commissioner)  Australian Tax Office </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Carla Vijian</cp:lastModifiedBy>
  <cp:revision>128</cp:revision>
  <cp:lastPrinted>2020-01-09T14:46:46Z</cp:lastPrinted>
  <dcterms:created xsi:type="dcterms:W3CDTF">2018-10-18T19:25:41Z</dcterms:created>
  <dcterms:modified xsi:type="dcterms:W3CDTF">2024-03-18T13:47:19Z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0x01010037AC977F055F784FA9DE5D6A62E8627D</vt:lpwstr>
  </property>
  <property fmtid="{D5CDD505-2E9C-101B-9397-08002B2CF9AE}" pid="3" name="Order">
    <vt:r8>5862600</vt:r8>
  </property>
</Properties>
</file>