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16" r:id="rId4"/>
    <p:sldMasterId id="2147483939" r:id="rId5"/>
  </p:sldMasterIdLst>
  <p:notesMasterIdLst>
    <p:notesMasterId r:id="rId22"/>
  </p:notesMasterIdLst>
  <p:handoutMasterIdLst>
    <p:handoutMasterId r:id="rId23"/>
  </p:handoutMasterIdLst>
  <p:sldIdLst>
    <p:sldId id="3833" r:id="rId6"/>
    <p:sldId id="3880" r:id="rId7"/>
    <p:sldId id="3882" r:id="rId8"/>
    <p:sldId id="3838" r:id="rId9"/>
    <p:sldId id="3898" r:id="rId10"/>
    <p:sldId id="3935" r:id="rId11"/>
    <p:sldId id="3934" r:id="rId12"/>
    <p:sldId id="3904" r:id="rId13"/>
    <p:sldId id="3893" r:id="rId14"/>
    <p:sldId id="3914" r:id="rId15"/>
    <p:sldId id="3915" r:id="rId16"/>
    <p:sldId id="3933" r:id="rId17"/>
    <p:sldId id="3909" r:id="rId18"/>
    <p:sldId id="3873" r:id="rId19"/>
    <p:sldId id="3936" r:id="rId20"/>
    <p:sldId id="3874" r:id="rId21"/>
  </p:sldIdLst>
  <p:sldSz cx="12192000" cy="6858000"/>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32AAFBA-E39E-4827-944E-4BAD445F6401}">
          <p14:sldIdLst>
            <p14:sldId id="3833"/>
            <p14:sldId id="3880"/>
            <p14:sldId id="3882"/>
            <p14:sldId id="3838"/>
            <p14:sldId id="3898"/>
            <p14:sldId id="3935"/>
            <p14:sldId id="3934"/>
            <p14:sldId id="3904"/>
            <p14:sldId id="3893"/>
            <p14:sldId id="3914"/>
            <p14:sldId id="3915"/>
            <p14:sldId id="3933"/>
            <p14:sldId id="3909"/>
            <p14:sldId id="3873"/>
            <p14:sldId id="3936"/>
            <p14:sldId id="387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B4E009-0569-A402-D4EF-1C93507A8624}" name="Claire Grayston" initials="CG" userId="S::ClaireGrayston@iaasb.org::a54eba8d-3b58-4427-a862-9b941ce461dd" providerId="AD"/>
  <p188:author id="{6DA53548-CA92-0B16-3E2A-BB447F2D53A0}" name="Josephine Jackson" initials="JJ" userId="S::j.jackson_frc.org.uk#ext#@ifac529.onmicrosoft.com::dbb078b2-cf51-48a3-a9df-fc0ee24d645d" providerId="AD"/>
  <p188:author id="{31ADFD8B-E6C7-1D21-CA7C-B6F73106CFF3}" name="Josephine Jackson" initials="JJ" userId="S::J.Jackson@frc.org.uk::8d26970e-86ea-45da-9f03-94f98cd7df7d" providerId="AD"/>
  <p188:author id="{5D668591-887B-B86C-A999-AC569E606D19}" name="Claire Grayston" initials="CG" userId="S::clairegrayston@iaasb.org::a54eba8d-3b58-4427-a862-9b941ce461dd" providerId="AD"/>
  <p188:author id="{1195209B-3660-881C-DE75-5058EBB35D12}" name="Jamie Shannon" initials="JS" userId="S::jamie.shannon_pwc.com#ext#@ifac529.onmicrosoft.com::100f2032-cdf2-4433-b3ed-4641b88f3eed" providerId="AD"/>
  <p188:author id="{F77663A0-209F-95BE-3DA5-C298DAC11936}" name="Jamie Shannon (UK)" initials="JS(" userId="S::jamie.shannon@pwc.com::2ea46c36-9245-45dd-b8a6-16d7d541741b" providerId="AD"/>
  <p188:author id="{1888B8AB-5B3F-044D-4432-E63B3A14EE1C}" name="Thokozani Nkosi" initials="TN" userId="S::T.Nkosi@frc.org.uk::1b011c79-b9d8-4ac4-bd1a-6bf251cf6eae" providerId="AD"/>
  <p188:author id="{3859D1F2-ADA7-F99A-78F4-ACA43A76F90F}" name="Dan Montgomery" initials="DM" userId="8ba5e3d143c5e0b2" providerId="Windows Live"/>
  <p188:author id="{132630F6-4B1D-9020-D3B4-119A67B589DE}" name="Thokozani Nkosi" initials="TN" userId="S::ThokozaniNkosi@iaasb.org::1f0cc6f3-5039-41d0-8ba4-d0e6aa68356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62"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4" clrIdx="2">
    <p:extLst>
      <p:ext uri="{19B8F6BF-5375-455C-9EA6-DF929625EA0E}">
        <p15:presenceInfo xmlns:p15="http://schemas.microsoft.com/office/powerpoint/2012/main" userId="S-1-5-21-1801674531-1972579041-839522115-13323" providerId="AD"/>
      </p:ext>
    </p:extLst>
  </p:cmAuthor>
  <p:cmAuthor id="4" name="James Grosvenor" initials="JG" lastIdx="2" clrIdx="3">
    <p:extLst>
      <p:ext uri="{19B8F6BF-5375-455C-9EA6-DF929625EA0E}">
        <p15:presenceInfo xmlns:p15="http://schemas.microsoft.com/office/powerpoint/2012/main" userId="S-1-5-21-1801674531-1972579041-839522115-17641" providerId="AD"/>
      </p:ext>
    </p:extLst>
  </p:cmAuthor>
  <p:cmAuthor id="5" name="BJ" initials="BJ" lastIdx="4" clrIdx="4">
    <p:extLst>
      <p:ext uri="{19B8F6BF-5375-455C-9EA6-DF929625EA0E}">
        <p15:presenceInfo xmlns:p15="http://schemas.microsoft.com/office/powerpoint/2012/main" userId="BJ" providerId="None"/>
      </p:ext>
    </p:extLst>
  </p:cmAuthor>
  <p:cmAuthor id="6" name="French, Karin (GTI)" initials="FK(" lastIdx="1" clrIdx="5">
    <p:extLst>
      <p:ext uri="{19B8F6BF-5375-455C-9EA6-DF929625EA0E}">
        <p15:presenceInfo xmlns:p15="http://schemas.microsoft.com/office/powerpoint/2012/main" userId="S-1-5-21-507921405-362288127-725345543-304280" providerId="AD"/>
      </p:ext>
    </p:extLst>
  </p:cmAuthor>
  <p:cmAuthor id="7" name="Natalie Klonaridis" initials="NK [2]" lastIdx="28" clrIdx="6">
    <p:extLst>
      <p:ext uri="{19B8F6BF-5375-455C-9EA6-DF929625EA0E}">
        <p15:presenceInfo xmlns:p15="http://schemas.microsoft.com/office/powerpoint/2012/main" userId="S::NatalieKlonaridis@iaasb.org::f4aa4316-d059-440e-b12a-ca731c4153ce" providerId="AD"/>
      </p:ext>
    </p:extLst>
  </p:cmAuthor>
  <p:cmAuthor id="8" name="Joy Thurgood" initials="JT" lastIdx="10" clrIdx="7">
    <p:extLst>
      <p:ext uri="{19B8F6BF-5375-455C-9EA6-DF929625EA0E}">
        <p15:presenceInfo xmlns:p15="http://schemas.microsoft.com/office/powerpoint/2012/main" userId="S::JoyThurgood@iaasb.org::01610e7c-ea5a-4194-bb03-406d8259ff03" providerId="AD"/>
      </p:ext>
    </p:extLst>
  </p:cmAuthor>
  <p:cmAuthor id="9" name="Tom Seidenstein" initials="TS" lastIdx="13" clrIdx="8">
    <p:extLst>
      <p:ext uri="{19B8F6BF-5375-455C-9EA6-DF929625EA0E}">
        <p15:presenceInfo xmlns:p15="http://schemas.microsoft.com/office/powerpoint/2012/main" userId="S::TomSeidenstein@iaasb.org::0a71646e-4534-45a3-882c-c3b5a8833ce8" providerId="AD"/>
      </p:ext>
    </p:extLst>
  </p:cmAuthor>
  <p:cmAuthor id="10" name="Jane Talatala" initials="JT" lastIdx="1" clrIdx="9">
    <p:extLst>
      <p:ext uri="{19B8F6BF-5375-455C-9EA6-DF929625EA0E}">
        <p15:presenceInfo xmlns:p15="http://schemas.microsoft.com/office/powerpoint/2012/main" userId="S::JaneTalatala@iaasb.org::0b75c357-2d7f-4a9b-be6b-0a67c58966d1" providerId="AD"/>
      </p:ext>
    </p:extLst>
  </p:cmAuthor>
  <p:cmAuthor id="11" name="Beverley Bahlmann" initials="BB" lastIdx="5" clrIdx="10">
    <p:extLst>
      <p:ext uri="{19B8F6BF-5375-455C-9EA6-DF929625EA0E}">
        <p15:presenceInfo xmlns:p15="http://schemas.microsoft.com/office/powerpoint/2012/main" userId="S::beverleybahlmann@iaasb.org::26c932bf-e64d-4384-9c74-928387d01801" providerId="AD"/>
      </p:ext>
    </p:extLst>
  </p:cmAuthor>
  <p:cmAuthor id="12" name="Yvonne Chan" initials="YC" lastIdx="48" clrIdx="11">
    <p:extLst>
      <p:ext uri="{19B8F6BF-5375-455C-9EA6-DF929625EA0E}">
        <p15:presenceInfo xmlns:p15="http://schemas.microsoft.com/office/powerpoint/2012/main" userId="S::YvonneChan@iaasb.org::a2d74012-b4a3-4e68-a859-fa9ac816e5f7" providerId="AD"/>
      </p:ext>
    </p:extLst>
  </p:cmAuthor>
  <p:cmAuthor id="13" name="Brett James" initials="BJ" lastIdx="24" clrIdx="12">
    <p:extLst>
      <p:ext uri="{19B8F6BF-5375-455C-9EA6-DF929625EA0E}">
        <p15:presenceInfo xmlns:p15="http://schemas.microsoft.com/office/powerpoint/2012/main" userId="S::BrettJames@iaasb.org::7a107198-8c75-4344-900d-303402d948f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DD8"/>
    <a:srgbClr val="E65722"/>
    <a:srgbClr val="4A4A4A"/>
    <a:srgbClr val="00AA55"/>
    <a:srgbClr val="0B5494"/>
    <a:srgbClr val="F5F5F5"/>
    <a:srgbClr val="083862"/>
    <a:srgbClr val="E65620"/>
    <a:srgbClr val="B14016"/>
    <a:srgbClr val="F5A497"/>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0FC1A2-FB45-4683-A49A-773471A80E27}" v="1" dt="2024-03-20T10:42:52.4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990" autoAdjust="0"/>
  </p:normalViewPr>
  <p:slideViewPr>
    <p:cSldViewPr snapToGrid="0">
      <p:cViewPr varScale="1">
        <p:scale>
          <a:sx n="79" d="100"/>
          <a:sy n="79" d="100"/>
        </p:scale>
        <p:origin x="1716"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675520497803643"/>
          <c:y val="0.1503799220777769"/>
          <c:w val="0.77521832237052013"/>
          <c:h val="0.80073608738021462"/>
        </c:manualLayout>
      </c:layout>
      <c:doughnutChart>
        <c:varyColors val="1"/>
        <c:ser>
          <c:idx val="0"/>
          <c:order val="0"/>
          <c:tx>
            <c:strRef>
              <c:f>Sheet1!$B$1</c:f>
              <c:strCache>
                <c:ptCount val="1"/>
                <c:pt idx="0">
                  <c:v>No.</c:v>
                </c:pt>
              </c:strCache>
            </c:strRef>
          </c:tx>
          <c:dPt>
            <c:idx val="0"/>
            <c:bubble3D val="0"/>
            <c:spPr>
              <a:solidFill>
                <a:srgbClr val="083862"/>
              </a:solidFill>
              <a:ln>
                <a:noFill/>
              </a:ln>
              <a:effectLst/>
            </c:spPr>
            <c:extLst>
              <c:ext xmlns:c16="http://schemas.microsoft.com/office/drawing/2014/chart" uri="{C3380CC4-5D6E-409C-BE32-E72D297353CC}">
                <c16:uniqueId val="{00000001-AC91-4621-A350-BB26ACA73A7A}"/>
              </c:ext>
            </c:extLst>
          </c:dPt>
          <c:dPt>
            <c:idx val="1"/>
            <c:bubble3D val="0"/>
            <c:spPr>
              <a:solidFill>
                <a:srgbClr val="0B5494"/>
              </a:solidFill>
              <a:ln>
                <a:noFill/>
              </a:ln>
              <a:effectLst/>
            </c:spPr>
            <c:extLst>
              <c:ext xmlns:c16="http://schemas.microsoft.com/office/drawing/2014/chart" uri="{C3380CC4-5D6E-409C-BE32-E72D297353CC}">
                <c16:uniqueId val="{00000003-AC91-4621-A350-BB26ACA73A7A}"/>
              </c:ext>
            </c:extLst>
          </c:dPt>
          <c:dPt>
            <c:idx val="2"/>
            <c:bubble3D val="0"/>
            <c:spPr>
              <a:solidFill>
                <a:srgbClr val="289DD8"/>
              </a:solidFill>
              <a:ln>
                <a:noFill/>
              </a:ln>
              <a:effectLst/>
            </c:spPr>
            <c:extLst>
              <c:ext xmlns:c16="http://schemas.microsoft.com/office/drawing/2014/chart" uri="{C3380CC4-5D6E-409C-BE32-E72D297353CC}">
                <c16:uniqueId val="{00000005-AC91-4621-A350-BB26ACA73A7A}"/>
              </c:ext>
            </c:extLst>
          </c:dPt>
          <c:dPt>
            <c:idx val="3"/>
            <c:bubble3D val="0"/>
            <c:spPr>
              <a:solidFill>
                <a:srgbClr val="00AA55"/>
              </a:solidFill>
              <a:ln>
                <a:noFill/>
              </a:ln>
              <a:effectLst/>
            </c:spPr>
            <c:extLst>
              <c:ext xmlns:c16="http://schemas.microsoft.com/office/drawing/2014/chart" uri="{C3380CC4-5D6E-409C-BE32-E72D297353CC}">
                <c16:uniqueId val="{00000007-AC91-4621-A350-BB26ACA73A7A}"/>
              </c:ext>
            </c:extLst>
          </c:dPt>
          <c:dPt>
            <c:idx val="4"/>
            <c:bubble3D val="0"/>
            <c:spPr>
              <a:solidFill>
                <a:schemeClr val="accent6"/>
              </a:solidFill>
              <a:ln>
                <a:noFill/>
              </a:ln>
              <a:effectLst/>
            </c:spPr>
            <c:extLst>
              <c:ext xmlns:c16="http://schemas.microsoft.com/office/drawing/2014/chart" uri="{C3380CC4-5D6E-409C-BE32-E72D297353CC}">
                <c16:uniqueId val="{00000009-AC91-4621-A350-BB26ACA73A7A}"/>
              </c:ext>
            </c:extLst>
          </c:dPt>
          <c:dPt>
            <c:idx val="5"/>
            <c:bubble3D val="0"/>
            <c:spPr>
              <a:solidFill>
                <a:schemeClr val="accent2"/>
              </a:solidFill>
              <a:ln>
                <a:noFill/>
              </a:ln>
              <a:effectLst/>
            </c:spPr>
            <c:extLst>
              <c:ext xmlns:c16="http://schemas.microsoft.com/office/drawing/2014/chart" uri="{C3380CC4-5D6E-409C-BE32-E72D297353CC}">
                <c16:uniqueId val="{0000000B-AC91-4621-A350-BB26ACA73A7A}"/>
              </c:ext>
            </c:extLst>
          </c:dPt>
          <c:dLbls>
            <c:delete val="1"/>
          </c:dLbls>
          <c:cat>
            <c:strRef>
              <c:f>Sheet1!$A$2:$A$7</c:f>
              <c:strCache>
                <c:ptCount val="6"/>
                <c:pt idx="0">
                  <c:v>Global</c:v>
                </c:pt>
                <c:pt idx="1">
                  <c:v>Asia Pacific</c:v>
                </c:pt>
                <c:pt idx="2">
                  <c:v>Europe</c:v>
                </c:pt>
                <c:pt idx="3">
                  <c:v>Middle East and Africa</c:v>
                </c:pt>
                <c:pt idx="4">
                  <c:v>North America</c:v>
                </c:pt>
                <c:pt idx="5">
                  <c:v>South America</c:v>
                </c:pt>
              </c:strCache>
            </c:strRef>
          </c:cat>
          <c:val>
            <c:numRef>
              <c:f>Sheet1!$B$2:$B$7</c:f>
              <c:numCache>
                <c:formatCode>General</c:formatCode>
                <c:ptCount val="6"/>
                <c:pt idx="0">
                  <c:v>37</c:v>
                </c:pt>
                <c:pt idx="1">
                  <c:v>30</c:v>
                </c:pt>
                <c:pt idx="2">
                  <c:v>40</c:v>
                </c:pt>
                <c:pt idx="3">
                  <c:v>12</c:v>
                </c:pt>
                <c:pt idx="4">
                  <c:v>17</c:v>
                </c:pt>
                <c:pt idx="5">
                  <c:v>7</c:v>
                </c:pt>
              </c:numCache>
            </c:numRef>
          </c:val>
          <c:extLst>
            <c:ext xmlns:c16="http://schemas.microsoft.com/office/drawing/2014/chart" uri="{C3380CC4-5D6E-409C-BE32-E72D297353CC}">
              <c16:uniqueId val="{0000000C-AC91-4621-A350-BB26ACA73A7A}"/>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prstDash val="solid"/>
    </a:ln>
    <a:effectLst/>
  </c:spPr>
  <c:txPr>
    <a:bodyPr/>
    <a:lstStyle/>
    <a:p>
      <a:pPr>
        <a:defRPr sz="18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CC3DEE4-8688-4D7A-8F89-DDCCEC1338A3}"/>
              </a:ext>
            </a:extLst>
          </p:cNvPr>
          <p:cNvSpPr>
            <a:spLocks noGrp="1"/>
          </p:cNvSpPr>
          <p:nvPr>
            <p:ph type="hdr" sz="quarter"/>
          </p:nvPr>
        </p:nvSpPr>
        <p:spPr>
          <a:xfrm>
            <a:off x="1" y="1"/>
            <a:ext cx="3037627" cy="463550"/>
          </a:xfrm>
          <a:prstGeom prst="rect">
            <a:avLst/>
          </a:prstGeom>
        </p:spPr>
        <p:txBody>
          <a:bodyPr vert="horz" lIns="91426" tIns="45712" rIns="91426" bIns="45712" rtlCol="0"/>
          <a:lstStyle>
            <a:lvl1pPr algn="l">
              <a:defRPr sz="1200"/>
            </a:lvl1pPr>
          </a:lstStyle>
          <a:p>
            <a:endParaRPr lang="en-US"/>
          </a:p>
        </p:txBody>
      </p:sp>
      <p:sp>
        <p:nvSpPr>
          <p:cNvPr id="3" name="Date Placeholder 2">
            <a:extLst>
              <a:ext uri="{FF2B5EF4-FFF2-40B4-BE49-F238E27FC236}">
                <a16:creationId xmlns:a16="http://schemas.microsoft.com/office/drawing/2014/main" id="{7C02D4B3-6F7D-4B7C-975E-090D02AD171D}"/>
              </a:ext>
            </a:extLst>
          </p:cNvPr>
          <p:cNvSpPr>
            <a:spLocks noGrp="1"/>
          </p:cNvSpPr>
          <p:nvPr>
            <p:ph type="dt" sz="quarter" idx="1"/>
          </p:nvPr>
        </p:nvSpPr>
        <p:spPr>
          <a:xfrm>
            <a:off x="3971172" y="1"/>
            <a:ext cx="3037627" cy="463550"/>
          </a:xfrm>
          <a:prstGeom prst="rect">
            <a:avLst/>
          </a:prstGeom>
        </p:spPr>
        <p:txBody>
          <a:bodyPr vert="horz" lIns="91426" tIns="45712" rIns="91426" bIns="45712" rtlCol="0"/>
          <a:lstStyle>
            <a:lvl1pPr algn="r">
              <a:defRPr sz="1200"/>
            </a:lvl1pPr>
          </a:lstStyle>
          <a:p>
            <a:fld id="{7E673960-EE1F-4594-8E55-E9A59A910D72}" type="datetimeFigureOut">
              <a:rPr lang="en-US" smtClean="0"/>
              <a:t>3/20/2024</a:t>
            </a:fld>
            <a:endParaRPr lang="en-US"/>
          </a:p>
        </p:txBody>
      </p:sp>
      <p:sp>
        <p:nvSpPr>
          <p:cNvPr id="4" name="Footer Placeholder 3">
            <a:extLst>
              <a:ext uri="{FF2B5EF4-FFF2-40B4-BE49-F238E27FC236}">
                <a16:creationId xmlns:a16="http://schemas.microsoft.com/office/drawing/2014/main" id="{389FE1DB-CDE0-4918-A238-411F7CCAF480}"/>
              </a:ext>
            </a:extLst>
          </p:cNvPr>
          <p:cNvSpPr>
            <a:spLocks noGrp="1"/>
          </p:cNvSpPr>
          <p:nvPr>
            <p:ph type="ftr" sz="quarter" idx="2"/>
          </p:nvPr>
        </p:nvSpPr>
        <p:spPr>
          <a:xfrm>
            <a:off x="1" y="8772525"/>
            <a:ext cx="3037627" cy="463550"/>
          </a:xfrm>
          <a:prstGeom prst="rect">
            <a:avLst/>
          </a:prstGeom>
        </p:spPr>
        <p:txBody>
          <a:bodyPr vert="horz" lIns="91426" tIns="45712" rIns="91426" bIns="45712"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8848BA0-FB5F-49C8-9202-B99458EFC732}"/>
              </a:ext>
            </a:extLst>
          </p:cNvPr>
          <p:cNvSpPr>
            <a:spLocks noGrp="1"/>
          </p:cNvSpPr>
          <p:nvPr>
            <p:ph type="sldNum" sz="quarter" idx="3"/>
          </p:nvPr>
        </p:nvSpPr>
        <p:spPr>
          <a:xfrm>
            <a:off x="3971172" y="8772525"/>
            <a:ext cx="3037627" cy="463550"/>
          </a:xfrm>
          <a:prstGeom prst="rect">
            <a:avLst/>
          </a:prstGeom>
        </p:spPr>
        <p:txBody>
          <a:bodyPr vert="horz" lIns="91426" tIns="45712" rIns="91426" bIns="45712" rtlCol="0" anchor="b"/>
          <a:lstStyle>
            <a:lvl1pPr algn="r">
              <a:defRPr sz="1200"/>
            </a:lvl1pPr>
          </a:lstStyle>
          <a:p>
            <a:fld id="{E2D5AAEC-8E2B-4C41-B3F7-21B34357BFF3}" type="slidenum">
              <a:rPr lang="en-US" smtClean="0"/>
              <a:t>‹#›</a:t>
            </a:fld>
            <a:endParaRPr lang="en-US"/>
          </a:p>
        </p:txBody>
      </p:sp>
    </p:spTree>
    <p:extLst>
      <p:ext uri="{BB962C8B-B14F-4D97-AF65-F5344CB8AC3E}">
        <p14:creationId xmlns:p14="http://schemas.microsoft.com/office/powerpoint/2010/main" val="300552465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8"/>
    </inkml:context>
    <inkml:brush xml:id="br0">
      <inkml:brushProperty name="width" value="0.05" units="cm"/>
      <inkml:brushProperty name="height" value="0.05" units="cm"/>
      <inkml:brushProperty name="ignorePressure" value="1"/>
    </inkml:brush>
  </inkml:definitions>
  <inkml:trace contextRef="#ctx0" brushRef="#br0">1 12,'0'-5,"0"-1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9"/>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90"/>
    </inkml:context>
    <inkml:brush xml:id="br0">
      <inkml:brushProperty name="width" value="0.05" units="cm"/>
      <inkml:brushProperty name="height" value="0.05" units="cm"/>
      <inkml:brushProperty name="ignorePressure" value="1"/>
    </inkml:brush>
  </inkml:definitions>
  <inkml:trace contextRef="#ctx0" brushRef="#br0">0 1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9"/>
          </a:xfrm>
          <a:prstGeom prst="rect">
            <a:avLst/>
          </a:prstGeom>
        </p:spPr>
        <p:txBody>
          <a:bodyPr vert="horz" lIns="92477" tIns="46238" rIns="92477" bIns="46238" rtlCol="0"/>
          <a:lstStyle>
            <a:lvl1pPr algn="l">
              <a:defRPr sz="1200"/>
            </a:lvl1pPr>
          </a:lstStyle>
          <a:p>
            <a:endParaRPr lang="en-US"/>
          </a:p>
        </p:txBody>
      </p:sp>
      <p:sp>
        <p:nvSpPr>
          <p:cNvPr id="3" name="Date Placeholder 2"/>
          <p:cNvSpPr>
            <a:spLocks noGrp="1"/>
          </p:cNvSpPr>
          <p:nvPr>
            <p:ph type="dt" idx="1"/>
          </p:nvPr>
        </p:nvSpPr>
        <p:spPr>
          <a:xfrm>
            <a:off x="3970941" y="0"/>
            <a:ext cx="3037840" cy="463409"/>
          </a:xfrm>
          <a:prstGeom prst="rect">
            <a:avLst/>
          </a:prstGeom>
        </p:spPr>
        <p:txBody>
          <a:bodyPr vert="horz" lIns="92477" tIns="46238" rIns="92477" bIns="46238" rtlCol="0"/>
          <a:lstStyle>
            <a:lvl1pPr algn="r">
              <a:defRPr sz="1200"/>
            </a:lvl1pPr>
          </a:lstStyle>
          <a:p>
            <a:fld id="{8217F18B-FBA3-4F6B-97D9-EA188CD16FE5}" type="datetimeFigureOut">
              <a:rPr lang="en-US" smtClean="0"/>
              <a:t>3/20/2024</a:t>
            </a:fld>
            <a:endParaRPr lang="en-US"/>
          </a:p>
        </p:txBody>
      </p:sp>
      <p:sp>
        <p:nvSpPr>
          <p:cNvPr id="4" name="Slide Image Placeholder 3"/>
          <p:cNvSpPr>
            <a:spLocks noGrp="1" noRot="1" noChangeAspect="1"/>
          </p:cNvSpPr>
          <p:nvPr>
            <p:ph type="sldImg" idx="2"/>
          </p:nvPr>
        </p:nvSpPr>
        <p:spPr>
          <a:xfrm>
            <a:off x="731838" y="1154113"/>
            <a:ext cx="5546725" cy="3119437"/>
          </a:xfrm>
          <a:prstGeom prst="rect">
            <a:avLst/>
          </a:prstGeom>
          <a:noFill/>
          <a:ln w="12700">
            <a:solidFill>
              <a:prstClr val="black"/>
            </a:solidFill>
          </a:ln>
        </p:spPr>
        <p:txBody>
          <a:bodyPr vert="horz" lIns="92477" tIns="46238" rIns="92477" bIns="46238" rtlCol="0" anchor="ctr"/>
          <a:lstStyle/>
          <a:p>
            <a:endParaRPr lang="en-US"/>
          </a:p>
        </p:txBody>
      </p:sp>
      <p:sp>
        <p:nvSpPr>
          <p:cNvPr id="5" name="Notes Placeholder 4"/>
          <p:cNvSpPr>
            <a:spLocks noGrp="1"/>
          </p:cNvSpPr>
          <p:nvPr>
            <p:ph type="body" sz="quarter" idx="3"/>
          </p:nvPr>
        </p:nvSpPr>
        <p:spPr>
          <a:xfrm>
            <a:off x="701041" y="4444864"/>
            <a:ext cx="5608320" cy="3636705"/>
          </a:xfrm>
          <a:prstGeom prst="rect">
            <a:avLst/>
          </a:prstGeom>
        </p:spPr>
        <p:txBody>
          <a:bodyPr vert="horz" lIns="92477" tIns="46238" rIns="92477" bIns="4623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37840" cy="463408"/>
          </a:xfrm>
          <a:prstGeom prst="rect">
            <a:avLst/>
          </a:prstGeom>
        </p:spPr>
        <p:txBody>
          <a:bodyPr vert="horz" lIns="92477" tIns="46238" rIns="92477" bIns="46238" rtlCol="0" anchor="b"/>
          <a:lstStyle>
            <a:lvl1pPr algn="l">
              <a:defRPr sz="1200"/>
            </a:lvl1pPr>
          </a:lstStyle>
          <a:p>
            <a:endParaRPr lang="en-US"/>
          </a:p>
        </p:txBody>
      </p:sp>
      <p:sp>
        <p:nvSpPr>
          <p:cNvPr id="7" name="Slide Number Placeholder 6"/>
          <p:cNvSpPr>
            <a:spLocks noGrp="1"/>
          </p:cNvSpPr>
          <p:nvPr>
            <p:ph type="sldNum" sz="quarter" idx="5"/>
          </p:nvPr>
        </p:nvSpPr>
        <p:spPr>
          <a:xfrm>
            <a:off x="3970941" y="8772669"/>
            <a:ext cx="3037840" cy="463408"/>
          </a:xfrm>
          <a:prstGeom prst="rect">
            <a:avLst/>
          </a:prstGeom>
        </p:spPr>
        <p:txBody>
          <a:bodyPr vert="horz" lIns="92477" tIns="46238" rIns="92477" bIns="46238"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a:p>
        </p:txBody>
      </p:sp>
    </p:spTree>
    <p:extLst>
      <p:ext uri="{BB962C8B-B14F-4D97-AF65-F5344CB8AC3E}">
        <p14:creationId xmlns:p14="http://schemas.microsoft.com/office/powerpoint/2010/main" val="2536874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a:p>
        </p:txBody>
      </p:sp>
    </p:spTree>
    <p:extLst>
      <p:ext uri="{BB962C8B-B14F-4D97-AF65-F5344CB8AC3E}">
        <p14:creationId xmlns:p14="http://schemas.microsoft.com/office/powerpoint/2010/main" val="3751754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a:p>
        </p:txBody>
      </p:sp>
    </p:spTree>
    <p:extLst>
      <p:ext uri="{BB962C8B-B14F-4D97-AF65-F5344CB8AC3E}">
        <p14:creationId xmlns:p14="http://schemas.microsoft.com/office/powerpoint/2010/main" val="4057148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5848">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4381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a:p>
        </p:txBody>
      </p:sp>
    </p:spTree>
    <p:extLst>
      <p:ext uri="{BB962C8B-B14F-4D97-AF65-F5344CB8AC3E}">
        <p14:creationId xmlns:p14="http://schemas.microsoft.com/office/powerpoint/2010/main" val="138323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a:p>
        </p:txBody>
      </p:sp>
    </p:spTree>
    <p:extLst>
      <p:ext uri="{BB962C8B-B14F-4D97-AF65-F5344CB8AC3E}">
        <p14:creationId xmlns:p14="http://schemas.microsoft.com/office/powerpoint/2010/main" val="4157853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a:p>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4392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xfrm>
            <a:off x="409575"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ts val="0"/>
              </a:spcAft>
              <a:buClrTx/>
              <a:buSzTx/>
              <a:buFontTx/>
              <a:buNone/>
              <a:tabLst/>
              <a:defRPr/>
            </a:pPr>
            <a:endParaRPr lang="en-GB" b="0" dirty="0">
              <a:latin typeface="Calibri"/>
              <a:ea typeface="ＭＳ Ｐゴシック"/>
              <a:cs typeface="Calibri"/>
            </a:endParaRP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830" indent="-285704">
              <a:defRPr sz="2400">
                <a:solidFill>
                  <a:schemeClr val="tx1"/>
                </a:solidFill>
                <a:latin typeface="Arial" charset="0"/>
                <a:ea typeface="ヒラギノ角ゴ Pro W3" charset="0"/>
                <a:cs typeface="ヒラギノ角ゴ Pro W3" charset="0"/>
              </a:defRPr>
            </a:lvl2pPr>
            <a:lvl3pPr marL="1142813" indent="-228563">
              <a:defRPr sz="2400">
                <a:solidFill>
                  <a:schemeClr val="tx1"/>
                </a:solidFill>
                <a:latin typeface="Arial" charset="0"/>
                <a:ea typeface="ヒラギノ角ゴ Pro W3" charset="0"/>
                <a:cs typeface="ヒラギノ角ゴ Pro W3" charset="0"/>
              </a:defRPr>
            </a:lvl3pPr>
            <a:lvl4pPr marL="1599939" indent="-228563">
              <a:defRPr sz="2400">
                <a:solidFill>
                  <a:schemeClr val="tx1"/>
                </a:solidFill>
                <a:latin typeface="Arial" charset="0"/>
                <a:ea typeface="ヒラギノ角ゴ Pro W3" charset="0"/>
                <a:cs typeface="ヒラギノ角ゴ Pro W3" charset="0"/>
              </a:defRPr>
            </a:lvl4pPr>
            <a:lvl5pPr marL="2057065" indent="-228563">
              <a:defRPr sz="2400">
                <a:solidFill>
                  <a:schemeClr val="tx1"/>
                </a:solidFill>
                <a:latin typeface="Arial" charset="0"/>
                <a:ea typeface="ヒラギノ角ゴ Pro W3" charset="0"/>
                <a:cs typeface="ヒラギノ角ゴ Pro W3" charset="0"/>
              </a:defRPr>
            </a:lvl5pPr>
            <a:lvl6pPr marL="2514191"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316"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8442"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5568"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4B3CA995-7840-9148-9C87-92864F1A8B45}" type="slidenum">
              <a:rPr lang="en-US" sz="1200"/>
              <a:pPr/>
              <a:t>2</a:t>
            </a:fld>
            <a:endParaRPr lang="en-US" sz="1200"/>
          </a:p>
        </p:txBody>
      </p:sp>
    </p:spTree>
    <p:extLst>
      <p:ext uri="{BB962C8B-B14F-4D97-AF65-F5344CB8AC3E}">
        <p14:creationId xmlns:p14="http://schemas.microsoft.com/office/powerpoint/2010/main" val="2527283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xfrm>
            <a:off x="409575"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defTabSz="897484" fontAlgn="base">
              <a:defRPr/>
            </a:pPr>
            <a:endParaRPr lang="en-GB" dirty="0">
              <a:latin typeface="Calibri" charset="0"/>
              <a:ea typeface="ＭＳ Ｐゴシック" charset="0"/>
              <a:cs typeface="Calibri"/>
            </a:endParaRP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830" indent="-285704">
              <a:defRPr sz="2400">
                <a:solidFill>
                  <a:schemeClr val="tx1"/>
                </a:solidFill>
                <a:latin typeface="Arial" charset="0"/>
                <a:ea typeface="ヒラギノ角ゴ Pro W3" charset="0"/>
                <a:cs typeface="ヒラギノ角ゴ Pro W3" charset="0"/>
              </a:defRPr>
            </a:lvl2pPr>
            <a:lvl3pPr marL="1142813" indent="-228563">
              <a:defRPr sz="2400">
                <a:solidFill>
                  <a:schemeClr val="tx1"/>
                </a:solidFill>
                <a:latin typeface="Arial" charset="0"/>
                <a:ea typeface="ヒラギノ角ゴ Pro W3" charset="0"/>
                <a:cs typeface="ヒラギノ角ゴ Pro W3" charset="0"/>
              </a:defRPr>
            </a:lvl3pPr>
            <a:lvl4pPr marL="1599939" indent="-228563">
              <a:defRPr sz="2400">
                <a:solidFill>
                  <a:schemeClr val="tx1"/>
                </a:solidFill>
                <a:latin typeface="Arial" charset="0"/>
                <a:ea typeface="ヒラギノ角ゴ Pro W3" charset="0"/>
                <a:cs typeface="ヒラギノ角ゴ Pro W3" charset="0"/>
              </a:defRPr>
            </a:lvl4pPr>
            <a:lvl5pPr marL="2057065" indent="-228563">
              <a:defRPr sz="2400">
                <a:solidFill>
                  <a:schemeClr val="tx1"/>
                </a:solidFill>
                <a:latin typeface="Arial" charset="0"/>
                <a:ea typeface="ヒラギノ角ゴ Pro W3" charset="0"/>
                <a:cs typeface="ヒラギノ角ゴ Pro W3" charset="0"/>
              </a:defRPr>
            </a:lvl5pPr>
            <a:lvl6pPr marL="2514191"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316"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8442"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5568"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4B3CA995-7840-9148-9C87-92864F1A8B45}" type="slidenum">
              <a:rPr lang="en-US" sz="1200"/>
              <a:pPr/>
              <a:t>3</a:t>
            </a:fld>
            <a:endParaRPr lang="en-US" sz="1200"/>
          </a:p>
        </p:txBody>
      </p:sp>
    </p:spTree>
    <p:extLst>
      <p:ext uri="{BB962C8B-B14F-4D97-AF65-F5344CB8AC3E}">
        <p14:creationId xmlns:p14="http://schemas.microsoft.com/office/powerpoint/2010/main" val="589694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xfrm>
            <a:off x="409575"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marL="0" indent="0" rtl="0" eaLnBrk="1" fontAlgn="t" latinLnBrk="0" hangingPunct="1">
              <a:spcBef>
                <a:spcPts val="600"/>
              </a:spcBef>
              <a:spcAft>
                <a:spcPts val="600"/>
              </a:spcAft>
              <a:buFont typeface="Arial" panose="020B0604020202020204" pitchFamily="34" charset="0"/>
              <a:buNone/>
            </a:pPr>
            <a:endParaRPr lang="en-GB" b="0" dirty="0">
              <a:latin typeface="Calibri"/>
              <a:ea typeface="ＭＳ Ｐゴシック"/>
              <a:cs typeface="Calibri"/>
            </a:endParaRP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830" indent="-285704">
              <a:defRPr sz="2400">
                <a:solidFill>
                  <a:schemeClr val="tx1"/>
                </a:solidFill>
                <a:latin typeface="Arial" charset="0"/>
                <a:ea typeface="ヒラギノ角ゴ Pro W3" charset="0"/>
                <a:cs typeface="ヒラギノ角ゴ Pro W3" charset="0"/>
              </a:defRPr>
            </a:lvl2pPr>
            <a:lvl3pPr marL="1142813" indent="-228563">
              <a:defRPr sz="2400">
                <a:solidFill>
                  <a:schemeClr val="tx1"/>
                </a:solidFill>
                <a:latin typeface="Arial" charset="0"/>
                <a:ea typeface="ヒラギノ角ゴ Pro W3" charset="0"/>
                <a:cs typeface="ヒラギノ角ゴ Pro W3" charset="0"/>
              </a:defRPr>
            </a:lvl3pPr>
            <a:lvl4pPr marL="1599939" indent="-228563">
              <a:defRPr sz="2400">
                <a:solidFill>
                  <a:schemeClr val="tx1"/>
                </a:solidFill>
                <a:latin typeface="Arial" charset="0"/>
                <a:ea typeface="ヒラギノ角ゴ Pro W3" charset="0"/>
                <a:cs typeface="ヒラギノ角ゴ Pro W3" charset="0"/>
              </a:defRPr>
            </a:lvl4pPr>
            <a:lvl5pPr marL="2057065" indent="-228563">
              <a:defRPr sz="2400">
                <a:solidFill>
                  <a:schemeClr val="tx1"/>
                </a:solidFill>
                <a:latin typeface="Arial" charset="0"/>
                <a:ea typeface="ヒラギノ角ゴ Pro W3" charset="0"/>
                <a:cs typeface="ヒラギノ角ゴ Pro W3" charset="0"/>
              </a:defRPr>
            </a:lvl5pPr>
            <a:lvl6pPr marL="2514191"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316"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8442"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5568" indent="-228563"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4B3CA995-7840-9148-9C87-92864F1A8B45}" type="slidenum">
              <a:rPr lang="en-US" sz="1200"/>
              <a:pPr/>
              <a:t>4</a:t>
            </a:fld>
            <a:endParaRPr lang="en-US" sz="1200"/>
          </a:p>
        </p:txBody>
      </p:sp>
    </p:spTree>
    <p:extLst>
      <p:ext uri="{BB962C8B-B14F-4D97-AF65-F5344CB8AC3E}">
        <p14:creationId xmlns:p14="http://schemas.microsoft.com/office/powerpoint/2010/main" val="608108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a:p>
        </p:txBody>
      </p:sp>
    </p:spTree>
    <p:extLst>
      <p:ext uri="{BB962C8B-B14F-4D97-AF65-F5344CB8AC3E}">
        <p14:creationId xmlns:p14="http://schemas.microsoft.com/office/powerpoint/2010/main" val="2037092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a:p>
        </p:txBody>
      </p:sp>
    </p:spTree>
    <p:extLst>
      <p:ext uri="{BB962C8B-B14F-4D97-AF65-F5344CB8AC3E}">
        <p14:creationId xmlns:p14="http://schemas.microsoft.com/office/powerpoint/2010/main" val="2595648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a:p>
        </p:txBody>
      </p:sp>
    </p:spTree>
    <p:extLst>
      <p:ext uri="{BB962C8B-B14F-4D97-AF65-F5344CB8AC3E}">
        <p14:creationId xmlns:p14="http://schemas.microsoft.com/office/powerpoint/2010/main" val="1053403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a:p>
        </p:txBody>
      </p:sp>
    </p:spTree>
    <p:extLst>
      <p:ext uri="{BB962C8B-B14F-4D97-AF65-F5344CB8AC3E}">
        <p14:creationId xmlns:p14="http://schemas.microsoft.com/office/powerpoint/2010/main" val="3269585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a:p>
        </p:txBody>
      </p:sp>
    </p:spTree>
    <p:extLst>
      <p:ext uri="{BB962C8B-B14F-4D97-AF65-F5344CB8AC3E}">
        <p14:creationId xmlns:p14="http://schemas.microsoft.com/office/powerpoint/2010/main" val="29644523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22.png"/><Relationship Id="rId3" Type="http://schemas.openxmlformats.org/officeDocument/2006/relationships/hyperlink" Target="http://www.iaasb.org/" TargetMode="External"/><Relationship Id="rId7" Type="http://schemas.openxmlformats.org/officeDocument/2006/relationships/image" Target="../media/image29.jpeg"/><Relationship Id="rId12" Type="http://schemas.openxmlformats.org/officeDocument/2006/relationships/hyperlink" Target="https://www.linkedin.com/company/65255822/admin/" TargetMode="External"/><Relationship Id="rId17" Type="http://schemas.openxmlformats.org/officeDocument/2006/relationships/image" Target="../media/image32.jpeg"/><Relationship Id="rId2" Type="http://schemas.openxmlformats.org/officeDocument/2006/relationships/image" Target="../media/image25.png"/><Relationship Id="rId16" Type="http://schemas.openxmlformats.org/officeDocument/2006/relationships/hyperlink" Target="https://www.youtube.com/channel/UCwM6ao9Id3G35NNxGLgf7mg" TargetMode="External"/><Relationship Id="rId1" Type="http://schemas.openxmlformats.org/officeDocument/2006/relationships/slideMaster" Target="../slideMasters/slideMaster1.xml"/><Relationship Id="rId6" Type="http://schemas.openxmlformats.org/officeDocument/2006/relationships/image" Target="../media/image28.png"/><Relationship Id="rId11" Type="http://schemas.openxmlformats.org/officeDocument/2006/relationships/hyperlink" Target="mailto:permissions@ifac.org" TargetMode="External"/><Relationship Id="rId5" Type="http://schemas.openxmlformats.org/officeDocument/2006/relationships/image" Target="../media/image27.png"/><Relationship Id="rId15" Type="http://schemas.openxmlformats.org/officeDocument/2006/relationships/image" Target="../media/image23.png"/><Relationship Id="rId10" Type="http://schemas.openxmlformats.org/officeDocument/2006/relationships/hyperlink" Target="http://www.ifac.org/about-ifac/translations-permissions" TargetMode="External"/><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hyperlink" Target="https://twitter.com/IAASB_News" TargetMode="External"/></Relationships>
</file>

<file path=ppt/slideLayouts/_rels/slideLayout11.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3.jpeg"/><Relationship Id="rId7" Type="http://schemas.openxmlformats.org/officeDocument/2006/relationships/image" Target="../media/image35.png"/><Relationship Id="rId2" Type="http://schemas.openxmlformats.org/officeDocument/2006/relationships/image" Target="../media/image33.jpeg"/><Relationship Id="rId1" Type="http://schemas.openxmlformats.org/officeDocument/2006/relationships/slideMaster" Target="../slideMasters/slideMaster2.xml"/><Relationship Id="rId6" Type="http://schemas.openxmlformats.org/officeDocument/2006/relationships/customXml" Target="../ink/ink2.xml"/><Relationship Id="rId5" Type="http://schemas.openxmlformats.org/officeDocument/2006/relationships/image" Target="../media/image34.png"/><Relationship Id="rId4" Type="http://schemas.openxmlformats.org/officeDocument/2006/relationships/customXml" Target="../ink/ink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22.png"/><Relationship Id="rId3" Type="http://schemas.openxmlformats.org/officeDocument/2006/relationships/hyperlink" Target="http://www.iaasb.org/" TargetMode="External"/><Relationship Id="rId7" Type="http://schemas.openxmlformats.org/officeDocument/2006/relationships/image" Target="../media/image29.jpeg"/><Relationship Id="rId12" Type="http://schemas.openxmlformats.org/officeDocument/2006/relationships/hyperlink" Target="https://www.linkedin.com/company/65255822/admin/" TargetMode="External"/><Relationship Id="rId17" Type="http://schemas.openxmlformats.org/officeDocument/2006/relationships/image" Target="../media/image32.jpeg"/><Relationship Id="rId2" Type="http://schemas.openxmlformats.org/officeDocument/2006/relationships/image" Target="../media/image25.png"/><Relationship Id="rId16" Type="http://schemas.openxmlformats.org/officeDocument/2006/relationships/hyperlink" Target="https://www.youtube.com/channel/UCwM6ao9Id3G35NNxGLgf7mg" TargetMode="External"/><Relationship Id="rId1" Type="http://schemas.openxmlformats.org/officeDocument/2006/relationships/slideMaster" Target="../slideMasters/slideMaster2.xml"/><Relationship Id="rId6" Type="http://schemas.openxmlformats.org/officeDocument/2006/relationships/image" Target="../media/image28.png"/><Relationship Id="rId11" Type="http://schemas.openxmlformats.org/officeDocument/2006/relationships/hyperlink" Target="mailto:permissions@ifac.org" TargetMode="External"/><Relationship Id="rId5" Type="http://schemas.openxmlformats.org/officeDocument/2006/relationships/image" Target="../media/image27.png"/><Relationship Id="rId15" Type="http://schemas.openxmlformats.org/officeDocument/2006/relationships/image" Target="../media/image23.png"/><Relationship Id="rId10" Type="http://schemas.openxmlformats.org/officeDocument/2006/relationships/hyperlink" Target="http://www.ifac.org/about-ifac/translations-permissions" TargetMode="External"/><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hyperlink" Target="https://twitter.com/IAASB_News"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18" Type="http://schemas.openxmlformats.org/officeDocument/2006/relationships/hyperlink" Target="http://www.iaasb.org/" TargetMode="External"/><Relationship Id="rId3" Type="http://schemas.openxmlformats.org/officeDocument/2006/relationships/image" Target="../media/image7.svg"/><Relationship Id="rId21" Type="http://schemas.openxmlformats.org/officeDocument/2006/relationships/hyperlink" Target="https://twitter.com/IAASB_News" TargetMode="External"/><Relationship Id="rId7" Type="http://schemas.openxmlformats.org/officeDocument/2006/relationships/image" Target="../media/image11.svg"/><Relationship Id="rId12" Type="http://schemas.openxmlformats.org/officeDocument/2006/relationships/image" Target="../media/image16.png"/><Relationship Id="rId17" Type="http://schemas.openxmlformats.org/officeDocument/2006/relationships/image" Target="../media/image21.svg"/><Relationship Id="rId2" Type="http://schemas.openxmlformats.org/officeDocument/2006/relationships/image" Target="../media/image6.png"/><Relationship Id="rId16" Type="http://schemas.openxmlformats.org/officeDocument/2006/relationships/image" Target="../media/image20.png"/><Relationship Id="rId20"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10.png"/><Relationship Id="rId11" Type="http://schemas.openxmlformats.org/officeDocument/2006/relationships/image" Target="../media/image15.svg"/><Relationship Id="rId24" Type="http://schemas.openxmlformats.org/officeDocument/2006/relationships/image" Target="../media/image24.jpeg"/><Relationship Id="rId5" Type="http://schemas.openxmlformats.org/officeDocument/2006/relationships/image" Target="../media/image9.svg"/><Relationship Id="rId15" Type="http://schemas.openxmlformats.org/officeDocument/2006/relationships/image" Target="../media/image19.svg"/><Relationship Id="rId23" Type="http://schemas.openxmlformats.org/officeDocument/2006/relationships/hyperlink" Target="https://www.youtube.com/channel/UCwM6ao9Id3G35NNxGLgf7mg" TargetMode="External"/><Relationship Id="rId10" Type="http://schemas.openxmlformats.org/officeDocument/2006/relationships/image" Target="../media/image14.png"/><Relationship Id="rId19" Type="http://schemas.openxmlformats.org/officeDocument/2006/relationships/hyperlink" Target="https://www.linkedin.com/company/65255822/admin/" TargetMode="External"/><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18.png"/><Relationship Id="rId22" Type="http://schemas.openxmlformats.org/officeDocument/2006/relationships/image" Target="../media/image2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8_Cover slide option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6D5B96-F26A-8E2E-3A34-D772060C5957}"/>
              </a:ext>
            </a:extLst>
          </p:cNvPr>
          <p:cNvSpPr/>
          <p:nvPr userDrawn="1"/>
        </p:nvSpPr>
        <p:spPr>
          <a:xfrm>
            <a:off x="9144000" y="42527"/>
            <a:ext cx="2569580" cy="480898"/>
          </a:xfrm>
          <a:prstGeom prst="rect">
            <a:avLst/>
          </a:prstGeom>
          <a:solidFill>
            <a:srgbClr val="4A4A4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rotWithShape="1">
          <a:blip r:embed="rId2" cstate="print">
            <a:alphaModFix amt="66000"/>
            <a:extLst>
              <a:ext uri="{28A0092B-C50C-407E-A947-70E740481C1C}">
                <a14:useLocalDpi xmlns:a14="http://schemas.microsoft.com/office/drawing/2010/main" val="0"/>
              </a:ext>
            </a:extLst>
          </a:blip>
          <a:srcRect/>
          <a:stretch/>
        </p:blipFill>
        <p:spPr>
          <a:xfrm>
            <a:off x="0" y="-5383"/>
            <a:ext cx="12192000" cy="6858001"/>
          </a:xfrm>
          <a:prstGeom prst="rect">
            <a:avLst/>
          </a:prstGeom>
          <a:effectLst/>
        </p:spPr>
      </p:pic>
      <p:sp>
        <p:nvSpPr>
          <p:cNvPr id="2" name="Title 1"/>
          <p:cNvSpPr>
            <a:spLocks noGrp="1"/>
          </p:cNvSpPr>
          <p:nvPr>
            <p:ph type="ctrTitle"/>
          </p:nvPr>
        </p:nvSpPr>
        <p:spPr>
          <a:xfrm>
            <a:off x="1282885" y="-104720"/>
            <a:ext cx="9144000" cy="2387600"/>
          </a:xfrm>
        </p:spPr>
        <p:txBody>
          <a:bodyPr anchor="b"/>
          <a:lstStyle>
            <a:lvl1pPr algn="l">
              <a:defRPr lang="en-US" sz="4400" kern="120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356752"/>
            <a:ext cx="2776728" cy="487680"/>
          </a:xfrm>
          <a:prstGeom prst="rect">
            <a:avLst/>
          </a:prstGeom>
        </p:spPr>
      </p:pic>
      <p:sp>
        <p:nvSpPr>
          <p:cNvPr id="13" name="Rectangle 12">
            <a:extLst>
              <a:ext uri="{FF2B5EF4-FFF2-40B4-BE49-F238E27FC236}">
                <a16:creationId xmlns:a16="http://schemas.microsoft.com/office/drawing/2014/main" id="{4D8D3DBE-C3F2-4B8E-A5DF-35B80DD8136B}"/>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14" name="Rectangle 13">
            <a:extLst>
              <a:ext uri="{FF2B5EF4-FFF2-40B4-BE49-F238E27FC236}">
                <a16:creationId xmlns:a16="http://schemas.microsoft.com/office/drawing/2014/main" id="{476DDD1C-961B-44C6-8E7E-91A8A36E9432}"/>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5932367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F2D8FD68-E311-B5C4-A29E-6DBE9800CE2C}"/>
              </a:ext>
            </a:extLst>
          </p:cNvPr>
          <p:cNvSpPr/>
          <p:nvPr userDrawn="1"/>
        </p:nvSpPr>
        <p:spPr>
          <a:xfrm>
            <a:off x="560773" y="648070"/>
            <a:ext cx="11070454" cy="5454547"/>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9">
            <a:extLst>
              <a:ext uri="{FF2B5EF4-FFF2-40B4-BE49-F238E27FC236}">
                <a16:creationId xmlns:a16="http://schemas.microsoft.com/office/drawing/2014/main" id="{2C5DDE63-94AF-A4DC-CFD8-17AA902CC8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2769325" y="1563453"/>
            <a:ext cx="6653353" cy="110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a:extLst>
              <a:ext uri="{FF2B5EF4-FFF2-40B4-BE49-F238E27FC236}">
                <a16:creationId xmlns:a16="http://schemas.microsoft.com/office/drawing/2014/main" id="{9F26326E-D810-5009-61A3-42F9F4A1603F}"/>
              </a:ext>
            </a:extLst>
          </p:cNvPr>
          <p:cNvGrpSpPr/>
          <p:nvPr userDrawn="1"/>
        </p:nvGrpSpPr>
        <p:grpSpPr>
          <a:xfrm>
            <a:off x="1460963" y="5114872"/>
            <a:ext cx="9358835" cy="874418"/>
            <a:chOff x="1191857" y="4985338"/>
            <a:chExt cx="9358835" cy="874418"/>
          </a:xfrm>
        </p:grpSpPr>
        <p:sp>
          <p:nvSpPr>
            <p:cNvPr id="6" name="Rectangle 5">
              <a:extLst>
                <a:ext uri="{FF2B5EF4-FFF2-40B4-BE49-F238E27FC236}">
                  <a16:creationId xmlns:a16="http://schemas.microsoft.com/office/drawing/2014/main" id="{C5E889C0-BC6D-2CAD-0964-F15106F057B4}"/>
                </a:ext>
              </a:extLst>
            </p:cNvPr>
            <p:cNvSpPr/>
            <p:nvPr userDrawn="1"/>
          </p:nvSpPr>
          <p:spPr>
            <a:xfrm>
              <a:off x="4900070" y="4985338"/>
              <a:ext cx="1853649" cy="400110"/>
            </a:xfrm>
            <a:prstGeom prst="rect">
              <a:avLst/>
            </a:prstGeom>
          </p:spPr>
          <p:txBody>
            <a:bodyPr wrap="none">
              <a:spAutoFit/>
            </a:bodyPr>
            <a:lstStyle/>
            <a:p>
              <a:pPr defTabSz="457178"/>
              <a:r>
                <a:rPr lang="en-US" sz="2000">
                  <a:solidFill>
                    <a:srgbClr val="1F497D"/>
                  </a:solidFill>
                  <a:latin typeface="Arial" panose="020B0604020202020204" pitchFamily="34" charset="0"/>
                  <a:ea typeface="Calibri" panose="020F0502020204030204" pitchFamily="34" charset="0"/>
                  <a:cs typeface="Arial" panose="020B0604020202020204" pitchFamily="34" charset="0"/>
                  <a:hlinkClick r:id="rId3"/>
                </a:rPr>
                <a:t>www.iaasb.org</a:t>
              </a:r>
              <a:endParaRPr lang="en-US" sz="2400">
                <a:solidFill>
                  <a:prstClr val="black"/>
                </a:solidFill>
                <a:latin typeface="Arial" panose="020B0604020202020204" pitchFamily="34" charset="0"/>
                <a:ea typeface="Calibri" panose="020F050202020403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789D3505-4CAD-4921-E3A2-573EE66BDE5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91857" y="5553603"/>
              <a:ext cx="770407" cy="257536"/>
            </a:xfrm>
            <a:prstGeom prst="rect">
              <a:avLst/>
            </a:prstGeom>
          </p:spPr>
        </p:pic>
        <p:pic>
          <p:nvPicPr>
            <p:cNvPr id="8" name="Picture 7">
              <a:extLst>
                <a:ext uri="{FF2B5EF4-FFF2-40B4-BE49-F238E27FC236}">
                  <a16:creationId xmlns:a16="http://schemas.microsoft.com/office/drawing/2014/main" id="{2802B18A-C451-57AD-2597-C9AA5D53FD5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24003" y="5567520"/>
              <a:ext cx="583308" cy="257536"/>
            </a:xfrm>
            <a:prstGeom prst="rect">
              <a:avLst/>
            </a:prstGeom>
          </p:spPr>
        </p:pic>
        <p:pic>
          <p:nvPicPr>
            <p:cNvPr id="9" name="Picture 8">
              <a:extLst>
                <a:ext uri="{FF2B5EF4-FFF2-40B4-BE49-F238E27FC236}">
                  <a16:creationId xmlns:a16="http://schemas.microsoft.com/office/drawing/2014/main" id="{982F1DF0-230B-DA56-A545-3297FA4D189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669050" y="5553603"/>
              <a:ext cx="770407" cy="257536"/>
            </a:xfrm>
            <a:prstGeom prst="rect">
              <a:avLst/>
            </a:prstGeom>
          </p:spPr>
        </p:pic>
        <p:pic>
          <p:nvPicPr>
            <p:cNvPr id="10" name="Picture 9">
              <a:extLst>
                <a:ext uri="{FF2B5EF4-FFF2-40B4-BE49-F238E27FC236}">
                  <a16:creationId xmlns:a16="http://schemas.microsoft.com/office/drawing/2014/main" id="{7779ACBD-B693-1C14-A680-5ED99C0070A8}"/>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6303092" y="5587848"/>
              <a:ext cx="770407" cy="271908"/>
            </a:xfrm>
            <a:prstGeom prst="rect">
              <a:avLst/>
            </a:prstGeom>
          </p:spPr>
        </p:pic>
        <p:pic>
          <p:nvPicPr>
            <p:cNvPr id="11" name="Picture 10">
              <a:extLst>
                <a:ext uri="{FF2B5EF4-FFF2-40B4-BE49-F238E27FC236}">
                  <a16:creationId xmlns:a16="http://schemas.microsoft.com/office/drawing/2014/main" id="{57DD55AE-75D5-92F9-761E-D6FEBCA71080}"/>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146243" y="5561834"/>
              <a:ext cx="770407" cy="257536"/>
            </a:xfrm>
            <a:prstGeom prst="rect">
              <a:avLst/>
            </a:prstGeom>
          </p:spPr>
        </p:pic>
        <p:pic>
          <p:nvPicPr>
            <p:cNvPr id="12" name="Picture 11">
              <a:extLst>
                <a:ext uri="{FF2B5EF4-FFF2-40B4-BE49-F238E27FC236}">
                  <a16:creationId xmlns:a16="http://schemas.microsoft.com/office/drawing/2014/main" id="{72BCDB12-BA3D-30B5-691C-66D0F5E928DD}"/>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780285" y="5553603"/>
              <a:ext cx="770407" cy="257536"/>
            </a:xfrm>
            <a:prstGeom prst="rect">
              <a:avLst/>
            </a:prstGeom>
          </p:spPr>
        </p:pic>
      </p:grpSp>
      <p:sp>
        <p:nvSpPr>
          <p:cNvPr id="13" name="Rectangle 12">
            <a:extLst>
              <a:ext uri="{FF2B5EF4-FFF2-40B4-BE49-F238E27FC236}">
                <a16:creationId xmlns:a16="http://schemas.microsoft.com/office/drawing/2014/main" id="{A5FD2D63-45DB-A63E-8DE0-1B863BFADF7B}"/>
              </a:ext>
            </a:extLst>
          </p:cNvPr>
          <p:cNvSpPr/>
          <p:nvPr userDrawn="1"/>
        </p:nvSpPr>
        <p:spPr>
          <a:xfrm>
            <a:off x="560773" y="6514324"/>
            <a:ext cx="10837333" cy="276999"/>
          </a:xfrm>
          <a:prstGeom prst="rect">
            <a:avLst/>
          </a:prstGeom>
        </p:spPr>
        <p:txBody>
          <a:bodyPr wrap="square">
            <a:spAutoFit/>
          </a:bodyPr>
          <a:lstStyle/>
          <a:p>
            <a:pPr algn="l" defTabSz="457178"/>
            <a:r>
              <a:rPr lang="en-US" sz="1200">
                <a:solidFill>
                  <a:schemeClr val="bg1"/>
                </a:solidFill>
                <a:latin typeface="Arial" panose="020B0604020202020204" pitchFamily="34" charset="0"/>
                <a:ea typeface="Calibri" panose="020F0502020204030204" pitchFamily="34" charset="0"/>
              </a:rPr>
              <a:t>For copyright, trademark, and permissions information, please go to </a:t>
            </a:r>
            <a:r>
              <a:rPr lang="en-US" sz="1200" u="sng">
                <a:solidFill>
                  <a:schemeClr val="bg1"/>
                </a:solidFill>
                <a:latin typeface="Arial" panose="020B0604020202020204" pitchFamily="34" charset="0"/>
                <a:ea typeface="Calibri" panose="020F050202020403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permissions</a:t>
            </a:r>
            <a:r>
              <a:rPr lang="en-US" sz="1200">
                <a:solidFill>
                  <a:schemeClr val="bg1"/>
                </a:solidFill>
                <a:latin typeface="Arial" panose="020B0604020202020204" pitchFamily="34" charset="0"/>
                <a:ea typeface="Calibri" panose="020F0502020204030204" pitchFamily="34" charset="0"/>
              </a:rPr>
              <a:t> or contact </a:t>
            </a:r>
            <a:r>
              <a:rPr lang="en-US" sz="1200" u="sng">
                <a:solidFill>
                  <a:schemeClr val="bg1"/>
                </a:solidFill>
                <a:latin typeface="Arial" panose="020B0604020202020204" pitchFamily="34" charset="0"/>
                <a:ea typeface="Calibri" panose="020F0502020204030204" pitchFamily="34" charset="0"/>
                <a:cs typeface="Times New Roman" panose="02020603050405020304" pitchFamily="18" charset="0"/>
                <a:hlinkClick r:id="rId11">
                  <a:extLst>
                    <a:ext uri="{A12FA001-AC4F-418D-AE19-62706E023703}">
                      <ahyp:hlinkClr xmlns:ahyp="http://schemas.microsoft.com/office/drawing/2018/hyperlinkcolor" val="tx"/>
                    </a:ext>
                  </a:extLst>
                </a:hlinkClick>
              </a:rPr>
              <a:t>permissions@ifac.org</a:t>
            </a:r>
            <a:r>
              <a:rPr lang="en-US" sz="1200">
                <a:solidFill>
                  <a:schemeClr val="bg1"/>
                </a:solidFill>
                <a:latin typeface="Arial" panose="020B0604020202020204" pitchFamily="34" charset="0"/>
                <a:ea typeface="Calibri" panose="020F0502020204030204" pitchFamily="34" charset="0"/>
              </a:rPr>
              <a:t>.</a:t>
            </a:r>
            <a:endParaRPr lang="en-US" sz="1200">
              <a:solidFill>
                <a:schemeClr val="bg1"/>
              </a:solidFill>
            </a:endParaRPr>
          </a:p>
        </p:txBody>
      </p:sp>
      <p:grpSp>
        <p:nvGrpSpPr>
          <p:cNvPr id="14" name="Group 13">
            <a:extLst>
              <a:ext uri="{FF2B5EF4-FFF2-40B4-BE49-F238E27FC236}">
                <a16:creationId xmlns:a16="http://schemas.microsoft.com/office/drawing/2014/main" id="{90209FA3-4E5C-57C5-0B3A-96FA8F33386F}"/>
              </a:ext>
            </a:extLst>
          </p:cNvPr>
          <p:cNvGrpSpPr/>
          <p:nvPr userDrawn="1"/>
        </p:nvGrpSpPr>
        <p:grpSpPr>
          <a:xfrm>
            <a:off x="708215" y="3616310"/>
            <a:ext cx="10111592" cy="1108893"/>
            <a:chOff x="2114419" y="4030828"/>
            <a:chExt cx="7838741" cy="1141445"/>
          </a:xfrm>
        </p:grpSpPr>
        <p:grpSp>
          <p:nvGrpSpPr>
            <p:cNvPr id="15" name="Group 14">
              <a:extLst>
                <a:ext uri="{FF2B5EF4-FFF2-40B4-BE49-F238E27FC236}">
                  <a16:creationId xmlns:a16="http://schemas.microsoft.com/office/drawing/2014/main" id="{4E4FABB1-87CB-E762-AECC-38A719319186}"/>
                </a:ext>
              </a:extLst>
            </p:cNvPr>
            <p:cNvGrpSpPr/>
            <p:nvPr userDrawn="1"/>
          </p:nvGrpSpPr>
          <p:grpSpPr>
            <a:xfrm>
              <a:off x="2114419" y="4223908"/>
              <a:ext cx="7838741" cy="634040"/>
              <a:chOff x="1120998" y="1817079"/>
              <a:chExt cx="9836385" cy="811909"/>
            </a:xfrm>
          </p:grpSpPr>
          <p:grpSp>
            <p:nvGrpSpPr>
              <p:cNvPr id="17" name="Group 16">
                <a:extLst>
                  <a:ext uri="{FF2B5EF4-FFF2-40B4-BE49-F238E27FC236}">
                    <a16:creationId xmlns:a16="http://schemas.microsoft.com/office/drawing/2014/main" id="{67B8D723-D525-D85C-1FA3-6983ACACBB86}"/>
                  </a:ext>
                </a:extLst>
              </p:cNvPr>
              <p:cNvGrpSpPr/>
              <p:nvPr userDrawn="1"/>
            </p:nvGrpSpPr>
            <p:grpSpPr>
              <a:xfrm>
                <a:off x="3538139" y="1858182"/>
                <a:ext cx="3748058" cy="770806"/>
                <a:chOff x="2647142" y="1851247"/>
                <a:chExt cx="3748058" cy="770806"/>
              </a:xfrm>
            </p:grpSpPr>
            <p:sp>
              <p:nvSpPr>
                <p:cNvPr id="22" name="Rectangle 21">
                  <a:extLst>
                    <a:ext uri="{FF2B5EF4-FFF2-40B4-BE49-F238E27FC236}">
                      <a16:creationId xmlns:a16="http://schemas.microsoft.com/office/drawing/2014/main" id="{533B968D-A4E0-DA60-14CF-174DD576F9BE}"/>
                    </a:ext>
                  </a:extLst>
                </p:cNvPr>
                <p:cNvSpPr/>
                <p:nvPr userDrawn="1"/>
              </p:nvSpPr>
              <p:spPr>
                <a:xfrm>
                  <a:off x="3163630" y="1851247"/>
                  <a:ext cx="3231570" cy="770806"/>
                </a:xfrm>
                <a:prstGeom prst="rect">
                  <a:avLst/>
                </a:prstGeom>
              </p:spPr>
              <p:txBody>
                <a:bodyPr wrap="square">
                  <a:spAutoFit/>
                </a:bodyPr>
                <a:lstStyle/>
                <a:p>
                  <a:r>
                    <a:rPr lang="en-US" sz="1600">
                      <a:latin typeface="Arial" panose="020B0604020202020204" pitchFamily="34" charset="0"/>
                      <a:cs typeface="Arial" panose="020B0604020202020204" pitchFamily="34" charset="0"/>
                      <a:hlinkClick r:id="rId12"/>
                    </a:rPr>
                    <a:t>@International Auditing and Assurance Standards Board</a:t>
                  </a:r>
                  <a:endParaRPr lang="en-US" sz="1600">
                    <a:latin typeface="Arial" panose="020B0604020202020204" pitchFamily="34" charset="0"/>
                    <a:cs typeface="Arial" panose="020B0604020202020204" pitchFamily="34" charset="0"/>
                  </a:endParaRPr>
                </a:p>
              </p:txBody>
            </p:sp>
            <p:pic>
              <p:nvPicPr>
                <p:cNvPr id="23" name="Picture 22">
                  <a:extLst>
                    <a:ext uri="{FF2B5EF4-FFF2-40B4-BE49-F238E27FC236}">
                      <a16:creationId xmlns:a16="http://schemas.microsoft.com/office/drawing/2014/main" id="{7419513D-DA85-0C2C-7501-23D4FE3E5255}"/>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l="10223" r="10638"/>
                <a:stretch/>
              </p:blipFill>
              <p:spPr>
                <a:xfrm>
                  <a:off x="2647142" y="1917247"/>
                  <a:ext cx="502687" cy="632281"/>
                </a:xfrm>
                <a:prstGeom prst="rect">
                  <a:avLst/>
                </a:prstGeom>
              </p:spPr>
            </p:pic>
          </p:grpSp>
          <p:grpSp>
            <p:nvGrpSpPr>
              <p:cNvPr id="18" name="Group 17">
                <a:extLst>
                  <a:ext uri="{FF2B5EF4-FFF2-40B4-BE49-F238E27FC236}">
                    <a16:creationId xmlns:a16="http://schemas.microsoft.com/office/drawing/2014/main" id="{FE1A2B7A-80F5-8F4D-9BE9-BC327F8198F8}"/>
                  </a:ext>
                </a:extLst>
              </p:cNvPr>
              <p:cNvGrpSpPr/>
              <p:nvPr userDrawn="1"/>
            </p:nvGrpSpPr>
            <p:grpSpPr>
              <a:xfrm>
                <a:off x="1120998" y="1817079"/>
                <a:ext cx="2303751" cy="739383"/>
                <a:chOff x="249783" y="1810145"/>
                <a:chExt cx="2303751" cy="739383"/>
              </a:xfrm>
            </p:grpSpPr>
            <p:sp>
              <p:nvSpPr>
                <p:cNvPr id="20" name="Rectangle 19">
                  <a:extLst>
                    <a:ext uri="{FF2B5EF4-FFF2-40B4-BE49-F238E27FC236}">
                      <a16:creationId xmlns:a16="http://schemas.microsoft.com/office/drawing/2014/main" id="{475140C9-4E08-CFE4-BB92-6D940E15354A}"/>
                    </a:ext>
                  </a:extLst>
                </p:cNvPr>
                <p:cNvSpPr/>
                <p:nvPr userDrawn="1"/>
              </p:nvSpPr>
              <p:spPr>
                <a:xfrm>
                  <a:off x="780789" y="1864552"/>
                  <a:ext cx="1772745" cy="446256"/>
                </a:xfrm>
                <a:prstGeom prst="rect">
                  <a:avLst/>
                </a:prstGeom>
              </p:spPr>
              <p:txBody>
                <a:bodyPr wrap="square">
                  <a:spAutoFit/>
                </a:bodyPr>
                <a:lstStyle/>
                <a:p>
                  <a:r>
                    <a:rPr lang="en-US" sz="1600">
                      <a:latin typeface="Arial" panose="020B0604020202020204" pitchFamily="34" charset="0"/>
                      <a:cs typeface="Arial" panose="020B0604020202020204" pitchFamily="34" charset="0"/>
                      <a:hlinkClick r:id="rId14"/>
                    </a:rPr>
                    <a:t>@IAASB_News</a:t>
                  </a:r>
                  <a:endParaRPr lang="en-US" sz="1600">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4A3B6E91-539B-9B5A-9787-2FAC854C2BAA}"/>
                    </a:ext>
                  </a:extLst>
                </p:cNvPr>
                <p:cNvPicPr>
                  <a:picLocks noChangeAspect="1"/>
                </p:cNvPicPr>
                <p:nvPr userDrawn="1"/>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9783" y="1810145"/>
                  <a:ext cx="666980" cy="739383"/>
                </a:xfrm>
                <a:prstGeom prst="rect">
                  <a:avLst/>
                </a:prstGeom>
              </p:spPr>
            </p:pic>
          </p:grpSp>
          <p:sp>
            <p:nvSpPr>
              <p:cNvPr id="19" name="Rectangle 18">
                <a:extLst>
                  <a:ext uri="{FF2B5EF4-FFF2-40B4-BE49-F238E27FC236}">
                    <a16:creationId xmlns:a16="http://schemas.microsoft.com/office/drawing/2014/main" id="{DC81C4AA-C704-346F-8112-001002EEA226}"/>
                  </a:ext>
                </a:extLst>
              </p:cNvPr>
              <p:cNvSpPr/>
              <p:nvPr userDrawn="1"/>
            </p:nvSpPr>
            <p:spPr>
              <a:xfrm>
                <a:off x="8005164" y="1822402"/>
                <a:ext cx="2952219" cy="770805"/>
              </a:xfrm>
              <a:prstGeom prst="rect">
                <a:avLst/>
              </a:prstGeom>
            </p:spPr>
            <p:txBody>
              <a:bodyPr wrap="square">
                <a:spAutoFit/>
              </a:bodyPr>
              <a:lstStyle/>
              <a:p>
                <a:r>
                  <a:rPr lang="en-US" sz="1600">
                    <a:latin typeface="Arial" panose="020B0604020202020204" pitchFamily="34" charset="0"/>
                    <a:cs typeface="Arial" panose="020B0604020202020204" pitchFamily="34" charset="0"/>
                    <a:hlinkClick r:id="rId16"/>
                  </a:rPr>
                  <a:t>@International Auditing &amp; Assurance Standards Board</a:t>
                </a:r>
                <a:endParaRPr lang="en-US" sz="1600">
                  <a:latin typeface="Arial" panose="020B0604020202020204" pitchFamily="34" charset="0"/>
                  <a:cs typeface="Arial" panose="020B0604020202020204" pitchFamily="34" charset="0"/>
                </a:endParaRPr>
              </a:p>
            </p:txBody>
          </p:sp>
        </p:grpSp>
        <p:pic>
          <p:nvPicPr>
            <p:cNvPr id="16" name="Picture 15" descr="A close up of a logo&#10;&#10;Description automatically generated">
              <a:extLst>
                <a:ext uri="{FF2B5EF4-FFF2-40B4-BE49-F238E27FC236}">
                  <a16:creationId xmlns:a16="http://schemas.microsoft.com/office/drawing/2014/main" id="{7F7539F2-2F1A-5303-90EA-3D29C1977DFC}"/>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6792795" y="4030828"/>
              <a:ext cx="839759" cy="1141445"/>
            </a:xfrm>
            <a:prstGeom prst="rect">
              <a:avLst/>
            </a:prstGeom>
          </p:spPr>
        </p:pic>
      </p:grpSp>
    </p:spTree>
    <p:extLst>
      <p:ext uri="{BB962C8B-B14F-4D97-AF65-F5344CB8AC3E}">
        <p14:creationId xmlns:p14="http://schemas.microsoft.com/office/powerpoint/2010/main" val="996382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7" name="Rectangle 6">
            <a:extLst>
              <a:ext uri="{FF2B5EF4-FFF2-40B4-BE49-F238E27FC236}">
                <a16:creationId xmlns:a16="http://schemas.microsoft.com/office/drawing/2014/main" id="{D4CAB030-C5C6-4601-983B-333E1D6E5C9C}"/>
              </a:ext>
            </a:extLst>
          </p:cNvPr>
          <p:cNvSpPr/>
          <p:nvPr userDrawn="1"/>
        </p:nvSpPr>
        <p:spPr>
          <a:xfrm>
            <a:off x="213064" y="5491794"/>
            <a:ext cx="4933024" cy="1389355"/>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7C168D7C-8822-4144-868B-B6EFA480259D}"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600909189"/>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2" name="Rectangle 21">
            <a:extLst>
              <a:ext uri="{FF2B5EF4-FFF2-40B4-BE49-F238E27FC236}">
                <a16:creationId xmlns:a16="http://schemas.microsoft.com/office/drawing/2014/main" id="{E74A54BB-5F1D-4F1C-AD95-610EB90AD167}"/>
              </a:ext>
            </a:extLst>
          </p:cNvPr>
          <p:cNvSpPr/>
          <p:nvPr userDrawn="1"/>
        </p:nvSpPr>
        <p:spPr>
          <a:xfrm>
            <a:off x="2951151" y="4119638"/>
            <a:ext cx="2194937" cy="181486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07F479FA-E622-4175-814A-280C7C5845B5}"/>
              </a:ext>
            </a:extLst>
          </p:cNvPr>
          <p:cNvGrpSpPr/>
          <p:nvPr userDrawn="1"/>
        </p:nvGrpSpPr>
        <p:grpSpPr>
          <a:xfrm>
            <a:off x="1950720" y="1472240"/>
            <a:ext cx="3791017" cy="4110721"/>
            <a:chOff x="2112884" y="1472240"/>
            <a:chExt cx="3628853" cy="3968671"/>
          </a:xfrm>
        </p:grpSpPr>
        <p:sp>
          <p:nvSpPr>
            <p:cNvPr id="13" name="Rectangle 12">
              <a:extLst>
                <a:ext uri="{FF2B5EF4-FFF2-40B4-BE49-F238E27FC236}">
                  <a16:creationId xmlns:a16="http://schemas.microsoft.com/office/drawing/2014/main" id="{C2868FF5-84F6-426A-95D5-D76FB26472F3}"/>
                </a:ext>
              </a:extLst>
            </p:cNvPr>
            <p:cNvSpPr/>
            <p:nvPr userDrawn="1"/>
          </p:nvSpPr>
          <p:spPr>
            <a:xfrm>
              <a:off x="2112884" y="36514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0CBE9FB-8585-4B33-B366-6FEDE6979347}"/>
                </a:ext>
              </a:extLst>
            </p:cNvPr>
            <p:cNvSpPr/>
            <p:nvPr userDrawn="1"/>
          </p:nvSpPr>
          <p:spPr>
            <a:xfrm>
              <a:off x="2507940" y="5279575"/>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76A8669-B132-48A2-B677-FDE5F82C82C5}"/>
                </a:ext>
              </a:extLst>
            </p:cNvPr>
            <p:cNvSpPr/>
            <p:nvPr userDrawn="1"/>
          </p:nvSpPr>
          <p:spPr>
            <a:xfrm>
              <a:off x="3151079" y="2229771"/>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292FDEE-39ED-4D7E-A0A4-112387668473}"/>
                </a:ext>
              </a:extLst>
            </p:cNvPr>
            <p:cNvSpPr/>
            <p:nvPr userDrawn="1"/>
          </p:nvSpPr>
          <p:spPr>
            <a:xfrm>
              <a:off x="4214920" y="1472240"/>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F109F55-344A-448F-A86C-0DD9EEEA5531}"/>
                </a:ext>
              </a:extLst>
            </p:cNvPr>
            <p:cNvSpPr/>
            <p:nvPr userDrawn="1"/>
          </p:nvSpPr>
          <p:spPr>
            <a:xfrm>
              <a:off x="4368800" y="19473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8A04E59-0C1F-45E0-A481-BFB323694267}"/>
                </a:ext>
              </a:extLst>
            </p:cNvPr>
            <p:cNvSpPr/>
            <p:nvPr userDrawn="1"/>
          </p:nvSpPr>
          <p:spPr>
            <a:xfrm>
              <a:off x="2844800" y="3610830"/>
              <a:ext cx="1193800" cy="1178757"/>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A0E6F9D-8981-41A6-9771-C1AEA238CB24}"/>
                </a:ext>
              </a:extLst>
            </p:cNvPr>
            <p:cNvSpPr/>
            <p:nvPr userDrawn="1"/>
          </p:nvSpPr>
          <p:spPr>
            <a:xfrm>
              <a:off x="2472062" y="3398985"/>
              <a:ext cx="1063841" cy="32182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F262100-0E38-4340-9B16-0256C0F4344A}"/>
                </a:ext>
              </a:extLst>
            </p:cNvPr>
            <p:cNvSpPr/>
            <p:nvPr userDrawn="1"/>
          </p:nvSpPr>
          <p:spPr>
            <a:xfrm>
              <a:off x="2503749" y="4963225"/>
              <a:ext cx="1063841" cy="22519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2175DEE-AA08-41C4-8BEB-7886384686E3}"/>
                </a:ext>
              </a:extLst>
            </p:cNvPr>
            <p:cNvSpPr/>
            <p:nvPr userDrawn="1"/>
          </p:nvSpPr>
          <p:spPr>
            <a:xfrm>
              <a:off x="3346882" y="2202038"/>
              <a:ext cx="2085759" cy="129147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7EBC28A9-920B-486A-BE5C-51C34D3E4ED5}"/>
                </a:ext>
              </a:extLst>
            </p:cNvPr>
            <p:cNvSpPr/>
            <p:nvPr userDrawn="1"/>
          </p:nvSpPr>
          <p:spPr>
            <a:xfrm>
              <a:off x="2713854" y="5255738"/>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59E0DA7-8BF3-4B31-8BA3-2477D9164BF7}"/>
                </a:ext>
              </a:extLst>
            </p:cNvPr>
            <p:cNvSpPr/>
            <p:nvPr userDrawn="1"/>
          </p:nvSpPr>
          <p:spPr>
            <a:xfrm rot="17587573">
              <a:off x="5011581" y="2304183"/>
              <a:ext cx="1063841" cy="39647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Rectangle 25">
            <a:extLst>
              <a:ext uri="{FF2B5EF4-FFF2-40B4-BE49-F238E27FC236}">
                <a16:creationId xmlns:a16="http://schemas.microsoft.com/office/drawing/2014/main" id="{D3FEE9DD-9A98-4887-AD15-2142729BD41B}"/>
              </a:ext>
            </a:extLst>
          </p:cNvPr>
          <p:cNvSpPr/>
          <p:nvPr userDrawn="1"/>
        </p:nvSpPr>
        <p:spPr>
          <a:xfrm>
            <a:off x="3437330" y="3398984"/>
            <a:ext cx="830489" cy="37870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EE37958-B21D-44EC-92BB-385F044F4BDD}"/>
              </a:ext>
            </a:extLst>
          </p:cNvPr>
          <p:cNvSpPr/>
          <p:nvPr userDrawn="1"/>
        </p:nvSpPr>
        <p:spPr>
          <a:xfrm>
            <a:off x="2481151" y="4604910"/>
            <a:ext cx="764623" cy="546760"/>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6662646-9F1E-4A60-8966-EBFE7D3C8DB8}"/>
              </a:ext>
            </a:extLst>
          </p:cNvPr>
          <p:cNvSpPr/>
          <p:nvPr userDrawn="1"/>
        </p:nvSpPr>
        <p:spPr>
          <a:xfrm>
            <a:off x="1450513" y="5441914"/>
            <a:ext cx="1111381" cy="16711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9126B04-6174-4EDE-9BC6-7920B18311A3}"/>
              </a:ext>
            </a:extLst>
          </p:cNvPr>
          <p:cNvSpPr/>
          <p:nvPr userDrawn="1"/>
        </p:nvSpPr>
        <p:spPr>
          <a:xfrm>
            <a:off x="4811585" y="6385458"/>
            <a:ext cx="731916" cy="44806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82885" y="-334786"/>
            <a:ext cx="9144000" cy="2387600"/>
          </a:xfrm>
        </p:spPr>
        <p:txBody>
          <a:bodyPr anchor="b">
            <a:normAutofit/>
          </a:bodyPr>
          <a:lstStyle>
            <a:lvl1pPr algn="l">
              <a:defRPr sz="3000">
                <a:solidFill>
                  <a:srgbClr val="4A4A4A"/>
                </a:solidFill>
                <a:latin typeface="Arial" panose="020B0604020202020204" pitchFamily="34" charset="0"/>
                <a:cs typeface="Arial" panose="020B0604020202020204" pitchFamily="34" charset="0"/>
              </a:defRPr>
            </a:lvl1pPr>
          </a:lstStyle>
          <a:p>
            <a:r>
              <a:rPr lang="en-US"/>
              <a:t>Click to edit Master title style</a:t>
            </a:r>
          </a:p>
        </p:txBody>
      </p:sp>
      <mc:AlternateContent xmlns:mc="http://schemas.openxmlformats.org/markup-compatibility/2006" xmlns:p14="http://schemas.microsoft.com/office/powerpoint/2010/main">
        <mc:Choice Requires="p14">
          <p:contentPart p14:bwMode="auto" r:id="rId4">
            <p14:nvContentPartPr>
              <p14:cNvPr id="55" name="Ink 54">
                <a:extLst>
                  <a:ext uri="{FF2B5EF4-FFF2-40B4-BE49-F238E27FC236}">
                    <a16:creationId xmlns:a16="http://schemas.microsoft.com/office/drawing/2014/main" id="{66CA5E24-888C-42AD-A913-5E5FA65B91F1}"/>
                  </a:ext>
                </a:extLst>
              </p14:cNvPr>
              <p14:cNvContentPartPr/>
              <p14:nvPr userDrawn="1"/>
            </p14:nvContentPartPr>
            <p14:xfrm>
              <a:off x="3905553" y="3360628"/>
              <a:ext cx="360" cy="3960"/>
            </p14:xfrm>
          </p:contentPart>
        </mc:Choice>
        <mc:Fallback xmlns="">
          <p:pic>
            <p:nvPicPr>
              <p:cNvPr id="55" name="Ink 54">
                <a:extLst>
                  <a:ext uri="{FF2B5EF4-FFF2-40B4-BE49-F238E27FC236}">
                    <a16:creationId xmlns:a16="http://schemas.microsoft.com/office/drawing/2014/main" id="{66CA5E24-888C-42AD-A913-5E5FA65B91F1}"/>
                  </a:ext>
                </a:extLst>
              </p:cNvPr>
              <p:cNvPicPr/>
              <p:nvPr/>
            </p:nvPicPr>
            <p:blipFill>
              <a:blip r:embed="rId5"/>
              <a:stretch>
                <a:fillRect/>
              </a:stretch>
            </p:blipFill>
            <p:spPr>
              <a:xfrm>
                <a:off x="3896553" y="3352378"/>
                <a:ext cx="18000" cy="20130"/>
              </a:xfrm>
              <a:prstGeom prst="rect">
                <a:avLst/>
              </a:prstGeom>
            </p:spPr>
          </p:pic>
        </mc:Fallback>
      </mc:AlternateContent>
      <p:grpSp>
        <p:nvGrpSpPr>
          <p:cNvPr id="56" name="Group 55">
            <a:extLst>
              <a:ext uri="{FF2B5EF4-FFF2-40B4-BE49-F238E27FC236}">
                <a16:creationId xmlns:a16="http://schemas.microsoft.com/office/drawing/2014/main" id="{56660C64-8D82-4650-BCE6-F651F5258933}"/>
              </a:ext>
            </a:extLst>
          </p:cNvPr>
          <p:cNvGrpSpPr/>
          <p:nvPr userDrawn="1"/>
        </p:nvGrpSpPr>
        <p:grpSpPr>
          <a:xfrm>
            <a:off x="1863993" y="5042188"/>
            <a:ext cx="360" cy="360"/>
            <a:chOff x="1863993" y="5042188"/>
            <a:chExt cx="360" cy="360"/>
          </a:xfrm>
          <a:solidFill>
            <a:srgbClr val="F1F1F1"/>
          </a:solidFill>
        </p:grpSpPr>
        <mc:AlternateContent xmlns:mc="http://schemas.openxmlformats.org/markup-compatibility/2006" xmlns:p14="http://schemas.microsoft.com/office/powerpoint/2010/main">
          <mc:Choice Requires="p14">
            <p:contentPart p14:bwMode="auto" r:id="rId6">
              <p14:nvContentPartPr>
                <p14:cNvPr id="57" name="Ink 56">
                  <a:extLst>
                    <a:ext uri="{FF2B5EF4-FFF2-40B4-BE49-F238E27FC236}">
                      <a16:creationId xmlns:a16="http://schemas.microsoft.com/office/drawing/2014/main" id="{26D4092C-C15D-424F-B402-38E943BAB366}"/>
                    </a:ext>
                  </a:extLst>
                </p14:cNvPr>
                <p14:cNvContentPartPr/>
                <p14:nvPr/>
              </p14:nvContentPartPr>
              <p14:xfrm>
                <a:off x="1863993" y="5042188"/>
                <a:ext cx="360" cy="360"/>
              </p14:xfrm>
            </p:contentPart>
          </mc:Choice>
          <mc:Fallback xmlns="">
            <p:pic>
              <p:nvPicPr>
                <p:cNvPr id="57" name="Ink 56">
                  <a:extLst>
                    <a:ext uri="{FF2B5EF4-FFF2-40B4-BE49-F238E27FC236}">
                      <a16:creationId xmlns:a16="http://schemas.microsoft.com/office/drawing/2014/main" id="{26D4092C-C15D-424F-B402-38E943BAB366}"/>
                    </a:ext>
                  </a:extLst>
                </p:cNvPr>
                <p:cNvPicPr/>
                <p:nvPr/>
              </p:nvPicPr>
              <p:blipFill>
                <a:blip r:embed="rId7"/>
                <a:stretch>
                  <a:fillRect/>
                </a:stretch>
              </p:blipFill>
              <p:spPr>
                <a:xfrm>
                  <a:off x="1854993" y="503318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8" name="Ink 57">
                  <a:extLst>
                    <a:ext uri="{FF2B5EF4-FFF2-40B4-BE49-F238E27FC236}">
                      <a16:creationId xmlns:a16="http://schemas.microsoft.com/office/drawing/2014/main" id="{18727F7E-D0E7-4F4A-904C-6AFBFE757DF9}"/>
                    </a:ext>
                  </a:extLst>
                </p14:cNvPr>
                <p14:cNvContentPartPr/>
                <p14:nvPr/>
              </p14:nvContentPartPr>
              <p14:xfrm>
                <a:off x="1863993" y="5042188"/>
                <a:ext cx="360" cy="360"/>
              </p14:xfrm>
            </p:contentPart>
          </mc:Choice>
          <mc:Fallback xmlns="">
            <p:pic>
              <p:nvPicPr>
                <p:cNvPr id="58" name="Ink 57">
                  <a:extLst>
                    <a:ext uri="{FF2B5EF4-FFF2-40B4-BE49-F238E27FC236}">
                      <a16:creationId xmlns:a16="http://schemas.microsoft.com/office/drawing/2014/main" id="{18727F7E-D0E7-4F4A-904C-6AFBFE757DF9}"/>
                    </a:ext>
                  </a:extLst>
                </p:cNvPr>
                <p:cNvPicPr/>
                <p:nvPr/>
              </p:nvPicPr>
              <p:blipFill>
                <a:blip r:embed="rId7"/>
                <a:stretch>
                  <a:fillRect/>
                </a:stretch>
              </p:blipFill>
              <p:spPr>
                <a:xfrm>
                  <a:off x="1854993" y="5033188"/>
                  <a:ext cx="18000" cy="18000"/>
                </a:xfrm>
                <a:prstGeom prst="rect">
                  <a:avLst/>
                </a:prstGeom>
              </p:spPr>
            </p:pic>
          </mc:Fallback>
        </mc:AlternateContent>
      </p:grpSp>
      <p:sp>
        <p:nvSpPr>
          <p:cNvPr id="59" name="Oval 58">
            <a:extLst>
              <a:ext uri="{FF2B5EF4-FFF2-40B4-BE49-F238E27FC236}">
                <a16:creationId xmlns:a16="http://schemas.microsoft.com/office/drawing/2014/main" id="{1906D68D-0A19-4A44-8051-CD9B72FF4BFC}"/>
              </a:ext>
            </a:extLst>
          </p:cNvPr>
          <p:cNvSpPr/>
          <p:nvPr userDrawn="1"/>
        </p:nvSpPr>
        <p:spPr>
          <a:xfrm>
            <a:off x="3789680" y="3241040"/>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E41CF352-B3BF-46F9-8B47-2A36B8ADDD46}"/>
              </a:ext>
            </a:extLst>
          </p:cNvPr>
          <p:cNvSpPr/>
          <p:nvPr userDrawn="1"/>
        </p:nvSpPr>
        <p:spPr>
          <a:xfrm>
            <a:off x="3939200" y="3845619"/>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58602D92-40BC-4611-837A-18F5941A63F7}"/>
              </a:ext>
            </a:extLst>
          </p:cNvPr>
          <p:cNvSpPr/>
          <p:nvPr userDrawn="1"/>
        </p:nvSpPr>
        <p:spPr>
          <a:xfrm>
            <a:off x="4650400" y="37818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5BC6914A-CF2F-4593-A9D7-E2958C1BEAD2}"/>
              </a:ext>
            </a:extLst>
          </p:cNvPr>
          <p:cNvSpPr/>
          <p:nvPr userDrawn="1"/>
        </p:nvSpPr>
        <p:spPr>
          <a:xfrm>
            <a:off x="1768193" y="4939463"/>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6ED9A960-85D4-4DA5-80D4-D73460C5825D}"/>
              </a:ext>
            </a:extLst>
          </p:cNvPr>
          <p:cNvSpPr/>
          <p:nvPr userDrawn="1"/>
        </p:nvSpPr>
        <p:spPr>
          <a:xfrm>
            <a:off x="4802800" y="39342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838200" y="3847419"/>
            <a:ext cx="9144000" cy="1655762"/>
          </a:xfrm>
        </p:spPr>
        <p:txBody>
          <a:bodyPr/>
          <a:lstStyle>
            <a:lvl1pPr marL="0" indent="0" algn="l">
              <a:buNone/>
              <a:defRPr sz="2400">
                <a:solidFill>
                  <a:srgbClr val="4A4A4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658797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lang="en-US" sz="4800" kern="120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2390890465"/>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13863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sz="4800">
                <a:solidFill>
                  <a:schemeClr val="bg1"/>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1900848724"/>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610323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48788" y="-182658"/>
            <a:ext cx="9144000" cy="2387600"/>
          </a:xfrm>
        </p:spPr>
        <p:txBody>
          <a:bodyPr anchor="b">
            <a:normAutofit/>
          </a:bodyPr>
          <a:lstStyle>
            <a:lvl1pPr algn="l">
              <a:defRPr sz="4400">
                <a:solidFill>
                  <a:srgbClr val="4A4A4A"/>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graphicFrame>
        <p:nvGraphicFramePr>
          <p:cNvPr id="7" name="Table 6">
            <a:extLst>
              <a:ext uri="{FF2B5EF4-FFF2-40B4-BE49-F238E27FC236}">
                <a16:creationId xmlns:a16="http://schemas.microsoft.com/office/drawing/2014/main" id="{7AD54F5D-7337-4470-AF86-BC1D88600ECD}"/>
              </a:ext>
            </a:extLst>
          </p:cNvPr>
          <p:cNvGraphicFramePr>
            <a:graphicFrameLocks noGrp="1"/>
          </p:cNvGraphicFramePr>
          <p:nvPr userDrawn="1">
            <p:extLst>
              <p:ext uri="{D42A27DB-BD31-4B8C-83A1-F6EECF244321}">
                <p14:modId xmlns:p14="http://schemas.microsoft.com/office/powerpoint/2010/main" val="311264771"/>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286075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spTree>
    <p:extLst>
      <p:ext uri="{BB962C8B-B14F-4D97-AF65-F5344CB8AC3E}">
        <p14:creationId xmlns:p14="http://schemas.microsoft.com/office/powerpoint/2010/main" val="1911861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9B08FF-86A9-489B-9293-6DAA81CF5589}"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spTree>
    <p:extLst>
      <p:ext uri="{BB962C8B-B14F-4D97-AF65-F5344CB8AC3E}">
        <p14:creationId xmlns:p14="http://schemas.microsoft.com/office/powerpoint/2010/main" val="1578181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7369"/>
            <a:ext cx="10515600" cy="1325563"/>
          </a:xfrm>
        </p:spPr>
        <p:txBody>
          <a:bodyPr>
            <a:normAutofit/>
          </a:bodyPr>
          <a:lstStyle>
            <a:lvl1pPr>
              <a:defRPr sz="40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AEBFDA1-892D-475D-A681-5E1B87AA4CC5}"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graphicFrame>
        <p:nvGraphicFramePr>
          <p:cNvPr id="7" name="Table 6">
            <a:extLst>
              <a:ext uri="{FF2B5EF4-FFF2-40B4-BE49-F238E27FC236}">
                <a16:creationId xmlns:a16="http://schemas.microsoft.com/office/drawing/2014/main" id="{3E46C0D9-61BA-47D1-AD60-8396A8439D43}"/>
              </a:ext>
            </a:extLst>
          </p:cNvPr>
          <p:cNvGraphicFramePr>
            <a:graphicFrameLocks noGrp="1"/>
          </p:cNvGraphicFramePr>
          <p:nvPr userDrawn="1">
            <p:extLst>
              <p:ext uri="{D42A27DB-BD31-4B8C-83A1-F6EECF244321}">
                <p14:modId xmlns:p14="http://schemas.microsoft.com/office/powerpoint/2010/main" val="2711687646"/>
              </p:ext>
            </p:extLst>
          </p:nvPr>
        </p:nvGraphicFramePr>
        <p:xfrm>
          <a:off x="838200" y="364472"/>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532236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E77F70-787D-4334-ABBD-4BEE84081B9F}" type="datetime1">
              <a:rPr lang="en-US" smtClean="0"/>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a:p>
        </p:txBody>
      </p:sp>
      <p:sp>
        <p:nvSpPr>
          <p:cNvPr id="9" name="Title 1">
            <a:extLst>
              <a:ext uri="{FF2B5EF4-FFF2-40B4-BE49-F238E27FC236}">
                <a16:creationId xmlns:a16="http://schemas.microsoft.com/office/drawing/2014/main" id="{94C45C70-6047-4CCE-A18D-B24830AC37D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10" name="Table 9">
            <a:extLst>
              <a:ext uri="{FF2B5EF4-FFF2-40B4-BE49-F238E27FC236}">
                <a16:creationId xmlns:a16="http://schemas.microsoft.com/office/drawing/2014/main" id="{A254F94C-3A3D-4131-A609-1FF25420F3C3}"/>
              </a:ext>
            </a:extLst>
          </p:cNvPr>
          <p:cNvGraphicFramePr>
            <a:graphicFrameLocks noGrp="1"/>
          </p:cNvGraphicFramePr>
          <p:nvPr userDrawn="1">
            <p:extLst>
              <p:ext uri="{D42A27DB-BD31-4B8C-83A1-F6EECF244321}">
                <p14:modId xmlns:p14="http://schemas.microsoft.com/office/powerpoint/2010/main" val="2640687777"/>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19818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C84004-8839-470E-98FD-2398CB003887}" type="datetime1">
              <a:rPr lang="en-US" smtClean="0"/>
              <a:t>3/20/2024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14F10E-3CFE-4C50-9C04-3D38C47A1378}" type="slidenum">
              <a:rPr lang="en-US" smtClean="0"/>
              <a:t>‹#›</a:t>
            </a:fld>
            <a:endParaRPr lang="en-US"/>
          </a:p>
        </p:txBody>
      </p:sp>
      <p:sp>
        <p:nvSpPr>
          <p:cNvPr id="10" name="Title 1">
            <a:extLst>
              <a:ext uri="{FF2B5EF4-FFF2-40B4-BE49-F238E27FC236}">
                <a16:creationId xmlns:a16="http://schemas.microsoft.com/office/drawing/2014/main" id="{1A140C67-0B9C-45CD-B076-7F170821ECA1}"/>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11" name="Table 10">
            <a:extLst>
              <a:ext uri="{FF2B5EF4-FFF2-40B4-BE49-F238E27FC236}">
                <a16:creationId xmlns:a16="http://schemas.microsoft.com/office/drawing/2014/main" id="{1A3E30DB-6C43-44BD-BF18-9F2ED18EF061}"/>
              </a:ext>
            </a:extLst>
          </p:cNvPr>
          <p:cNvGraphicFramePr>
            <a:graphicFrameLocks noGrp="1"/>
          </p:cNvGraphicFramePr>
          <p:nvPr userDrawn="1">
            <p:extLst>
              <p:ext uri="{D42A27DB-BD31-4B8C-83A1-F6EECF244321}">
                <p14:modId xmlns:p14="http://schemas.microsoft.com/office/powerpoint/2010/main" val="4020179887"/>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00716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slide option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12192000" cy="6900529"/>
          </a:xfrm>
          <a:prstGeom prst="rect">
            <a:avLst/>
          </a:prstGeom>
          <a:effectLst/>
        </p:spPr>
      </p:pic>
      <p:sp>
        <p:nvSpPr>
          <p:cNvPr id="2" name="Title 1"/>
          <p:cNvSpPr>
            <a:spLocks noGrp="1"/>
          </p:cNvSpPr>
          <p:nvPr>
            <p:ph type="ctrTitle"/>
          </p:nvPr>
        </p:nvSpPr>
        <p:spPr>
          <a:xfrm>
            <a:off x="1282885" y="-104720"/>
            <a:ext cx="9144000" cy="2387600"/>
          </a:xfrm>
        </p:spPr>
        <p:txBody>
          <a:bodyPr anchor="b"/>
          <a:lstStyle>
            <a:lvl1pPr algn="l">
              <a:defRPr lang="en-US" sz="4400" kern="120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356752"/>
            <a:ext cx="2776728" cy="487680"/>
          </a:xfrm>
          <a:prstGeom prst="rect">
            <a:avLst/>
          </a:prstGeom>
        </p:spPr>
      </p:pic>
      <p:sp>
        <p:nvSpPr>
          <p:cNvPr id="13" name="Rectangle 12">
            <a:extLst>
              <a:ext uri="{FF2B5EF4-FFF2-40B4-BE49-F238E27FC236}">
                <a16:creationId xmlns:a16="http://schemas.microsoft.com/office/drawing/2014/main" id="{4D8D3DBE-C3F2-4B8E-A5DF-35B80DD8136B}"/>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14" name="Rectangle 13">
            <a:extLst>
              <a:ext uri="{FF2B5EF4-FFF2-40B4-BE49-F238E27FC236}">
                <a16:creationId xmlns:a16="http://schemas.microsoft.com/office/drawing/2014/main" id="{476DDD1C-961B-44C6-8E7E-91A8A36E9432}"/>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2774029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F0DBE43-71DC-4CB5-9DC9-86D083825D16}" type="datetime1">
              <a:rPr lang="en-US" smtClean="0"/>
              <a:t>3/20/2024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14F10E-3CFE-4C50-9C04-3D38C47A1378}" type="slidenum">
              <a:rPr lang="en-US" smtClean="0"/>
              <a:t>‹#›</a:t>
            </a:fld>
            <a:endParaRPr lang="en-US"/>
          </a:p>
        </p:txBody>
      </p:sp>
      <p:sp>
        <p:nvSpPr>
          <p:cNvPr id="7" name="Title 1">
            <a:extLst>
              <a:ext uri="{FF2B5EF4-FFF2-40B4-BE49-F238E27FC236}">
                <a16:creationId xmlns:a16="http://schemas.microsoft.com/office/drawing/2014/main" id="{D2C7FC12-DD25-4553-A10B-809D9AA5F7F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8" name="Table 7">
            <a:extLst>
              <a:ext uri="{FF2B5EF4-FFF2-40B4-BE49-F238E27FC236}">
                <a16:creationId xmlns:a16="http://schemas.microsoft.com/office/drawing/2014/main" id="{56EB0FF4-0776-4142-8B08-D85961FA7909}"/>
              </a:ext>
            </a:extLst>
          </p:cNvPr>
          <p:cNvGraphicFramePr>
            <a:graphicFrameLocks noGrp="1"/>
          </p:cNvGraphicFramePr>
          <p:nvPr userDrawn="1">
            <p:extLst>
              <p:ext uri="{D42A27DB-BD31-4B8C-83A1-F6EECF244321}">
                <p14:modId xmlns:p14="http://schemas.microsoft.com/office/powerpoint/2010/main" val="4020179887"/>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6476955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3/20/2024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a:p>
        </p:txBody>
      </p:sp>
      <p:sp>
        <p:nvSpPr>
          <p:cNvPr id="5" name="Title 1">
            <a:extLst>
              <a:ext uri="{FF2B5EF4-FFF2-40B4-BE49-F238E27FC236}">
                <a16:creationId xmlns:a16="http://schemas.microsoft.com/office/drawing/2014/main" id="{4425FCDB-996C-44B4-91B5-2F919D796D5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6" name="Table 5">
            <a:extLst>
              <a:ext uri="{FF2B5EF4-FFF2-40B4-BE49-F238E27FC236}">
                <a16:creationId xmlns:a16="http://schemas.microsoft.com/office/drawing/2014/main" id="{F3994C57-D1DF-482C-BB73-596656BEBC9A}"/>
              </a:ext>
            </a:extLst>
          </p:cNvPr>
          <p:cNvGraphicFramePr>
            <a:graphicFrameLocks noGrp="1"/>
          </p:cNvGraphicFramePr>
          <p:nvPr userDrawn="1">
            <p:extLst>
              <p:ext uri="{D42A27DB-BD31-4B8C-83A1-F6EECF244321}">
                <p14:modId xmlns:p14="http://schemas.microsoft.com/office/powerpoint/2010/main" val="4020179887"/>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599811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3/20/2024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a:p>
        </p:txBody>
      </p:sp>
    </p:spTree>
    <p:extLst>
      <p:ext uri="{BB962C8B-B14F-4D97-AF65-F5344CB8AC3E}">
        <p14:creationId xmlns:p14="http://schemas.microsoft.com/office/powerpoint/2010/main" val="10865207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8867214-0AB1-49E6-A7A9-395C2525D2CB}" type="datetime1">
              <a:rPr lang="en-US" smtClean="0"/>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a:p>
        </p:txBody>
      </p:sp>
    </p:spTree>
    <p:extLst>
      <p:ext uri="{BB962C8B-B14F-4D97-AF65-F5344CB8AC3E}">
        <p14:creationId xmlns:p14="http://schemas.microsoft.com/office/powerpoint/2010/main" val="1110300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615EC8-B9E7-4675-8613-1CB4C2CB4986}" type="datetime1">
              <a:rPr lang="en-US" smtClean="0"/>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a:p>
        </p:txBody>
      </p:sp>
    </p:spTree>
    <p:extLst>
      <p:ext uri="{BB962C8B-B14F-4D97-AF65-F5344CB8AC3E}">
        <p14:creationId xmlns:p14="http://schemas.microsoft.com/office/powerpoint/2010/main" val="7751046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_Back Cover">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2769325" y="1803150"/>
            <a:ext cx="6653353" cy="110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userDrawn="1"/>
        </p:nvSpPr>
        <p:spPr bwMode="auto">
          <a:xfrm flipH="1">
            <a:off x="508000" y="6430430"/>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178"/>
            <a:endParaRPr lang="en-US" sz="1800">
              <a:solidFill>
                <a:prstClr val="black"/>
              </a:solidFill>
            </a:endParaRPr>
          </a:p>
        </p:txBody>
      </p:sp>
      <p:grpSp>
        <p:nvGrpSpPr>
          <p:cNvPr id="22" name="Group 21">
            <a:extLst>
              <a:ext uri="{FF2B5EF4-FFF2-40B4-BE49-F238E27FC236}">
                <a16:creationId xmlns:a16="http://schemas.microsoft.com/office/drawing/2014/main" id="{2EA8ABF6-D59A-4365-AB8A-1104571951A2}"/>
              </a:ext>
            </a:extLst>
          </p:cNvPr>
          <p:cNvGrpSpPr/>
          <p:nvPr userDrawn="1"/>
        </p:nvGrpSpPr>
        <p:grpSpPr>
          <a:xfrm>
            <a:off x="1460963" y="5354569"/>
            <a:ext cx="9358835" cy="874418"/>
            <a:chOff x="1191857" y="4985338"/>
            <a:chExt cx="9358835" cy="874418"/>
          </a:xfrm>
        </p:grpSpPr>
        <p:sp>
          <p:nvSpPr>
            <p:cNvPr id="2" name="Rectangle 1"/>
            <p:cNvSpPr/>
            <p:nvPr userDrawn="1"/>
          </p:nvSpPr>
          <p:spPr>
            <a:xfrm>
              <a:off x="4900070" y="4985338"/>
              <a:ext cx="1853649" cy="400110"/>
            </a:xfrm>
            <a:prstGeom prst="rect">
              <a:avLst/>
            </a:prstGeom>
          </p:spPr>
          <p:txBody>
            <a:bodyPr wrap="none">
              <a:spAutoFit/>
            </a:bodyPr>
            <a:lstStyle/>
            <a:p>
              <a:pPr defTabSz="457178"/>
              <a:r>
                <a:rPr lang="en-US" sz="2000">
                  <a:solidFill>
                    <a:srgbClr val="1F497D"/>
                  </a:solidFill>
                  <a:latin typeface="Arial" panose="020B0604020202020204" pitchFamily="34" charset="0"/>
                  <a:ea typeface="Calibri" panose="020F0502020204030204" pitchFamily="34" charset="0"/>
                  <a:cs typeface="Arial" panose="020B0604020202020204" pitchFamily="34" charset="0"/>
                  <a:hlinkClick r:id="rId3"/>
                </a:rPr>
                <a:t>www.iaasb.org</a:t>
              </a:r>
              <a:endParaRPr lang="en-US" sz="2400">
                <a:solidFill>
                  <a:prstClr val="black"/>
                </a:solidFill>
                <a:latin typeface="Arial" panose="020B060402020202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91857" y="5553603"/>
              <a:ext cx="770407" cy="257536"/>
            </a:xfrm>
            <a:prstGeom prst="rect">
              <a:avLst/>
            </a:prstGeom>
          </p:spPr>
        </p:pic>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24003" y="5567520"/>
              <a:ext cx="583308" cy="257536"/>
            </a:xfrm>
            <a:prstGeom prst="rect">
              <a:avLst/>
            </a:prstGeom>
          </p:spPr>
        </p:pic>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669050" y="5553603"/>
              <a:ext cx="770407" cy="257536"/>
            </a:xfrm>
            <a:prstGeom prst="rect">
              <a:avLst/>
            </a:prstGeom>
          </p:spPr>
        </p:pic>
        <p:pic>
          <p:nvPicPr>
            <p:cNvPr id="8" name="Picture 7"/>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6303092" y="5587848"/>
              <a:ext cx="770407" cy="271908"/>
            </a:xfrm>
            <a:prstGeom prst="rect">
              <a:avLst/>
            </a:prstGeom>
          </p:spPr>
        </p:pic>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146243" y="5561834"/>
              <a:ext cx="770407" cy="257536"/>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780285" y="5553603"/>
              <a:ext cx="770407" cy="257536"/>
            </a:xfrm>
            <a:prstGeom prst="rect">
              <a:avLst/>
            </a:prstGeom>
          </p:spPr>
        </p:pic>
      </p:grpSp>
      <p:sp>
        <p:nvSpPr>
          <p:cNvPr id="11" name="Rectangle 10"/>
          <p:cNvSpPr/>
          <p:nvPr userDrawn="1"/>
        </p:nvSpPr>
        <p:spPr>
          <a:xfrm>
            <a:off x="420915" y="6564585"/>
            <a:ext cx="10837333" cy="276999"/>
          </a:xfrm>
          <a:prstGeom prst="rect">
            <a:avLst/>
          </a:prstGeom>
        </p:spPr>
        <p:txBody>
          <a:bodyPr wrap="square">
            <a:spAutoFit/>
          </a:bodyPr>
          <a:lstStyle/>
          <a:p>
            <a:pPr algn="l" defTabSz="457178"/>
            <a:r>
              <a:rPr lang="en-US" sz="1200">
                <a:solidFill>
                  <a:prstClr val="black"/>
                </a:solidFill>
                <a:latin typeface="Arial" panose="020B0604020202020204" pitchFamily="34" charset="0"/>
                <a:ea typeface="Calibri" panose="020F0502020204030204" pitchFamily="34" charset="0"/>
              </a:rPr>
              <a:t>For copyright, trademark, and permissions information, please go to </a:t>
            </a:r>
            <a:r>
              <a:rPr lang="en-US" sz="1200" u="sng">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0"/>
              </a:rPr>
              <a:t>permissions</a:t>
            </a:r>
            <a:r>
              <a:rPr lang="en-US" sz="1200">
                <a:solidFill>
                  <a:prstClr val="black"/>
                </a:solidFill>
                <a:latin typeface="Arial" panose="020B0604020202020204" pitchFamily="34" charset="0"/>
                <a:ea typeface="Calibri" panose="020F0502020204030204" pitchFamily="34" charset="0"/>
              </a:rPr>
              <a:t> or contact </a:t>
            </a:r>
            <a:r>
              <a:rPr lang="en-US" sz="1200" u="sng">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1"/>
              </a:rPr>
              <a:t>permissions@ifac.org</a:t>
            </a:r>
            <a:r>
              <a:rPr lang="en-US" sz="1200">
                <a:solidFill>
                  <a:prstClr val="black"/>
                </a:solidFill>
                <a:latin typeface="Arial" panose="020B0604020202020204" pitchFamily="34" charset="0"/>
                <a:ea typeface="Calibri" panose="020F0502020204030204" pitchFamily="34" charset="0"/>
              </a:rPr>
              <a:t>.</a:t>
            </a:r>
            <a:endParaRPr lang="en-US" sz="1200">
              <a:solidFill>
                <a:prstClr val="black"/>
              </a:solidFill>
            </a:endParaRPr>
          </a:p>
        </p:txBody>
      </p:sp>
      <p:grpSp>
        <p:nvGrpSpPr>
          <p:cNvPr id="16" name="Group 15">
            <a:extLst>
              <a:ext uri="{FF2B5EF4-FFF2-40B4-BE49-F238E27FC236}">
                <a16:creationId xmlns:a16="http://schemas.microsoft.com/office/drawing/2014/main" id="{24C1BF69-9738-49C3-B35F-E3FBD192AC08}"/>
              </a:ext>
            </a:extLst>
          </p:cNvPr>
          <p:cNvGrpSpPr/>
          <p:nvPr userDrawn="1"/>
        </p:nvGrpSpPr>
        <p:grpSpPr>
          <a:xfrm>
            <a:off x="708215" y="3856007"/>
            <a:ext cx="10111592" cy="1108893"/>
            <a:chOff x="2114419" y="4030828"/>
            <a:chExt cx="7838741" cy="1141445"/>
          </a:xfrm>
        </p:grpSpPr>
        <p:grpSp>
          <p:nvGrpSpPr>
            <p:cNvPr id="12" name="Group 11">
              <a:extLst>
                <a:ext uri="{FF2B5EF4-FFF2-40B4-BE49-F238E27FC236}">
                  <a16:creationId xmlns:a16="http://schemas.microsoft.com/office/drawing/2014/main" id="{CCAEDAC1-DF42-48D7-AA41-F8A499940289}"/>
                </a:ext>
              </a:extLst>
            </p:cNvPr>
            <p:cNvGrpSpPr/>
            <p:nvPr userDrawn="1"/>
          </p:nvGrpSpPr>
          <p:grpSpPr>
            <a:xfrm>
              <a:off x="2114419" y="4223908"/>
              <a:ext cx="7838741" cy="634040"/>
              <a:chOff x="1120998" y="1817079"/>
              <a:chExt cx="9836385" cy="811909"/>
            </a:xfrm>
          </p:grpSpPr>
          <p:grpSp>
            <p:nvGrpSpPr>
              <p:cNvPr id="13" name="Group 12">
                <a:extLst>
                  <a:ext uri="{FF2B5EF4-FFF2-40B4-BE49-F238E27FC236}">
                    <a16:creationId xmlns:a16="http://schemas.microsoft.com/office/drawing/2014/main" id="{D099F185-E691-4A1A-ABEC-0B8C4803DB8E}"/>
                  </a:ext>
                </a:extLst>
              </p:cNvPr>
              <p:cNvGrpSpPr/>
              <p:nvPr userDrawn="1"/>
            </p:nvGrpSpPr>
            <p:grpSpPr>
              <a:xfrm>
                <a:off x="3538139" y="1858182"/>
                <a:ext cx="3748058" cy="770806"/>
                <a:chOff x="2647142" y="1851247"/>
                <a:chExt cx="3748058" cy="770806"/>
              </a:xfrm>
            </p:grpSpPr>
            <p:sp>
              <p:nvSpPr>
                <p:cNvPr id="20" name="Rectangle 19">
                  <a:extLst>
                    <a:ext uri="{FF2B5EF4-FFF2-40B4-BE49-F238E27FC236}">
                      <a16:creationId xmlns:a16="http://schemas.microsoft.com/office/drawing/2014/main" id="{12EDAE34-61EF-4278-B0D5-0322ED0D43CC}"/>
                    </a:ext>
                  </a:extLst>
                </p:cNvPr>
                <p:cNvSpPr/>
                <p:nvPr userDrawn="1"/>
              </p:nvSpPr>
              <p:spPr>
                <a:xfrm>
                  <a:off x="3163630" y="1851247"/>
                  <a:ext cx="3231570" cy="770806"/>
                </a:xfrm>
                <a:prstGeom prst="rect">
                  <a:avLst/>
                </a:prstGeom>
              </p:spPr>
              <p:txBody>
                <a:bodyPr wrap="square">
                  <a:spAutoFit/>
                </a:bodyPr>
                <a:lstStyle/>
                <a:p>
                  <a:r>
                    <a:rPr lang="en-US" sz="1600">
                      <a:latin typeface="Arial" panose="020B0604020202020204" pitchFamily="34" charset="0"/>
                      <a:cs typeface="Arial" panose="020B0604020202020204" pitchFamily="34" charset="0"/>
                      <a:hlinkClick r:id="rId12"/>
                    </a:rPr>
                    <a:t>@International Auditing and Assurance Standards Board</a:t>
                  </a:r>
                  <a:endParaRPr lang="en-US" sz="1600">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F66F4BE8-5D69-4536-9853-CF330DAC136D}"/>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l="10223" r="10638"/>
                <a:stretch/>
              </p:blipFill>
              <p:spPr>
                <a:xfrm>
                  <a:off x="2647142" y="1917247"/>
                  <a:ext cx="502687" cy="632281"/>
                </a:xfrm>
                <a:prstGeom prst="rect">
                  <a:avLst/>
                </a:prstGeom>
              </p:spPr>
            </p:pic>
          </p:grpSp>
          <p:grpSp>
            <p:nvGrpSpPr>
              <p:cNvPr id="14" name="Group 13">
                <a:extLst>
                  <a:ext uri="{FF2B5EF4-FFF2-40B4-BE49-F238E27FC236}">
                    <a16:creationId xmlns:a16="http://schemas.microsoft.com/office/drawing/2014/main" id="{B816CC03-1489-4F6E-ACAA-C6CC22940ED4}"/>
                  </a:ext>
                </a:extLst>
              </p:cNvPr>
              <p:cNvGrpSpPr/>
              <p:nvPr userDrawn="1"/>
            </p:nvGrpSpPr>
            <p:grpSpPr>
              <a:xfrm>
                <a:off x="1120998" y="1817079"/>
                <a:ext cx="2303751" cy="739383"/>
                <a:chOff x="249783" y="1810145"/>
                <a:chExt cx="2303751" cy="739383"/>
              </a:xfrm>
            </p:grpSpPr>
            <p:sp>
              <p:nvSpPr>
                <p:cNvPr id="18" name="Rectangle 17">
                  <a:extLst>
                    <a:ext uri="{FF2B5EF4-FFF2-40B4-BE49-F238E27FC236}">
                      <a16:creationId xmlns:a16="http://schemas.microsoft.com/office/drawing/2014/main" id="{BE8D915F-E0CA-404E-9982-85748EB1A686}"/>
                    </a:ext>
                  </a:extLst>
                </p:cNvPr>
                <p:cNvSpPr/>
                <p:nvPr userDrawn="1"/>
              </p:nvSpPr>
              <p:spPr>
                <a:xfrm>
                  <a:off x="780789" y="1864552"/>
                  <a:ext cx="1772745" cy="446256"/>
                </a:xfrm>
                <a:prstGeom prst="rect">
                  <a:avLst/>
                </a:prstGeom>
              </p:spPr>
              <p:txBody>
                <a:bodyPr wrap="square">
                  <a:spAutoFit/>
                </a:bodyPr>
                <a:lstStyle/>
                <a:p>
                  <a:r>
                    <a:rPr lang="en-US" sz="1600">
                      <a:latin typeface="Arial" panose="020B0604020202020204" pitchFamily="34" charset="0"/>
                      <a:cs typeface="Arial" panose="020B0604020202020204" pitchFamily="34" charset="0"/>
                      <a:hlinkClick r:id="rId14"/>
                    </a:rPr>
                    <a:t>@IAASB_News</a:t>
                  </a:r>
                  <a:endParaRPr lang="en-US" sz="1600">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CA78071D-59F0-4080-9916-0CEC70185496}"/>
                    </a:ext>
                  </a:extLst>
                </p:cNvPr>
                <p:cNvPicPr>
                  <a:picLocks noChangeAspect="1"/>
                </p:cNvPicPr>
                <p:nvPr userDrawn="1"/>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9783" y="1810145"/>
                  <a:ext cx="666980" cy="739383"/>
                </a:xfrm>
                <a:prstGeom prst="rect">
                  <a:avLst/>
                </a:prstGeom>
              </p:spPr>
            </p:pic>
          </p:grpSp>
          <p:sp>
            <p:nvSpPr>
              <p:cNvPr id="17" name="Rectangle 16">
                <a:extLst>
                  <a:ext uri="{FF2B5EF4-FFF2-40B4-BE49-F238E27FC236}">
                    <a16:creationId xmlns:a16="http://schemas.microsoft.com/office/drawing/2014/main" id="{90714402-5112-43BA-863B-E8D6C1EF84CE}"/>
                  </a:ext>
                </a:extLst>
              </p:cNvPr>
              <p:cNvSpPr/>
              <p:nvPr userDrawn="1"/>
            </p:nvSpPr>
            <p:spPr>
              <a:xfrm>
                <a:off x="8005164" y="1822402"/>
                <a:ext cx="2952219" cy="770805"/>
              </a:xfrm>
              <a:prstGeom prst="rect">
                <a:avLst/>
              </a:prstGeom>
            </p:spPr>
            <p:txBody>
              <a:bodyPr wrap="square">
                <a:spAutoFit/>
              </a:bodyPr>
              <a:lstStyle/>
              <a:p>
                <a:r>
                  <a:rPr lang="en-US" sz="1600">
                    <a:latin typeface="Arial" panose="020B0604020202020204" pitchFamily="34" charset="0"/>
                    <a:cs typeface="Arial" panose="020B0604020202020204" pitchFamily="34" charset="0"/>
                    <a:hlinkClick r:id="rId16"/>
                  </a:rPr>
                  <a:t>@International Auditing &amp; Assurance Standards Board</a:t>
                </a:r>
                <a:endParaRPr lang="en-US" sz="1600">
                  <a:latin typeface="Arial" panose="020B0604020202020204" pitchFamily="34" charset="0"/>
                  <a:cs typeface="Arial" panose="020B0604020202020204" pitchFamily="34" charset="0"/>
                </a:endParaRPr>
              </a:p>
            </p:txBody>
          </p:sp>
        </p:grpSp>
        <p:pic>
          <p:nvPicPr>
            <p:cNvPr id="15" name="Picture 14" descr="A close up of a logo&#10;&#10;Description automatically generated">
              <a:extLst>
                <a:ext uri="{FF2B5EF4-FFF2-40B4-BE49-F238E27FC236}">
                  <a16:creationId xmlns:a16="http://schemas.microsoft.com/office/drawing/2014/main" id="{584F5731-4379-4303-B347-812D5913A821}"/>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6792795" y="4030828"/>
              <a:ext cx="839759" cy="1141445"/>
            </a:xfrm>
            <a:prstGeom prst="rect">
              <a:avLst/>
            </a:prstGeom>
          </p:spPr>
        </p:pic>
      </p:grpSp>
    </p:spTree>
    <p:extLst>
      <p:ext uri="{BB962C8B-B14F-4D97-AF65-F5344CB8AC3E}">
        <p14:creationId xmlns:p14="http://schemas.microsoft.com/office/powerpoint/2010/main" val="1636343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 slide option 3">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4021531" y="0"/>
            <a:ext cx="8170469" cy="6858000"/>
          </a:xfrm>
          <a:prstGeom prst="rect">
            <a:avLst/>
          </a:prstGeom>
          <a:effectLst/>
        </p:spPr>
      </p:pic>
      <p:sp>
        <p:nvSpPr>
          <p:cNvPr id="2" name="Title 1"/>
          <p:cNvSpPr>
            <a:spLocks noGrp="1"/>
          </p:cNvSpPr>
          <p:nvPr>
            <p:ph type="ctrTitle"/>
          </p:nvPr>
        </p:nvSpPr>
        <p:spPr>
          <a:xfrm>
            <a:off x="606647" y="523425"/>
            <a:ext cx="3289115" cy="2387600"/>
          </a:xfrm>
        </p:spPr>
        <p:txBody>
          <a:bodyPr anchor="b"/>
          <a:lstStyle>
            <a:lvl1pPr algn="l">
              <a:defRPr lang="en-US" sz="4400" kern="120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p>
        </p:txBody>
      </p:sp>
      <p:sp>
        <p:nvSpPr>
          <p:cNvPr id="3" name="Subtitle 2"/>
          <p:cNvSpPr>
            <a:spLocks noGrp="1"/>
          </p:cNvSpPr>
          <p:nvPr>
            <p:ph type="subTitle" idx="1"/>
          </p:nvPr>
        </p:nvSpPr>
        <p:spPr>
          <a:xfrm>
            <a:off x="611410" y="3787632"/>
            <a:ext cx="2497531"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223716" y="279585"/>
            <a:ext cx="2776728" cy="487680"/>
          </a:xfrm>
          <a:prstGeom prst="rect">
            <a:avLst/>
          </a:prstGeom>
        </p:spPr>
      </p:pic>
      <p:sp>
        <p:nvSpPr>
          <p:cNvPr id="13" name="Rectangle 12">
            <a:extLst>
              <a:ext uri="{FF2B5EF4-FFF2-40B4-BE49-F238E27FC236}">
                <a16:creationId xmlns:a16="http://schemas.microsoft.com/office/drawing/2014/main" id="{4D8D3DBE-C3F2-4B8E-A5DF-35B80DD8136B}"/>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14" name="Rectangle 13">
            <a:extLst>
              <a:ext uri="{FF2B5EF4-FFF2-40B4-BE49-F238E27FC236}">
                <a16:creationId xmlns:a16="http://schemas.microsoft.com/office/drawing/2014/main" id="{476DDD1C-961B-44C6-8E7E-91A8A36E9432}"/>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72083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ransition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39890-8846-2A4C-8273-2770EB102C8E}"/>
              </a:ext>
            </a:extLst>
          </p:cNvPr>
          <p:cNvSpPr>
            <a:spLocks noGrp="1"/>
          </p:cNvSpPr>
          <p:nvPr>
            <p:ph type="ctrTitle"/>
          </p:nvPr>
        </p:nvSpPr>
        <p:spPr>
          <a:xfrm>
            <a:off x="696913" y="1504709"/>
            <a:ext cx="8034337" cy="2916818"/>
          </a:xfrm>
        </p:spPr>
        <p:txBody>
          <a:bodyPr anchor="t" anchorCtr="0"/>
          <a:lstStyle>
            <a:lvl1pPr algn="l">
              <a:lnSpc>
                <a:spcPct val="72000"/>
              </a:lnSpc>
              <a:defRPr sz="4800" b="0" i="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C760E19-D00D-B448-B8A0-DF17C768301D}"/>
              </a:ext>
            </a:extLst>
          </p:cNvPr>
          <p:cNvSpPr>
            <a:spLocks noGrp="1"/>
          </p:cNvSpPr>
          <p:nvPr>
            <p:ph type="subTitle" idx="1"/>
          </p:nvPr>
        </p:nvSpPr>
        <p:spPr>
          <a:xfrm>
            <a:off x="694095" y="5255369"/>
            <a:ext cx="8037155" cy="668437"/>
          </a:xfrm>
        </p:spPr>
        <p:txBody>
          <a:bodyPr/>
          <a:lstStyle>
            <a:lvl1pPr marL="0" indent="0" algn="l">
              <a:spcBef>
                <a:spcPts val="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5" name="Footer Placeholder 4">
            <a:extLst>
              <a:ext uri="{FF2B5EF4-FFF2-40B4-BE49-F238E27FC236}">
                <a16:creationId xmlns:a16="http://schemas.microsoft.com/office/drawing/2014/main" id="{8E8D54FD-C73F-9F41-ADE3-2C6051FBF240}"/>
              </a:ext>
            </a:extLst>
          </p:cNvPr>
          <p:cNvSpPr>
            <a:spLocks noGrp="1"/>
          </p:cNvSpPr>
          <p:nvPr>
            <p:ph type="ftr" sz="quarter" idx="11"/>
          </p:nvPr>
        </p:nvSpPr>
        <p:spPr>
          <a:xfrm>
            <a:off x="694095" y="6534000"/>
            <a:ext cx="2103080" cy="324000"/>
          </a:xfrm>
          <a:prstGeom prst="rect">
            <a:avLst/>
          </a:prstGeom>
        </p:spPr>
        <p:txBody>
          <a:bodyPr/>
          <a:lstStyle/>
          <a:p>
            <a:r>
              <a:rPr lang="en-GB"/>
              <a:t>FOUNDERS INTELLIGENCE | 2019</a:t>
            </a:r>
          </a:p>
        </p:txBody>
      </p:sp>
      <p:sp>
        <p:nvSpPr>
          <p:cNvPr id="6" name="Rectangle 5">
            <a:extLst>
              <a:ext uri="{FF2B5EF4-FFF2-40B4-BE49-F238E27FC236}">
                <a16:creationId xmlns:a16="http://schemas.microsoft.com/office/drawing/2014/main" id="{AAF3ADB5-36BD-4F9D-9E1E-B8702121E047}"/>
              </a:ext>
            </a:extLst>
          </p:cNvPr>
          <p:cNvSpPr/>
          <p:nvPr userDrawn="1"/>
        </p:nvSpPr>
        <p:spPr>
          <a:xfrm>
            <a:off x="0" y="569917"/>
            <a:ext cx="12192000" cy="538500"/>
          </a:xfrm>
          <a:prstGeom prst="rect">
            <a:avLst/>
          </a:prstGeom>
          <a:gradFill flip="none" rotWithShape="1">
            <a:gsLst>
              <a:gs pos="0">
                <a:schemeClr val="accent2"/>
              </a:gs>
              <a:gs pos="7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a:solidFill>
                <a:prstClr val="white"/>
              </a:solidFill>
            </a:endParaRPr>
          </a:p>
        </p:txBody>
      </p:sp>
    </p:spTree>
    <p:extLst>
      <p:ext uri="{BB962C8B-B14F-4D97-AF65-F5344CB8AC3E}">
        <p14:creationId xmlns:p14="http://schemas.microsoft.com/office/powerpoint/2010/main" val="473409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Standard content slide">
    <p:bg>
      <p:bgPr>
        <a:solidFill>
          <a:srgbClr val="4A4A4A"/>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63B545-6DD4-4CAF-BF4D-8DD7E139E43D}"/>
              </a:ext>
            </a:extLst>
          </p:cNvPr>
          <p:cNvSpPr/>
          <p:nvPr userDrawn="1"/>
        </p:nvSpPr>
        <p:spPr>
          <a:xfrm>
            <a:off x="0" y="569917"/>
            <a:ext cx="12192000" cy="538500"/>
          </a:xfrm>
          <a:prstGeom prst="rect">
            <a:avLst/>
          </a:prstGeom>
          <a:gradFill flip="none" rotWithShape="1">
            <a:gsLst>
              <a:gs pos="0">
                <a:schemeClr val="accent2"/>
              </a:gs>
              <a:gs pos="7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a:solidFill>
                <a:prstClr val="white"/>
              </a:solidFill>
            </a:endParaRP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347472" indent="-347472">
              <a:defRPr>
                <a:solidFill>
                  <a:schemeClr val="bg1"/>
                </a:solidFill>
              </a:defRPr>
            </a:lvl1pPr>
            <a:lvl2pPr marL="694944" indent="-347472">
              <a:defRPr>
                <a:solidFill>
                  <a:schemeClr val="bg1"/>
                </a:solidFill>
              </a:defRPr>
            </a:lvl2pPr>
            <a:lvl3pPr marL="1042416" indent="-347472">
              <a:defRPr>
                <a:solidFill>
                  <a:schemeClr val="bg1"/>
                </a:solidFill>
              </a:defRPr>
            </a:lvl3pPr>
            <a:lvl4pPr marL="1389888" indent="-347472">
              <a:defRPr>
                <a:solidFill>
                  <a:schemeClr val="bg1"/>
                </a:solidFill>
                <a:latin typeface="Arial" panose="020B0604020202020204" pitchFamily="34" charset="0"/>
                <a:cs typeface="Arial" panose="020B0604020202020204" pitchFamily="34" charset="0"/>
              </a:defRPr>
            </a:lvl4pPr>
            <a:lvl5pPr marL="1737360" indent="-347472">
              <a:defRPr>
                <a:solidFill>
                  <a:schemeClr val="bg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905136" y="6511061"/>
            <a:ext cx="3677264" cy="304412"/>
          </a:xfrm>
        </p:spPr>
        <p:txBody>
          <a:bodyPr/>
          <a:lstStyle>
            <a:lvl1pPr marL="0" marR="0" indent="0" algn="r" defTabSz="457189"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endParaRPr lang="en-US">
              <a:latin typeface="Arial" panose="020B0604020202020204" pitchFamily="34" charset="0"/>
              <a:cs typeface="MS PGothic" charset="0"/>
            </a:endParaRPr>
          </a:p>
        </p:txBody>
      </p:sp>
    </p:spTree>
    <p:extLst>
      <p:ext uri="{BB962C8B-B14F-4D97-AF65-F5344CB8AC3E}">
        <p14:creationId xmlns:p14="http://schemas.microsoft.com/office/powerpoint/2010/main" val="3872483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62222B4-6F5E-40CC-9417-20B210D0DA12}"/>
              </a:ext>
            </a:extLst>
          </p:cNvPr>
          <p:cNvSpPr/>
          <p:nvPr userDrawn="1"/>
        </p:nvSpPr>
        <p:spPr>
          <a:xfrm>
            <a:off x="0" y="569917"/>
            <a:ext cx="12192000" cy="538500"/>
          </a:xfrm>
          <a:prstGeom prst="rect">
            <a:avLst/>
          </a:prstGeom>
          <a:gradFill flip="none" rotWithShape="1">
            <a:gsLst>
              <a:gs pos="0">
                <a:schemeClr val="accent2"/>
              </a:gs>
              <a:gs pos="7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a:solidFill>
                <a:prstClr val="white"/>
              </a:solidFill>
            </a:endParaRP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marL="347472" indent="-347472">
              <a:defRPr sz="2400">
                <a:solidFill>
                  <a:schemeClr val="bg1"/>
                </a:solidFill>
              </a:defRPr>
            </a:lvl1pPr>
            <a:lvl2pPr marL="694944" indent="-347472">
              <a:defRPr sz="2000">
                <a:solidFill>
                  <a:schemeClr val="bg1"/>
                </a:solidFill>
              </a:defRPr>
            </a:lvl2pPr>
            <a:lvl3pPr marL="1042416" indent="-347472">
              <a:defRPr sz="1800">
                <a:solidFill>
                  <a:schemeClr val="bg1"/>
                </a:solidFill>
              </a:defRPr>
            </a:lvl3pPr>
            <a:lvl4pPr marL="1389888" indent="-347472">
              <a:defRPr sz="1600">
                <a:solidFill>
                  <a:schemeClr val="bg1"/>
                </a:solidFill>
                <a:latin typeface="Arial" panose="020B0604020202020204" pitchFamily="34" charset="0"/>
                <a:cs typeface="Arial" panose="020B0604020202020204" pitchFamily="34" charset="0"/>
              </a:defRPr>
            </a:lvl4pPr>
            <a:lvl5pPr marL="1737360" indent="-347472">
              <a:defRPr sz="1600">
                <a:solidFill>
                  <a:schemeClr val="bg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8808016" y="6497447"/>
            <a:ext cx="2774384" cy="335775"/>
          </a:xfrm>
        </p:spPr>
        <p:txBody>
          <a:bodyPr/>
          <a:lstStyle/>
          <a:p>
            <a:pPr algn="r"/>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8E390910-3CF1-42E8-AC88-5801535292FD}"/>
              </a:ext>
            </a:extLst>
          </p:cNvPr>
          <p:cNvSpPr>
            <a:spLocks noGrp="1"/>
          </p:cNvSpPr>
          <p:nvPr>
            <p:ph sz="half" idx="13"/>
          </p:nvPr>
        </p:nvSpPr>
        <p:spPr>
          <a:xfrm>
            <a:off x="6217216" y="1600201"/>
            <a:ext cx="5384800" cy="4525963"/>
          </a:xfrm>
        </p:spPr>
        <p:txBody>
          <a:bodyPr/>
          <a:lstStyle>
            <a:lvl1pPr marL="347472" indent="-347472">
              <a:defRPr sz="2400">
                <a:solidFill>
                  <a:schemeClr val="bg1"/>
                </a:solidFill>
              </a:defRPr>
            </a:lvl1pPr>
            <a:lvl2pPr marL="694944" indent="-347472">
              <a:defRPr sz="2000">
                <a:solidFill>
                  <a:schemeClr val="bg1"/>
                </a:solidFill>
              </a:defRPr>
            </a:lvl2pPr>
            <a:lvl3pPr marL="1042416" indent="-347472">
              <a:defRPr sz="1800">
                <a:solidFill>
                  <a:schemeClr val="bg1"/>
                </a:solidFill>
              </a:defRPr>
            </a:lvl3pPr>
            <a:lvl4pPr marL="1389888" indent="-347472">
              <a:defRPr sz="1600">
                <a:solidFill>
                  <a:schemeClr val="bg1"/>
                </a:solidFill>
                <a:latin typeface="Arial" panose="020B0604020202020204" pitchFamily="34" charset="0"/>
                <a:cs typeface="Arial" panose="020B0604020202020204" pitchFamily="34" charset="0"/>
              </a:defRPr>
            </a:lvl4pPr>
            <a:lvl5pPr marL="1737360" indent="-347472">
              <a:defRPr sz="1600">
                <a:solidFill>
                  <a:schemeClr val="bg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3886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9BEF0E-9777-45A5-BE88-CB2198FBDFD3}"/>
              </a:ext>
            </a:extLst>
          </p:cNvPr>
          <p:cNvSpPr/>
          <p:nvPr userDrawn="1"/>
        </p:nvSpPr>
        <p:spPr>
          <a:xfrm>
            <a:off x="0" y="569917"/>
            <a:ext cx="12192000" cy="538500"/>
          </a:xfrm>
          <a:prstGeom prst="rect">
            <a:avLst/>
          </a:prstGeom>
          <a:gradFill flip="none" rotWithShape="1">
            <a:gsLst>
              <a:gs pos="0">
                <a:schemeClr val="accent2"/>
              </a:gs>
              <a:gs pos="7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a:solidFill>
                <a:prstClr val="white"/>
              </a:solidFill>
            </a:endParaRPr>
          </a:p>
        </p:txBody>
      </p:sp>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pPr algn="r"/>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2638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lgn="r"/>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5535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ocial media slide">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lgn="r"/>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04EE8E2B-47C8-4694-A086-2A528CDD5270}"/>
              </a:ext>
            </a:extLst>
          </p:cNvPr>
          <p:cNvSpPr>
            <a:spLocks noGrp="1"/>
          </p:cNvSpPr>
          <p:nvPr>
            <p:ph type="title" idx="4294967295"/>
          </p:nvPr>
        </p:nvSpPr>
        <p:spPr>
          <a:xfrm>
            <a:off x="443885" y="365125"/>
            <a:ext cx="10515600" cy="1325563"/>
          </a:xfrm>
        </p:spPr>
        <p:txBody>
          <a:bodyPr>
            <a:normAutofit/>
          </a:bodyPr>
          <a:lstStyle/>
          <a:p>
            <a:r>
              <a:rPr lang="en-US" sz="4000" b="1"/>
              <a:t>Click to edit Master title style</a:t>
            </a:r>
          </a:p>
        </p:txBody>
      </p:sp>
      <p:pic>
        <p:nvPicPr>
          <p:cNvPr id="4" name="Content Placeholder 24" descr="Online Network">
            <a:extLst>
              <a:ext uri="{FF2B5EF4-FFF2-40B4-BE49-F238E27FC236}">
                <a16:creationId xmlns:a16="http://schemas.microsoft.com/office/drawing/2014/main" id="{B9818DCC-7276-4342-852D-1CA9619571E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28395" y="1160177"/>
            <a:ext cx="1492731" cy="1492731"/>
          </a:xfrm>
          <a:prstGeom prst="rect">
            <a:avLst/>
          </a:prstGeom>
        </p:spPr>
      </p:pic>
      <p:pic>
        <p:nvPicPr>
          <p:cNvPr id="6" name="Graphic 5" descr="Connections">
            <a:extLst>
              <a:ext uri="{FF2B5EF4-FFF2-40B4-BE49-F238E27FC236}">
                <a16:creationId xmlns:a16="http://schemas.microsoft.com/office/drawing/2014/main" id="{51355CEC-2576-499A-84F7-C1C7BAE30A7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22605" y="2612992"/>
            <a:ext cx="1492731" cy="1492731"/>
          </a:xfrm>
          <a:prstGeom prst="rect">
            <a:avLst/>
          </a:prstGeom>
        </p:spPr>
      </p:pic>
      <p:pic>
        <p:nvPicPr>
          <p:cNvPr id="7" name="Graphic 6" descr="Play">
            <a:extLst>
              <a:ext uri="{FF2B5EF4-FFF2-40B4-BE49-F238E27FC236}">
                <a16:creationId xmlns:a16="http://schemas.microsoft.com/office/drawing/2014/main" id="{08652BC0-B089-4BB1-B371-A77F116F587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56589" y="2355552"/>
            <a:ext cx="1492731" cy="1492731"/>
          </a:xfrm>
          <a:prstGeom prst="rect">
            <a:avLst/>
          </a:prstGeom>
        </p:spPr>
      </p:pic>
      <p:pic>
        <p:nvPicPr>
          <p:cNvPr id="8" name="Graphic 7" descr="Megaphone">
            <a:extLst>
              <a:ext uri="{FF2B5EF4-FFF2-40B4-BE49-F238E27FC236}">
                <a16:creationId xmlns:a16="http://schemas.microsoft.com/office/drawing/2014/main" id="{6C230575-1C71-4795-8487-88F67F8D6F4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929962" y="1527842"/>
            <a:ext cx="1380701" cy="1380701"/>
          </a:xfrm>
          <a:prstGeom prst="rect">
            <a:avLst/>
          </a:prstGeom>
        </p:spPr>
      </p:pic>
      <p:pic>
        <p:nvPicPr>
          <p:cNvPr id="9" name="Graphic 8" descr="Podcast">
            <a:extLst>
              <a:ext uri="{FF2B5EF4-FFF2-40B4-BE49-F238E27FC236}">
                <a16:creationId xmlns:a16="http://schemas.microsoft.com/office/drawing/2014/main" id="{23A405FD-41BD-4BAB-83CE-DAEA72B0DF9F}"/>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222620" y="1499038"/>
            <a:ext cx="1380701" cy="1380701"/>
          </a:xfrm>
          <a:prstGeom prst="rect">
            <a:avLst/>
          </a:prstGeom>
        </p:spPr>
      </p:pic>
      <p:pic>
        <p:nvPicPr>
          <p:cNvPr id="10" name="Graphic 9" descr="Internet">
            <a:extLst>
              <a:ext uri="{FF2B5EF4-FFF2-40B4-BE49-F238E27FC236}">
                <a16:creationId xmlns:a16="http://schemas.microsoft.com/office/drawing/2014/main" id="{64578F55-5EA9-47E2-B0CF-A699CB2F073E}"/>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376622" y="3336772"/>
            <a:ext cx="1380701" cy="1380701"/>
          </a:xfrm>
          <a:prstGeom prst="rect">
            <a:avLst/>
          </a:prstGeom>
        </p:spPr>
      </p:pic>
      <p:pic>
        <p:nvPicPr>
          <p:cNvPr id="11" name="Graphic 10" descr="Hashtag">
            <a:extLst>
              <a:ext uri="{FF2B5EF4-FFF2-40B4-BE49-F238E27FC236}">
                <a16:creationId xmlns:a16="http://schemas.microsoft.com/office/drawing/2014/main" id="{90D1CC0B-43B2-41F4-9947-BC45A87C18DA}"/>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983166" y="3776532"/>
            <a:ext cx="1380701" cy="1380701"/>
          </a:xfrm>
          <a:prstGeom prst="rect">
            <a:avLst/>
          </a:prstGeom>
        </p:spPr>
      </p:pic>
      <p:pic>
        <p:nvPicPr>
          <p:cNvPr id="12" name="Graphic 11" descr="Follow">
            <a:extLst>
              <a:ext uri="{FF2B5EF4-FFF2-40B4-BE49-F238E27FC236}">
                <a16:creationId xmlns:a16="http://schemas.microsoft.com/office/drawing/2014/main" id="{876BEF7C-60F6-43B4-BB60-6BC34BB30FB2}"/>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115336" y="4405068"/>
            <a:ext cx="1380701" cy="1380701"/>
          </a:xfrm>
          <a:prstGeom prst="rect">
            <a:avLst/>
          </a:prstGeom>
        </p:spPr>
      </p:pic>
      <p:sp>
        <p:nvSpPr>
          <p:cNvPr id="13" name="Rectangle 12">
            <a:extLst>
              <a:ext uri="{FF2B5EF4-FFF2-40B4-BE49-F238E27FC236}">
                <a16:creationId xmlns:a16="http://schemas.microsoft.com/office/drawing/2014/main" id="{4F8C43C4-CDC6-498D-988B-F0962DAD89AB}"/>
              </a:ext>
            </a:extLst>
          </p:cNvPr>
          <p:cNvSpPr/>
          <p:nvPr userDrawn="1"/>
        </p:nvSpPr>
        <p:spPr>
          <a:xfrm>
            <a:off x="1690707" y="5279253"/>
            <a:ext cx="6877845" cy="461665"/>
          </a:xfrm>
          <a:prstGeom prst="rect">
            <a:avLst/>
          </a:prstGeom>
        </p:spPr>
        <p:txBody>
          <a:bodyPr wrap="none">
            <a:spAutoFit/>
          </a:bodyPr>
          <a:lstStyle/>
          <a:p>
            <a:pPr defTabSz="609570"/>
            <a:r>
              <a:rPr lang="en-US" sz="2400">
                <a:solidFill>
                  <a:schemeClr val="bg1"/>
                </a:solidFill>
                <a:latin typeface="Arial" panose="020B0604020202020204" pitchFamily="34" charset="0"/>
                <a:ea typeface="Calibri" panose="020F0502020204030204" pitchFamily="34" charset="0"/>
                <a:cs typeface="Arial" panose="020B0604020202020204" pitchFamily="34" charset="0"/>
                <a:hlinkClick r:id="rId18">
                  <a:extLst>
                    <a:ext uri="{A12FA001-AC4F-418D-AE19-62706E023703}">
                      <ahyp:hlinkClr xmlns:ahyp="http://schemas.microsoft.com/office/drawing/2018/hyperlinkcolor" val="tx"/>
                    </a:ext>
                  </a:extLst>
                </a:hlinkClick>
              </a:rPr>
              <a:t>Register &amp; Subscribe for updates: www.iaasb.org</a:t>
            </a:r>
            <a:endParaRPr lang="en-US" sz="2400">
              <a:solidFill>
                <a:schemeClr val="bg1"/>
              </a:solidFill>
              <a:latin typeface="Arial" panose="020B0604020202020204" pitchFamily="34" charset="0"/>
              <a:ea typeface="Calibri" panose="020F050202020403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F3160AB7-403E-4B05-B8F9-F185E55857D0}"/>
              </a:ext>
            </a:extLst>
          </p:cNvPr>
          <p:cNvGrpSpPr/>
          <p:nvPr userDrawn="1"/>
        </p:nvGrpSpPr>
        <p:grpSpPr>
          <a:xfrm>
            <a:off x="1346937" y="1499038"/>
            <a:ext cx="5881361" cy="3039229"/>
            <a:chOff x="1055445" y="882971"/>
            <a:chExt cx="4411021" cy="2279422"/>
          </a:xfrm>
        </p:grpSpPr>
        <p:sp>
          <p:nvSpPr>
            <p:cNvPr id="15" name="Rectangle 14">
              <a:extLst>
                <a:ext uri="{FF2B5EF4-FFF2-40B4-BE49-F238E27FC236}">
                  <a16:creationId xmlns:a16="http://schemas.microsoft.com/office/drawing/2014/main" id="{F5B98591-7809-40ED-B4AD-4D424611F44E}"/>
                </a:ext>
              </a:extLst>
            </p:cNvPr>
            <p:cNvSpPr/>
            <p:nvPr/>
          </p:nvSpPr>
          <p:spPr>
            <a:xfrm>
              <a:off x="1918643" y="1769263"/>
              <a:ext cx="3352800" cy="500233"/>
            </a:xfrm>
            <a:prstGeom prst="rect">
              <a:avLst/>
            </a:prstGeom>
          </p:spPr>
          <p:txBody>
            <a:bodyPr wrap="square">
              <a:spAutoFit/>
            </a:bodyPr>
            <a:lstStyle/>
            <a:p>
              <a:r>
                <a:rPr lang="en-US" sz="1867">
                  <a:solidFill>
                    <a:schemeClr val="bg1"/>
                  </a:solidFill>
                  <a:latin typeface="Arial" panose="020B0604020202020204" pitchFamily="34" charset="0"/>
                  <a:cs typeface="Arial" panose="020B0604020202020204" pitchFamily="34" charset="0"/>
                  <a:hlinkClick r:id="rId19">
                    <a:extLst>
                      <a:ext uri="{A12FA001-AC4F-418D-AE19-62706E023703}">
                        <ahyp:hlinkClr xmlns:ahyp="http://schemas.microsoft.com/office/drawing/2018/hyperlinkcolor" val="tx"/>
                      </a:ext>
                    </a:extLst>
                  </a:hlinkClick>
                </a:rPr>
                <a:t>@International Auditing and Assurance Standards Board</a:t>
              </a:r>
              <a:endParaRPr lang="en-US" sz="1867">
                <a:solidFill>
                  <a:schemeClr val="bg1"/>
                </a:solidFill>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20A2B1DE-9E22-46AF-A8DB-F05DEC519B6D}"/>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13844" r="16364"/>
            <a:stretch/>
          </p:blipFill>
          <p:spPr>
            <a:xfrm>
              <a:off x="1264443" y="1752963"/>
              <a:ext cx="573738" cy="616544"/>
            </a:xfrm>
            <a:prstGeom prst="rect">
              <a:avLst/>
            </a:prstGeom>
          </p:spPr>
        </p:pic>
        <p:sp>
          <p:nvSpPr>
            <p:cNvPr id="17" name="Rectangle 16">
              <a:extLst>
                <a:ext uri="{FF2B5EF4-FFF2-40B4-BE49-F238E27FC236}">
                  <a16:creationId xmlns:a16="http://schemas.microsoft.com/office/drawing/2014/main" id="{1E43D58C-77C3-4EB3-A8FB-F4B86770330D}"/>
                </a:ext>
              </a:extLst>
            </p:cNvPr>
            <p:cNvSpPr/>
            <p:nvPr/>
          </p:nvSpPr>
          <p:spPr>
            <a:xfrm>
              <a:off x="1918643" y="1145881"/>
              <a:ext cx="1400864" cy="284742"/>
            </a:xfrm>
            <a:prstGeom prst="rect">
              <a:avLst/>
            </a:prstGeom>
          </p:spPr>
          <p:txBody>
            <a:bodyPr wrap="none">
              <a:spAutoFit/>
            </a:bodyPr>
            <a:lstStyle/>
            <a:p>
              <a:r>
                <a:rPr lang="en-US" sz="1867">
                  <a:solidFill>
                    <a:schemeClr val="bg1"/>
                  </a:solidFill>
                  <a:latin typeface="Arial" panose="020B0604020202020204" pitchFamily="34" charset="0"/>
                  <a:cs typeface="Arial" panose="020B0604020202020204" pitchFamily="34" charset="0"/>
                  <a:hlinkClick r:id="rId21">
                    <a:extLst>
                      <a:ext uri="{A12FA001-AC4F-418D-AE19-62706E023703}">
                        <ahyp:hlinkClr xmlns:ahyp="http://schemas.microsoft.com/office/drawing/2018/hyperlinkcolor" val="tx"/>
                      </a:ext>
                    </a:extLst>
                  </a:hlinkClick>
                </a:rPr>
                <a:t>@IAASB_News</a:t>
              </a:r>
              <a:endParaRPr lang="en-US" sz="1867">
                <a:solidFill>
                  <a:schemeClr val="bg1"/>
                </a:solidFill>
                <a:latin typeface="Arial" panose="020B0604020202020204" pitchFamily="34" charset="0"/>
                <a:cs typeface="Arial" panose="020B0604020202020204" pitchFamily="34" charset="0"/>
              </a:endParaRPr>
            </a:p>
          </p:txBody>
        </p:sp>
        <p:pic>
          <p:nvPicPr>
            <p:cNvPr id="18" name="Picture 17">
              <a:extLst>
                <a:ext uri="{FF2B5EF4-FFF2-40B4-BE49-F238E27FC236}">
                  <a16:creationId xmlns:a16="http://schemas.microsoft.com/office/drawing/2014/main" id="{A49AE6F1-0FFB-43F9-B0F0-24CE19BABE72}"/>
                </a:ext>
              </a:extLst>
            </p:cNvPr>
            <p:cNvPicPr>
              <a:picLocks noChangeAspect="1"/>
            </p:cNvPicPr>
            <p:nvPr/>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45" y="882971"/>
              <a:ext cx="863198" cy="863196"/>
            </a:xfrm>
            <a:prstGeom prst="rect">
              <a:avLst/>
            </a:prstGeom>
          </p:spPr>
        </p:pic>
        <p:sp>
          <p:nvSpPr>
            <p:cNvPr id="19" name="Rectangle 18">
              <a:extLst>
                <a:ext uri="{FF2B5EF4-FFF2-40B4-BE49-F238E27FC236}">
                  <a16:creationId xmlns:a16="http://schemas.microsoft.com/office/drawing/2014/main" id="{67A5C042-48CF-46EB-B741-714BD3CE3D46}"/>
                </a:ext>
              </a:extLst>
            </p:cNvPr>
            <p:cNvSpPr/>
            <p:nvPr/>
          </p:nvSpPr>
          <p:spPr>
            <a:xfrm>
              <a:off x="1999274" y="2624602"/>
              <a:ext cx="3467192" cy="500233"/>
            </a:xfrm>
            <a:prstGeom prst="rect">
              <a:avLst/>
            </a:prstGeom>
          </p:spPr>
          <p:txBody>
            <a:bodyPr wrap="square">
              <a:spAutoFit/>
            </a:bodyPr>
            <a:lstStyle/>
            <a:p>
              <a:r>
                <a:rPr lang="en-US" sz="1867">
                  <a:solidFill>
                    <a:schemeClr val="bg1"/>
                  </a:solidFill>
                  <a:latin typeface="Arial" panose="020B0604020202020204" pitchFamily="34" charset="0"/>
                  <a:cs typeface="Arial" panose="020B0604020202020204" pitchFamily="34" charset="0"/>
                  <a:hlinkClick r:id="rId23">
                    <a:extLst>
                      <a:ext uri="{A12FA001-AC4F-418D-AE19-62706E023703}">
                        <ahyp:hlinkClr xmlns:ahyp="http://schemas.microsoft.com/office/drawing/2018/hyperlinkcolor" val="tx"/>
                      </a:ext>
                    </a:extLst>
                  </a:hlinkClick>
                </a:rPr>
                <a:t>@International Auditing &amp; Assurance Standards Board</a:t>
              </a:r>
              <a:endParaRPr lang="en-US" sz="1867">
                <a:solidFill>
                  <a:schemeClr val="bg1"/>
                </a:solidFill>
                <a:latin typeface="Arial" panose="020B0604020202020204" pitchFamily="34" charset="0"/>
                <a:cs typeface="Arial" panose="020B0604020202020204" pitchFamily="34" charset="0"/>
              </a:endParaRPr>
            </a:p>
          </p:txBody>
        </p:sp>
        <p:pic>
          <p:nvPicPr>
            <p:cNvPr id="20" name="Picture 19" descr="A close up of a logo&#10;&#10;Description automatically generated">
              <a:extLst>
                <a:ext uri="{FF2B5EF4-FFF2-40B4-BE49-F238E27FC236}">
                  <a16:creationId xmlns:a16="http://schemas.microsoft.com/office/drawing/2014/main" id="{BF69783F-75DE-4DCA-8F7C-48032DAA5E04}"/>
                </a:ext>
              </a:extLst>
            </p:cNvPr>
            <p:cNvPicPr>
              <a:picLocks noChangeAspect="1"/>
            </p:cNvPicPr>
            <p:nvPr/>
          </p:nvPicPr>
          <p:blipFill rotWithShape="1">
            <a:blip r:embed="rId24" cstate="print">
              <a:extLst>
                <a:ext uri="{28A0092B-C50C-407E-A947-70E740481C1C}">
                  <a14:useLocalDpi xmlns:a14="http://schemas.microsoft.com/office/drawing/2010/main" val="0"/>
                </a:ext>
              </a:extLst>
            </a:blip>
            <a:srcRect/>
            <a:stretch/>
          </p:blipFill>
          <p:spPr>
            <a:xfrm>
              <a:off x="1055445" y="2453488"/>
              <a:ext cx="985593" cy="708905"/>
            </a:xfrm>
            <a:prstGeom prst="rect">
              <a:avLst/>
            </a:prstGeom>
          </p:spPr>
        </p:pic>
      </p:grpSp>
    </p:spTree>
    <p:extLst>
      <p:ext uri="{BB962C8B-B14F-4D97-AF65-F5344CB8AC3E}">
        <p14:creationId xmlns:p14="http://schemas.microsoft.com/office/powerpoint/2010/main" val="1038445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image" Target="../media/image3.jpeg"/><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A4A4A"/>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569917"/>
            <a:ext cx="10972800" cy="538500"/>
          </a:xfrm>
          <a:prstGeom prst="rect">
            <a:avLst/>
          </a:prstGeom>
        </p:spPr>
        <p:txBody>
          <a:bodyPr vert="horz" lIns="0" tIns="0" rIns="0" bIns="0" rtlCol="0" anchor="ctr">
            <a:noAutofit/>
          </a:bodyPr>
          <a:lstStyle/>
          <a:p>
            <a:r>
              <a:rPr lang="en-US"/>
              <a:t>Click to edit Master title style</a:t>
            </a:r>
          </a:p>
        </p:txBody>
      </p:sp>
      <p:sp>
        <p:nvSpPr>
          <p:cNvPr id="3" name="Text Placeholder 2"/>
          <p:cNvSpPr>
            <a:spLocks noGrp="1"/>
          </p:cNvSpPr>
          <p:nvPr>
            <p:ph type="body" idx="1"/>
          </p:nvPr>
        </p:nvSpPr>
        <p:spPr>
          <a:xfrm>
            <a:off x="609600" y="1600202"/>
            <a:ext cx="10972800" cy="4251569"/>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606647" y="6511061"/>
            <a:ext cx="2743200" cy="304412"/>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defRPr>
            </a:lvl1pPr>
          </a:lstStyle>
          <a:p>
            <a:pPr defTabSz="457189"/>
            <a:fld id="{AF73A935-0AD8-4B38-AD39-55437B5CA1D2}" type="datetime1">
              <a:rPr lang="en-US" smtClean="0">
                <a:solidFill>
                  <a:prstClr val="black">
                    <a:tint val="75000"/>
                  </a:prstClr>
                </a:solidFill>
              </a:rPr>
              <a:pPr defTabSz="457189"/>
              <a:t>3/20/2024</a:t>
            </a:fld>
            <a:endParaRPr lang="en-US">
              <a:solidFill>
                <a:prstClr val="black">
                  <a:tint val="75000"/>
                </a:prstClr>
              </a:solidFill>
            </a:endParaRPr>
          </a:p>
        </p:txBody>
      </p:sp>
      <p:sp>
        <p:nvSpPr>
          <p:cNvPr id="5" name="Footer Placeholder 4"/>
          <p:cNvSpPr>
            <a:spLocks noGrp="1"/>
          </p:cNvSpPr>
          <p:nvPr>
            <p:ph type="ftr" sz="quarter" idx="3"/>
          </p:nvPr>
        </p:nvSpPr>
        <p:spPr>
          <a:xfrm>
            <a:off x="4021531" y="6511061"/>
            <a:ext cx="4114800" cy="304412"/>
          </a:xfrm>
          <a:prstGeom prst="rect">
            <a:avLst/>
          </a:prstGeom>
        </p:spPr>
        <p:txBody>
          <a:bodyPr vert="horz" lIns="91440" tIns="45720" rIns="91440" bIns="45720" rtlCol="0" anchor="ctr"/>
          <a:lstStyle>
            <a:lvl1pPr algn="ctr">
              <a:defRPr sz="900">
                <a:solidFill>
                  <a:schemeClr val="tx1">
                    <a:tint val="75000"/>
                  </a:schemeClr>
                </a:solidFill>
                <a:latin typeface="Arial" panose="020B0604020202020204" pitchFamily="34" charset="0"/>
              </a:defRPr>
            </a:lvl1pPr>
          </a:lstStyle>
          <a:p>
            <a:pPr defTabSz="457189"/>
            <a:endParaRPr lang="en-US">
              <a:solidFill>
                <a:prstClr val="black">
                  <a:tint val="75000"/>
                </a:prstClr>
              </a:solidFill>
            </a:endParaRPr>
          </a:p>
        </p:txBody>
      </p:sp>
      <p:sp>
        <p:nvSpPr>
          <p:cNvPr id="6" name="Slide Number Placeholder 5"/>
          <p:cNvSpPr>
            <a:spLocks noGrp="1"/>
          </p:cNvSpPr>
          <p:nvPr>
            <p:ph type="sldNum" sz="quarter" idx="4"/>
          </p:nvPr>
        </p:nvSpPr>
        <p:spPr>
          <a:xfrm>
            <a:off x="8808016" y="6511061"/>
            <a:ext cx="2774384" cy="304412"/>
          </a:xfrm>
          <a:prstGeom prst="rect">
            <a:avLst/>
          </a:prstGeom>
        </p:spPr>
        <p:txBody>
          <a:bodyPr vert="horz" lIns="0" tIns="0" rIns="0" bIns="0" rtlCol="0" anchor="ctr"/>
          <a:lstStyle>
            <a:lvl1pPr algn="ctr">
              <a:defRPr sz="900">
                <a:solidFill>
                  <a:srgbClr val="808080"/>
                </a:solidFill>
                <a:latin typeface="Arial Narrow"/>
                <a:cs typeface="Arial Narrow"/>
              </a:defRPr>
            </a:lvl1pPr>
          </a:lstStyle>
          <a:p>
            <a:pPr algn="r" defTabSz="457189"/>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defTabSz="457189"/>
              <a:t>‹#›</a:t>
            </a:fld>
            <a:endParaRPr lang="en-US">
              <a:latin typeface="Arial" panose="020B0604020202020204" pitchFamily="34" charset="0"/>
              <a:cs typeface="Arial" panose="020B0604020202020204" pitchFamily="34" charset="0"/>
            </a:endParaRPr>
          </a:p>
        </p:txBody>
      </p:sp>
      <p:pic>
        <p:nvPicPr>
          <p:cNvPr id="11" name="Picture 10" descr="IAASB Logo with FullName.jpg"/>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9199157" y="73879"/>
            <a:ext cx="2383243" cy="418572"/>
          </a:xfrm>
          <a:prstGeom prst="rect">
            <a:avLst/>
          </a:prstGeom>
        </p:spPr>
      </p:pic>
      <p:sp>
        <p:nvSpPr>
          <p:cNvPr id="12" name="Rectangle 11">
            <a:extLst>
              <a:ext uri="{FF2B5EF4-FFF2-40B4-BE49-F238E27FC236}">
                <a16:creationId xmlns:a16="http://schemas.microsoft.com/office/drawing/2014/main" id="{1A12D796-4B73-4F4A-A804-19DF393FBF7B}"/>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13" name="Rectangle 12">
            <a:extLst>
              <a:ext uri="{FF2B5EF4-FFF2-40B4-BE49-F238E27FC236}">
                <a16:creationId xmlns:a16="http://schemas.microsoft.com/office/drawing/2014/main" id="{77EC4F23-5A40-4212-B7A3-2BB3696D37FB}"/>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069083777"/>
      </p:ext>
    </p:extLst>
  </p:cSld>
  <p:clrMap bg1="lt1" tx1="dk1" bg2="lt2" tx2="dk2" accent1="accent1" accent2="accent2" accent3="accent3" accent4="accent4" accent5="accent5" accent6="accent6" hlink="hlink" folHlink="folHlink"/>
  <p:sldLayoutIdLst>
    <p:sldLayoutId id="2147483930" r:id="rId1"/>
    <p:sldLayoutId id="2147483936" r:id="rId2"/>
    <p:sldLayoutId id="2147483935" r:id="rId3"/>
    <p:sldLayoutId id="2147483909" r:id="rId4"/>
    <p:sldLayoutId id="2147483820" r:id="rId5"/>
    <p:sldLayoutId id="2147483822" r:id="rId6"/>
    <p:sldLayoutId id="2147483824" r:id="rId7"/>
    <p:sldLayoutId id="2147483910" r:id="rId8"/>
    <p:sldLayoutId id="2147483929" r:id="rId9"/>
    <p:sldLayoutId id="2147483934" r:id="rId10"/>
  </p:sldLayoutIdLst>
  <p:hf hdr="0" ftr="0" dt="0"/>
  <p:txStyles>
    <p:titleStyle>
      <a:lvl1pPr algn="l" defTabSz="457189" rtl="0" eaLnBrk="1" latinLnBrk="0" hangingPunct="1">
        <a:spcBef>
          <a:spcPct val="0"/>
        </a:spcBef>
        <a:buNone/>
        <a:defRPr sz="2800" b="1" kern="1200">
          <a:solidFill>
            <a:schemeClr val="bg1"/>
          </a:solidFill>
          <a:latin typeface="Arial" panose="020B0604020202020204" pitchFamily="34" charset="0"/>
          <a:ea typeface="+mj-ea"/>
          <a:cs typeface="Arial" panose="020B0604020202020204" pitchFamily="34" charset="0"/>
        </a:defRPr>
      </a:lvl1pPr>
    </p:titleStyle>
    <p:bodyStyle>
      <a:lvl1pPr marL="173034" indent="-173034" algn="l" defTabSz="457189" rtl="0" eaLnBrk="1" latinLnBrk="0" hangingPunct="1">
        <a:spcBef>
          <a:spcPts val="1200"/>
        </a:spcBef>
        <a:buFont typeface="Arial"/>
        <a:buChar char="•"/>
        <a:defRPr sz="2400" kern="1200">
          <a:solidFill>
            <a:schemeClr val="bg1"/>
          </a:solidFill>
          <a:latin typeface="Arial" panose="020B0604020202020204" pitchFamily="34" charset="0"/>
          <a:ea typeface="+mn-ea"/>
          <a:cs typeface="Arial" panose="020B0604020202020204" pitchFamily="34" charset="0"/>
        </a:defRPr>
      </a:lvl1pPr>
      <a:lvl2pPr marL="457189" indent="-228594" algn="l" defTabSz="457189" rtl="0" eaLnBrk="1" latinLnBrk="0" hangingPunct="1">
        <a:spcBef>
          <a:spcPts val="600"/>
        </a:spcBef>
        <a:spcAft>
          <a:spcPts val="400"/>
        </a:spcAft>
        <a:buFont typeface="Arial"/>
        <a:buChar char="–"/>
        <a:defRPr sz="2000" kern="1200">
          <a:solidFill>
            <a:schemeClr val="bg1"/>
          </a:solidFill>
          <a:latin typeface="Arial" panose="020B0604020202020204" pitchFamily="34" charset="0"/>
          <a:ea typeface="+mn-ea"/>
          <a:cs typeface="Arial" panose="020B0604020202020204" pitchFamily="34" charset="0"/>
        </a:defRPr>
      </a:lvl2pPr>
      <a:lvl3pPr marL="630223" indent="-171446" algn="l" defTabSz="457189" rtl="0" eaLnBrk="1" latinLnBrk="0" hangingPunct="1">
        <a:spcBef>
          <a:spcPct val="20000"/>
        </a:spcBef>
        <a:buFont typeface="Arial"/>
        <a:buChar char="•"/>
        <a:defRPr sz="1800" kern="1200">
          <a:solidFill>
            <a:schemeClr val="bg1"/>
          </a:solidFill>
          <a:latin typeface="Arial" panose="020B0604020202020204" pitchFamily="34" charset="0"/>
          <a:ea typeface="+mn-ea"/>
          <a:cs typeface="Arial" panose="020B0604020202020204" pitchFamily="34" charset="0"/>
        </a:defRPr>
      </a:lvl3pPr>
      <a:lvl4pPr marL="1600160" indent="-228594" algn="l" defTabSz="457189" rtl="0" eaLnBrk="1" latinLnBrk="0" hangingPunct="1">
        <a:spcBef>
          <a:spcPct val="20000"/>
        </a:spcBef>
        <a:buFont typeface="Arial"/>
        <a:buChar char="–"/>
        <a:defRPr sz="1400" kern="1200">
          <a:solidFill>
            <a:schemeClr val="tx1"/>
          </a:solidFill>
          <a:latin typeface="Arial Narrow"/>
          <a:ea typeface="+mn-ea"/>
          <a:cs typeface="Arial Narrow"/>
        </a:defRPr>
      </a:lvl4pPr>
      <a:lvl5pPr marL="2057349" indent="-228594" algn="l" defTabSz="457189" rtl="0" eaLnBrk="1" latinLnBrk="0" hangingPunct="1">
        <a:spcBef>
          <a:spcPct val="20000"/>
        </a:spcBef>
        <a:buFont typeface="Arial"/>
        <a:buChar char="»"/>
        <a:defRPr sz="1400" kern="1200">
          <a:solidFill>
            <a:schemeClr val="tx1"/>
          </a:solidFill>
          <a:latin typeface="Arial Narrow"/>
          <a:ea typeface="+mn-ea"/>
          <a:cs typeface="Arial Narrow"/>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E7E7A-EFDA-4F96-BA3A-43C7E3A490FB}" type="datetime1">
              <a:rPr lang="en-US" smtClean="0"/>
              <a:t>3/20/2024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14F10E-3CFE-4C50-9C04-3D38C47A1378}" type="slidenum">
              <a:rPr lang="en-US" smtClean="0"/>
              <a:pPr/>
              <a:t>‹#›</a:t>
            </a:fld>
            <a:endParaRPr lang="en-US"/>
          </a:p>
        </p:txBody>
      </p:sp>
      <p:pic>
        <p:nvPicPr>
          <p:cNvPr id="11" name="Picture 10"/>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sp>
        <p:nvSpPr>
          <p:cNvPr id="12" name="Rectangle 11"/>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13" name="Rectangle 12"/>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417296166"/>
      </p:ext>
    </p:extLst>
  </p:cSld>
  <p:clrMap bg1="lt1" tx1="dk1" bg2="lt2" tx2="dk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 id="2147483949" r:id="rId10"/>
    <p:sldLayoutId id="2147483950" r:id="rId11"/>
    <p:sldLayoutId id="2147483951" r:id="rId12"/>
    <p:sldLayoutId id="2147483952" r:id="rId13"/>
    <p:sldLayoutId id="2147483953" r:id="rId14"/>
    <p:sldLayoutId id="2147483954" r:id="rId15"/>
  </p:sldLayoutIdLst>
  <p:hf hdr="0" ftr="0" dt="0"/>
  <p:txStyles>
    <p:titleStyle>
      <a:lvl1pPr algn="l" defTabSz="914400" rtl="0" eaLnBrk="1" latinLnBrk="0" hangingPunct="1">
        <a:lnSpc>
          <a:spcPct val="90000"/>
        </a:lnSpc>
        <a:spcBef>
          <a:spcPct val="0"/>
        </a:spcBef>
        <a:buNone/>
        <a:defRPr sz="4400" kern="1200">
          <a:solidFill>
            <a:srgbClr val="4A4A4A"/>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4A4A4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4A4A4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A4A4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64.svg"/></Relationships>
</file>

<file path=ppt/slides/_rels/slide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chart" Target="../charts/chart1.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sv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41.sv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slides/_rels/slide4.xml.rels><?xml version="1.0" encoding="UTF-8" standalone="yes"?>
<Relationships xmlns="http://schemas.openxmlformats.org/package/2006/relationships"><Relationship Id="rId8" Type="http://schemas.openxmlformats.org/officeDocument/2006/relationships/image" Target="../media/image53.svg"/><Relationship Id="rId13" Type="http://schemas.openxmlformats.org/officeDocument/2006/relationships/image" Target="../media/image58.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svg"/><Relationship Id="rId2" Type="http://schemas.openxmlformats.org/officeDocument/2006/relationships/notesSlide" Target="../notesSlides/notesSlide4.xml"/><Relationship Id="rId16" Type="http://schemas.openxmlformats.org/officeDocument/2006/relationships/image" Target="../media/image61.svg"/><Relationship Id="rId1" Type="http://schemas.openxmlformats.org/officeDocument/2006/relationships/slideLayout" Target="../slideLayouts/slideLayout5.xml"/><Relationship Id="rId6" Type="http://schemas.openxmlformats.org/officeDocument/2006/relationships/image" Target="../media/image51.svg"/><Relationship Id="rId11" Type="http://schemas.openxmlformats.org/officeDocument/2006/relationships/image" Target="../media/image56.png"/><Relationship Id="rId5" Type="http://schemas.openxmlformats.org/officeDocument/2006/relationships/image" Target="../media/image50.png"/><Relationship Id="rId15" Type="http://schemas.openxmlformats.org/officeDocument/2006/relationships/image" Target="../media/image60.png"/><Relationship Id="rId10" Type="http://schemas.openxmlformats.org/officeDocument/2006/relationships/image" Target="../media/image55.svg"/><Relationship Id="rId4" Type="http://schemas.openxmlformats.org/officeDocument/2006/relationships/image" Target="../media/image49.svg"/><Relationship Id="rId9" Type="http://schemas.openxmlformats.org/officeDocument/2006/relationships/image" Target="../media/image54.png"/><Relationship Id="rId14" Type="http://schemas.openxmlformats.org/officeDocument/2006/relationships/image" Target="../media/image59.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7969C-60C8-4EF6-30FF-A288690FA944}"/>
              </a:ext>
            </a:extLst>
          </p:cNvPr>
          <p:cNvSpPr>
            <a:spLocks noGrp="1"/>
          </p:cNvSpPr>
          <p:nvPr>
            <p:ph type="ctrTitle"/>
          </p:nvPr>
        </p:nvSpPr>
        <p:spPr>
          <a:xfrm>
            <a:off x="384048" y="-104720"/>
            <a:ext cx="9383609" cy="3103952"/>
          </a:xfrm>
        </p:spPr>
        <p:txBody>
          <a:bodyPr/>
          <a:lstStyle/>
          <a:p>
            <a:r>
              <a:rPr lang="en-GB"/>
              <a:t>IAASB-IESBA Liaison</a:t>
            </a:r>
            <a:br>
              <a:rPr lang="en-GB"/>
            </a:br>
            <a:r>
              <a:rPr lang="en-GB"/>
              <a:t>Sustainability Assurance </a:t>
            </a:r>
            <a:br>
              <a:rPr lang="en-GB"/>
            </a:br>
            <a:r>
              <a:rPr lang="en-GB"/>
              <a:t>Update</a:t>
            </a:r>
            <a:endParaRPr lang="en-US"/>
          </a:p>
        </p:txBody>
      </p:sp>
      <p:sp>
        <p:nvSpPr>
          <p:cNvPr id="3" name="Subtitle 2">
            <a:extLst>
              <a:ext uri="{FF2B5EF4-FFF2-40B4-BE49-F238E27FC236}">
                <a16:creationId xmlns:a16="http://schemas.microsoft.com/office/drawing/2014/main" id="{12FBDEAB-0E44-27BB-EA1E-C1BE614E86A2}"/>
              </a:ext>
            </a:extLst>
          </p:cNvPr>
          <p:cNvSpPr>
            <a:spLocks noGrp="1"/>
          </p:cNvSpPr>
          <p:nvPr>
            <p:ph type="subTitle" idx="1"/>
          </p:nvPr>
        </p:nvSpPr>
        <p:spPr>
          <a:xfrm>
            <a:off x="498163" y="3101589"/>
            <a:ext cx="9383609" cy="1426902"/>
          </a:xfrm>
        </p:spPr>
        <p:txBody>
          <a:bodyPr/>
          <a:lstStyle/>
          <a:p>
            <a:r>
              <a:rPr lang="en-GB" b="1"/>
              <a:t>Dan Montgomery</a:t>
            </a:r>
          </a:p>
          <a:p>
            <a:r>
              <a:rPr lang="en-GB" sz="2400" b="1"/>
              <a:t>Claire Grayston</a:t>
            </a:r>
          </a:p>
          <a:p>
            <a:r>
              <a:rPr lang="en-GB" sz="2400" b="1" i="1"/>
              <a:t>IAASB Co-leads, Sustainability Assurance</a:t>
            </a:r>
          </a:p>
          <a:p>
            <a:endParaRPr lang="en-GB" sz="2400" b="1"/>
          </a:p>
          <a:p>
            <a:pPr>
              <a:spcBef>
                <a:spcPts val="0"/>
              </a:spcBef>
            </a:pPr>
            <a:r>
              <a:rPr lang="en-GB" sz="2400" b="1"/>
              <a:t>IESBA Meeting</a:t>
            </a:r>
          </a:p>
          <a:p>
            <a:pPr>
              <a:spcBef>
                <a:spcPts val="0"/>
              </a:spcBef>
            </a:pPr>
            <a:r>
              <a:rPr lang="en-GB" sz="2400" b="1"/>
              <a:t>March </a:t>
            </a:r>
            <a:r>
              <a:rPr lang="en-GB" b="1"/>
              <a:t>20</a:t>
            </a:r>
            <a:r>
              <a:rPr lang="en-GB" sz="2400" b="1"/>
              <a:t>, 2024</a:t>
            </a:r>
          </a:p>
          <a:p>
            <a:pPr>
              <a:spcBef>
                <a:spcPts val="0"/>
              </a:spcBef>
            </a:pPr>
            <a:r>
              <a:rPr lang="en-GB" b="1"/>
              <a:t>Agenda Item 6</a:t>
            </a:r>
            <a:endParaRPr lang="en-GB" sz="2400" b="1"/>
          </a:p>
          <a:p>
            <a:endParaRPr lang="en-GB"/>
          </a:p>
          <a:p>
            <a:endParaRPr lang="en-US"/>
          </a:p>
          <a:p>
            <a:endParaRPr lang="en-US"/>
          </a:p>
        </p:txBody>
      </p:sp>
      <p:sp>
        <p:nvSpPr>
          <p:cNvPr id="4" name="Slide Number Placeholder 3">
            <a:extLst>
              <a:ext uri="{FF2B5EF4-FFF2-40B4-BE49-F238E27FC236}">
                <a16:creationId xmlns:a16="http://schemas.microsoft.com/office/drawing/2014/main" id="{CEBDB8C7-6AB4-8183-F55A-7D88ED7407B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C14F10E-3CFE-4C50-9C04-3D38C47A1378}" type="slidenum">
              <a:rPr kumimoji="0" lang="en-US" sz="900" b="0" i="0" u="none" strike="noStrike" kern="1200" cap="none" spc="0" normalizeH="0" baseline="0" noProof="0" smtClean="0">
                <a:ln>
                  <a:noFill/>
                </a:ln>
                <a:solidFill>
                  <a:srgbClr val="808080"/>
                </a:solidFill>
                <a:effectLst/>
                <a:uLnTx/>
                <a:uFillTx/>
                <a:latin typeface="Arial Narrow"/>
                <a:ea typeface="+mn-ea"/>
              </a:rPr>
              <a:pPr marL="0" marR="0" lvl="0" indent="0" algn="ctr" defTabSz="914400" rtl="0" eaLnBrk="1" fontAlgn="auto" latinLnBrk="0" hangingPunct="1">
                <a:lnSpc>
                  <a:spcPct val="100000"/>
                </a:lnSpc>
                <a:spcBef>
                  <a:spcPts val="0"/>
                </a:spcBef>
                <a:spcAft>
                  <a:spcPts val="0"/>
                </a:spcAft>
                <a:buClrTx/>
                <a:buSzTx/>
                <a:buFontTx/>
                <a:buNone/>
                <a:tabLst/>
                <a:defRPr/>
              </a:pPr>
              <a:t>1</a:t>
            </a:fld>
            <a:endParaRPr kumimoji="0" lang="en-US" sz="900" b="0" i="0" u="none" strike="noStrike" kern="1200" cap="none" spc="0" normalizeH="0" baseline="0" noProof="0">
              <a:ln>
                <a:noFill/>
              </a:ln>
              <a:solidFill>
                <a:srgbClr val="808080"/>
              </a:solidFill>
              <a:effectLst/>
              <a:uLnTx/>
              <a:uFillTx/>
              <a:latin typeface="Arial Narrow"/>
              <a:ea typeface="+mn-ea"/>
            </a:endParaRPr>
          </a:p>
        </p:txBody>
      </p:sp>
    </p:spTree>
    <p:extLst>
      <p:ext uri="{BB962C8B-B14F-4D97-AF65-F5344CB8AC3E}">
        <p14:creationId xmlns:p14="http://schemas.microsoft.com/office/powerpoint/2010/main" val="37501381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a:xfrm>
            <a:off x="609599" y="569917"/>
            <a:ext cx="11210693" cy="538500"/>
          </a:xfrm>
        </p:spPr>
        <p:txBody>
          <a:bodyPr/>
          <a:lstStyle/>
          <a:p>
            <a:r>
              <a:rPr lang="en-GB"/>
              <a:t>Engagement Team and Using the Work of Others</a:t>
            </a:r>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p:txBody>
          <a:body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10</a:t>
            </a:fld>
            <a:endParaRPr lang="en-US">
              <a:latin typeface="Arial" panose="020B0604020202020204" pitchFamily="34" charset="0"/>
              <a:cs typeface="MS PGothic" charset="0"/>
            </a:endParaRPr>
          </a:p>
        </p:txBody>
      </p:sp>
      <p:sp>
        <p:nvSpPr>
          <p:cNvPr id="19" name="Rectangle: Rounded Corners 18">
            <a:extLst>
              <a:ext uri="{FF2B5EF4-FFF2-40B4-BE49-F238E27FC236}">
                <a16:creationId xmlns:a16="http://schemas.microsoft.com/office/drawing/2014/main" id="{60223A04-1A29-15C0-C4EE-AD4C91DE364C}"/>
              </a:ext>
            </a:extLst>
          </p:cNvPr>
          <p:cNvSpPr/>
          <p:nvPr/>
        </p:nvSpPr>
        <p:spPr>
          <a:xfrm>
            <a:off x="273824" y="4393233"/>
            <a:ext cx="8489176" cy="1678143"/>
          </a:xfrm>
          <a:prstGeom prst="roundRect">
            <a:avLst/>
          </a:prstGeom>
          <a:solidFill>
            <a:srgbClr val="E65722"/>
          </a:solidFill>
          <a:ln w="9525">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just"/>
            <a:r>
              <a:rPr lang="en-GB" b="1">
                <a:latin typeface="Arial" panose="020B0604020202020204" pitchFamily="34" charset="0"/>
                <a:cs typeface="Arial" panose="020B0604020202020204" pitchFamily="34" charset="0"/>
              </a:rPr>
              <a:t>Matters for IESBA Liaison</a:t>
            </a:r>
            <a:r>
              <a:rPr lang="en-GB">
                <a:latin typeface="Arial" panose="020B0604020202020204" pitchFamily="34" charset="0"/>
                <a:cs typeface="Arial" panose="020B0604020202020204" pitchFamily="34" charset="0"/>
              </a:rPr>
              <a:t>:</a:t>
            </a:r>
          </a:p>
          <a:p>
            <a:pPr marL="285750" indent="-285750" algn="just">
              <a:buFont typeface="Arial" panose="020B0604020202020204" pitchFamily="34" charset="0"/>
              <a:buChar char="•"/>
            </a:pPr>
            <a:r>
              <a:rPr lang="en-GB">
                <a:latin typeface="Arial" panose="020B0604020202020204" pitchFamily="34" charset="0"/>
                <a:cs typeface="Arial" panose="020B0604020202020204" pitchFamily="34" charset="0"/>
              </a:rPr>
              <a:t>Definition of another practitioner, clarifications to the concept of sufficient involvement, and revisions to the definition of engagement team</a:t>
            </a:r>
          </a:p>
          <a:p>
            <a:pPr marL="285750" indent="-285750" algn="just">
              <a:buFont typeface="Arial" panose="020B0604020202020204" pitchFamily="34" charset="0"/>
              <a:buChar char="•"/>
            </a:pPr>
            <a:r>
              <a:rPr lang="en-GB">
                <a:latin typeface="Arial" panose="020B0604020202020204" pitchFamily="34" charset="0"/>
                <a:cs typeface="Arial" panose="020B0604020202020204" pitchFamily="34" charset="0"/>
              </a:rPr>
              <a:t>Revisions related to using the work of practitioner's experts</a:t>
            </a:r>
          </a:p>
          <a:p>
            <a:pPr marL="285750" indent="-285750" algn="just">
              <a:buFont typeface="Arial" panose="020B0604020202020204" pitchFamily="34" charset="0"/>
              <a:buChar char="•"/>
            </a:pPr>
            <a:r>
              <a:rPr lang="en-GB">
                <a:latin typeface="Arial" panose="020B0604020202020204" pitchFamily="34" charset="0"/>
                <a:cs typeface="Arial" panose="020B0604020202020204" pitchFamily="34" charset="0"/>
              </a:rPr>
              <a:t>Revisions related to using the work of another practitioner</a:t>
            </a:r>
          </a:p>
        </p:txBody>
      </p:sp>
      <p:sp>
        <p:nvSpPr>
          <p:cNvPr id="5" name="Rectangle: Rounded Corners 4">
            <a:extLst>
              <a:ext uri="{FF2B5EF4-FFF2-40B4-BE49-F238E27FC236}">
                <a16:creationId xmlns:a16="http://schemas.microsoft.com/office/drawing/2014/main" id="{B4BA04EB-481B-7E58-275D-C546CF1C4604}"/>
              </a:ext>
            </a:extLst>
          </p:cNvPr>
          <p:cNvSpPr/>
          <p:nvPr/>
        </p:nvSpPr>
        <p:spPr>
          <a:xfrm>
            <a:off x="4610100" y="1272944"/>
            <a:ext cx="7462603" cy="2968856"/>
          </a:xfrm>
          <a:prstGeom prst="round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spcBef>
                <a:spcPts val="600"/>
              </a:spcBef>
            </a:pPr>
            <a:r>
              <a:rPr lang="en-GB" b="1">
                <a:latin typeface="Arial" panose="020B0604020202020204" pitchFamily="34" charset="0"/>
                <a:cs typeface="Arial" panose="020B0604020202020204" pitchFamily="34" charset="0"/>
              </a:rPr>
              <a:t>IAASB Considered at March Meeting:</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New and revised definitions of another practitioner and engagement team</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Clarified the concept of sufficient involvement</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Requirements for using work of internal and external experts and evaluating the work of a practitioner’s expert</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New application material for overall engagement strategy</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Application material on reference to experts in the assurance report</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Evaluating another practitioner’s independence and work</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Conditional requirement re: “one-to-many” assurance reports</a:t>
            </a:r>
          </a:p>
        </p:txBody>
      </p:sp>
      <p:sp>
        <p:nvSpPr>
          <p:cNvPr id="10" name="Rectangle: Rounded Corners 9">
            <a:extLst>
              <a:ext uri="{FF2B5EF4-FFF2-40B4-BE49-F238E27FC236}">
                <a16:creationId xmlns:a16="http://schemas.microsoft.com/office/drawing/2014/main" id="{87194D82-CFF0-D88A-A109-A33057479553}"/>
              </a:ext>
            </a:extLst>
          </p:cNvPr>
          <p:cNvSpPr/>
          <p:nvPr/>
        </p:nvSpPr>
        <p:spPr>
          <a:xfrm>
            <a:off x="8906687" y="4393234"/>
            <a:ext cx="3166016" cy="1678142"/>
          </a:xfrm>
          <a:prstGeom prst="round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spcBef>
                <a:spcPts val="600"/>
              </a:spcBef>
            </a:pPr>
            <a:r>
              <a:rPr lang="en-GB" b="1">
                <a:latin typeface="Arial" panose="020B0604020202020204" pitchFamily="34" charset="0"/>
                <a:cs typeface="Arial" panose="020B0604020202020204" pitchFamily="34" charset="0"/>
              </a:rPr>
              <a:t>IAASB Agenda </a:t>
            </a:r>
            <a:r>
              <a:rPr lang="en-GB" sz="1800" b="1">
                <a:latin typeface="Arial" panose="020B0604020202020204" pitchFamily="34" charset="0"/>
                <a:cs typeface="Arial" panose="020B0604020202020204" pitchFamily="34" charset="0"/>
              </a:rPr>
              <a:t>Materials:</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Agenda Item 3-E Analysis</a:t>
            </a:r>
          </a:p>
          <a:p>
            <a:pPr marL="285750" indent="-285750">
              <a:lnSpc>
                <a:spcPct val="150000"/>
              </a:lnSpc>
              <a:buFont typeface="Arial" panose="020B0604020202020204" pitchFamily="34" charset="0"/>
              <a:buChar char="•"/>
            </a:pPr>
            <a:r>
              <a:rPr lang="en-GB" sz="1600">
                <a:latin typeface="Arial" panose="020B0604020202020204" pitchFamily="34" charset="0"/>
                <a:cs typeface="Arial" panose="020B0604020202020204" pitchFamily="34" charset="0"/>
              </a:rPr>
              <a:t>Agenda Item 3-H </a:t>
            </a:r>
            <a:r>
              <a:rPr lang="de-DE" sz="1600">
                <a:latin typeface="Arial" panose="020B0604020202020204" pitchFamily="34" charset="0"/>
                <a:cs typeface="Arial" panose="020B0604020202020204" pitchFamily="34" charset="0"/>
              </a:rPr>
              <a:t>Amended ED-5000</a:t>
            </a:r>
          </a:p>
        </p:txBody>
      </p:sp>
      <p:sp>
        <p:nvSpPr>
          <p:cNvPr id="3" name="Rectangle: Rounded Corners 2">
            <a:extLst>
              <a:ext uri="{FF2B5EF4-FFF2-40B4-BE49-F238E27FC236}">
                <a16:creationId xmlns:a16="http://schemas.microsoft.com/office/drawing/2014/main" id="{EDE65C08-14C8-305A-8681-A10F224BD6AC}"/>
              </a:ext>
            </a:extLst>
          </p:cNvPr>
          <p:cNvSpPr/>
          <p:nvPr/>
        </p:nvSpPr>
        <p:spPr>
          <a:xfrm>
            <a:off x="223024" y="1272944"/>
            <a:ext cx="4295388" cy="2968856"/>
          </a:xfrm>
          <a:prstGeom prst="roundRect">
            <a:avLst/>
          </a:prstGeom>
          <a:solidFill>
            <a:srgbClr val="289DD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spcBef>
                <a:spcPts val="600"/>
              </a:spcBef>
            </a:pPr>
            <a:r>
              <a:rPr lang="en-GB" b="1">
                <a:latin typeface="Arial" panose="020B0604020202020204" pitchFamily="34" charset="0"/>
                <a:cs typeface="Arial" panose="020B0604020202020204" pitchFamily="34" charset="0"/>
              </a:rPr>
              <a:t>Respondents’ Comments</a:t>
            </a:r>
          </a:p>
          <a:p>
            <a:pPr marL="342900" indent="-342900">
              <a:spcBef>
                <a:spcPts val="600"/>
              </a:spcBef>
              <a:buFont typeface="Arial" panose="020B0604020202020204" pitchFamily="34" charset="0"/>
              <a:buChar char="•"/>
            </a:pPr>
            <a:r>
              <a:rPr lang="en-US" sz="1600">
                <a:latin typeface="Arial" panose="020B0604020202020204" pitchFamily="34" charset="0"/>
                <a:cs typeface="Arial" panose="020B0604020202020204" pitchFamily="34" charset="0"/>
              </a:rPr>
              <a:t>Define “another practitioner”</a:t>
            </a:r>
          </a:p>
          <a:p>
            <a:pPr marL="342900" indent="-342900">
              <a:spcBef>
                <a:spcPts val="600"/>
              </a:spcBef>
              <a:buFont typeface="Arial" panose="020B0604020202020204" pitchFamily="34" charset="0"/>
              <a:buChar char="•"/>
            </a:pPr>
            <a:r>
              <a:rPr lang="en-US" sz="1600">
                <a:latin typeface="Arial" panose="020B0604020202020204" pitchFamily="34" charset="0"/>
                <a:cs typeface="Arial" panose="020B0604020202020204" pitchFamily="34" charset="0"/>
              </a:rPr>
              <a:t>Clarify “sufficient involvement”</a:t>
            </a:r>
          </a:p>
          <a:p>
            <a:pPr marL="342900" indent="-34290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Diagram in ED was helpful</a:t>
            </a:r>
          </a:p>
          <a:p>
            <a:pPr marL="342900" indent="-34290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Address practical challenges for work in the value chain </a:t>
            </a:r>
          </a:p>
          <a:p>
            <a:pPr marL="342900" indent="-34290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Communication and evaluation of work of internal vs external experts and references to experts in the report</a:t>
            </a:r>
          </a:p>
        </p:txBody>
      </p:sp>
    </p:spTree>
    <p:extLst>
      <p:ext uri="{BB962C8B-B14F-4D97-AF65-F5344CB8AC3E}">
        <p14:creationId xmlns:p14="http://schemas.microsoft.com/office/powerpoint/2010/main" val="3859286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a:xfrm>
            <a:off x="609599" y="569917"/>
            <a:ext cx="11210693" cy="538500"/>
          </a:xfrm>
        </p:spPr>
        <p:txBody>
          <a:bodyPr/>
          <a:lstStyle/>
          <a:p>
            <a:r>
              <a:rPr lang="en-GB"/>
              <a:t>Group Engagements</a:t>
            </a:r>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p:txBody>
          <a:body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11</a:t>
            </a:fld>
            <a:endParaRPr lang="en-US">
              <a:latin typeface="Arial" panose="020B0604020202020204" pitchFamily="34" charset="0"/>
              <a:cs typeface="MS PGothic" charset="0"/>
            </a:endParaRPr>
          </a:p>
        </p:txBody>
      </p:sp>
      <p:sp>
        <p:nvSpPr>
          <p:cNvPr id="19" name="Rectangle: Rounded Corners 18">
            <a:extLst>
              <a:ext uri="{FF2B5EF4-FFF2-40B4-BE49-F238E27FC236}">
                <a16:creationId xmlns:a16="http://schemas.microsoft.com/office/drawing/2014/main" id="{60223A04-1A29-15C0-C4EE-AD4C91DE364C}"/>
              </a:ext>
            </a:extLst>
          </p:cNvPr>
          <p:cNvSpPr/>
          <p:nvPr/>
        </p:nvSpPr>
        <p:spPr>
          <a:xfrm>
            <a:off x="155187" y="4380610"/>
            <a:ext cx="7922014" cy="1707673"/>
          </a:xfrm>
          <a:prstGeom prst="roundRect">
            <a:avLst/>
          </a:prstGeom>
          <a:solidFill>
            <a:srgbClr val="E65722"/>
          </a:solidFill>
          <a:ln w="9525">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just">
              <a:spcBef>
                <a:spcPts val="600"/>
              </a:spcBef>
            </a:pPr>
            <a:r>
              <a:rPr lang="en-GB" b="1">
                <a:latin typeface="Arial" panose="020B0604020202020204" pitchFamily="34" charset="0"/>
                <a:cs typeface="Arial" panose="020B0604020202020204" pitchFamily="34" charset="0"/>
              </a:rPr>
              <a:t>Matters for IESBA Liaison</a:t>
            </a:r>
            <a:r>
              <a:rPr lang="en-GB">
                <a:latin typeface="Arial" panose="020B0604020202020204" pitchFamily="34" charset="0"/>
                <a:cs typeface="Arial" panose="020B0604020202020204" pitchFamily="34" charset="0"/>
              </a:rPr>
              <a:t>:</a:t>
            </a:r>
          </a:p>
          <a:p>
            <a:pPr marL="285750" indent="-285750" algn="just">
              <a:spcBef>
                <a:spcPts val="600"/>
              </a:spcBef>
              <a:buFont typeface="Arial" panose="020B0604020202020204" pitchFamily="34" charset="0"/>
              <a:buChar char="•"/>
            </a:pPr>
            <a:r>
              <a:rPr lang="en-GB">
                <a:latin typeface="Arial" panose="020B0604020202020204" pitchFamily="34" charset="0"/>
                <a:cs typeface="Arial" panose="020B0604020202020204" pitchFamily="34" charset="0"/>
              </a:rPr>
              <a:t>Requirements and application material related to “group” engagements</a:t>
            </a:r>
          </a:p>
          <a:p>
            <a:pPr marL="285750" indent="-285750" algn="just">
              <a:spcBef>
                <a:spcPts val="600"/>
              </a:spcBef>
              <a:buFont typeface="Arial" panose="020B0604020202020204" pitchFamily="34" charset="0"/>
              <a:buChar char="•"/>
            </a:pPr>
            <a:r>
              <a:rPr lang="en-GB">
                <a:latin typeface="Arial" panose="020B0604020202020204" pitchFamily="34" charset="0"/>
                <a:cs typeface="Arial" panose="020B0604020202020204" pitchFamily="34" charset="0"/>
              </a:rPr>
              <a:t>Definitions related to groups, in particular component </a:t>
            </a:r>
          </a:p>
          <a:p>
            <a:pPr marL="285750" indent="-285750" algn="just">
              <a:spcBef>
                <a:spcPts val="600"/>
              </a:spcBef>
              <a:buFont typeface="Arial" panose="020B0604020202020204" pitchFamily="34" charset="0"/>
              <a:buChar char="•"/>
            </a:pPr>
            <a:r>
              <a:rPr lang="en-GB">
                <a:latin typeface="Arial" panose="020B0604020202020204" pitchFamily="34" charset="0"/>
                <a:cs typeface="Arial" panose="020B0604020202020204" pitchFamily="34" charset="0"/>
              </a:rPr>
              <a:t>Approach for value chain entities</a:t>
            </a:r>
          </a:p>
        </p:txBody>
      </p:sp>
      <p:sp>
        <p:nvSpPr>
          <p:cNvPr id="5" name="Rectangle: Rounded Corners 4">
            <a:extLst>
              <a:ext uri="{FF2B5EF4-FFF2-40B4-BE49-F238E27FC236}">
                <a16:creationId xmlns:a16="http://schemas.microsoft.com/office/drawing/2014/main" id="{60465CAA-9060-1B8C-D99E-04C76FA8BEB4}"/>
              </a:ext>
            </a:extLst>
          </p:cNvPr>
          <p:cNvSpPr/>
          <p:nvPr/>
        </p:nvSpPr>
        <p:spPr>
          <a:xfrm>
            <a:off x="4648200" y="1301268"/>
            <a:ext cx="7320776" cy="2968856"/>
          </a:xfrm>
          <a:prstGeom prst="round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spcBef>
                <a:spcPts val="600"/>
              </a:spcBef>
            </a:pPr>
            <a:r>
              <a:rPr lang="en-GB" b="1">
                <a:latin typeface="Arial" panose="020B0604020202020204" pitchFamily="34" charset="0"/>
                <a:cs typeface="Arial" panose="020B0604020202020204" pitchFamily="34" charset="0"/>
              </a:rPr>
              <a:t>IAASB Considered at March Meeting:</a:t>
            </a:r>
          </a:p>
          <a:p>
            <a:pPr marL="347472" indent="-347472">
              <a:lnSpc>
                <a:spcPct val="150000"/>
              </a:lnSpc>
              <a:buFont typeface="Arial" panose="020B0604020202020204" pitchFamily="34" charset="0"/>
              <a:buChar char="•"/>
            </a:pPr>
            <a:r>
              <a:rPr lang="en-GB" sz="1600">
                <a:latin typeface="Arial" panose="020B0604020202020204" pitchFamily="34" charset="0"/>
                <a:cs typeface="Arial" panose="020B0604020202020204" pitchFamily="34" charset="0"/>
              </a:rPr>
              <a:t>New definitions specific to group engagements</a:t>
            </a:r>
          </a:p>
          <a:p>
            <a:pPr marL="347472" indent="-347472">
              <a:lnSpc>
                <a:spcPct val="150000"/>
              </a:lnSpc>
              <a:buFont typeface="Arial" panose="020B0604020202020204" pitchFamily="34" charset="0"/>
              <a:buChar char="•"/>
            </a:pPr>
            <a:r>
              <a:rPr lang="en-GB" sz="1600">
                <a:latin typeface="Arial" panose="020B0604020202020204" pitchFamily="34" charset="0"/>
                <a:cs typeface="Arial" panose="020B0604020202020204" pitchFamily="34" charset="0"/>
              </a:rPr>
              <a:t>New requirements</a:t>
            </a:r>
          </a:p>
          <a:p>
            <a:pPr marL="694944" lvl="1" indent="-347472">
              <a:lnSpc>
                <a:spcPct val="150000"/>
              </a:lnSpc>
              <a:buFont typeface="Courier New" panose="02070309020205020404" pitchFamily="49" charset="0"/>
              <a:buChar char="o"/>
            </a:pPr>
            <a:r>
              <a:rPr lang="en-GB" sz="1400">
                <a:latin typeface="Arial" panose="020B0604020202020204" pitchFamily="34" charset="0"/>
                <a:cs typeface="Arial" panose="020B0604020202020204" pitchFamily="34" charset="0"/>
              </a:rPr>
              <a:t>Overall engagement strategy and approach, including conditional requirement if information is aggregated from multiple entities or business units </a:t>
            </a:r>
          </a:p>
          <a:p>
            <a:pPr marL="694944" lvl="1" indent="-347472">
              <a:lnSpc>
                <a:spcPct val="150000"/>
              </a:lnSpc>
              <a:buFont typeface="Courier New" panose="02070309020205020404" pitchFamily="49" charset="0"/>
              <a:buChar char="o"/>
            </a:pPr>
            <a:r>
              <a:rPr lang="en-GB" sz="1400">
                <a:latin typeface="Arial" panose="020B0604020202020204" pitchFamily="34" charset="0"/>
                <a:cs typeface="Arial" panose="020B0604020202020204" pitchFamily="34" charset="0"/>
              </a:rPr>
              <a:t>Communications</a:t>
            </a:r>
          </a:p>
          <a:p>
            <a:pPr marL="694944" lvl="1" indent="-347472">
              <a:lnSpc>
                <a:spcPct val="150000"/>
              </a:lnSpc>
              <a:buFont typeface="Courier New" panose="02070309020205020404" pitchFamily="49" charset="0"/>
              <a:buChar char="o"/>
            </a:pPr>
            <a:r>
              <a:rPr lang="en-GB" sz="1400">
                <a:latin typeface="Arial" panose="020B0604020202020204" pitchFamily="34" charset="0"/>
                <a:cs typeface="Arial" panose="020B0604020202020204" pitchFamily="34" charset="0"/>
              </a:rPr>
              <a:t>Entity’s “consolidation” or aggregation process</a:t>
            </a:r>
          </a:p>
          <a:p>
            <a:pPr marL="285750" indent="-285750">
              <a:lnSpc>
                <a:spcPct val="150000"/>
              </a:lnSpc>
              <a:buFont typeface="Arial" panose="020B0604020202020204" pitchFamily="34" charset="0"/>
              <a:buChar char="•"/>
            </a:pPr>
            <a:r>
              <a:rPr lang="en-GB" sz="1600">
                <a:latin typeface="Arial" panose="020B0604020202020204" pitchFamily="34" charset="0"/>
                <a:cs typeface="Arial" panose="020B0604020202020204" pitchFamily="34" charset="0"/>
              </a:rPr>
              <a:t>Evidence from the value chain (further discussion in June)</a:t>
            </a:r>
          </a:p>
        </p:txBody>
      </p:sp>
      <p:sp>
        <p:nvSpPr>
          <p:cNvPr id="6" name="Rectangle: Rounded Corners 5">
            <a:extLst>
              <a:ext uri="{FF2B5EF4-FFF2-40B4-BE49-F238E27FC236}">
                <a16:creationId xmlns:a16="http://schemas.microsoft.com/office/drawing/2014/main" id="{377A7127-5DB0-6379-0F3E-96D8F6A700C6}"/>
              </a:ext>
            </a:extLst>
          </p:cNvPr>
          <p:cNvSpPr/>
          <p:nvPr/>
        </p:nvSpPr>
        <p:spPr>
          <a:xfrm>
            <a:off x="8654276" y="4410141"/>
            <a:ext cx="3166016" cy="1678142"/>
          </a:xfrm>
          <a:prstGeom prst="round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spcBef>
                <a:spcPts val="600"/>
              </a:spcBef>
            </a:pPr>
            <a:r>
              <a:rPr lang="en-GB" b="1">
                <a:latin typeface="Arial" panose="020B0604020202020204" pitchFamily="34" charset="0"/>
                <a:cs typeface="Arial" panose="020B0604020202020204" pitchFamily="34" charset="0"/>
              </a:rPr>
              <a:t>IAASB Agenda </a:t>
            </a:r>
            <a:r>
              <a:rPr lang="en-GB" sz="1800" b="1">
                <a:latin typeface="Arial" panose="020B0604020202020204" pitchFamily="34" charset="0"/>
                <a:cs typeface="Arial" panose="020B0604020202020204" pitchFamily="34" charset="0"/>
              </a:rPr>
              <a:t>Materials:</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Agenda Item 3-E Analysis</a:t>
            </a:r>
          </a:p>
          <a:p>
            <a:pPr marL="285750" indent="-285750">
              <a:lnSpc>
                <a:spcPct val="150000"/>
              </a:lnSpc>
              <a:buFont typeface="Arial" panose="020B0604020202020204" pitchFamily="34" charset="0"/>
              <a:buChar char="•"/>
            </a:pPr>
            <a:r>
              <a:rPr lang="en-GB" sz="1600">
                <a:latin typeface="Arial" panose="020B0604020202020204" pitchFamily="34" charset="0"/>
                <a:cs typeface="Arial" panose="020B0604020202020204" pitchFamily="34" charset="0"/>
              </a:rPr>
              <a:t>Agenda Item 3-H </a:t>
            </a:r>
            <a:r>
              <a:rPr lang="de-DE" sz="1600">
                <a:latin typeface="Arial" panose="020B0604020202020204" pitchFamily="34" charset="0"/>
                <a:cs typeface="Arial" panose="020B0604020202020204" pitchFamily="34" charset="0"/>
              </a:rPr>
              <a:t>Amended ED-5000</a:t>
            </a:r>
          </a:p>
        </p:txBody>
      </p:sp>
      <p:sp>
        <p:nvSpPr>
          <p:cNvPr id="7" name="Rectangle: Rounded Corners 6">
            <a:extLst>
              <a:ext uri="{FF2B5EF4-FFF2-40B4-BE49-F238E27FC236}">
                <a16:creationId xmlns:a16="http://schemas.microsoft.com/office/drawing/2014/main" id="{AFA19061-89B4-0BEC-9ABD-FBCE5CCB41DE}"/>
              </a:ext>
            </a:extLst>
          </p:cNvPr>
          <p:cNvSpPr/>
          <p:nvPr/>
        </p:nvSpPr>
        <p:spPr>
          <a:xfrm>
            <a:off x="223024" y="1272944"/>
            <a:ext cx="4295388" cy="2968856"/>
          </a:xfrm>
          <a:prstGeom prst="roundRect">
            <a:avLst/>
          </a:prstGeom>
          <a:solidFill>
            <a:srgbClr val="289DD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spcBef>
                <a:spcPts val="600"/>
              </a:spcBef>
            </a:pPr>
            <a:r>
              <a:rPr lang="en-GB" b="1">
                <a:latin typeface="Arial" panose="020B0604020202020204" pitchFamily="34" charset="0"/>
                <a:cs typeface="Arial" panose="020B0604020202020204" pitchFamily="34" charset="0"/>
              </a:rPr>
              <a:t>Respondents Comments</a:t>
            </a:r>
          </a:p>
          <a:p>
            <a:pPr marL="342900" indent="-342900">
              <a:spcBef>
                <a:spcPts val="600"/>
              </a:spcBef>
              <a:buFont typeface="Arial" panose="020B0604020202020204" pitchFamily="34" charset="0"/>
              <a:buChar char="•"/>
            </a:pPr>
            <a:r>
              <a:rPr lang="en-US" sz="1600">
                <a:latin typeface="Arial" panose="020B0604020202020204" pitchFamily="34" charset="0"/>
                <a:cs typeface="Arial" panose="020B0604020202020204" pitchFamily="34" charset="0"/>
              </a:rPr>
              <a:t>Mixed views on sufficiency of principles-based requirements for groups</a:t>
            </a:r>
          </a:p>
          <a:p>
            <a:pPr marL="342900" indent="-342900">
              <a:spcBef>
                <a:spcPts val="600"/>
              </a:spcBef>
              <a:buFont typeface="Arial" panose="020B0604020202020204" pitchFamily="34" charset="0"/>
              <a:buChar char="•"/>
            </a:pPr>
            <a:r>
              <a:rPr lang="en-US" sz="1600">
                <a:latin typeface="Arial" panose="020B0604020202020204" pitchFamily="34" charset="0"/>
                <a:cs typeface="Arial" panose="020B0604020202020204" pitchFamily="34" charset="0"/>
              </a:rPr>
              <a:t>Guidance needed for groups for materiality, scoping, communications aggregation process, and value chain information</a:t>
            </a:r>
            <a:endParaRPr lang="en-GB"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2759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C2F4805-A2B7-49D3-221E-5AE180F61DDF}"/>
              </a:ext>
            </a:extLst>
          </p:cNvPr>
          <p:cNvSpPr/>
          <p:nvPr/>
        </p:nvSpPr>
        <p:spPr>
          <a:xfrm>
            <a:off x="434109" y="1359979"/>
            <a:ext cx="11148291" cy="489857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itle 3">
            <a:extLst>
              <a:ext uri="{FF2B5EF4-FFF2-40B4-BE49-F238E27FC236}">
                <a16:creationId xmlns:a16="http://schemas.microsoft.com/office/drawing/2014/main" id="{D5CEDB32-AF9B-AFF4-DA54-830699D6D152}"/>
              </a:ext>
            </a:extLst>
          </p:cNvPr>
          <p:cNvSpPr>
            <a:spLocks noGrp="1"/>
          </p:cNvSpPr>
          <p:nvPr>
            <p:ph type="title"/>
          </p:nvPr>
        </p:nvSpPr>
        <p:spPr/>
        <p:txBody>
          <a:bodyPr/>
          <a:lstStyle/>
          <a:p>
            <a:r>
              <a:rPr lang="en-GB"/>
              <a:t>Agenda Item 3-E </a:t>
            </a:r>
            <a:r>
              <a:rPr lang="en-US"/>
              <a:t>Group Engagements - Using Work of Others</a:t>
            </a:r>
          </a:p>
        </p:txBody>
      </p:sp>
      <p:sp>
        <p:nvSpPr>
          <p:cNvPr id="9" name="TextBox 8">
            <a:extLst>
              <a:ext uri="{FF2B5EF4-FFF2-40B4-BE49-F238E27FC236}">
                <a16:creationId xmlns:a16="http://schemas.microsoft.com/office/drawing/2014/main" id="{CE5DFDC3-345C-729E-3129-DB09F6A2F4F7}"/>
              </a:ext>
            </a:extLst>
          </p:cNvPr>
          <p:cNvSpPr txBox="1"/>
          <p:nvPr/>
        </p:nvSpPr>
        <p:spPr>
          <a:xfrm>
            <a:off x="5129171" y="1626082"/>
            <a:ext cx="15115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a:ea typeface="+mn-ea"/>
                <a:cs typeface="+mn-cs"/>
              </a:rPr>
              <a:t>Value Chain</a:t>
            </a:r>
          </a:p>
        </p:txBody>
      </p:sp>
      <p:sp>
        <p:nvSpPr>
          <p:cNvPr id="29" name="TextBox 28">
            <a:extLst>
              <a:ext uri="{FF2B5EF4-FFF2-40B4-BE49-F238E27FC236}">
                <a16:creationId xmlns:a16="http://schemas.microsoft.com/office/drawing/2014/main" id="{C9D43C1B-B27E-141B-5C8E-ABBE216D5AE8}"/>
              </a:ext>
            </a:extLst>
          </p:cNvPr>
          <p:cNvSpPr txBox="1">
            <a:spLocks/>
          </p:cNvSpPr>
          <p:nvPr/>
        </p:nvSpPr>
        <p:spPr>
          <a:xfrm>
            <a:off x="7970905" y="2466815"/>
            <a:ext cx="250579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black"/>
              </a:solidFill>
              <a:effectLst/>
              <a:uLnTx/>
              <a:uFillTx/>
              <a:latin typeface="Calibri"/>
              <a:ea typeface="+mn-ea"/>
              <a:cs typeface="+mn-cs"/>
            </a:endParaRPr>
          </a:p>
        </p:txBody>
      </p:sp>
      <p:grpSp>
        <p:nvGrpSpPr>
          <p:cNvPr id="17" name="Group 16">
            <a:extLst>
              <a:ext uri="{FF2B5EF4-FFF2-40B4-BE49-F238E27FC236}">
                <a16:creationId xmlns:a16="http://schemas.microsoft.com/office/drawing/2014/main" id="{E1EA103E-A7CF-D418-F6D2-E2609439905A}"/>
              </a:ext>
            </a:extLst>
          </p:cNvPr>
          <p:cNvGrpSpPr/>
          <p:nvPr/>
        </p:nvGrpSpPr>
        <p:grpSpPr>
          <a:xfrm>
            <a:off x="795039" y="2673776"/>
            <a:ext cx="10426430" cy="1989521"/>
            <a:chOff x="778064" y="1766931"/>
            <a:chExt cx="10426430" cy="1989521"/>
          </a:xfrm>
        </p:grpSpPr>
        <p:sp>
          <p:nvSpPr>
            <p:cNvPr id="5" name="Rectangle: Rounded Corners 4">
              <a:extLst>
                <a:ext uri="{FF2B5EF4-FFF2-40B4-BE49-F238E27FC236}">
                  <a16:creationId xmlns:a16="http://schemas.microsoft.com/office/drawing/2014/main" id="{EACE42FC-8849-2AFF-9E0B-772AD3C7D39E}"/>
                </a:ext>
              </a:extLst>
            </p:cNvPr>
            <p:cNvSpPr/>
            <p:nvPr/>
          </p:nvSpPr>
          <p:spPr>
            <a:xfrm>
              <a:off x="778064" y="1766931"/>
              <a:ext cx="10426430" cy="1989521"/>
            </a:xfrm>
            <a:prstGeom prst="round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7" name="Rectangle 26">
              <a:extLst>
                <a:ext uri="{FF2B5EF4-FFF2-40B4-BE49-F238E27FC236}">
                  <a16:creationId xmlns:a16="http://schemas.microsoft.com/office/drawing/2014/main" id="{C10DA31A-3F3D-F110-E1E5-3597EEC864F2}"/>
                </a:ext>
              </a:extLst>
            </p:cNvPr>
            <p:cNvSpPr/>
            <p:nvPr/>
          </p:nvSpPr>
          <p:spPr>
            <a:xfrm>
              <a:off x="1399591" y="2005940"/>
              <a:ext cx="9109779" cy="1377674"/>
            </a:xfrm>
            <a:prstGeom prst="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a:ea typeface="+mn-ea"/>
                <a:cs typeface="+mn-cs"/>
              </a:endParaRPr>
            </a:p>
          </p:txBody>
        </p:sp>
        <p:sp>
          <p:nvSpPr>
            <p:cNvPr id="28" name="TextBox 27">
              <a:extLst>
                <a:ext uri="{FF2B5EF4-FFF2-40B4-BE49-F238E27FC236}">
                  <a16:creationId xmlns:a16="http://schemas.microsoft.com/office/drawing/2014/main" id="{67C07C3C-FF58-244F-91F6-62706FAFE3B2}"/>
                </a:ext>
              </a:extLst>
            </p:cNvPr>
            <p:cNvSpPr txBox="1"/>
            <p:nvPr/>
          </p:nvSpPr>
          <p:spPr>
            <a:xfrm>
              <a:off x="4553697" y="2146168"/>
              <a:ext cx="24469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a:ea typeface="+mn-ea"/>
                  <a:cs typeface="+mn-cs"/>
                </a:rPr>
                <a:t>Components</a:t>
              </a:r>
            </a:p>
          </p:txBody>
        </p:sp>
        <p:cxnSp>
          <p:nvCxnSpPr>
            <p:cNvPr id="31" name="Straight Arrow Connector 30">
              <a:extLst>
                <a:ext uri="{FF2B5EF4-FFF2-40B4-BE49-F238E27FC236}">
                  <a16:creationId xmlns:a16="http://schemas.microsoft.com/office/drawing/2014/main" id="{2C37B7FB-F6AB-EB51-A4E6-98CDA9D1C492}"/>
                </a:ext>
              </a:extLst>
            </p:cNvPr>
            <p:cNvCxnSpPr>
              <a:cxnSpLocks/>
            </p:cNvCxnSpPr>
            <p:nvPr/>
          </p:nvCxnSpPr>
          <p:spPr>
            <a:xfrm flipH="1" flipV="1">
              <a:off x="1995021" y="2321507"/>
              <a:ext cx="3049732" cy="932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86008FA8-65CC-C91D-A6AC-E148CF9C489A}"/>
                </a:ext>
              </a:extLst>
            </p:cNvPr>
            <p:cNvCxnSpPr>
              <a:cxnSpLocks/>
            </p:cNvCxnSpPr>
            <p:nvPr/>
          </p:nvCxnSpPr>
          <p:spPr>
            <a:xfrm flipV="1">
              <a:off x="6454733" y="2321507"/>
              <a:ext cx="3293016" cy="196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6" name="Rectangle 15">
            <a:extLst>
              <a:ext uri="{FF2B5EF4-FFF2-40B4-BE49-F238E27FC236}">
                <a16:creationId xmlns:a16="http://schemas.microsoft.com/office/drawing/2014/main" id="{06443F18-48A8-170F-34CE-EEF3F9C82DC1}"/>
              </a:ext>
            </a:extLst>
          </p:cNvPr>
          <p:cNvSpPr/>
          <p:nvPr/>
        </p:nvSpPr>
        <p:spPr>
          <a:xfrm>
            <a:off x="635739" y="4825054"/>
            <a:ext cx="10782715" cy="672967"/>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prstClr val="white"/>
                </a:solidFill>
                <a:effectLst/>
                <a:uLnTx/>
                <a:uFillTx/>
                <a:latin typeface="Calibri"/>
                <a:ea typeface="+mn-ea"/>
                <a:cs typeface="+mn-cs"/>
              </a:rPr>
              <a:t>Component</a:t>
            </a:r>
            <a:r>
              <a:rPr kumimoji="0" lang="en-GB" sz="1600" b="0" i="0" u="none" strike="noStrike" kern="1200" cap="none" spc="0" normalizeH="0" baseline="0" noProof="0">
                <a:ln>
                  <a:noFill/>
                </a:ln>
                <a:solidFill>
                  <a:prstClr val="white"/>
                </a:solidFill>
                <a:effectLst/>
                <a:uLnTx/>
                <a:uFillTx/>
                <a:latin typeface="Calibri"/>
                <a:ea typeface="+mn-ea"/>
                <a:cs typeface="+mn-cs"/>
              </a:rPr>
              <a:t> – An entity, business unit, function or business activity, or some combination thereof, </a:t>
            </a:r>
            <a:r>
              <a:rPr kumimoji="0" lang="en-GB" sz="1600" b="0" i="1" u="none" strike="noStrike" kern="1200" cap="none" spc="0" normalizeH="0" baseline="0" noProof="0">
                <a:ln>
                  <a:noFill/>
                </a:ln>
                <a:solidFill>
                  <a:prstClr val="white"/>
                </a:solidFill>
                <a:effectLst/>
                <a:uLnTx/>
                <a:uFillTx/>
                <a:latin typeface="Calibri"/>
                <a:ea typeface="+mn-ea"/>
                <a:cs typeface="+mn-cs"/>
              </a:rPr>
              <a:t>determined by the practitioner </a:t>
            </a:r>
            <a:r>
              <a:rPr kumimoji="0" lang="en-GB" sz="1600" b="0" i="0" u="none" strike="noStrike" kern="1200" cap="none" spc="0" normalizeH="0" baseline="0" noProof="0">
                <a:ln>
                  <a:noFill/>
                </a:ln>
                <a:solidFill>
                  <a:prstClr val="white"/>
                </a:solidFill>
                <a:effectLst/>
                <a:uLnTx/>
                <a:uFillTx/>
                <a:latin typeface="Calibri"/>
                <a:ea typeface="+mn-ea"/>
                <a:cs typeface="+mn-cs"/>
              </a:rPr>
              <a:t>for purposes of planning and performing procedures on the sustainability assurance engagement.</a:t>
            </a:r>
          </a:p>
        </p:txBody>
      </p:sp>
      <p:cxnSp>
        <p:nvCxnSpPr>
          <p:cNvPr id="19" name="Straight Arrow Connector 18">
            <a:extLst>
              <a:ext uri="{FF2B5EF4-FFF2-40B4-BE49-F238E27FC236}">
                <a16:creationId xmlns:a16="http://schemas.microsoft.com/office/drawing/2014/main" id="{12B6F48F-7F36-FD9D-67A5-1471166AF4E8}"/>
              </a:ext>
            </a:extLst>
          </p:cNvPr>
          <p:cNvCxnSpPr>
            <a:cxnSpLocks/>
          </p:cNvCxnSpPr>
          <p:nvPr/>
        </p:nvCxnSpPr>
        <p:spPr>
          <a:xfrm>
            <a:off x="6414149" y="1806519"/>
            <a:ext cx="4095221" cy="157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E144F021-E296-3BCA-DC3C-330E2DFA02B0}"/>
              </a:ext>
            </a:extLst>
          </p:cNvPr>
          <p:cNvCxnSpPr>
            <a:cxnSpLocks/>
          </p:cNvCxnSpPr>
          <p:nvPr/>
        </p:nvCxnSpPr>
        <p:spPr>
          <a:xfrm flipH="1">
            <a:off x="1399591" y="1806519"/>
            <a:ext cx="37295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8AEDFADF-DFFB-1B1F-88F4-3FC3335853AD}"/>
              </a:ext>
            </a:extLst>
          </p:cNvPr>
          <p:cNvSpPr txBox="1"/>
          <p:nvPr/>
        </p:nvSpPr>
        <p:spPr>
          <a:xfrm>
            <a:off x="4733360" y="2054075"/>
            <a:ext cx="217024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solidFill>
                  <a:prstClr val="black"/>
                </a:solidFill>
                <a:latin typeface="Calibri"/>
              </a:rPr>
              <a:t>Reporting Boundary</a:t>
            </a:r>
            <a:endParaRPr kumimoji="0" lang="en-US" sz="1800" b="1" i="0" u="none" strike="noStrike" kern="1200" cap="none" spc="0" normalizeH="0" baseline="0" noProof="0">
              <a:ln>
                <a:noFill/>
              </a:ln>
              <a:solidFill>
                <a:prstClr val="black"/>
              </a:solidFill>
              <a:effectLst/>
              <a:uLnTx/>
              <a:uFillTx/>
              <a:latin typeface="Calibri"/>
              <a:ea typeface="+mn-ea"/>
              <a:cs typeface="+mn-cs"/>
            </a:endParaRPr>
          </a:p>
        </p:txBody>
      </p:sp>
      <p:cxnSp>
        <p:nvCxnSpPr>
          <p:cNvPr id="36" name="Straight Arrow Connector 35">
            <a:extLst>
              <a:ext uri="{FF2B5EF4-FFF2-40B4-BE49-F238E27FC236}">
                <a16:creationId xmlns:a16="http://schemas.microsoft.com/office/drawing/2014/main" id="{6C7EE14C-A77A-82FB-1D6F-71208225C198}"/>
              </a:ext>
            </a:extLst>
          </p:cNvPr>
          <p:cNvCxnSpPr>
            <a:cxnSpLocks/>
          </p:cNvCxnSpPr>
          <p:nvPr/>
        </p:nvCxnSpPr>
        <p:spPr>
          <a:xfrm flipH="1">
            <a:off x="2011996" y="2246322"/>
            <a:ext cx="272136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8BC691C4-8F3B-B9B6-0317-5EE9194A3BD2}"/>
              </a:ext>
            </a:extLst>
          </p:cNvPr>
          <p:cNvCxnSpPr>
            <a:cxnSpLocks/>
          </p:cNvCxnSpPr>
          <p:nvPr/>
        </p:nvCxnSpPr>
        <p:spPr>
          <a:xfrm>
            <a:off x="6882696" y="2258566"/>
            <a:ext cx="2943269" cy="1022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F67CD087-6B15-4C47-F32D-BB25AB9590E9}"/>
              </a:ext>
            </a:extLst>
          </p:cNvPr>
          <p:cNvCxnSpPr>
            <a:cxnSpLocks/>
          </p:cNvCxnSpPr>
          <p:nvPr/>
        </p:nvCxnSpPr>
        <p:spPr>
          <a:xfrm>
            <a:off x="9125585" y="2868479"/>
            <a:ext cx="0" cy="1377674"/>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A14B726E-2B24-FC3E-9630-67BCFBAFFC5B}"/>
              </a:ext>
            </a:extLst>
          </p:cNvPr>
          <p:cNvCxnSpPr>
            <a:cxnSpLocks/>
          </p:cNvCxnSpPr>
          <p:nvPr/>
        </p:nvCxnSpPr>
        <p:spPr>
          <a:xfrm>
            <a:off x="2614827" y="2868479"/>
            <a:ext cx="0" cy="1377674"/>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sp>
        <p:nvSpPr>
          <p:cNvPr id="48" name="TextBox 47">
            <a:extLst>
              <a:ext uri="{FF2B5EF4-FFF2-40B4-BE49-F238E27FC236}">
                <a16:creationId xmlns:a16="http://schemas.microsoft.com/office/drawing/2014/main" id="{3501DB3F-8C39-DE6D-2FE3-A77C7D7E2450}"/>
              </a:ext>
            </a:extLst>
          </p:cNvPr>
          <p:cNvSpPr txBox="1"/>
          <p:nvPr/>
        </p:nvSpPr>
        <p:spPr>
          <a:xfrm>
            <a:off x="4406790" y="3463848"/>
            <a:ext cx="277466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Calibri"/>
                <a:ea typeface="+mn-ea"/>
                <a:cs typeface="+mn-cs"/>
              </a:rPr>
              <a:t>Group </a:t>
            </a:r>
          </a:p>
        </p:txBody>
      </p:sp>
      <p:cxnSp>
        <p:nvCxnSpPr>
          <p:cNvPr id="55" name="Straight Arrow Connector 54">
            <a:extLst>
              <a:ext uri="{FF2B5EF4-FFF2-40B4-BE49-F238E27FC236}">
                <a16:creationId xmlns:a16="http://schemas.microsoft.com/office/drawing/2014/main" id="{CA82EBFF-505B-3383-E7D2-DBB901BB17C9}"/>
              </a:ext>
            </a:extLst>
          </p:cNvPr>
          <p:cNvCxnSpPr>
            <a:cxnSpLocks/>
          </p:cNvCxnSpPr>
          <p:nvPr/>
        </p:nvCxnSpPr>
        <p:spPr>
          <a:xfrm>
            <a:off x="9891539" y="2275790"/>
            <a:ext cx="585158" cy="0"/>
          </a:xfrm>
          <a:prstGeom prst="straightConnector1">
            <a:avLst/>
          </a:prstGeom>
          <a:ln>
            <a:solidFill>
              <a:schemeClr val="bg1">
                <a:lumMod val="50000"/>
              </a:schemeClr>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58" name="Straight Arrow Connector 57">
            <a:extLst>
              <a:ext uri="{FF2B5EF4-FFF2-40B4-BE49-F238E27FC236}">
                <a16:creationId xmlns:a16="http://schemas.microsoft.com/office/drawing/2014/main" id="{9062B616-D345-DCF1-B6C9-1330FB4114A6}"/>
              </a:ext>
            </a:extLst>
          </p:cNvPr>
          <p:cNvCxnSpPr>
            <a:cxnSpLocks/>
          </p:cNvCxnSpPr>
          <p:nvPr/>
        </p:nvCxnSpPr>
        <p:spPr>
          <a:xfrm flipH="1">
            <a:off x="1416566" y="2246322"/>
            <a:ext cx="532374" cy="0"/>
          </a:xfrm>
          <a:prstGeom prst="straightConnector1">
            <a:avLst/>
          </a:prstGeom>
          <a:ln>
            <a:solidFill>
              <a:schemeClr val="bg1">
                <a:lumMod val="50000"/>
              </a:schemeClr>
            </a:solidFill>
            <a:prstDash val="sysDash"/>
            <a:tailEnd type="triangle"/>
          </a:ln>
        </p:spPr>
        <p:style>
          <a:lnRef idx="2">
            <a:schemeClr val="accent1"/>
          </a:lnRef>
          <a:fillRef idx="0">
            <a:schemeClr val="accent1"/>
          </a:fillRef>
          <a:effectRef idx="1">
            <a:schemeClr val="accent1"/>
          </a:effectRef>
          <a:fontRef idx="minor">
            <a:schemeClr val="tx1"/>
          </a:fontRef>
        </p:style>
      </p:cxnSp>
      <p:sp>
        <p:nvSpPr>
          <p:cNvPr id="67" name="TextBox 66">
            <a:extLst>
              <a:ext uri="{FF2B5EF4-FFF2-40B4-BE49-F238E27FC236}">
                <a16:creationId xmlns:a16="http://schemas.microsoft.com/office/drawing/2014/main" id="{DFD9F8AA-6753-59A0-DA56-4F9DC03CFFBA}"/>
              </a:ext>
            </a:extLst>
          </p:cNvPr>
          <p:cNvSpPr txBox="1"/>
          <p:nvPr/>
        </p:nvSpPr>
        <p:spPr>
          <a:xfrm>
            <a:off x="9199186" y="3369253"/>
            <a:ext cx="125355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Value Chain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prstClr val="black"/>
                </a:solidFill>
                <a:latin typeface="Calibri"/>
              </a:rPr>
              <a:t>(downstream)</a:t>
            </a:r>
            <a:endParaRPr kumimoji="0" lang="en-US" sz="1400" b="1" i="0" u="none" strike="noStrike" kern="1200" cap="none" spc="0" normalizeH="0" baseline="0" noProof="0">
              <a:ln>
                <a:noFill/>
              </a:ln>
              <a:solidFill>
                <a:prstClr val="black"/>
              </a:solidFill>
              <a:effectLst/>
              <a:uLnTx/>
              <a:uFillTx/>
              <a:latin typeface="Calibri"/>
              <a:ea typeface="+mn-ea"/>
              <a:cs typeface="+mn-cs"/>
            </a:endParaRPr>
          </a:p>
        </p:txBody>
      </p:sp>
      <p:sp>
        <p:nvSpPr>
          <p:cNvPr id="68" name="TextBox 67">
            <a:extLst>
              <a:ext uri="{FF2B5EF4-FFF2-40B4-BE49-F238E27FC236}">
                <a16:creationId xmlns:a16="http://schemas.microsoft.com/office/drawing/2014/main" id="{615E85BC-F49D-008E-2188-F1135BD77122}"/>
              </a:ext>
            </a:extLst>
          </p:cNvPr>
          <p:cNvSpPr txBox="1"/>
          <p:nvPr/>
        </p:nvSpPr>
        <p:spPr>
          <a:xfrm>
            <a:off x="1409165" y="3425099"/>
            <a:ext cx="120566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Value Chain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prstClr val="black"/>
                </a:solidFill>
                <a:latin typeface="Calibri"/>
              </a:rPr>
              <a:t>(upstream)</a:t>
            </a:r>
            <a:endParaRPr kumimoji="0" lang="en-US" sz="1400" b="1" i="0" u="none" strike="noStrike" kern="1200" cap="none" spc="0" normalizeH="0" baseline="0" noProof="0">
              <a:ln>
                <a:noFill/>
              </a:ln>
              <a:solidFill>
                <a:prstClr val="black"/>
              </a:solidFill>
              <a:effectLst/>
              <a:uLnTx/>
              <a:uFillTx/>
              <a:latin typeface="Calibri"/>
              <a:ea typeface="+mn-ea"/>
              <a:cs typeface="+mn-cs"/>
            </a:endParaRPr>
          </a:p>
        </p:txBody>
      </p:sp>
      <p:sp>
        <p:nvSpPr>
          <p:cNvPr id="69" name="TextBox 68">
            <a:extLst>
              <a:ext uri="{FF2B5EF4-FFF2-40B4-BE49-F238E27FC236}">
                <a16:creationId xmlns:a16="http://schemas.microsoft.com/office/drawing/2014/main" id="{D0158CC3-F856-470D-F904-B59E89848B57}"/>
              </a:ext>
            </a:extLst>
          </p:cNvPr>
          <p:cNvSpPr txBox="1"/>
          <p:nvPr/>
        </p:nvSpPr>
        <p:spPr>
          <a:xfrm>
            <a:off x="635738" y="5556446"/>
            <a:ext cx="10782715" cy="584775"/>
          </a:xfrm>
          <a:prstGeom prst="rect">
            <a:avLst/>
          </a:prstGeom>
          <a:noFill/>
        </p:spPr>
        <p:txBody>
          <a:bodyPr wrap="square" rtlCol="0">
            <a:spAutoFit/>
          </a:bodyPr>
          <a:lstStyle/>
          <a:p>
            <a:pPr marL="174625" marR="0" lvl="0" indent="-174625" algn="just"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a:ln>
                  <a:noFill/>
                </a:ln>
                <a:solidFill>
                  <a:prstClr val="black"/>
                </a:solidFill>
                <a:effectLst/>
                <a:uLnTx/>
                <a:uFillTx/>
                <a:latin typeface="Calibri"/>
                <a:ea typeface="+mn-ea"/>
                <a:cs typeface="+mn-cs"/>
              </a:rPr>
              <a:t>If the “group” practitioner is unable to be sufficiently and appropriately involved in the work, the other firm is “another practitioner” for purposes of ISSA 5000. This is more likely to be the case for a component</a:t>
            </a:r>
            <a:r>
              <a:rPr lang="en-US" sz="1600" i="1">
                <a:solidFill>
                  <a:prstClr val="black"/>
                </a:solidFill>
                <a:latin typeface="Calibri"/>
              </a:rPr>
              <a:t> in the value chain.</a:t>
            </a:r>
            <a:endParaRPr kumimoji="0" lang="en-US" sz="1800" b="0" i="1" u="none" strike="noStrike" kern="1200" cap="none" spc="0" normalizeH="0" baseline="0" noProof="0">
              <a:ln>
                <a:noFill/>
              </a:ln>
              <a:solidFill>
                <a:prstClr val="black"/>
              </a:solidFill>
              <a:effectLst/>
              <a:uLnTx/>
              <a:uFillTx/>
              <a:latin typeface="Calibri"/>
              <a:ea typeface="+mn-ea"/>
              <a:cs typeface="+mn-cs"/>
            </a:endParaRPr>
          </a:p>
        </p:txBody>
      </p:sp>
      <p:sp>
        <p:nvSpPr>
          <p:cNvPr id="74" name="TextBox 73">
            <a:extLst>
              <a:ext uri="{FF2B5EF4-FFF2-40B4-BE49-F238E27FC236}">
                <a16:creationId xmlns:a16="http://schemas.microsoft.com/office/drawing/2014/main" id="{A939A55E-2E30-1470-DEF9-E53E520FC2A5}"/>
              </a:ext>
            </a:extLst>
          </p:cNvPr>
          <p:cNvSpPr txBox="1"/>
          <p:nvPr/>
        </p:nvSpPr>
        <p:spPr>
          <a:xfrm>
            <a:off x="4518254" y="3891605"/>
            <a:ext cx="26440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a:ea typeface="+mn-ea"/>
                <a:cs typeface="+mn-cs"/>
              </a:rPr>
              <a:t>Component Practitioners</a:t>
            </a:r>
          </a:p>
        </p:txBody>
      </p:sp>
      <p:cxnSp>
        <p:nvCxnSpPr>
          <p:cNvPr id="75" name="Straight Arrow Connector 74">
            <a:extLst>
              <a:ext uri="{FF2B5EF4-FFF2-40B4-BE49-F238E27FC236}">
                <a16:creationId xmlns:a16="http://schemas.microsoft.com/office/drawing/2014/main" id="{8E4737C9-4C16-B153-9AB6-EC160ADCD957}"/>
              </a:ext>
            </a:extLst>
          </p:cNvPr>
          <p:cNvCxnSpPr>
            <a:cxnSpLocks/>
          </p:cNvCxnSpPr>
          <p:nvPr/>
        </p:nvCxnSpPr>
        <p:spPr>
          <a:xfrm flipH="1">
            <a:off x="2402803" y="4076271"/>
            <a:ext cx="216786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8" name="Straight Arrow Connector 77">
            <a:extLst>
              <a:ext uri="{FF2B5EF4-FFF2-40B4-BE49-F238E27FC236}">
                <a16:creationId xmlns:a16="http://schemas.microsoft.com/office/drawing/2014/main" id="{05539441-F34A-5D53-5A39-71DD2B9C495D}"/>
              </a:ext>
            </a:extLst>
          </p:cNvPr>
          <p:cNvCxnSpPr>
            <a:cxnSpLocks/>
            <a:stCxn id="74" idx="3"/>
          </p:cNvCxnSpPr>
          <p:nvPr/>
        </p:nvCxnSpPr>
        <p:spPr>
          <a:xfrm>
            <a:off x="7162350" y="4076271"/>
            <a:ext cx="22080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93652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a:xfrm>
            <a:off x="609600" y="569917"/>
            <a:ext cx="11088030" cy="538500"/>
          </a:xfrm>
        </p:spPr>
        <p:txBody>
          <a:bodyPr/>
          <a:lstStyle/>
          <a:p>
            <a:r>
              <a:rPr lang="en-GB"/>
              <a:t>Other Matters: Connectivity with the Financial Statement Auditor</a:t>
            </a:r>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p:txBody>
          <a:body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13</a:t>
            </a:fld>
            <a:endParaRPr lang="en-US">
              <a:latin typeface="Arial" panose="020B0604020202020204" pitchFamily="34" charset="0"/>
              <a:cs typeface="MS PGothic" charset="0"/>
            </a:endParaRPr>
          </a:p>
        </p:txBody>
      </p:sp>
      <p:sp>
        <p:nvSpPr>
          <p:cNvPr id="19" name="Rectangle: Rounded Corners 18">
            <a:extLst>
              <a:ext uri="{FF2B5EF4-FFF2-40B4-BE49-F238E27FC236}">
                <a16:creationId xmlns:a16="http://schemas.microsoft.com/office/drawing/2014/main" id="{60223A04-1A29-15C0-C4EE-AD4C91DE364C}"/>
              </a:ext>
            </a:extLst>
          </p:cNvPr>
          <p:cNvSpPr/>
          <p:nvPr/>
        </p:nvSpPr>
        <p:spPr>
          <a:xfrm>
            <a:off x="242539" y="3771328"/>
            <a:ext cx="7898161" cy="2237378"/>
          </a:xfrm>
          <a:prstGeom prst="roundRect">
            <a:avLst/>
          </a:prstGeom>
          <a:solidFill>
            <a:srgbClr val="E65722"/>
          </a:solidFill>
          <a:ln w="9525">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spcBef>
                <a:spcPts val="600"/>
              </a:spcBef>
            </a:pPr>
            <a:r>
              <a:rPr lang="en-US" b="1">
                <a:latin typeface="Arial" panose="020B0604020202020204" pitchFamily="34" charset="0"/>
                <a:cs typeface="Arial" panose="020B0604020202020204" pitchFamily="34" charset="0"/>
              </a:rPr>
              <a:t>Matters for IESBA Liaison:</a:t>
            </a:r>
          </a:p>
          <a:p>
            <a:pPr marL="285750" indent="-285750">
              <a:spcBef>
                <a:spcPts val="600"/>
              </a:spcBef>
              <a:buFont typeface="Arial" panose="020B0604020202020204" pitchFamily="34" charset="0"/>
              <a:buChar char="•"/>
            </a:pPr>
            <a:r>
              <a:rPr lang="en-US">
                <a:latin typeface="Arial" panose="020B0604020202020204" pitchFamily="34" charset="0"/>
                <a:cs typeface="Arial" panose="020B0604020202020204" pitchFamily="34" charset="0"/>
              </a:rPr>
              <a:t>Connectivity between the sustainability information and audited financial statements, </a:t>
            </a:r>
            <a:r>
              <a:rPr lang="en-US">
                <a:latin typeface="Arial"/>
                <a:cs typeface="Arial"/>
              </a:rPr>
              <a:t>including communication between the practitioner and financial statement auditor while not breaching </a:t>
            </a:r>
            <a:r>
              <a:rPr lang="en-US">
                <a:latin typeface="Arial" panose="020B0604020202020204" pitchFamily="34" charset="0"/>
                <a:cs typeface="Arial" panose="020B0604020202020204" pitchFamily="34" charset="0"/>
              </a:rPr>
              <a:t>confidentiality</a:t>
            </a:r>
          </a:p>
        </p:txBody>
      </p:sp>
      <p:sp>
        <p:nvSpPr>
          <p:cNvPr id="3" name="Rectangle: Rounded Corners 2">
            <a:extLst>
              <a:ext uri="{FF2B5EF4-FFF2-40B4-BE49-F238E27FC236}">
                <a16:creationId xmlns:a16="http://schemas.microsoft.com/office/drawing/2014/main" id="{0776EEFC-A447-BDCB-361E-73D49A438BCB}"/>
              </a:ext>
            </a:extLst>
          </p:cNvPr>
          <p:cNvSpPr/>
          <p:nvPr/>
        </p:nvSpPr>
        <p:spPr>
          <a:xfrm>
            <a:off x="4674839" y="1638299"/>
            <a:ext cx="7022791" cy="2019300"/>
          </a:xfrm>
          <a:prstGeom prst="round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spcBef>
                <a:spcPts val="600"/>
              </a:spcBef>
            </a:pPr>
            <a:r>
              <a:rPr lang="en-GB" b="1">
                <a:latin typeface="Arial" panose="020B0604020202020204" pitchFamily="34" charset="0"/>
                <a:cs typeface="Arial" panose="020B0604020202020204" pitchFamily="34" charset="0"/>
              </a:rPr>
              <a:t>IAASB Considered at March Meeting:</a:t>
            </a:r>
          </a:p>
          <a:p>
            <a:pPr marL="285750" indent="-285750" algn="just">
              <a:spcBef>
                <a:spcPts val="600"/>
              </a:spcBef>
              <a:buFont typeface="Arial" panose="020B0604020202020204" pitchFamily="34" charset="0"/>
              <a:buChar char="•"/>
            </a:pPr>
            <a:r>
              <a:rPr lang="en-GB">
                <a:latin typeface="Arial" panose="020B0604020202020204" pitchFamily="34" charset="0"/>
                <a:cs typeface="Arial" panose="020B0604020202020204" pitchFamily="34" charset="0"/>
              </a:rPr>
              <a:t>Need for requirements to communicate with the financial statement auditor and applicable circumstances</a:t>
            </a:r>
          </a:p>
        </p:txBody>
      </p:sp>
      <p:sp>
        <p:nvSpPr>
          <p:cNvPr id="7" name="Rectangle: Rounded Corners 6">
            <a:extLst>
              <a:ext uri="{FF2B5EF4-FFF2-40B4-BE49-F238E27FC236}">
                <a16:creationId xmlns:a16="http://schemas.microsoft.com/office/drawing/2014/main" id="{0E40B37C-C8EF-4C74-A456-F2D59F187B47}"/>
              </a:ext>
            </a:extLst>
          </p:cNvPr>
          <p:cNvSpPr/>
          <p:nvPr/>
        </p:nvSpPr>
        <p:spPr>
          <a:xfrm>
            <a:off x="223024" y="1638300"/>
            <a:ext cx="4295388" cy="2019300"/>
          </a:xfrm>
          <a:prstGeom prst="roundRect">
            <a:avLst/>
          </a:prstGeom>
          <a:solidFill>
            <a:srgbClr val="289DD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spcBef>
                <a:spcPts val="600"/>
              </a:spcBef>
            </a:pPr>
            <a:r>
              <a:rPr lang="en-GB" b="1">
                <a:latin typeface="Arial" panose="020B0604020202020204" pitchFamily="34" charset="0"/>
                <a:cs typeface="Arial" panose="020B0604020202020204" pitchFamily="34" charset="0"/>
              </a:rPr>
              <a:t>Respondents Comments</a:t>
            </a:r>
          </a:p>
          <a:p>
            <a:pPr marL="342900" indent="-342900">
              <a:spcBef>
                <a:spcPts val="600"/>
              </a:spcBef>
              <a:buFont typeface="Arial" panose="020B0604020202020204" pitchFamily="34" charset="0"/>
              <a:buChar char="•"/>
            </a:pPr>
            <a:r>
              <a:rPr lang="en-US" sz="1600">
                <a:latin typeface="Arial" panose="020B0604020202020204" pitchFamily="34" charset="0"/>
                <a:cs typeface="Arial" panose="020B0604020202020204" pitchFamily="34" charset="0"/>
              </a:rPr>
              <a:t>Require </a:t>
            </a:r>
            <a:r>
              <a:rPr lang="en-US" sz="1600" kern="100">
                <a:effectLst/>
                <a:latin typeface="Arial" panose="020B0604020202020204" pitchFamily="34" charset="0"/>
                <a:ea typeface="Calibri" panose="020F0502020204030204" pitchFamily="34" charset="0"/>
                <a:cs typeface="Arial" panose="020B0604020202020204" pitchFamily="34" charset="0"/>
              </a:rPr>
              <a:t>communication with the auditor of the financial statements, unless prohibited by law or regulation</a:t>
            </a:r>
            <a:endParaRPr lang="en-GB" sz="1600">
              <a:latin typeface="Arial" panose="020B060402020202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id="{CC483455-B896-8084-D016-F1479F18AE45}"/>
              </a:ext>
            </a:extLst>
          </p:cNvPr>
          <p:cNvSpPr/>
          <p:nvPr/>
        </p:nvSpPr>
        <p:spPr>
          <a:xfrm>
            <a:off x="8531614" y="4050946"/>
            <a:ext cx="3166016" cy="1678142"/>
          </a:xfrm>
          <a:prstGeom prst="round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spcBef>
                <a:spcPts val="600"/>
              </a:spcBef>
            </a:pPr>
            <a:r>
              <a:rPr lang="en-GB" b="1">
                <a:latin typeface="Arial" panose="020B0604020202020204" pitchFamily="34" charset="0"/>
                <a:cs typeface="Arial" panose="020B0604020202020204" pitchFamily="34" charset="0"/>
              </a:rPr>
              <a:t>IAASB Agenda </a:t>
            </a:r>
            <a:r>
              <a:rPr lang="en-GB" sz="1800" b="1">
                <a:latin typeface="Arial" panose="020B0604020202020204" pitchFamily="34" charset="0"/>
                <a:cs typeface="Arial" panose="020B0604020202020204" pitchFamily="34" charset="0"/>
              </a:rPr>
              <a:t>Materials:</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Agenda Item 3-G Issues</a:t>
            </a:r>
          </a:p>
          <a:p>
            <a:pPr marL="285750" indent="-285750">
              <a:lnSpc>
                <a:spcPct val="150000"/>
              </a:lnSpc>
              <a:buFont typeface="Arial" panose="020B0604020202020204" pitchFamily="34" charset="0"/>
              <a:buChar char="•"/>
            </a:pPr>
            <a:r>
              <a:rPr lang="en-GB" sz="1600">
                <a:latin typeface="Arial" panose="020B0604020202020204" pitchFamily="34" charset="0"/>
                <a:cs typeface="Arial" panose="020B0604020202020204" pitchFamily="34" charset="0"/>
              </a:rPr>
              <a:t>Agenda Item 3-H </a:t>
            </a:r>
            <a:r>
              <a:rPr lang="de-DE" sz="1600">
                <a:latin typeface="Arial" panose="020B0604020202020204" pitchFamily="34" charset="0"/>
                <a:cs typeface="Arial" panose="020B0604020202020204" pitchFamily="34" charset="0"/>
              </a:rPr>
              <a:t>Amended ED-5000</a:t>
            </a:r>
          </a:p>
        </p:txBody>
      </p:sp>
    </p:spTree>
    <p:extLst>
      <p:ext uri="{BB962C8B-B14F-4D97-AF65-F5344CB8AC3E}">
        <p14:creationId xmlns:p14="http://schemas.microsoft.com/office/powerpoint/2010/main" val="206714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3D905-478A-B44D-3283-6364A46CD347}"/>
              </a:ext>
            </a:extLst>
          </p:cNvPr>
          <p:cNvSpPr>
            <a:spLocks noGrp="1"/>
          </p:cNvSpPr>
          <p:nvPr>
            <p:ph type="title"/>
          </p:nvPr>
        </p:nvSpPr>
        <p:spPr/>
        <p:txBody>
          <a:bodyPr/>
          <a:lstStyle/>
          <a:p>
            <a:r>
              <a:rPr lang="en-US"/>
              <a:t>Way Forward to Finalization of ISSA 5000</a:t>
            </a:r>
            <a:endParaRPr lang="en-GB"/>
          </a:p>
        </p:txBody>
      </p:sp>
      <p:sp>
        <p:nvSpPr>
          <p:cNvPr id="4" name="Slide Number Placeholder 3">
            <a:extLst>
              <a:ext uri="{FF2B5EF4-FFF2-40B4-BE49-F238E27FC236}">
                <a16:creationId xmlns:a16="http://schemas.microsoft.com/office/drawing/2014/main" id="{DE4BE1EA-E057-F326-06BF-AA7CE35C0E9B}"/>
              </a:ext>
            </a:extLst>
          </p:cNvPr>
          <p:cNvSpPr>
            <a:spLocks noGrp="1"/>
          </p:cNvSpPr>
          <p:nvPr>
            <p:ph type="sldNum" sz="quarter" idx="12"/>
          </p:nvPr>
        </p:nvSpPr>
        <p:spPr/>
        <p:txBody>
          <a:body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14</a:t>
            </a:fld>
            <a:endParaRPr lang="en-US">
              <a:latin typeface="Arial" panose="020B0604020202020204" pitchFamily="34" charset="0"/>
              <a:cs typeface="MS PGothic" charset="0"/>
            </a:endParaRPr>
          </a:p>
        </p:txBody>
      </p:sp>
      <p:grpSp>
        <p:nvGrpSpPr>
          <p:cNvPr id="3" name="Group 2">
            <a:extLst>
              <a:ext uri="{FF2B5EF4-FFF2-40B4-BE49-F238E27FC236}">
                <a16:creationId xmlns:a16="http://schemas.microsoft.com/office/drawing/2014/main" id="{EC10232D-A064-ECE1-5C75-0DF894B87CFF}"/>
              </a:ext>
            </a:extLst>
          </p:cNvPr>
          <p:cNvGrpSpPr/>
          <p:nvPr/>
        </p:nvGrpSpPr>
        <p:grpSpPr>
          <a:xfrm>
            <a:off x="2471737" y="2051452"/>
            <a:ext cx="9110663" cy="2323588"/>
            <a:chOff x="3016045" y="2337964"/>
            <a:chExt cx="9110663" cy="2323588"/>
          </a:xfrm>
        </p:grpSpPr>
        <p:grpSp>
          <p:nvGrpSpPr>
            <p:cNvPr id="9" name="Group 8">
              <a:extLst>
                <a:ext uri="{FF2B5EF4-FFF2-40B4-BE49-F238E27FC236}">
                  <a16:creationId xmlns:a16="http://schemas.microsoft.com/office/drawing/2014/main" id="{8C7CE911-0686-F0DF-A0F0-43A0420F440A}"/>
                </a:ext>
              </a:extLst>
            </p:cNvPr>
            <p:cNvGrpSpPr/>
            <p:nvPr/>
          </p:nvGrpSpPr>
          <p:grpSpPr>
            <a:xfrm>
              <a:off x="3016045" y="2478020"/>
              <a:ext cx="3348000" cy="2183531"/>
              <a:chOff x="5319940" y="653711"/>
              <a:chExt cx="5652517" cy="3379740"/>
            </a:xfrm>
          </p:grpSpPr>
          <p:sp>
            <p:nvSpPr>
              <p:cNvPr id="10" name="Arrow: Chevron 9">
                <a:extLst>
                  <a:ext uri="{FF2B5EF4-FFF2-40B4-BE49-F238E27FC236}">
                    <a16:creationId xmlns:a16="http://schemas.microsoft.com/office/drawing/2014/main" id="{B74DBC34-5295-1C95-C9C8-41235FC046D8}"/>
                  </a:ext>
                </a:extLst>
              </p:cNvPr>
              <p:cNvSpPr/>
              <p:nvPr/>
            </p:nvSpPr>
            <p:spPr>
              <a:xfrm>
                <a:off x="5319940" y="655972"/>
                <a:ext cx="5652517" cy="3377479"/>
              </a:xfrm>
              <a:prstGeom prst="chevron">
                <a:avLst/>
              </a:prstGeom>
              <a:solidFill>
                <a:schemeClr val="bg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1" name="Arrow: Chevron 6">
                <a:extLst>
                  <a:ext uri="{FF2B5EF4-FFF2-40B4-BE49-F238E27FC236}">
                    <a16:creationId xmlns:a16="http://schemas.microsoft.com/office/drawing/2014/main" id="{4FC3E636-A53B-305B-B023-6038CF252885}"/>
                  </a:ext>
                </a:extLst>
              </p:cNvPr>
              <p:cNvSpPr txBox="1"/>
              <p:nvPr/>
            </p:nvSpPr>
            <p:spPr>
              <a:xfrm>
                <a:off x="6710679" y="653711"/>
                <a:ext cx="3631610" cy="31606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0033" tIns="86678" rIns="86678" bIns="86678" numCol="1" spcCol="1270" anchor="ctr" anchorCtr="0">
                <a:noAutofit/>
              </a:bodyPr>
              <a:lstStyle/>
              <a:p>
                <a:pPr marL="0" lvl="0" indent="0" algn="ctr" defTabSz="2889250">
                  <a:lnSpc>
                    <a:spcPct val="90000"/>
                  </a:lnSpc>
                  <a:spcBef>
                    <a:spcPct val="0"/>
                  </a:spcBef>
                  <a:spcAft>
                    <a:spcPct val="35000"/>
                  </a:spcAft>
                  <a:buNone/>
                </a:pPr>
                <a:r>
                  <a:rPr lang="en-US" sz="1600" b="1" kern="1200" err="1"/>
                  <a:t>Q2</a:t>
                </a:r>
                <a:r>
                  <a:rPr lang="en-US" sz="1600" b="1" kern="1200"/>
                  <a:t>  2024</a:t>
                </a:r>
              </a:p>
              <a:p>
                <a:pPr marL="0" lvl="0" indent="0" algn="ctr" defTabSz="2889250">
                  <a:lnSpc>
                    <a:spcPct val="90000"/>
                  </a:lnSpc>
                  <a:spcBef>
                    <a:spcPct val="0"/>
                  </a:spcBef>
                  <a:spcAft>
                    <a:spcPct val="35000"/>
                  </a:spcAft>
                  <a:buNone/>
                </a:pPr>
                <a:r>
                  <a:rPr lang="en-GB" sz="1600" kern="1200"/>
                  <a:t>Revisions to ED and</a:t>
                </a:r>
                <a:r>
                  <a:rPr lang="en-GB" sz="1600"/>
                  <a:t> commence drafting of</a:t>
                </a:r>
                <a:r>
                  <a:rPr lang="en-GB" sz="1600" kern="1200"/>
                  <a:t> first-time implementation guidance</a:t>
                </a:r>
              </a:p>
            </p:txBody>
          </p:sp>
        </p:grpSp>
        <p:grpSp>
          <p:nvGrpSpPr>
            <p:cNvPr id="14" name="Group 13">
              <a:extLst>
                <a:ext uri="{FF2B5EF4-FFF2-40B4-BE49-F238E27FC236}">
                  <a16:creationId xmlns:a16="http://schemas.microsoft.com/office/drawing/2014/main" id="{CBDECAAB-2358-DEAB-45A8-E1E8BEDE0C36}"/>
                </a:ext>
              </a:extLst>
            </p:cNvPr>
            <p:cNvGrpSpPr/>
            <p:nvPr/>
          </p:nvGrpSpPr>
          <p:grpSpPr>
            <a:xfrm>
              <a:off x="5834240" y="2337964"/>
              <a:ext cx="3348000" cy="2323588"/>
              <a:chOff x="342" y="436922"/>
              <a:chExt cx="5745544" cy="3596525"/>
            </a:xfrm>
          </p:grpSpPr>
          <p:sp>
            <p:nvSpPr>
              <p:cNvPr id="15" name="Arrow: Chevron 14">
                <a:extLst>
                  <a:ext uri="{FF2B5EF4-FFF2-40B4-BE49-F238E27FC236}">
                    <a16:creationId xmlns:a16="http://schemas.microsoft.com/office/drawing/2014/main" id="{2CDC3C5E-58D8-EA78-C0A3-99977E631B43}"/>
                  </a:ext>
                </a:extLst>
              </p:cNvPr>
              <p:cNvSpPr/>
              <p:nvPr/>
            </p:nvSpPr>
            <p:spPr>
              <a:xfrm>
                <a:off x="342" y="655968"/>
                <a:ext cx="5745544" cy="3377479"/>
              </a:xfrm>
              <a:prstGeom prst="chevron">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6" name="Arrow: Chevron 4">
                <a:extLst>
                  <a:ext uri="{FF2B5EF4-FFF2-40B4-BE49-F238E27FC236}">
                    <a16:creationId xmlns:a16="http://schemas.microsoft.com/office/drawing/2014/main" id="{DD723363-BDDE-F636-9693-D10206ADEB7B}"/>
                  </a:ext>
                </a:extLst>
              </p:cNvPr>
              <p:cNvSpPr txBox="1"/>
              <p:nvPr/>
            </p:nvSpPr>
            <p:spPr>
              <a:xfrm>
                <a:off x="1163990" y="436922"/>
                <a:ext cx="4033641" cy="33774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0033" tIns="86678" rIns="86678" bIns="86678"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err="1">
                    <a:ln>
                      <a:noFill/>
                    </a:ln>
                    <a:solidFill>
                      <a:prstClr val="white"/>
                    </a:solidFill>
                    <a:effectLst/>
                    <a:uLnTx/>
                    <a:uFillTx/>
                    <a:latin typeface="Calibri"/>
                    <a:ea typeface="+mn-ea"/>
                    <a:cs typeface="+mn-cs"/>
                  </a:rPr>
                  <a:t>Q3</a:t>
                </a:r>
                <a:r>
                  <a:rPr kumimoji="0" lang="en-US" sz="1600" b="1" i="0" u="none" strike="noStrike" kern="1200" cap="none" spc="0" normalizeH="0" baseline="0" noProof="0">
                    <a:ln>
                      <a:noFill/>
                    </a:ln>
                    <a:solidFill>
                      <a:prstClr val="white"/>
                    </a:solidFill>
                    <a:effectLst/>
                    <a:uLnTx/>
                    <a:uFillTx/>
                    <a:latin typeface="Calibri"/>
                    <a:ea typeface="+mn-ea"/>
                    <a:cs typeface="+mn-cs"/>
                  </a:rPr>
                  <a:t> 2024</a:t>
                </a:r>
              </a:p>
              <a:p>
                <a:pPr marL="0" marR="0" lvl="0" indent="0" algn="ctr" defTabSz="2889250" rtl="0" eaLnBrk="1" fontAlgn="auto" latinLnBrk="0" hangingPunct="1">
                  <a:lnSpc>
                    <a:spcPct val="90000"/>
                  </a:lnSpc>
                  <a:spcBef>
                    <a:spcPct val="0"/>
                  </a:spcBef>
                  <a:spcAft>
                    <a:spcPct val="35000"/>
                  </a:spcAft>
                  <a:buClrTx/>
                  <a:buSzTx/>
                  <a:buFontTx/>
                  <a:buNone/>
                  <a:tabLst/>
                  <a:defRPr/>
                </a:pPr>
                <a:r>
                  <a:rPr kumimoji="0" lang="en-GB" sz="1600" b="0" i="0" u="none" strike="noStrike" kern="1200" cap="none" spc="0" normalizeH="0" baseline="0" noProof="0">
                    <a:ln>
                      <a:noFill/>
                    </a:ln>
                    <a:solidFill>
                      <a:prstClr val="white"/>
                    </a:solidFill>
                    <a:effectLst/>
                    <a:uLnTx/>
                    <a:uFillTx/>
                    <a:latin typeface="Calibri"/>
                    <a:ea typeface="+mn-ea"/>
                    <a:cs typeface="+mn-cs"/>
                  </a:rPr>
                  <a:t>Development of final pronouncement and continue drafting implementation  guidance </a:t>
                </a:r>
              </a:p>
            </p:txBody>
          </p:sp>
        </p:grpSp>
        <p:grpSp>
          <p:nvGrpSpPr>
            <p:cNvPr id="17" name="Group 16">
              <a:extLst>
                <a:ext uri="{FF2B5EF4-FFF2-40B4-BE49-F238E27FC236}">
                  <a16:creationId xmlns:a16="http://schemas.microsoft.com/office/drawing/2014/main" id="{2B4980AE-E9CE-BBBA-8A41-82C4FD9CE33A}"/>
                </a:ext>
              </a:extLst>
            </p:cNvPr>
            <p:cNvGrpSpPr/>
            <p:nvPr/>
          </p:nvGrpSpPr>
          <p:grpSpPr>
            <a:xfrm>
              <a:off x="8778708" y="2337964"/>
              <a:ext cx="3348000" cy="2323588"/>
              <a:chOff x="5319940" y="436922"/>
              <a:chExt cx="5652517" cy="3596525"/>
            </a:xfrm>
          </p:grpSpPr>
          <p:sp>
            <p:nvSpPr>
              <p:cNvPr id="18" name="Arrow: Chevron 17">
                <a:extLst>
                  <a:ext uri="{FF2B5EF4-FFF2-40B4-BE49-F238E27FC236}">
                    <a16:creationId xmlns:a16="http://schemas.microsoft.com/office/drawing/2014/main" id="{A9A5C904-7368-7791-A4D5-843743A1FA83}"/>
                  </a:ext>
                </a:extLst>
              </p:cNvPr>
              <p:cNvSpPr/>
              <p:nvPr/>
            </p:nvSpPr>
            <p:spPr>
              <a:xfrm>
                <a:off x="5319940" y="655968"/>
                <a:ext cx="5652517" cy="3377479"/>
              </a:xfrm>
              <a:prstGeom prst="chevron">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9" name="Arrow: Chevron 6">
                <a:extLst>
                  <a:ext uri="{FF2B5EF4-FFF2-40B4-BE49-F238E27FC236}">
                    <a16:creationId xmlns:a16="http://schemas.microsoft.com/office/drawing/2014/main" id="{4B9AE49B-EB96-D6B5-7C10-F85DB8901C9F}"/>
                  </a:ext>
                </a:extLst>
              </p:cNvPr>
              <p:cNvSpPr txBox="1"/>
              <p:nvPr/>
            </p:nvSpPr>
            <p:spPr>
              <a:xfrm>
                <a:off x="6414801" y="436922"/>
                <a:ext cx="3837919" cy="32072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0033" tIns="86678" rIns="86678" bIns="86678"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a:ea typeface="+mn-ea"/>
                  <a:cs typeface="+mn-cs"/>
                </a:endParaRPr>
              </a:p>
              <a:p>
                <a:pPr marL="0" marR="0" lvl="0" indent="0" algn="ctr" defTabSz="288925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err="1">
                    <a:ln>
                      <a:noFill/>
                    </a:ln>
                    <a:solidFill>
                      <a:prstClr val="white"/>
                    </a:solidFill>
                    <a:effectLst/>
                    <a:uLnTx/>
                    <a:uFillTx/>
                    <a:latin typeface="Calibri"/>
                    <a:ea typeface="+mn-ea"/>
                    <a:cs typeface="+mn-cs"/>
                  </a:rPr>
                  <a:t>Q4</a:t>
                </a:r>
                <a:r>
                  <a:rPr kumimoji="0" lang="en-US" sz="1600" b="1" i="0" u="none" strike="noStrike" kern="1200" cap="none" spc="0" normalizeH="0" baseline="0" noProof="0">
                    <a:ln>
                      <a:noFill/>
                    </a:ln>
                    <a:solidFill>
                      <a:prstClr val="white"/>
                    </a:solidFill>
                    <a:effectLst/>
                    <a:uLnTx/>
                    <a:uFillTx/>
                    <a:latin typeface="Calibri"/>
                    <a:ea typeface="+mn-ea"/>
                    <a:cs typeface="+mn-cs"/>
                  </a:rPr>
                  <a:t> 2024</a:t>
                </a:r>
              </a:p>
              <a:p>
                <a:pPr marL="0" marR="0" lvl="0" indent="0" algn="ctr" defTabSz="2889250" rtl="0" eaLnBrk="1" fontAlgn="auto" latinLnBrk="0" hangingPunct="1">
                  <a:lnSpc>
                    <a:spcPct val="90000"/>
                  </a:lnSpc>
                  <a:spcBef>
                    <a:spcPct val="0"/>
                  </a:spcBef>
                  <a:spcAft>
                    <a:spcPct val="35000"/>
                  </a:spcAft>
                  <a:buClrTx/>
                  <a:buSzTx/>
                  <a:buFontTx/>
                  <a:buNone/>
                  <a:tabLst/>
                  <a:defRPr/>
                </a:pPr>
                <a:r>
                  <a:rPr kumimoji="0" lang="en-GB" sz="1600" b="0" i="0" u="none" strike="noStrike" kern="1200" cap="none" spc="0" normalizeH="0" baseline="0" noProof="0">
                    <a:ln>
                      <a:noFill/>
                    </a:ln>
                    <a:solidFill>
                      <a:prstClr val="white"/>
                    </a:solidFill>
                    <a:effectLst/>
                    <a:uLnTx/>
                    <a:uFillTx/>
                    <a:latin typeface="Calibri"/>
                    <a:ea typeface="+mn-ea"/>
                    <a:cs typeface="+mn-cs"/>
                  </a:rPr>
                  <a:t>PIOB approval of due       process for ISSA 5000</a:t>
                </a:r>
              </a:p>
              <a:p>
                <a:pPr marL="0" marR="0" lvl="0" indent="0" algn="ctr" defTabSz="2889250" rtl="0" eaLnBrk="1" fontAlgn="auto" latinLnBrk="0" hangingPunct="1">
                  <a:lnSpc>
                    <a:spcPct val="90000"/>
                  </a:lnSpc>
                  <a:spcBef>
                    <a:spcPct val="0"/>
                  </a:spcBef>
                  <a:spcAft>
                    <a:spcPct val="35000"/>
                  </a:spcAft>
                  <a:buClrTx/>
                  <a:buSzTx/>
                  <a:buFontTx/>
                  <a:buNone/>
                  <a:tabLst/>
                  <a:defRPr/>
                </a:pPr>
                <a:r>
                  <a:rPr kumimoji="0" lang="en-GB" sz="1600" b="0" i="0" u="none" strike="noStrike" kern="1200" cap="none" spc="0" normalizeH="0" baseline="0" noProof="0">
                    <a:ln>
                      <a:noFill/>
                    </a:ln>
                    <a:solidFill>
                      <a:prstClr val="white"/>
                    </a:solidFill>
                    <a:effectLst/>
                    <a:uLnTx/>
                    <a:uFillTx/>
                    <a:latin typeface="Calibri"/>
                    <a:ea typeface="+mn-ea"/>
                    <a:cs typeface="+mn-cs"/>
                  </a:rPr>
                  <a:t>Finalization of </a:t>
                </a:r>
                <a:r>
                  <a:rPr lang="en-GB" sz="1600" kern="1200"/>
                  <a:t>first-time implementation guidance</a:t>
                </a:r>
              </a:p>
            </p:txBody>
          </p:sp>
        </p:grpSp>
        <p:sp>
          <p:nvSpPr>
            <p:cNvPr id="23" name="Freeform 16">
              <a:extLst>
                <a:ext uri="{FF2B5EF4-FFF2-40B4-BE49-F238E27FC236}">
                  <a16:creationId xmlns:a16="http://schemas.microsoft.com/office/drawing/2014/main" id="{75BB004E-DC9A-EAEE-9B91-427B7FF40F95}"/>
                </a:ext>
              </a:extLst>
            </p:cNvPr>
            <p:cNvSpPr/>
            <p:nvPr/>
          </p:nvSpPr>
          <p:spPr>
            <a:xfrm rot="18991433" flipH="1">
              <a:off x="4769644" y="4299912"/>
              <a:ext cx="2229874" cy="275131"/>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626054 w 626054"/>
                <a:gd name="connsiteY0" fmla="*/ 265258 h 265258"/>
                <a:gd name="connsiteX1" fmla="*/ 345440 w 626054"/>
                <a:gd name="connsiteY1" fmla="*/ 0 h 265258"/>
                <a:gd name="connsiteX2" fmla="*/ 0 w 626054"/>
                <a:gd name="connsiteY2" fmla="*/ 0 h 265258"/>
                <a:gd name="connsiteX0" fmla="*/ 626054 w 626054"/>
                <a:gd name="connsiteY0" fmla="*/ 278439 h 278439"/>
                <a:gd name="connsiteX1" fmla="*/ 345440 w 626054"/>
                <a:gd name="connsiteY1" fmla="*/ 0 h 278439"/>
                <a:gd name="connsiteX2" fmla="*/ 0 w 626054"/>
                <a:gd name="connsiteY2" fmla="*/ 0 h 278439"/>
                <a:gd name="connsiteX0" fmla="*/ 548910 w 548910"/>
                <a:gd name="connsiteY0" fmla="*/ 304800 h 304800"/>
                <a:gd name="connsiteX1" fmla="*/ 345440 w 548910"/>
                <a:gd name="connsiteY1" fmla="*/ 0 h 304800"/>
                <a:gd name="connsiteX2" fmla="*/ 0 w 548910"/>
                <a:gd name="connsiteY2" fmla="*/ 0 h 304800"/>
                <a:gd name="connsiteX0" fmla="*/ 548910 w 548910"/>
                <a:gd name="connsiteY0" fmla="*/ 304800 h 304800"/>
                <a:gd name="connsiteX1" fmla="*/ 340470 w 548910"/>
                <a:gd name="connsiteY1" fmla="*/ 20395 h 304800"/>
                <a:gd name="connsiteX2" fmla="*/ 0 w 548910"/>
                <a:gd name="connsiteY2" fmla="*/ 0 h 304800"/>
                <a:gd name="connsiteX0" fmla="*/ 548910 w 548910"/>
                <a:gd name="connsiteY0" fmla="*/ 304800 h 304800"/>
                <a:gd name="connsiteX1" fmla="*/ 365842 w 548910"/>
                <a:gd name="connsiteY1" fmla="*/ 37764 h 304800"/>
                <a:gd name="connsiteX2" fmla="*/ 0 w 548910"/>
                <a:gd name="connsiteY2" fmla="*/ 0 h 304800"/>
                <a:gd name="connsiteX0" fmla="*/ 548910 w 548910"/>
                <a:gd name="connsiteY0" fmla="*/ 304800 h 304800"/>
                <a:gd name="connsiteX1" fmla="*/ 381583 w 548910"/>
                <a:gd name="connsiteY1" fmla="*/ 68311 h 304800"/>
                <a:gd name="connsiteX2" fmla="*/ 0 w 548910"/>
                <a:gd name="connsiteY2" fmla="*/ 0 h 304800"/>
              </a:gdLst>
              <a:ahLst/>
              <a:cxnLst>
                <a:cxn ang="0">
                  <a:pos x="connsiteX0" y="connsiteY0"/>
                </a:cxn>
                <a:cxn ang="0">
                  <a:pos x="connsiteX1" y="connsiteY1"/>
                </a:cxn>
                <a:cxn ang="0">
                  <a:pos x="connsiteX2" y="connsiteY2"/>
                </a:cxn>
              </a:cxnLst>
              <a:rect l="l" t="t" r="r" b="b"/>
              <a:pathLst>
                <a:path w="548910" h="304800">
                  <a:moveTo>
                    <a:pt x="548910" y="304800"/>
                  </a:moveTo>
                  <a:lnTo>
                    <a:pt x="381583" y="68311"/>
                  </a:lnTo>
                  <a:cubicBezTo>
                    <a:pt x="266436" y="68311"/>
                    <a:pt x="115147" y="0"/>
                    <a:pt x="0" y="0"/>
                  </a:cubicBezTo>
                </a:path>
              </a:pathLst>
            </a:custGeom>
            <a:noFill/>
            <a:ln w="50800">
              <a:solidFill>
                <a:schemeClr val="bg1"/>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8">
                <a:solidFill>
                  <a:schemeClr val="tx1"/>
                </a:solidFill>
                <a:latin typeface="Lato Light" panose="020F0502020204030203" pitchFamily="34" charset="0"/>
              </a:endParaRPr>
            </a:p>
          </p:txBody>
        </p:sp>
        <p:sp>
          <p:nvSpPr>
            <p:cNvPr id="24" name="Freeform 16">
              <a:extLst>
                <a:ext uri="{FF2B5EF4-FFF2-40B4-BE49-F238E27FC236}">
                  <a16:creationId xmlns:a16="http://schemas.microsoft.com/office/drawing/2014/main" id="{6E83AFE8-3954-3CA9-E115-714AF808BD30}"/>
                </a:ext>
              </a:extLst>
            </p:cNvPr>
            <p:cNvSpPr/>
            <p:nvPr/>
          </p:nvSpPr>
          <p:spPr>
            <a:xfrm rot="18991433" flipH="1">
              <a:off x="7691343" y="4299911"/>
              <a:ext cx="2229874" cy="275131"/>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626054 w 626054"/>
                <a:gd name="connsiteY0" fmla="*/ 265258 h 265258"/>
                <a:gd name="connsiteX1" fmla="*/ 345440 w 626054"/>
                <a:gd name="connsiteY1" fmla="*/ 0 h 265258"/>
                <a:gd name="connsiteX2" fmla="*/ 0 w 626054"/>
                <a:gd name="connsiteY2" fmla="*/ 0 h 265258"/>
                <a:gd name="connsiteX0" fmla="*/ 626054 w 626054"/>
                <a:gd name="connsiteY0" fmla="*/ 278439 h 278439"/>
                <a:gd name="connsiteX1" fmla="*/ 345440 w 626054"/>
                <a:gd name="connsiteY1" fmla="*/ 0 h 278439"/>
                <a:gd name="connsiteX2" fmla="*/ 0 w 626054"/>
                <a:gd name="connsiteY2" fmla="*/ 0 h 278439"/>
                <a:gd name="connsiteX0" fmla="*/ 548910 w 548910"/>
                <a:gd name="connsiteY0" fmla="*/ 304800 h 304800"/>
                <a:gd name="connsiteX1" fmla="*/ 345440 w 548910"/>
                <a:gd name="connsiteY1" fmla="*/ 0 h 304800"/>
                <a:gd name="connsiteX2" fmla="*/ 0 w 548910"/>
                <a:gd name="connsiteY2" fmla="*/ 0 h 304800"/>
                <a:gd name="connsiteX0" fmla="*/ 548910 w 548910"/>
                <a:gd name="connsiteY0" fmla="*/ 304800 h 304800"/>
                <a:gd name="connsiteX1" fmla="*/ 340470 w 548910"/>
                <a:gd name="connsiteY1" fmla="*/ 20395 h 304800"/>
                <a:gd name="connsiteX2" fmla="*/ 0 w 548910"/>
                <a:gd name="connsiteY2" fmla="*/ 0 h 304800"/>
                <a:gd name="connsiteX0" fmla="*/ 548910 w 548910"/>
                <a:gd name="connsiteY0" fmla="*/ 304800 h 304800"/>
                <a:gd name="connsiteX1" fmla="*/ 375389 w 548910"/>
                <a:gd name="connsiteY1" fmla="*/ 38907 h 304800"/>
                <a:gd name="connsiteX2" fmla="*/ 0 w 548910"/>
                <a:gd name="connsiteY2" fmla="*/ 0 h 304800"/>
              </a:gdLst>
              <a:ahLst/>
              <a:cxnLst>
                <a:cxn ang="0">
                  <a:pos x="connsiteX0" y="connsiteY0"/>
                </a:cxn>
                <a:cxn ang="0">
                  <a:pos x="connsiteX1" y="connsiteY1"/>
                </a:cxn>
                <a:cxn ang="0">
                  <a:pos x="connsiteX2" y="connsiteY2"/>
                </a:cxn>
              </a:cxnLst>
              <a:rect l="l" t="t" r="r" b="b"/>
              <a:pathLst>
                <a:path w="548910" h="304800">
                  <a:moveTo>
                    <a:pt x="548910" y="304800"/>
                  </a:moveTo>
                  <a:lnTo>
                    <a:pt x="375389" y="38907"/>
                  </a:lnTo>
                  <a:cubicBezTo>
                    <a:pt x="260242" y="38907"/>
                    <a:pt x="115147" y="0"/>
                    <a:pt x="0" y="0"/>
                  </a:cubicBezTo>
                </a:path>
              </a:pathLst>
            </a:custGeom>
            <a:noFill/>
            <a:ln w="50800">
              <a:solidFill>
                <a:schemeClr val="bg1"/>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8">
                <a:solidFill>
                  <a:schemeClr val="tx1"/>
                </a:solidFill>
                <a:latin typeface="Lato Light" panose="020F0502020204030203" pitchFamily="34" charset="0"/>
              </a:endParaRPr>
            </a:p>
          </p:txBody>
        </p:sp>
      </p:grpSp>
      <p:sp>
        <p:nvSpPr>
          <p:cNvPr id="26" name="TextBox 25">
            <a:extLst>
              <a:ext uri="{FF2B5EF4-FFF2-40B4-BE49-F238E27FC236}">
                <a16:creationId xmlns:a16="http://schemas.microsoft.com/office/drawing/2014/main" id="{41D865E7-04C0-F5A4-69ED-EA9FB2889C64}"/>
              </a:ext>
            </a:extLst>
          </p:cNvPr>
          <p:cNvSpPr txBox="1"/>
          <p:nvPr/>
        </p:nvSpPr>
        <p:spPr>
          <a:xfrm>
            <a:off x="3592014" y="5003870"/>
            <a:ext cx="2739611" cy="1169551"/>
          </a:xfrm>
          <a:prstGeom prst="rect">
            <a:avLst/>
          </a:prstGeom>
          <a:noFill/>
        </p:spPr>
        <p:txBody>
          <a:bodyPr wrap="square" rtlCol="0">
            <a:spAutoFit/>
          </a:bodyPr>
          <a:lstStyle/>
          <a:p>
            <a:r>
              <a:rPr lang="en-US" sz="1400" b="1">
                <a:solidFill>
                  <a:schemeClr val="bg1"/>
                </a:solidFill>
              </a:rPr>
              <a:t>June 2024 meeting</a:t>
            </a:r>
          </a:p>
          <a:p>
            <a:pPr marL="285750" indent="-285750">
              <a:buFont typeface="Arial" panose="020B0604020202020204" pitchFamily="34" charset="0"/>
              <a:buChar char="•"/>
            </a:pPr>
            <a:r>
              <a:rPr lang="en-US" sz="1400">
                <a:solidFill>
                  <a:schemeClr val="bg1"/>
                </a:solidFill>
              </a:rPr>
              <a:t>ED-5000 analysis of remaining themes</a:t>
            </a:r>
          </a:p>
          <a:p>
            <a:pPr marL="285750" indent="-285750">
              <a:buFont typeface="Arial" panose="020B0604020202020204" pitchFamily="34" charset="0"/>
              <a:buChar char="•"/>
            </a:pPr>
            <a:r>
              <a:rPr lang="en-US" sz="1400">
                <a:solidFill>
                  <a:schemeClr val="bg1"/>
                </a:solidFill>
              </a:rPr>
              <a:t>First full read of revised ED-5000</a:t>
            </a:r>
            <a:endParaRPr lang="en-GB" sz="1400">
              <a:solidFill>
                <a:schemeClr val="bg1"/>
              </a:solidFill>
            </a:endParaRPr>
          </a:p>
        </p:txBody>
      </p:sp>
      <p:sp>
        <p:nvSpPr>
          <p:cNvPr id="27" name="TextBox 26">
            <a:extLst>
              <a:ext uri="{FF2B5EF4-FFF2-40B4-BE49-F238E27FC236}">
                <a16:creationId xmlns:a16="http://schemas.microsoft.com/office/drawing/2014/main" id="{B259C4BE-7260-5892-4AD1-5735D261264E}"/>
              </a:ext>
            </a:extLst>
          </p:cNvPr>
          <p:cNvSpPr txBox="1"/>
          <p:nvPr/>
        </p:nvSpPr>
        <p:spPr>
          <a:xfrm>
            <a:off x="6631412" y="5024155"/>
            <a:ext cx="3001198" cy="738664"/>
          </a:xfrm>
          <a:prstGeom prst="rect">
            <a:avLst/>
          </a:prstGeom>
          <a:noFill/>
        </p:spPr>
        <p:txBody>
          <a:bodyPr wrap="square" rtlCol="0">
            <a:spAutoFit/>
          </a:bodyPr>
          <a:lstStyle/>
          <a:p>
            <a:r>
              <a:rPr lang="en-US" sz="1400" b="1">
                <a:solidFill>
                  <a:schemeClr val="bg1"/>
                </a:solidFill>
              </a:rPr>
              <a:t>September 2024 meeting</a:t>
            </a:r>
          </a:p>
          <a:p>
            <a:pPr marL="285750" indent="-285750">
              <a:buFont typeface="Arial" panose="020B0604020202020204" pitchFamily="34" charset="0"/>
              <a:buChar char="•"/>
            </a:pPr>
            <a:r>
              <a:rPr lang="en-US" sz="1400">
                <a:solidFill>
                  <a:schemeClr val="bg1"/>
                </a:solidFill>
              </a:rPr>
              <a:t>Second full read and approval of ISSA 5000</a:t>
            </a:r>
          </a:p>
        </p:txBody>
      </p:sp>
      <p:sp>
        <p:nvSpPr>
          <p:cNvPr id="5" name="Arrow: Left-Right 4">
            <a:extLst>
              <a:ext uri="{FF2B5EF4-FFF2-40B4-BE49-F238E27FC236}">
                <a16:creationId xmlns:a16="http://schemas.microsoft.com/office/drawing/2014/main" id="{1C63F2BD-9BD5-DE72-976A-42D7BE4F0FBE}"/>
              </a:ext>
            </a:extLst>
          </p:cNvPr>
          <p:cNvSpPr/>
          <p:nvPr/>
        </p:nvSpPr>
        <p:spPr>
          <a:xfrm>
            <a:off x="163287" y="1172491"/>
            <a:ext cx="11527970" cy="612835"/>
          </a:xfrm>
          <a:prstGeom prst="leftRightArrow">
            <a:avLst/>
          </a:prstGeom>
          <a:solidFill>
            <a:schemeClr val="accent2"/>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a:solidFill>
                  <a:schemeClr val="bg1"/>
                </a:solidFill>
                <a:latin typeface="Arial" panose="020B0604020202020204" pitchFamily="34" charset="0"/>
                <a:ea typeface="Calibri" panose="020F0502020204030204" pitchFamily="34" charset="0"/>
              </a:rPr>
              <a:t>C</a:t>
            </a:r>
            <a:r>
              <a:rPr lang="en-GB" sz="1800">
                <a:solidFill>
                  <a:schemeClr val="bg1"/>
                </a:solidFill>
                <a:effectLst/>
                <a:latin typeface="Arial" panose="020B0604020202020204" pitchFamily="34" charset="0"/>
                <a:ea typeface="Calibri" panose="020F0502020204030204" pitchFamily="34" charset="0"/>
              </a:rPr>
              <a:t>o-ordination with IESBA</a:t>
            </a:r>
            <a:endParaRPr lang="en-GB">
              <a:solidFill>
                <a:schemeClr val="bg1"/>
              </a:solidFill>
            </a:endParaRPr>
          </a:p>
        </p:txBody>
      </p:sp>
      <p:pic>
        <p:nvPicPr>
          <p:cNvPr id="7" name="Graphic 6" descr="Board Of Directors with solid fill">
            <a:extLst>
              <a:ext uri="{FF2B5EF4-FFF2-40B4-BE49-F238E27FC236}">
                <a16:creationId xmlns:a16="http://schemas.microsoft.com/office/drawing/2014/main" id="{4F3870FC-09B1-72E0-B7F1-F5CB8CC3235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5229" y="2514600"/>
            <a:ext cx="914400" cy="914400"/>
          </a:xfrm>
          <a:prstGeom prst="rect">
            <a:avLst/>
          </a:prstGeom>
        </p:spPr>
      </p:pic>
      <p:sp>
        <p:nvSpPr>
          <p:cNvPr id="21" name="TextBox 20">
            <a:extLst>
              <a:ext uri="{FF2B5EF4-FFF2-40B4-BE49-F238E27FC236}">
                <a16:creationId xmlns:a16="http://schemas.microsoft.com/office/drawing/2014/main" id="{60D59A9C-1197-0BBE-B7B9-244054055C1A}"/>
              </a:ext>
            </a:extLst>
          </p:cNvPr>
          <p:cNvSpPr txBox="1"/>
          <p:nvPr/>
        </p:nvSpPr>
        <p:spPr>
          <a:xfrm>
            <a:off x="231709" y="3381974"/>
            <a:ext cx="2213660" cy="369332"/>
          </a:xfrm>
          <a:prstGeom prst="rect">
            <a:avLst/>
          </a:prstGeom>
          <a:noFill/>
        </p:spPr>
        <p:txBody>
          <a:bodyPr wrap="square">
            <a:spAutoFit/>
          </a:bodyPr>
          <a:lstStyle/>
          <a:p>
            <a:r>
              <a:rPr lang="en-US" sz="1800" b="1">
                <a:solidFill>
                  <a:schemeClr val="bg1"/>
                </a:solidFill>
              </a:rPr>
              <a:t>March 2024 meeting</a:t>
            </a:r>
          </a:p>
        </p:txBody>
      </p:sp>
    </p:spTree>
    <p:extLst>
      <p:ext uri="{BB962C8B-B14F-4D97-AF65-F5344CB8AC3E}">
        <p14:creationId xmlns:p14="http://schemas.microsoft.com/office/powerpoint/2010/main" val="4240815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3D905-478A-B44D-3283-6364A46CD347}"/>
              </a:ext>
            </a:extLst>
          </p:cNvPr>
          <p:cNvSpPr>
            <a:spLocks noGrp="1"/>
          </p:cNvSpPr>
          <p:nvPr>
            <p:ph type="title"/>
          </p:nvPr>
        </p:nvSpPr>
        <p:spPr/>
        <p:txBody>
          <a:bodyPr/>
          <a:lstStyle/>
          <a:p>
            <a:r>
              <a:rPr lang="en-US" dirty="0"/>
              <a:t>Sustainability Assurance Discussion</a:t>
            </a:r>
            <a:endParaRPr lang="en-GB" dirty="0"/>
          </a:p>
        </p:txBody>
      </p:sp>
      <p:sp>
        <p:nvSpPr>
          <p:cNvPr id="4" name="Slide Number Placeholder 3">
            <a:extLst>
              <a:ext uri="{FF2B5EF4-FFF2-40B4-BE49-F238E27FC236}">
                <a16:creationId xmlns:a16="http://schemas.microsoft.com/office/drawing/2014/main" id="{DE4BE1EA-E057-F326-06BF-AA7CE35C0E9B}"/>
              </a:ext>
            </a:extLst>
          </p:cNvPr>
          <p:cNvSpPr>
            <a:spLocks noGrp="1"/>
          </p:cNvSpPr>
          <p:nvPr>
            <p:ph type="sldNum" sz="quarter" idx="12"/>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808080"/>
                </a:solidFill>
                <a:effectLst/>
                <a:uLnTx/>
                <a:uFillTx/>
                <a:latin typeface="Arial" panose="020B0604020202020204" pitchFamily="34" charset="0"/>
                <a:ea typeface="+mn-ea"/>
                <a:cs typeface="MS PGothic" charset="0"/>
              </a:rPr>
              <a:t>Page </a:t>
            </a:r>
            <a:fld id="{95158037-59F0-9C4B-B231-1C776117AADA}" type="slidenum">
              <a:rPr kumimoji="0" lang="en-US" sz="900" b="0" i="0" u="none" strike="noStrike" kern="1200" cap="none" spc="0" normalizeH="0" baseline="0" noProof="0" smtClean="0">
                <a:ln>
                  <a:noFill/>
                </a:ln>
                <a:solidFill>
                  <a:srgbClr val="808080"/>
                </a:solidFill>
                <a:effectLst/>
                <a:uLnTx/>
                <a:uFillTx/>
                <a:latin typeface="Arial" panose="020B0604020202020204" pitchFamily="34" charset="0"/>
                <a:ea typeface="+mn-ea"/>
                <a:cs typeface="Arial" panose="020B0604020202020204" pitchFamily="34" charset="0"/>
              </a:rPr>
              <a:pPr marL="0" marR="0" lvl="0" indent="0" algn="r" defTabSz="457189" rtl="0" eaLnBrk="1" fontAlgn="auto" latinLnBrk="0" hangingPunct="1">
                <a:lnSpc>
                  <a:spcPct val="100000"/>
                </a:lnSpc>
                <a:spcBef>
                  <a:spcPts val="0"/>
                </a:spcBef>
                <a:spcAft>
                  <a:spcPts val="0"/>
                </a:spcAft>
                <a:buClrTx/>
                <a:buSzTx/>
                <a:buFontTx/>
                <a:buNone/>
                <a:tabLst/>
                <a:defRPr/>
              </a:pPr>
              <a:t>15</a:t>
            </a:fld>
            <a:endParaRPr kumimoji="0" lang="en-US" sz="900" b="0" i="0" u="none" strike="noStrike" kern="1200" cap="none" spc="0" normalizeH="0" baseline="0" noProof="0">
              <a:ln>
                <a:noFill/>
              </a:ln>
              <a:solidFill>
                <a:srgbClr val="808080"/>
              </a:solidFill>
              <a:effectLst/>
              <a:uLnTx/>
              <a:uFillTx/>
              <a:latin typeface="Arial" panose="020B0604020202020204" pitchFamily="34" charset="0"/>
              <a:ea typeface="+mn-ea"/>
              <a:cs typeface="MS PGothic" charset="0"/>
            </a:endParaRPr>
          </a:p>
        </p:txBody>
      </p:sp>
      <p:pic>
        <p:nvPicPr>
          <p:cNvPr id="8" name="Graphic 7" descr="Customer review with solid fill">
            <a:extLst>
              <a:ext uri="{FF2B5EF4-FFF2-40B4-BE49-F238E27FC236}">
                <a16:creationId xmlns:a16="http://schemas.microsoft.com/office/drawing/2014/main" id="{5B77E907-F76F-85DA-1BD7-682C2466478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27522" y="2041902"/>
            <a:ext cx="3009254" cy="3009254"/>
          </a:xfrm>
          <a:prstGeom prst="rect">
            <a:avLst/>
          </a:prstGeom>
        </p:spPr>
      </p:pic>
      <p:pic>
        <p:nvPicPr>
          <p:cNvPr id="13" name="Graphic 12" descr="Questions with solid fill">
            <a:extLst>
              <a:ext uri="{FF2B5EF4-FFF2-40B4-BE49-F238E27FC236}">
                <a16:creationId xmlns:a16="http://schemas.microsoft.com/office/drawing/2014/main" id="{666434F0-B384-AC5E-0FCE-24A1EA7CAA3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54299" y="2565354"/>
            <a:ext cx="2579670" cy="2579670"/>
          </a:xfrm>
          <a:prstGeom prst="rect">
            <a:avLst/>
          </a:prstGeom>
        </p:spPr>
      </p:pic>
    </p:spTree>
    <p:extLst>
      <p:ext uri="{BB962C8B-B14F-4D97-AF65-F5344CB8AC3E}">
        <p14:creationId xmlns:p14="http://schemas.microsoft.com/office/powerpoint/2010/main" val="3358875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008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EA6A5F-3F0D-4385-AB40-4C206F736A00}"/>
              </a:ext>
            </a:extLst>
          </p:cNvPr>
          <p:cNvSpPr>
            <a:spLocks noGrp="1"/>
          </p:cNvSpPr>
          <p:nvPr>
            <p:ph type="title"/>
          </p:nvPr>
        </p:nvSpPr>
        <p:spPr>
          <a:xfrm>
            <a:off x="452387" y="569917"/>
            <a:ext cx="11739613" cy="538500"/>
          </a:xfrm>
        </p:spPr>
        <p:txBody>
          <a:bodyPr/>
          <a:lstStyle/>
          <a:p>
            <a:r>
              <a:rPr lang="en-US"/>
              <a:t>Sustainability Assurance Exposure Draft Responses</a:t>
            </a:r>
          </a:p>
        </p:txBody>
      </p:sp>
      <p:sp>
        <p:nvSpPr>
          <p:cNvPr id="6" name="Slide Number Placeholder 3">
            <a:extLst>
              <a:ext uri="{FF2B5EF4-FFF2-40B4-BE49-F238E27FC236}">
                <a16:creationId xmlns:a16="http://schemas.microsoft.com/office/drawing/2014/main" id="{0E5D0C60-BC74-4DD2-BDC1-B188A05518EE}"/>
              </a:ext>
            </a:extLst>
          </p:cNvPr>
          <p:cNvSpPr>
            <a:spLocks noGrp="1"/>
          </p:cNvSpPr>
          <p:nvPr>
            <p:ph type="sldNum" sz="quarter" idx="12"/>
          </p:nvPr>
        </p:nvSpPr>
        <p:spPr/>
        <p:txBody>
          <a:bodyPr/>
          <a:lstStyle/>
          <a:p>
            <a:r>
              <a:rPr lang="en-US"/>
              <a:t>Page </a:t>
            </a:r>
            <a:fld id="{95158037-59F0-9C4B-B231-1C776117AADA}" type="slidenum">
              <a:rPr lang="en-US" smtClean="0"/>
              <a:pPr/>
              <a:t>2</a:t>
            </a:fld>
            <a:endParaRPr lang="en-US"/>
          </a:p>
        </p:txBody>
      </p:sp>
      <p:sp>
        <p:nvSpPr>
          <p:cNvPr id="16" name="Title 1">
            <a:extLst>
              <a:ext uri="{FF2B5EF4-FFF2-40B4-BE49-F238E27FC236}">
                <a16:creationId xmlns:a16="http://schemas.microsoft.com/office/drawing/2014/main" id="{5C5F0019-3C96-6025-0DA6-2B5F9BDE8070}"/>
              </a:ext>
            </a:extLst>
          </p:cNvPr>
          <p:cNvSpPr txBox="1">
            <a:spLocks/>
          </p:cNvSpPr>
          <p:nvPr/>
        </p:nvSpPr>
        <p:spPr>
          <a:xfrm>
            <a:off x="609600" y="569917"/>
            <a:ext cx="10972800" cy="538500"/>
          </a:xfrm>
          <a:prstGeom prst="rect">
            <a:avLst/>
          </a:prstGeom>
        </p:spPr>
        <p:txBody>
          <a:bodyPr vert="horz" lIns="0" tIns="0" rIns="0" bIns="0" rtlCol="0" anchor="ctr">
            <a:normAutofit/>
          </a:bodyPr>
          <a:lstStyle>
            <a:lvl1pPr algn="l" defTabSz="457189" rtl="0" eaLnBrk="1" latinLnBrk="0" hangingPunct="1">
              <a:spcBef>
                <a:spcPct val="0"/>
              </a:spcBef>
              <a:buNone/>
              <a:defRPr sz="2800" b="1" kern="1200">
                <a:solidFill>
                  <a:schemeClr val="bg1"/>
                </a:solidFill>
                <a:latin typeface="Arial" panose="020B0604020202020204" pitchFamily="34" charset="0"/>
                <a:ea typeface="+mj-ea"/>
                <a:cs typeface="Arial" panose="020B0604020202020204" pitchFamily="34" charset="0"/>
              </a:defRPr>
            </a:lvl1pPr>
          </a:lstStyle>
          <a:p>
            <a:endParaRPr lang="en-US"/>
          </a:p>
        </p:txBody>
      </p:sp>
      <p:sp>
        <p:nvSpPr>
          <p:cNvPr id="17" name="Slide Number Placeholder 3">
            <a:extLst>
              <a:ext uri="{FF2B5EF4-FFF2-40B4-BE49-F238E27FC236}">
                <a16:creationId xmlns:a16="http://schemas.microsoft.com/office/drawing/2014/main" id="{3BF3876F-EECA-12BF-78FE-C3E0AFFDB5BE}"/>
              </a:ext>
            </a:extLst>
          </p:cNvPr>
          <p:cNvSpPr txBox="1">
            <a:spLocks/>
          </p:cNvSpPr>
          <p:nvPr/>
        </p:nvSpPr>
        <p:spPr>
          <a:xfrm>
            <a:off x="8808016" y="6511061"/>
            <a:ext cx="2774384" cy="304412"/>
          </a:xfrm>
          <a:prstGeom prst="rect">
            <a:avLst/>
          </a:prstGeom>
        </p:spPr>
        <p:txBody>
          <a:bodyPr vert="horz" lIns="0" tIns="0" rIns="0" bIns="0" rtlCol="0" anchor="ctr"/>
          <a:lstStyle>
            <a:defPPr>
              <a:defRPr lang="en-US"/>
            </a:defPPr>
            <a:lvl1pPr marL="0" marR="0" indent="0" algn="r" defTabSz="457189" rtl="0" eaLnBrk="1" fontAlgn="auto" latinLnBrk="0" hangingPunct="1">
              <a:lnSpc>
                <a:spcPct val="100000"/>
              </a:lnSpc>
              <a:spcBef>
                <a:spcPts val="0"/>
              </a:spcBef>
              <a:spcAft>
                <a:spcPts val="0"/>
              </a:spcAft>
              <a:buClrTx/>
              <a:buSzTx/>
              <a:buFontTx/>
              <a:buNone/>
              <a:tabLst/>
              <a:defRPr sz="900" kern="1200">
                <a:solidFill>
                  <a:srgbClr val="808080"/>
                </a:solidFill>
                <a:latin typeface="Arial Narrow"/>
                <a:ea typeface="+mn-ea"/>
                <a:cs typeface="Arial Narrow"/>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defRPr/>
            </a:pPr>
            <a:r>
              <a:rPr lang="en-US" sz="1000" b="1">
                <a:solidFill>
                  <a:prstClr val="white"/>
                </a:solidFill>
                <a:latin typeface="Arial" panose="020B0604020202020204" pitchFamily="34" charset="0"/>
                <a:cs typeface="MS PGothic" charset="0"/>
              </a:rPr>
              <a:t>Page </a:t>
            </a:r>
            <a:fld id="{95158037-59F0-9C4B-B231-1C776117AADA}" type="slidenum">
              <a:rPr lang="en-US" sz="1000" b="1" smtClean="0">
                <a:solidFill>
                  <a:prstClr val="white"/>
                </a:solidFill>
                <a:latin typeface="Arial" panose="020B0604020202020204" pitchFamily="34" charset="0"/>
                <a:cs typeface="Arial" panose="020B0604020202020204" pitchFamily="34" charset="0"/>
              </a:rPr>
              <a:pPr defTabSz="914400">
                <a:defRPr/>
              </a:pPr>
              <a:t>2</a:t>
            </a:fld>
            <a:endParaRPr lang="en-US" sz="1000" b="1">
              <a:solidFill>
                <a:prstClr val="white"/>
              </a:solidFill>
              <a:latin typeface="Arial" panose="020B0604020202020204" pitchFamily="34" charset="0"/>
              <a:cs typeface="MS PGothic" charset="0"/>
            </a:endParaRPr>
          </a:p>
        </p:txBody>
      </p:sp>
      <p:pic>
        <p:nvPicPr>
          <p:cNvPr id="3" name="Picture 2">
            <a:extLst>
              <a:ext uri="{FF2B5EF4-FFF2-40B4-BE49-F238E27FC236}">
                <a16:creationId xmlns:a16="http://schemas.microsoft.com/office/drawing/2014/main" id="{D9DC4791-E2F4-5CE8-30E9-1E577B6FEF6C}"/>
              </a:ext>
            </a:extLst>
          </p:cNvPr>
          <p:cNvPicPr>
            <a:picLocks noChangeAspect="1"/>
          </p:cNvPicPr>
          <p:nvPr/>
        </p:nvPicPr>
        <p:blipFill>
          <a:blip r:embed="rId3"/>
          <a:stretch>
            <a:fillRect/>
          </a:stretch>
        </p:blipFill>
        <p:spPr>
          <a:xfrm>
            <a:off x="188731" y="1385536"/>
            <a:ext cx="3365352" cy="4390683"/>
          </a:xfrm>
          <a:prstGeom prst="rect">
            <a:avLst/>
          </a:prstGeom>
          <a:scene3d>
            <a:camera prst="perspectiveContrastingRightFacing"/>
            <a:lightRig rig="threePt" dir="t"/>
          </a:scene3d>
        </p:spPr>
      </p:pic>
      <p:pic>
        <p:nvPicPr>
          <p:cNvPr id="7" name="Picture 6">
            <a:extLst>
              <a:ext uri="{FF2B5EF4-FFF2-40B4-BE49-F238E27FC236}">
                <a16:creationId xmlns:a16="http://schemas.microsoft.com/office/drawing/2014/main" id="{7ACF5555-F99F-3C51-2154-33A381FE3587}"/>
              </a:ext>
            </a:extLst>
          </p:cNvPr>
          <p:cNvPicPr>
            <a:picLocks noChangeAspect="1"/>
          </p:cNvPicPr>
          <p:nvPr/>
        </p:nvPicPr>
        <p:blipFill>
          <a:blip r:embed="rId4"/>
          <a:stretch>
            <a:fillRect/>
          </a:stretch>
        </p:blipFill>
        <p:spPr>
          <a:xfrm>
            <a:off x="2950076" y="1334209"/>
            <a:ext cx="3365352" cy="4390683"/>
          </a:xfrm>
          <a:prstGeom prst="rect">
            <a:avLst/>
          </a:prstGeom>
          <a:scene3d>
            <a:camera prst="perspectiveContrastingRightFacing"/>
            <a:lightRig rig="threePt" dir="t"/>
          </a:scene3d>
        </p:spPr>
      </p:pic>
      <p:sp>
        <p:nvSpPr>
          <p:cNvPr id="8" name="Arrow: Striped Right 7">
            <a:extLst>
              <a:ext uri="{FF2B5EF4-FFF2-40B4-BE49-F238E27FC236}">
                <a16:creationId xmlns:a16="http://schemas.microsoft.com/office/drawing/2014/main" id="{C935326A-A6BC-1090-E4DF-F991B0835696}"/>
              </a:ext>
            </a:extLst>
          </p:cNvPr>
          <p:cNvSpPr/>
          <p:nvPr/>
        </p:nvSpPr>
        <p:spPr>
          <a:xfrm>
            <a:off x="5833579" y="2637454"/>
            <a:ext cx="1197996" cy="1202854"/>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Folded Corner 8">
            <a:extLst>
              <a:ext uri="{FF2B5EF4-FFF2-40B4-BE49-F238E27FC236}">
                <a16:creationId xmlns:a16="http://schemas.microsoft.com/office/drawing/2014/main" id="{CE6A5A9A-9460-EE8C-EC70-4B9FF46ABC66}"/>
              </a:ext>
            </a:extLst>
          </p:cNvPr>
          <p:cNvSpPr/>
          <p:nvPr/>
        </p:nvSpPr>
        <p:spPr>
          <a:xfrm>
            <a:off x="7168783" y="1527549"/>
            <a:ext cx="4389956" cy="4386728"/>
          </a:xfrm>
          <a:prstGeom prst="foldedCorner">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143* comment letters</a:t>
            </a:r>
          </a:p>
          <a:p>
            <a:pPr algn="ctr"/>
            <a:endParaRPr lang="en-US" sz="2400" b="1">
              <a:latin typeface="Arial" panose="020B0604020202020204" pitchFamily="34" charset="0"/>
              <a:cs typeface="Arial" panose="020B0604020202020204" pitchFamily="34" charset="0"/>
            </a:endParaRPr>
          </a:p>
          <a:p>
            <a:pPr algn="ctr"/>
            <a:endParaRPr lang="en-US" sz="2400" b="1">
              <a:latin typeface="Arial" panose="020B0604020202020204" pitchFamily="34" charset="0"/>
              <a:cs typeface="Arial" panose="020B0604020202020204" pitchFamily="34" charset="0"/>
            </a:endParaRPr>
          </a:p>
          <a:p>
            <a:pPr algn="ctr"/>
            <a:endParaRPr lang="en-US" sz="2400" b="1">
              <a:latin typeface="Arial" panose="020B0604020202020204" pitchFamily="34" charset="0"/>
              <a:cs typeface="Arial" panose="020B0604020202020204" pitchFamily="34" charset="0"/>
            </a:endParaRPr>
          </a:p>
          <a:p>
            <a:pPr algn="ctr"/>
            <a:endParaRPr lang="en-US" sz="2400" b="1">
              <a:latin typeface="Arial" panose="020B0604020202020204" pitchFamily="34" charset="0"/>
              <a:cs typeface="Arial" panose="020B0604020202020204" pitchFamily="34" charset="0"/>
            </a:endParaRPr>
          </a:p>
          <a:p>
            <a:pPr algn="ctr"/>
            <a:endParaRPr lang="en-US" sz="2400" b="1">
              <a:latin typeface="Arial" panose="020B0604020202020204" pitchFamily="34" charset="0"/>
              <a:cs typeface="Arial" panose="020B0604020202020204" pitchFamily="34" charset="0"/>
            </a:endParaRPr>
          </a:p>
          <a:p>
            <a:pPr algn="ctr"/>
            <a:endParaRPr lang="en-US" sz="2400" b="1">
              <a:latin typeface="Arial" panose="020B0604020202020204" pitchFamily="34" charset="0"/>
              <a:cs typeface="Arial" panose="020B0604020202020204" pitchFamily="34" charset="0"/>
            </a:endParaRPr>
          </a:p>
          <a:p>
            <a:pPr algn="ctr"/>
            <a:endParaRPr lang="en-US" sz="2400" b="1">
              <a:latin typeface="Arial" panose="020B0604020202020204" pitchFamily="34" charset="0"/>
              <a:cs typeface="Arial" panose="020B0604020202020204" pitchFamily="34" charset="0"/>
            </a:endParaRPr>
          </a:p>
          <a:p>
            <a:pPr algn="ctr"/>
            <a:endParaRPr lang="en-US" sz="2400" b="1">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0B3FA60C-91AE-BC3B-F864-FE065818F2DF}"/>
              </a:ext>
            </a:extLst>
          </p:cNvPr>
          <p:cNvGrpSpPr/>
          <p:nvPr/>
        </p:nvGrpSpPr>
        <p:grpSpPr>
          <a:xfrm>
            <a:off x="7215710" y="2072901"/>
            <a:ext cx="4485086" cy="3568562"/>
            <a:chOff x="-3" y="1739548"/>
            <a:chExt cx="4961215" cy="4008069"/>
          </a:xfrm>
        </p:grpSpPr>
        <p:sp>
          <p:nvSpPr>
            <p:cNvPr id="11" name="TextBox 10">
              <a:extLst>
                <a:ext uri="{FF2B5EF4-FFF2-40B4-BE49-F238E27FC236}">
                  <a16:creationId xmlns:a16="http://schemas.microsoft.com/office/drawing/2014/main" id="{DD7284AA-2325-3EF5-4F45-3E90064E8C2D}"/>
                </a:ext>
              </a:extLst>
            </p:cNvPr>
            <p:cNvSpPr txBox="1"/>
            <p:nvPr/>
          </p:nvSpPr>
          <p:spPr>
            <a:xfrm>
              <a:off x="-3" y="3460349"/>
              <a:ext cx="1326972" cy="587660"/>
            </a:xfrm>
            <a:prstGeom prst="rect">
              <a:avLst/>
            </a:prstGeom>
            <a:noFill/>
          </p:spPr>
          <p:txBody>
            <a:bodyPr wrap="square" rtlCol="0">
              <a:spAutoFit/>
            </a:bodyPr>
            <a:lstStyle/>
            <a:p>
              <a:r>
                <a:rPr lang="en-US" sz="1400">
                  <a:solidFill>
                    <a:schemeClr val="accent5">
                      <a:lumMod val="20000"/>
                      <a:lumOff val="80000"/>
                    </a:schemeClr>
                  </a:solidFill>
                  <a:latin typeface="Arial" panose="020B0604020202020204" pitchFamily="34" charset="0"/>
                  <a:cs typeface="Arial" panose="020B0604020202020204" pitchFamily="34" charset="0"/>
                </a:rPr>
                <a:t>Middle East</a:t>
              </a:r>
            </a:p>
            <a:p>
              <a:r>
                <a:rPr lang="en-US" sz="1400">
                  <a:solidFill>
                    <a:schemeClr val="accent5">
                      <a:lumMod val="20000"/>
                      <a:lumOff val="80000"/>
                    </a:schemeClr>
                  </a:solidFill>
                  <a:latin typeface="Arial" panose="020B0604020202020204" pitchFamily="34" charset="0"/>
                  <a:cs typeface="Arial" panose="020B0604020202020204" pitchFamily="34" charset="0"/>
                </a:rPr>
                <a:t>and Africa</a:t>
              </a:r>
            </a:p>
          </p:txBody>
        </p:sp>
        <p:grpSp>
          <p:nvGrpSpPr>
            <p:cNvPr id="12" name="Group 11">
              <a:extLst>
                <a:ext uri="{FF2B5EF4-FFF2-40B4-BE49-F238E27FC236}">
                  <a16:creationId xmlns:a16="http://schemas.microsoft.com/office/drawing/2014/main" id="{E3EAE90D-D901-CB7D-53CA-A5438D0A89A9}"/>
                </a:ext>
              </a:extLst>
            </p:cNvPr>
            <p:cNvGrpSpPr/>
            <p:nvPr/>
          </p:nvGrpSpPr>
          <p:grpSpPr>
            <a:xfrm>
              <a:off x="201784" y="1739548"/>
              <a:ext cx="4759428" cy="4008069"/>
              <a:chOff x="201784" y="1739548"/>
              <a:chExt cx="4759428" cy="4008069"/>
            </a:xfrm>
          </p:grpSpPr>
          <p:graphicFrame>
            <p:nvGraphicFramePr>
              <p:cNvPr id="13" name="Chart Placeholder 2">
                <a:extLst>
                  <a:ext uri="{FF2B5EF4-FFF2-40B4-BE49-F238E27FC236}">
                    <a16:creationId xmlns:a16="http://schemas.microsoft.com/office/drawing/2014/main" id="{C28A6030-7618-1A9E-0E40-6FDE70EA5C1B}"/>
                  </a:ext>
                </a:extLst>
              </p:cNvPr>
              <p:cNvGraphicFramePr>
                <a:graphicFrameLocks/>
              </p:cNvGraphicFramePr>
              <p:nvPr>
                <p:extLst>
                  <p:ext uri="{D42A27DB-BD31-4B8C-83A1-F6EECF244321}">
                    <p14:modId xmlns:p14="http://schemas.microsoft.com/office/powerpoint/2010/main" val="2356508374"/>
                  </p:ext>
                </p:extLst>
              </p:nvPr>
            </p:nvGraphicFramePr>
            <p:xfrm>
              <a:off x="785665" y="2063743"/>
              <a:ext cx="3375829" cy="3053576"/>
            </p:xfrm>
            <a:graphic>
              <a:graphicData uri="http://schemas.openxmlformats.org/drawingml/2006/chart">
                <c:chart xmlns:c="http://schemas.openxmlformats.org/drawingml/2006/chart" xmlns:r="http://schemas.openxmlformats.org/officeDocument/2006/relationships" r:id="rId5"/>
              </a:graphicData>
            </a:graphic>
          </p:graphicFrame>
          <p:sp>
            <p:nvSpPr>
              <p:cNvPr id="14" name="Freeform 16">
                <a:extLst>
                  <a:ext uri="{FF2B5EF4-FFF2-40B4-BE49-F238E27FC236}">
                    <a16:creationId xmlns:a16="http://schemas.microsoft.com/office/drawing/2014/main" id="{D5DD4A57-8FBC-CABF-990C-D3F986AED249}"/>
                  </a:ext>
                </a:extLst>
              </p:cNvPr>
              <p:cNvSpPr/>
              <p:nvPr/>
            </p:nvSpPr>
            <p:spPr>
              <a:xfrm flipH="1">
                <a:off x="3600653" y="2862320"/>
                <a:ext cx="528438" cy="404144"/>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626054 w 626054"/>
                  <a:gd name="connsiteY0" fmla="*/ 265258 h 265258"/>
                  <a:gd name="connsiteX1" fmla="*/ 345440 w 626054"/>
                  <a:gd name="connsiteY1" fmla="*/ 0 h 265258"/>
                  <a:gd name="connsiteX2" fmla="*/ 0 w 626054"/>
                  <a:gd name="connsiteY2" fmla="*/ 0 h 265258"/>
                  <a:gd name="connsiteX0" fmla="*/ 626054 w 626054"/>
                  <a:gd name="connsiteY0" fmla="*/ 278439 h 278439"/>
                  <a:gd name="connsiteX1" fmla="*/ 345440 w 626054"/>
                  <a:gd name="connsiteY1" fmla="*/ 0 h 278439"/>
                  <a:gd name="connsiteX2" fmla="*/ 0 w 626054"/>
                  <a:gd name="connsiteY2" fmla="*/ 0 h 278439"/>
                  <a:gd name="connsiteX0" fmla="*/ 548910 w 548910"/>
                  <a:gd name="connsiteY0" fmla="*/ 304800 h 304800"/>
                  <a:gd name="connsiteX1" fmla="*/ 345440 w 548910"/>
                  <a:gd name="connsiteY1" fmla="*/ 0 h 304800"/>
                  <a:gd name="connsiteX2" fmla="*/ 0 w 548910"/>
                  <a:gd name="connsiteY2" fmla="*/ 0 h 304800"/>
                </a:gdLst>
                <a:ahLst/>
                <a:cxnLst>
                  <a:cxn ang="0">
                    <a:pos x="connsiteX0" y="connsiteY0"/>
                  </a:cxn>
                  <a:cxn ang="0">
                    <a:pos x="connsiteX1" y="connsiteY1"/>
                  </a:cxn>
                  <a:cxn ang="0">
                    <a:pos x="connsiteX2" y="connsiteY2"/>
                  </a:cxn>
                </a:cxnLst>
                <a:rect l="l" t="t" r="r" b="b"/>
                <a:pathLst>
                  <a:path w="548910" h="304800">
                    <a:moveTo>
                      <a:pt x="548910" y="304800"/>
                    </a:moveTo>
                    <a:lnTo>
                      <a:pt x="345440" y="0"/>
                    </a:lnTo>
                    <a:lnTo>
                      <a:pt x="0" y="0"/>
                    </a:lnTo>
                  </a:path>
                </a:pathLst>
              </a:custGeom>
              <a:noFill/>
              <a:ln w="50800">
                <a:solidFill>
                  <a:schemeClr val="bg1"/>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8">
                  <a:solidFill>
                    <a:schemeClr val="tx1"/>
                  </a:solidFill>
                  <a:latin typeface="Lato Light" panose="020F0502020204030203" pitchFamily="34" charset="0"/>
                </a:endParaRPr>
              </a:p>
            </p:txBody>
          </p:sp>
          <p:sp>
            <p:nvSpPr>
              <p:cNvPr id="15" name="Freeform 16">
                <a:extLst>
                  <a:ext uri="{FF2B5EF4-FFF2-40B4-BE49-F238E27FC236}">
                    <a16:creationId xmlns:a16="http://schemas.microsoft.com/office/drawing/2014/main" id="{C7C106F8-CCC3-489A-B1AB-12ACF68FF954}"/>
                  </a:ext>
                </a:extLst>
              </p:cNvPr>
              <p:cNvSpPr/>
              <p:nvPr/>
            </p:nvSpPr>
            <p:spPr>
              <a:xfrm>
                <a:off x="768793" y="3266898"/>
                <a:ext cx="650135" cy="287899"/>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626054 w 626054"/>
                  <a:gd name="connsiteY0" fmla="*/ 265258 h 265258"/>
                  <a:gd name="connsiteX1" fmla="*/ 345440 w 626054"/>
                  <a:gd name="connsiteY1" fmla="*/ 0 h 265258"/>
                  <a:gd name="connsiteX2" fmla="*/ 0 w 626054"/>
                  <a:gd name="connsiteY2" fmla="*/ 0 h 265258"/>
                  <a:gd name="connsiteX0" fmla="*/ 626054 w 626054"/>
                  <a:gd name="connsiteY0" fmla="*/ 278439 h 278439"/>
                  <a:gd name="connsiteX1" fmla="*/ 345440 w 626054"/>
                  <a:gd name="connsiteY1" fmla="*/ 0 h 278439"/>
                  <a:gd name="connsiteX2" fmla="*/ 0 w 626054"/>
                  <a:gd name="connsiteY2" fmla="*/ 0 h 278439"/>
                  <a:gd name="connsiteX0" fmla="*/ 548910 w 548910"/>
                  <a:gd name="connsiteY0" fmla="*/ 304800 h 304800"/>
                  <a:gd name="connsiteX1" fmla="*/ 345440 w 548910"/>
                  <a:gd name="connsiteY1" fmla="*/ 0 h 304800"/>
                  <a:gd name="connsiteX2" fmla="*/ 0 w 548910"/>
                  <a:gd name="connsiteY2" fmla="*/ 0 h 304800"/>
                </a:gdLst>
                <a:ahLst/>
                <a:cxnLst>
                  <a:cxn ang="0">
                    <a:pos x="connsiteX0" y="connsiteY0"/>
                  </a:cxn>
                  <a:cxn ang="0">
                    <a:pos x="connsiteX1" y="connsiteY1"/>
                  </a:cxn>
                  <a:cxn ang="0">
                    <a:pos x="connsiteX2" y="connsiteY2"/>
                  </a:cxn>
                </a:cxnLst>
                <a:rect l="l" t="t" r="r" b="b"/>
                <a:pathLst>
                  <a:path w="548910" h="304800">
                    <a:moveTo>
                      <a:pt x="548910" y="304800"/>
                    </a:moveTo>
                    <a:lnTo>
                      <a:pt x="345440" y="0"/>
                    </a:lnTo>
                    <a:lnTo>
                      <a:pt x="0" y="0"/>
                    </a:lnTo>
                  </a:path>
                </a:pathLst>
              </a:custGeom>
              <a:noFill/>
              <a:ln w="50800">
                <a:solidFill>
                  <a:schemeClr val="bg1"/>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8">
                  <a:solidFill>
                    <a:schemeClr val="tx1"/>
                  </a:solidFill>
                  <a:latin typeface="Lato Light" panose="020F0502020204030203" pitchFamily="34" charset="0"/>
                </a:endParaRPr>
              </a:p>
            </p:txBody>
          </p:sp>
          <p:sp>
            <p:nvSpPr>
              <p:cNvPr id="18" name="TextBox 17">
                <a:extLst>
                  <a:ext uri="{FF2B5EF4-FFF2-40B4-BE49-F238E27FC236}">
                    <a16:creationId xmlns:a16="http://schemas.microsoft.com/office/drawing/2014/main" id="{B3C534B8-3B7F-A321-5B78-CA4BDBB6CA72}"/>
                  </a:ext>
                </a:extLst>
              </p:cNvPr>
              <p:cNvSpPr txBox="1"/>
              <p:nvPr/>
            </p:nvSpPr>
            <p:spPr>
              <a:xfrm>
                <a:off x="4212593" y="2689534"/>
                <a:ext cx="748619" cy="338554"/>
              </a:xfrm>
              <a:prstGeom prst="rect">
                <a:avLst/>
              </a:prstGeom>
              <a:noFill/>
            </p:spPr>
            <p:txBody>
              <a:bodyPr wrap="square" rtlCol="0">
                <a:spAutoFit/>
              </a:bodyPr>
              <a:lstStyle/>
              <a:p>
                <a:r>
                  <a:rPr lang="en-US" sz="1600" b="1">
                    <a:solidFill>
                      <a:schemeClr val="bg1"/>
                    </a:solidFill>
                    <a:latin typeface="Arial" panose="020B0604020202020204" pitchFamily="34" charset="0"/>
                    <a:cs typeface="Arial" panose="020B0604020202020204" pitchFamily="34" charset="0"/>
                  </a:rPr>
                  <a:t>26%</a:t>
                </a:r>
              </a:p>
            </p:txBody>
          </p:sp>
          <p:sp>
            <p:nvSpPr>
              <p:cNvPr id="19" name="TextBox 18">
                <a:extLst>
                  <a:ext uri="{FF2B5EF4-FFF2-40B4-BE49-F238E27FC236}">
                    <a16:creationId xmlns:a16="http://schemas.microsoft.com/office/drawing/2014/main" id="{7C1C3609-532E-1646-244C-0D7650263390}"/>
                  </a:ext>
                </a:extLst>
              </p:cNvPr>
              <p:cNvSpPr txBox="1"/>
              <p:nvPr/>
            </p:nvSpPr>
            <p:spPr>
              <a:xfrm>
                <a:off x="4118176" y="2954486"/>
                <a:ext cx="809665" cy="345683"/>
              </a:xfrm>
              <a:prstGeom prst="rect">
                <a:avLst/>
              </a:prstGeom>
              <a:noFill/>
            </p:spPr>
            <p:txBody>
              <a:bodyPr wrap="square" rtlCol="0">
                <a:spAutoFit/>
              </a:bodyPr>
              <a:lstStyle/>
              <a:p>
                <a:r>
                  <a:rPr lang="en-US" sz="1400">
                    <a:solidFill>
                      <a:schemeClr val="accent3">
                        <a:lumMod val="20000"/>
                        <a:lumOff val="80000"/>
                      </a:schemeClr>
                    </a:solidFill>
                    <a:latin typeface="Arial" panose="020B0604020202020204" pitchFamily="34" charset="0"/>
                    <a:cs typeface="Arial" panose="020B0604020202020204" pitchFamily="34" charset="0"/>
                  </a:rPr>
                  <a:t>Global</a:t>
                </a:r>
              </a:p>
            </p:txBody>
          </p:sp>
          <p:sp>
            <p:nvSpPr>
              <p:cNvPr id="20" name="Freeform 16">
                <a:extLst>
                  <a:ext uri="{FF2B5EF4-FFF2-40B4-BE49-F238E27FC236}">
                    <a16:creationId xmlns:a16="http://schemas.microsoft.com/office/drawing/2014/main" id="{F7D27935-665A-8B93-93EC-F030F181394A}"/>
                  </a:ext>
                </a:extLst>
              </p:cNvPr>
              <p:cNvSpPr/>
              <p:nvPr/>
            </p:nvSpPr>
            <p:spPr>
              <a:xfrm rot="10800000">
                <a:off x="3589737" y="4224975"/>
                <a:ext cx="528438" cy="404144"/>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626054 w 626054"/>
                  <a:gd name="connsiteY0" fmla="*/ 265258 h 265258"/>
                  <a:gd name="connsiteX1" fmla="*/ 345440 w 626054"/>
                  <a:gd name="connsiteY1" fmla="*/ 0 h 265258"/>
                  <a:gd name="connsiteX2" fmla="*/ 0 w 626054"/>
                  <a:gd name="connsiteY2" fmla="*/ 0 h 265258"/>
                  <a:gd name="connsiteX0" fmla="*/ 626054 w 626054"/>
                  <a:gd name="connsiteY0" fmla="*/ 278439 h 278439"/>
                  <a:gd name="connsiteX1" fmla="*/ 345440 w 626054"/>
                  <a:gd name="connsiteY1" fmla="*/ 0 h 278439"/>
                  <a:gd name="connsiteX2" fmla="*/ 0 w 626054"/>
                  <a:gd name="connsiteY2" fmla="*/ 0 h 278439"/>
                  <a:gd name="connsiteX0" fmla="*/ 548910 w 548910"/>
                  <a:gd name="connsiteY0" fmla="*/ 304800 h 304800"/>
                  <a:gd name="connsiteX1" fmla="*/ 345440 w 548910"/>
                  <a:gd name="connsiteY1" fmla="*/ 0 h 304800"/>
                  <a:gd name="connsiteX2" fmla="*/ 0 w 548910"/>
                  <a:gd name="connsiteY2" fmla="*/ 0 h 304800"/>
                </a:gdLst>
                <a:ahLst/>
                <a:cxnLst>
                  <a:cxn ang="0">
                    <a:pos x="connsiteX0" y="connsiteY0"/>
                  </a:cxn>
                  <a:cxn ang="0">
                    <a:pos x="connsiteX1" y="connsiteY1"/>
                  </a:cxn>
                  <a:cxn ang="0">
                    <a:pos x="connsiteX2" y="connsiteY2"/>
                  </a:cxn>
                </a:cxnLst>
                <a:rect l="l" t="t" r="r" b="b"/>
                <a:pathLst>
                  <a:path w="548910" h="304800">
                    <a:moveTo>
                      <a:pt x="548910" y="304800"/>
                    </a:moveTo>
                    <a:lnTo>
                      <a:pt x="345440" y="0"/>
                    </a:lnTo>
                    <a:lnTo>
                      <a:pt x="0" y="0"/>
                    </a:lnTo>
                  </a:path>
                </a:pathLst>
              </a:custGeom>
              <a:noFill/>
              <a:ln w="50800">
                <a:solidFill>
                  <a:schemeClr val="bg1"/>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8">
                  <a:solidFill>
                    <a:schemeClr val="tx1"/>
                  </a:solidFill>
                  <a:latin typeface="Lato Light" panose="020F0502020204030203" pitchFamily="34" charset="0"/>
                </a:endParaRPr>
              </a:p>
            </p:txBody>
          </p:sp>
          <p:sp>
            <p:nvSpPr>
              <p:cNvPr id="21" name="TextBox 20">
                <a:extLst>
                  <a:ext uri="{FF2B5EF4-FFF2-40B4-BE49-F238E27FC236}">
                    <a16:creationId xmlns:a16="http://schemas.microsoft.com/office/drawing/2014/main" id="{3E77CFD4-1621-5161-761B-BE103B90FA8A}"/>
                  </a:ext>
                </a:extLst>
              </p:cNvPr>
              <p:cNvSpPr txBox="1"/>
              <p:nvPr/>
            </p:nvSpPr>
            <p:spPr>
              <a:xfrm>
                <a:off x="3937166" y="4713077"/>
                <a:ext cx="808209" cy="380251"/>
              </a:xfrm>
              <a:prstGeom prst="rect">
                <a:avLst/>
              </a:prstGeom>
              <a:noFill/>
            </p:spPr>
            <p:txBody>
              <a:bodyPr wrap="square" rtlCol="0">
                <a:spAutoFit/>
              </a:bodyPr>
              <a:lstStyle/>
              <a:p>
                <a:r>
                  <a:rPr lang="en-US" sz="1600" b="1">
                    <a:solidFill>
                      <a:schemeClr val="bg1"/>
                    </a:solidFill>
                    <a:latin typeface="Arial" panose="020B0604020202020204" pitchFamily="34" charset="0"/>
                    <a:cs typeface="Arial" panose="020B0604020202020204" pitchFamily="34" charset="0"/>
                  </a:rPr>
                  <a:t>21%</a:t>
                </a:r>
              </a:p>
            </p:txBody>
          </p:sp>
          <p:sp>
            <p:nvSpPr>
              <p:cNvPr id="22" name="TextBox 21">
                <a:extLst>
                  <a:ext uri="{FF2B5EF4-FFF2-40B4-BE49-F238E27FC236}">
                    <a16:creationId xmlns:a16="http://schemas.microsoft.com/office/drawing/2014/main" id="{62C8779B-9D37-30B5-55C8-84BC0CFAC021}"/>
                  </a:ext>
                </a:extLst>
              </p:cNvPr>
              <p:cNvSpPr txBox="1"/>
              <p:nvPr/>
            </p:nvSpPr>
            <p:spPr>
              <a:xfrm>
                <a:off x="3449635" y="5026784"/>
                <a:ext cx="1358913" cy="345683"/>
              </a:xfrm>
              <a:prstGeom prst="rect">
                <a:avLst/>
              </a:prstGeom>
              <a:noFill/>
            </p:spPr>
            <p:txBody>
              <a:bodyPr wrap="square" rtlCol="0">
                <a:spAutoFit/>
              </a:bodyPr>
              <a:lstStyle/>
              <a:p>
                <a:r>
                  <a:rPr lang="en-US" sz="1400">
                    <a:solidFill>
                      <a:schemeClr val="tx2">
                        <a:lumMod val="20000"/>
                        <a:lumOff val="80000"/>
                      </a:schemeClr>
                    </a:solidFill>
                    <a:latin typeface="Arial" panose="020B0604020202020204" pitchFamily="34" charset="0"/>
                    <a:cs typeface="Arial" panose="020B0604020202020204" pitchFamily="34" charset="0"/>
                  </a:rPr>
                  <a:t>Asia Pacific</a:t>
                </a:r>
              </a:p>
            </p:txBody>
          </p:sp>
          <p:sp>
            <p:nvSpPr>
              <p:cNvPr id="23" name="Freeform 16">
                <a:extLst>
                  <a:ext uri="{FF2B5EF4-FFF2-40B4-BE49-F238E27FC236}">
                    <a16:creationId xmlns:a16="http://schemas.microsoft.com/office/drawing/2014/main" id="{B44C000F-57ED-5BEF-0B9F-143B60F47605}"/>
                  </a:ext>
                </a:extLst>
              </p:cNvPr>
              <p:cNvSpPr/>
              <p:nvPr/>
            </p:nvSpPr>
            <p:spPr>
              <a:xfrm rot="10800000" flipH="1">
                <a:off x="1388797" y="4662812"/>
                <a:ext cx="528438" cy="404144"/>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626054 w 626054"/>
                  <a:gd name="connsiteY0" fmla="*/ 265258 h 265258"/>
                  <a:gd name="connsiteX1" fmla="*/ 345440 w 626054"/>
                  <a:gd name="connsiteY1" fmla="*/ 0 h 265258"/>
                  <a:gd name="connsiteX2" fmla="*/ 0 w 626054"/>
                  <a:gd name="connsiteY2" fmla="*/ 0 h 265258"/>
                  <a:gd name="connsiteX0" fmla="*/ 626054 w 626054"/>
                  <a:gd name="connsiteY0" fmla="*/ 278439 h 278439"/>
                  <a:gd name="connsiteX1" fmla="*/ 345440 w 626054"/>
                  <a:gd name="connsiteY1" fmla="*/ 0 h 278439"/>
                  <a:gd name="connsiteX2" fmla="*/ 0 w 626054"/>
                  <a:gd name="connsiteY2" fmla="*/ 0 h 278439"/>
                  <a:gd name="connsiteX0" fmla="*/ 548910 w 548910"/>
                  <a:gd name="connsiteY0" fmla="*/ 304800 h 304800"/>
                  <a:gd name="connsiteX1" fmla="*/ 345440 w 548910"/>
                  <a:gd name="connsiteY1" fmla="*/ 0 h 304800"/>
                  <a:gd name="connsiteX2" fmla="*/ 0 w 548910"/>
                  <a:gd name="connsiteY2" fmla="*/ 0 h 304800"/>
                </a:gdLst>
                <a:ahLst/>
                <a:cxnLst>
                  <a:cxn ang="0">
                    <a:pos x="connsiteX0" y="connsiteY0"/>
                  </a:cxn>
                  <a:cxn ang="0">
                    <a:pos x="connsiteX1" y="connsiteY1"/>
                  </a:cxn>
                  <a:cxn ang="0">
                    <a:pos x="connsiteX2" y="connsiteY2"/>
                  </a:cxn>
                </a:cxnLst>
                <a:rect l="l" t="t" r="r" b="b"/>
                <a:pathLst>
                  <a:path w="548910" h="304800">
                    <a:moveTo>
                      <a:pt x="548910" y="304800"/>
                    </a:moveTo>
                    <a:lnTo>
                      <a:pt x="345440" y="0"/>
                    </a:lnTo>
                    <a:lnTo>
                      <a:pt x="0" y="0"/>
                    </a:lnTo>
                  </a:path>
                </a:pathLst>
              </a:custGeom>
              <a:noFill/>
              <a:ln w="50800">
                <a:solidFill>
                  <a:schemeClr val="bg1"/>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8">
                  <a:solidFill>
                    <a:schemeClr val="tx1"/>
                  </a:solidFill>
                  <a:latin typeface="Lato Light" panose="020F0502020204030203" pitchFamily="34" charset="0"/>
                </a:endParaRPr>
              </a:p>
            </p:txBody>
          </p:sp>
          <p:sp>
            <p:nvSpPr>
              <p:cNvPr id="24" name="TextBox 23">
                <a:extLst>
                  <a:ext uri="{FF2B5EF4-FFF2-40B4-BE49-F238E27FC236}">
                    <a16:creationId xmlns:a16="http://schemas.microsoft.com/office/drawing/2014/main" id="{06BF175D-8E8A-93A9-B2DE-51B108D1469E}"/>
                  </a:ext>
                </a:extLst>
              </p:cNvPr>
              <p:cNvSpPr txBox="1"/>
              <p:nvPr/>
            </p:nvSpPr>
            <p:spPr>
              <a:xfrm>
                <a:off x="1153835" y="5134546"/>
                <a:ext cx="684402" cy="338554"/>
              </a:xfrm>
              <a:prstGeom prst="rect">
                <a:avLst/>
              </a:prstGeom>
              <a:noFill/>
            </p:spPr>
            <p:txBody>
              <a:bodyPr wrap="square" rtlCol="0">
                <a:spAutoFit/>
              </a:bodyPr>
              <a:lstStyle/>
              <a:p>
                <a:r>
                  <a:rPr lang="en-US" sz="1600" b="1">
                    <a:solidFill>
                      <a:schemeClr val="bg1"/>
                    </a:solidFill>
                    <a:latin typeface="Arial" panose="020B0604020202020204" pitchFamily="34" charset="0"/>
                    <a:cs typeface="Arial" panose="020B0604020202020204" pitchFamily="34" charset="0"/>
                  </a:rPr>
                  <a:t>28%</a:t>
                </a:r>
              </a:p>
            </p:txBody>
          </p:sp>
          <p:sp>
            <p:nvSpPr>
              <p:cNvPr id="25" name="TextBox 24">
                <a:extLst>
                  <a:ext uri="{FF2B5EF4-FFF2-40B4-BE49-F238E27FC236}">
                    <a16:creationId xmlns:a16="http://schemas.microsoft.com/office/drawing/2014/main" id="{2EA23352-A2E0-0FD0-F41C-6DE10DF636A2}"/>
                  </a:ext>
                </a:extLst>
              </p:cNvPr>
              <p:cNvSpPr txBox="1"/>
              <p:nvPr/>
            </p:nvSpPr>
            <p:spPr>
              <a:xfrm>
                <a:off x="1090744" y="5401934"/>
                <a:ext cx="967884" cy="345683"/>
              </a:xfrm>
              <a:prstGeom prst="rect">
                <a:avLst/>
              </a:prstGeom>
              <a:noFill/>
            </p:spPr>
            <p:txBody>
              <a:bodyPr wrap="square" rtlCol="0">
                <a:spAutoFit/>
              </a:bodyPr>
              <a:lstStyle/>
              <a:p>
                <a:r>
                  <a:rPr lang="en-US" sz="1400">
                    <a:solidFill>
                      <a:schemeClr val="bg2">
                        <a:lumMod val="20000"/>
                        <a:lumOff val="80000"/>
                      </a:schemeClr>
                    </a:solidFill>
                    <a:latin typeface="Arial" panose="020B0604020202020204" pitchFamily="34" charset="0"/>
                    <a:cs typeface="Arial" panose="020B0604020202020204" pitchFamily="34" charset="0"/>
                  </a:rPr>
                  <a:t>Europe</a:t>
                </a:r>
              </a:p>
            </p:txBody>
          </p:sp>
          <p:sp>
            <p:nvSpPr>
              <p:cNvPr id="26" name="TextBox 25">
                <a:extLst>
                  <a:ext uri="{FF2B5EF4-FFF2-40B4-BE49-F238E27FC236}">
                    <a16:creationId xmlns:a16="http://schemas.microsoft.com/office/drawing/2014/main" id="{C12AA4D7-A390-7F26-054A-FED9480A5887}"/>
                  </a:ext>
                </a:extLst>
              </p:cNvPr>
              <p:cNvSpPr txBox="1"/>
              <p:nvPr/>
            </p:nvSpPr>
            <p:spPr>
              <a:xfrm>
                <a:off x="201784" y="3167476"/>
                <a:ext cx="598604" cy="338554"/>
              </a:xfrm>
              <a:prstGeom prst="rect">
                <a:avLst/>
              </a:prstGeom>
              <a:noFill/>
            </p:spPr>
            <p:txBody>
              <a:bodyPr wrap="square" rtlCol="0">
                <a:spAutoFit/>
              </a:bodyPr>
              <a:lstStyle/>
              <a:p>
                <a:r>
                  <a:rPr lang="en-US" sz="1600" b="1">
                    <a:solidFill>
                      <a:schemeClr val="bg1"/>
                    </a:solidFill>
                    <a:latin typeface="Arial" panose="020B0604020202020204" pitchFamily="34" charset="0"/>
                    <a:cs typeface="Arial" panose="020B0604020202020204" pitchFamily="34" charset="0"/>
                  </a:rPr>
                  <a:t>8%</a:t>
                </a:r>
              </a:p>
            </p:txBody>
          </p:sp>
          <p:sp>
            <p:nvSpPr>
              <p:cNvPr id="27" name="Freeform 16">
                <a:extLst>
                  <a:ext uri="{FF2B5EF4-FFF2-40B4-BE49-F238E27FC236}">
                    <a16:creationId xmlns:a16="http://schemas.microsoft.com/office/drawing/2014/main" id="{A4907E59-1568-D089-711E-5CA3CBF5EF60}"/>
                  </a:ext>
                </a:extLst>
              </p:cNvPr>
              <p:cNvSpPr/>
              <p:nvPr/>
            </p:nvSpPr>
            <p:spPr>
              <a:xfrm>
                <a:off x="1326969" y="2394696"/>
                <a:ext cx="528438" cy="398010"/>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626054 w 626054"/>
                  <a:gd name="connsiteY0" fmla="*/ 265258 h 265258"/>
                  <a:gd name="connsiteX1" fmla="*/ 345440 w 626054"/>
                  <a:gd name="connsiteY1" fmla="*/ 0 h 265258"/>
                  <a:gd name="connsiteX2" fmla="*/ 0 w 626054"/>
                  <a:gd name="connsiteY2" fmla="*/ 0 h 265258"/>
                  <a:gd name="connsiteX0" fmla="*/ 626054 w 626054"/>
                  <a:gd name="connsiteY0" fmla="*/ 278439 h 278439"/>
                  <a:gd name="connsiteX1" fmla="*/ 345440 w 626054"/>
                  <a:gd name="connsiteY1" fmla="*/ 0 h 278439"/>
                  <a:gd name="connsiteX2" fmla="*/ 0 w 626054"/>
                  <a:gd name="connsiteY2" fmla="*/ 0 h 278439"/>
                  <a:gd name="connsiteX0" fmla="*/ 548910 w 548910"/>
                  <a:gd name="connsiteY0" fmla="*/ 304800 h 304800"/>
                  <a:gd name="connsiteX1" fmla="*/ 345440 w 548910"/>
                  <a:gd name="connsiteY1" fmla="*/ 0 h 304800"/>
                  <a:gd name="connsiteX2" fmla="*/ 0 w 548910"/>
                  <a:gd name="connsiteY2" fmla="*/ 0 h 304800"/>
                </a:gdLst>
                <a:ahLst/>
                <a:cxnLst>
                  <a:cxn ang="0">
                    <a:pos x="connsiteX0" y="connsiteY0"/>
                  </a:cxn>
                  <a:cxn ang="0">
                    <a:pos x="connsiteX1" y="connsiteY1"/>
                  </a:cxn>
                  <a:cxn ang="0">
                    <a:pos x="connsiteX2" y="connsiteY2"/>
                  </a:cxn>
                </a:cxnLst>
                <a:rect l="l" t="t" r="r" b="b"/>
                <a:pathLst>
                  <a:path w="548910" h="304800">
                    <a:moveTo>
                      <a:pt x="548910" y="304800"/>
                    </a:moveTo>
                    <a:lnTo>
                      <a:pt x="345440" y="0"/>
                    </a:lnTo>
                    <a:lnTo>
                      <a:pt x="0" y="0"/>
                    </a:lnTo>
                  </a:path>
                </a:pathLst>
              </a:custGeom>
              <a:noFill/>
              <a:ln w="50800">
                <a:solidFill>
                  <a:schemeClr val="bg1"/>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8">
                  <a:solidFill>
                    <a:schemeClr val="tx1"/>
                  </a:solidFill>
                  <a:latin typeface="Lato Light" panose="020F0502020204030203" pitchFamily="34" charset="0"/>
                </a:endParaRPr>
              </a:p>
            </p:txBody>
          </p:sp>
          <p:sp>
            <p:nvSpPr>
              <p:cNvPr id="28" name="TextBox 27">
                <a:extLst>
                  <a:ext uri="{FF2B5EF4-FFF2-40B4-BE49-F238E27FC236}">
                    <a16:creationId xmlns:a16="http://schemas.microsoft.com/office/drawing/2014/main" id="{53F2400E-9387-2FCC-BA7F-451C7DB9ECF3}"/>
                  </a:ext>
                </a:extLst>
              </p:cNvPr>
              <p:cNvSpPr txBox="1"/>
              <p:nvPr/>
            </p:nvSpPr>
            <p:spPr>
              <a:xfrm>
                <a:off x="646160" y="2184046"/>
                <a:ext cx="742637" cy="380251"/>
              </a:xfrm>
              <a:prstGeom prst="rect">
                <a:avLst/>
              </a:prstGeom>
              <a:noFill/>
            </p:spPr>
            <p:txBody>
              <a:bodyPr wrap="square" rtlCol="0">
                <a:spAutoFit/>
              </a:bodyPr>
              <a:lstStyle/>
              <a:p>
                <a:r>
                  <a:rPr lang="en-US" sz="1600" b="1">
                    <a:solidFill>
                      <a:schemeClr val="bg1"/>
                    </a:solidFill>
                    <a:latin typeface="Arial" panose="020B0604020202020204" pitchFamily="34" charset="0"/>
                    <a:cs typeface="Arial" panose="020B0604020202020204" pitchFamily="34" charset="0"/>
                  </a:rPr>
                  <a:t>12%</a:t>
                </a:r>
              </a:p>
            </p:txBody>
          </p:sp>
          <p:sp>
            <p:nvSpPr>
              <p:cNvPr id="29" name="TextBox 28">
                <a:extLst>
                  <a:ext uri="{FF2B5EF4-FFF2-40B4-BE49-F238E27FC236}">
                    <a16:creationId xmlns:a16="http://schemas.microsoft.com/office/drawing/2014/main" id="{6FC0E22F-92BD-E37C-7AC1-0B58DDF6F799}"/>
                  </a:ext>
                </a:extLst>
              </p:cNvPr>
              <p:cNvSpPr txBox="1"/>
              <p:nvPr/>
            </p:nvSpPr>
            <p:spPr>
              <a:xfrm>
                <a:off x="617792" y="2464617"/>
                <a:ext cx="1271639" cy="587660"/>
              </a:xfrm>
              <a:prstGeom prst="rect">
                <a:avLst/>
              </a:prstGeom>
              <a:noFill/>
            </p:spPr>
            <p:txBody>
              <a:bodyPr wrap="square" rtlCol="0">
                <a:spAutoFit/>
              </a:bodyPr>
              <a:lstStyle/>
              <a:p>
                <a:r>
                  <a:rPr lang="en-US" sz="1400">
                    <a:solidFill>
                      <a:schemeClr val="accent6">
                        <a:lumMod val="40000"/>
                        <a:lumOff val="60000"/>
                      </a:schemeClr>
                    </a:solidFill>
                    <a:latin typeface="Arial" panose="020B0604020202020204" pitchFamily="34" charset="0"/>
                    <a:cs typeface="Arial" panose="020B0604020202020204" pitchFamily="34" charset="0"/>
                  </a:rPr>
                  <a:t>North</a:t>
                </a:r>
              </a:p>
              <a:p>
                <a:r>
                  <a:rPr lang="en-US" sz="1400">
                    <a:solidFill>
                      <a:schemeClr val="accent6">
                        <a:lumMod val="40000"/>
                        <a:lumOff val="60000"/>
                      </a:schemeClr>
                    </a:solidFill>
                    <a:latin typeface="Arial" panose="020B0604020202020204" pitchFamily="34" charset="0"/>
                    <a:cs typeface="Arial" panose="020B0604020202020204" pitchFamily="34" charset="0"/>
                  </a:rPr>
                  <a:t>America</a:t>
                </a:r>
              </a:p>
            </p:txBody>
          </p:sp>
          <p:sp>
            <p:nvSpPr>
              <p:cNvPr id="30" name="Freeform 16">
                <a:extLst>
                  <a:ext uri="{FF2B5EF4-FFF2-40B4-BE49-F238E27FC236}">
                    <a16:creationId xmlns:a16="http://schemas.microsoft.com/office/drawing/2014/main" id="{42454E76-B5D9-3EA2-EC0B-DD5843D2170A}"/>
                  </a:ext>
                </a:extLst>
              </p:cNvPr>
              <p:cNvSpPr/>
              <p:nvPr/>
            </p:nvSpPr>
            <p:spPr>
              <a:xfrm rot="19938256" flipH="1">
                <a:off x="2388298" y="2072202"/>
                <a:ext cx="528438" cy="404144"/>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626054 w 626054"/>
                  <a:gd name="connsiteY0" fmla="*/ 265258 h 265258"/>
                  <a:gd name="connsiteX1" fmla="*/ 345440 w 626054"/>
                  <a:gd name="connsiteY1" fmla="*/ 0 h 265258"/>
                  <a:gd name="connsiteX2" fmla="*/ 0 w 626054"/>
                  <a:gd name="connsiteY2" fmla="*/ 0 h 265258"/>
                  <a:gd name="connsiteX0" fmla="*/ 626054 w 626054"/>
                  <a:gd name="connsiteY0" fmla="*/ 278439 h 278439"/>
                  <a:gd name="connsiteX1" fmla="*/ 345440 w 626054"/>
                  <a:gd name="connsiteY1" fmla="*/ 0 h 278439"/>
                  <a:gd name="connsiteX2" fmla="*/ 0 w 626054"/>
                  <a:gd name="connsiteY2" fmla="*/ 0 h 278439"/>
                  <a:gd name="connsiteX0" fmla="*/ 548910 w 548910"/>
                  <a:gd name="connsiteY0" fmla="*/ 304800 h 304800"/>
                  <a:gd name="connsiteX1" fmla="*/ 345440 w 548910"/>
                  <a:gd name="connsiteY1" fmla="*/ 0 h 304800"/>
                  <a:gd name="connsiteX2" fmla="*/ 0 w 548910"/>
                  <a:gd name="connsiteY2" fmla="*/ 0 h 304800"/>
                </a:gdLst>
                <a:ahLst/>
                <a:cxnLst>
                  <a:cxn ang="0">
                    <a:pos x="connsiteX0" y="connsiteY0"/>
                  </a:cxn>
                  <a:cxn ang="0">
                    <a:pos x="connsiteX1" y="connsiteY1"/>
                  </a:cxn>
                  <a:cxn ang="0">
                    <a:pos x="connsiteX2" y="connsiteY2"/>
                  </a:cxn>
                </a:cxnLst>
                <a:rect l="l" t="t" r="r" b="b"/>
                <a:pathLst>
                  <a:path w="548910" h="304800">
                    <a:moveTo>
                      <a:pt x="548910" y="304800"/>
                    </a:moveTo>
                    <a:lnTo>
                      <a:pt x="345440" y="0"/>
                    </a:lnTo>
                    <a:lnTo>
                      <a:pt x="0" y="0"/>
                    </a:lnTo>
                  </a:path>
                </a:pathLst>
              </a:custGeom>
              <a:noFill/>
              <a:ln w="50800">
                <a:solidFill>
                  <a:schemeClr val="bg1"/>
                </a:solidFil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8">
                  <a:solidFill>
                    <a:schemeClr val="tx1"/>
                  </a:solidFill>
                  <a:latin typeface="Lato Light" panose="020F0502020204030203" pitchFamily="34" charset="0"/>
                </a:endParaRPr>
              </a:p>
            </p:txBody>
          </p:sp>
          <p:sp>
            <p:nvSpPr>
              <p:cNvPr id="31" name="TextBox 30">
                <a:extLst>
                  <a:ext uri="{FF2B5EF4-FFF2-40B4-BE49-F238E27FC236}">
                    <a16:creationId xmlns:a16="http://schemas.microsoft.com/office/drawing/2014/main" id="{029B3EAB-AF59-B6DA-7087-F559B93A2B27}"/>
                  </a:ext>
                </a:extLst>
              </p:cNvPr>
              <p:cNvSpPr txBox="1"/>
              <p:nvPr/>
            </p:nvSpPr>
            <p:spPr>
              <a:xfrm>
                <a:off x="2866729" y="1739548"/>
                <a:ext cx="606464" cy="338554"/>
              </a:xfrm>
              <a:prstGeom prst="rect">
                <a:avLst/>
              </a:prstGeom>
              <a:noFill/>
            </p:spPr>
            <p:txBody>
              <a:bodyPr wrap="square" rtlCol="0">
                <a:spAutoFit/>
              </a:bodyPr>
              <a:lstStyle/>
              <a:p>
                <a:r>
                  <a:rPr lang="en-US" sz="1600" b="1">
                    <a:solidFill>
                      <a:schemeClr val="bg1"/>
                    </a:solidFill>
                    <a:latin typeface="Arial" panose="020B0604020202020204" pitchFamily="34" charset="0"/>
                    <a:cs typeface="Arial" panose="020B0604020202020204" pitchFamily="34" charset="0"/>
                  </a:rPr>
                  <a:t>5%</a:t>
                </a:r>
              </a:p>
            </p:txBody>
          </p:sp>
          <p:sp>
            <p:nvSpPr>
              <p:cNvPr id="32" name="TextBox 31">
                <a:extLst>
                  <a:ext uri="{FF2B5EF4-FFF2-40B4-BE49-F238E27FC236}">
                    <a16:creationId xmlns:a16="http://schemas.microsoft.com/office/drawing/2014/main" id="{B873271C-C404-1A9A-29E4-148D914E3428}"/>
                  </a:ext>
                </a:extLst>
              </p:cNvPr>
              <p:cNvSpPr txBox="1"/>
              <p:nvPr/>
            </p:nvSpPr>
            <p:spPr>
              <a:xfrm>
                <a:off x="2866730" y="2023717"/>
                <a:ext cx="987226" cy="587660"/>
              </a:xfrm>
              <a:prstGeom prst="rect">
                <a:avLst/>
              </a:prstGeom>
              <a:noFill/>
            </p:spPr>
            <p:txBody>
              <a:bodyPr wrap="square" rtlCol="0">
                <a:spAutoFit/>
              </a:bodyPr>
              <a:lstStyle/>
              <a:p>
                <a:r>
                  <a:rPr lang="en-US" sz="1400">
                    <a:solidFill>
                      <a:schemeClr val="accent2">
                        <a:lumMod val="20000"/>
                        <a:lumOff val="80000"/>
                      </a:schemeClr>
                    </a:solidFill>
                    <a:latin typeface="Arial" panose="020B0604020202020204" pitchFamily="34" charset="0"/>
                    <a:cs typeface="Arial" panose="020B0604020202020204" pitchFamily="34" charset="0"/>
                  </a:rPr>
                  <a:t>South </a:t>
                </a:r>
              </a:p>
              <a:p>
                <a:r>
                  <a:rPr lang="en-US" sz="1400">
                    <a:solidFill>
                      <a:schemeClr val="accent2">
                        <a:lumMod val="20000"/>
                        <a:lumOff val="80000"/>
                      </a:schemeClr>
                    </a:solidFill>
                    <a:latin typeface="Arial" panose="020B0604020202020204" pitchFamily="34" charset="0"/>
                    <a:cs typeface="Arial" panose="020B0604020202020204" pitchFamily="34" charset="0"/>
                  </a:rPr>
                  <a:t>America</a:t>
                </a:r>
              </a:p>
            </p:txBody>
          </p:sp>
          <p:sp>
            <p:nvSpPr>
              <p:cNvPr id="33" name="TextBox 32">
                <a:extLst>
                  <a:ext uri="{FF2B5EF4-FFF2-40B4-BE49-F238E27FC236}">
                    <a16:creationId xmlns:a16="http://schemas.microsoft.com/office/drawing/2014/main" id="{9360B61F-3DCF-AD8B-5A61-A35311FC8002}"/>
                  </a:ext>
                </a:extLst>
              </p:cNvPr>
              <p:cNvSpPr txBox="1"/>
              <p:nvPr/>
            </p:nvSpPr>
            <p:spPr>
              <a:xfrm>
                <a:off x="1776624" y="3307771"/>
                <a:ext cx="1740376" cy="933343"/>
              </a:xfrm>
              <a:prstGeom prst="rect">
                <a:avLst/>
              </a:prstGeom>
              <a:noFill/>
            </p:spPr>
            <p:txBody>
              <a:bodyPr wrap="square" rtlCol="0">
                <a:spAutoFit/>
              </a:bodyPr>
              <a:lstStyle/>
              <a:p>
                <a:pPr algn="ctr"/>
                <a:r>
                  <a:rPr lang="en-US" sz="1600" b="1">
                    <a:solidFill>
                      <a:schemeClr val="bg1"/>
                    </a:solidFill>
                    <a:latin typeface="Arial" panose="020B0604020202020204" pitchFamily="34" charset="0"/>
                    <a:cs typeface="Arial" panose="020B0604020202020204" pitchFamily="34" charset="0"/>
                  </a:rPr>
                  <a:t>Respondents by </a:t>
                </a:r>
              </a:p>
              <a:p>
                <a:pPr algn="ctr"/>
                <a:r>
                  <a:rPr lang="en-US" sz="1600" b="1">
                    <a:solidFill>
                      <a:schemeClr val="bg1"/>
                    </a:solidFill>
                    <a:latin typeface="Arial" panose="020B0604020202020204" pitchFamily="34" charset="0"/>
                    <a:cs typeface="Arial" panose="020B0604020202020204" pitchFamily="34" charset="0"/>
                  </a:rPr>
                  <a:t>Region</a:t>
                </a:r>
              </a:p>
            </p:txBody>
          </p:sp>
        </p:grpSp>
      </p:grpSp>
      <p:sp>
        <p:nvSpPr>
          <p:cNvPr id="2" name="TextBox 1">
            <a:extLst>
              <a:ext uri="{FF2B5EF4-FFF2-40B4-BE49-F238E27FC236}">
                <a16:creationId xmlns:a16="http://schemas.microsoft.com/office/drawing/2014/main" id="{D816DC28-0E3F-4FC6-94BE-A7F028EC464E}"/>
              </a:ext>
            </a:extLst>
          </p:cNvPr>
          <p:cNvSpPr txBox="1"/>
          <p:nvPr/>
        </p:nvSpPr>
        <p:spPr>
          <a:xfrm>
            <a:off x="1638299" y="6331030"/>
            <a:ext cx="8756886" cy="584775"/>
          </a:xfrm>
          <a:prstGeom prst="rect">
            <a:avLst/>
          </a:prstGeom>
          <a:noFill/>
        </p:spPr>
        <p:txBody>
          <a:bodyPr wrap="square" rtlCol="0">
            <a:spAutoFit/>
          </a:bodyPr>
          <a:lstStyle/>
          <a:p>
            <a:r>
              <a:rPr lang="en-US" sz="1600" i="1">
                <a:solidFill>
                  <a:schemeClr val="bg1"/>
                </a:solidFill>
              </a:rPr>
              <a:t>* 3 late submissions were received that have not been included in the analysis, resulting in a total of 146 responses</a:t>
            </a:r>
          </a:p>
        </p:txBody>
      </p:sp>
    </p:spTree>
    <p:extLst>
      <p:ext uri="{BB962C8B-B14F-4D97-AF65-F5344CB8AC3E}">
        <p14:creationId xmlns:p14="http://schemas.microsoft.com/office/powerpoint/2010/main" val="2587797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EA6A5F-3F0D-4385-AB40-4C206F736A00}"/>
              </a:ext>
            </a:extLst>
          </p:cNvPr>
          <p:cNvSpPr>
            <a:spLocks noGrp="1"/>
          </p:cNvSpPr>
          <p:nvPr>
            <p:ph type="title"/>
          </p:nvPr>
        </p:nvSpPr>
        <p:spPr>
          <a:xfrm>
            <a:off x="452387" y="569917"/>
            <a:ext cx="11739613" cy="538500"/>
          </a:xfrm>
        </p:spPr>
        <p:txBody>
          <a:bodyPr/>
          <a:lstStyle/>
          <a:p>
            <a:r>
              <a:rPr lang="en-US"/>
              <a:t>What We Heard</a:t>
            </a:r>
          </a:p>
        </p:txBody>
      </p:sp>
      <p:sp>
        <p:nvSpPr>
          <p:cNvPr id="6" name="Slide Number Placeholder 3">
            <a:extLst>
              <a:ext uri="{FF2B5EF4-FFF2-40B4-BE49-F238E27FC236}">
                <a16:creationId xmlns:a16="http://schemas.microsoft.com/office/drawing/2014/main" id="{0E5D0C60-BC74-4DD2-BDC1-B188A05518EE}"/>
              </a:ext>
            </a:extLst>
          </p:cNvPr>
          <p:cNvSpPr>
            <a:spLocks noGrp="1"/>
          </p:cNvSpPr>
          <p:nvPr>
            <p:ph type="sldNum" sz="quarter" idx="12"/>
          </p:nvPr>
        </p:nvSpPr>
        <p:spPr/>
        <p:txBody>
          <a:bodyPr/>
          <a:lstStyle/>
          <a:p>
            <a:r>
              <a:rPr lang="en-US"/>
              <a:t>Page </a:t>
            </a:r>
            <a:fld id="{95158037-59F0-9C4B-B231-1C776117AADA}" type="slidenum">
              <a:rPr lang="en-US" smtClean="0"/>
              <a:pPr/>
              <a:t>3</a:t>
            </a:fld>
            <a:endParaRPr lang="en-US"/>
          </a:p>
        </p:txBody>
      </p:sp>
      <p:sp>
        <p:nvSpPr>
          <p:cNvPr id="16" name="Title 1">
            <a:extLst>
              <a:ext uri="{FF2B5EF4-FFF2-40B4-BE49-F238E27FC236}">
                <a16:creationId xmlns:a16="http://schemas.microsoft.com/office/drawing/2014/main" id="{5C5F0019-3C96-6025-0DA6-2B5F9BDE8070}"/>
              </a:ext>
            </a:extLst>
          </p:cNvPr>
          <p:cNvSpPr txBox="1">
            <a:spLocks/>
          </p:cNvSpPr>
          <p:nvPr/>
        </p:nvSpPr>
        <p:spPr>
          <a:xfrm>
            <a:off x="609600" y="569917"/>
            <a:ext cx="10972800" cy="538500"/>
          </a:xfrm>
          <a:prstGeom prst="rect">
            <a:avLst/>
          </a:prstGeom>
        </p:spPr>
        <p:txBody>
          <a:bodyPr vert="horz" lIns="0" tIns="0" rIns="0" bIns="0" rtlCol="0" anchor="ctr">
            <a:normAutofit/>
          </a:bodyPr>
          <a:lstStyle>
            <a:lvl1pPr algn="l" defTabSz="457189" rtl="0" eaLnBrk="1" latinLnBrk="0" hangingPunct="1">
              <a:spcBef>
                <a:spcPct val="0"/>
              </a:spcBef>
              <a:buNone/>
              <a:defRPr sz="2800" b="1" kern="1200">
                <a:solidFill>
                  <a:schemeClr val="bg1"/>
                </a:solidFill>
                <a:latin typeface="Arial" panose="020B0604020202020204" pitchFamily="34" charset="0"/>
                <a:ea typeface="+mj-ea"/>
                <a:cs typeface="Arial" panose="020B0604020202020204" pitchFamily="34" charset="0"/>
              </a:defRPr>
            </a:lvl1pPr>
          </a:lstStyle>
          <a:p>
            <a:endParaRPr lang="en-US"/>
          </a:p>
        </p:txBody>
      </p:sp>
      <p:sp>
        <p:nvSpPr>
          <p:cNvPr id="17" name="Slide Number Placeholder 3">
            <a:extLst>
              <a:ext uri="{FF2B5EF4-FFF2-40B4-BE49-F238E27FC236}">
                <a16:creationId xmlns:a16="http://schemas.microsoft.com/office/drawing/2014/main" id="{3BF3876F-EECA-12BF-78FE-C3E0AFFDB5BE}"/>
              </a:ext>
            </a:extLst>
          </p:cNvPr>
          <p:cNvSpPr txBox="1">
            <a:spLocks/>
          </p:cNvSpPr>
          <p:nvPr/>
        </p:nvSpPr>
        <p:spPr>
          <a:xfrm>
            <a:off x="8808016" y="6511061"/>
            <a:ext cx="2774384" cy="304412"/>
          </a:xfrm>
          <a:prstGeom prst="rect">
            <a:avLst/>
          </a:prstGeom>
        </p:spPr>
        <p:txBody>
          <a:bodyPr vert="horz" lIns="0" tIns="0" rIns="0" bIns="0" rtlCol="0" anchor="ctr"/>
          <a:lstStyle>
            <a:defPPr>
              <a:defRPr lang="en-US"/>
            </a:defPPr>
            <a:lvl1pPr marL="0" marR="0" indent="0" algn="r" defTabSz="457189" rtl="0" eaLnBrk="1" fontAlgn="auto" latinLnBrk="0" hangingPunct="1">
              <a:lnSpc>
                <a:spcPct val="100000"/>
              </a:lnSpc>
              <a:spcBef>
                <a:spcPts val="0"/>
              </a:spcBef>
              <a:spcAft>
                <a:spcPts val="0"/>
              </a:spcAft>
              <a:buClrTx/>
              <a:buSzTx/>
              <a:buFontTx/>
              <a:buNone/>
              <a:tabLst/>
              <a:defRPr sz="900" kern="1200">
                <a:solidFill>
                  <a:srgbClr val="808080"/>
                </a:solidFill>
                <a:latin typeface="Arial Narrow"/>
                <a:ea typeface="+mn-ea"/>
                <a:cs typeface="Arial Narrow"/>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defRPr/>
            </a:pPr>
            <a:r>
              <a:rPr lang="en-US" sz="1000" b="1">
                <a:solidFill>
                  <a:prstClr val="white"/>
                </a:solidFill>
                <a:latin typeface="Arial" panose="020B0604020202020204" pitchFamily="34" charset="0"/>
                <a:cs typeface="MS PGothic" charset="0"/>
              </a:rPr>
              <a:t>Page </a:t>
            </a:r>
            <a:fld id="{95158037-59F0-9C4B-B231-1C776117AADA}" type="slidenum">
              <a:rPr lang="en-US" sz="1000" b="1" smtClean="0">
                <a:solidFill>
                  <a:prstClr val="white"/>
                </a:solidFill>
                <a:latin typeface="Arial" panose="020B0604020202020204" pitchFamily="34" charset="0"/>
                <a:cs typeface="Arial" panose="020B0604020202020204" pitchFamily="34" charset="0"/>
              </a:rPr>
              <a:pPr defTabSz="914400">
                <a:defRPr/>
              </a:pPr>
              <a:t>3</a:t>
            </a:fld>
            <a:endParaRPr lang="en-US" sz="1000" b="1">
              <a:solidFill>
                <a:prstClr val="white"/>
              </a:solidFill>
              <a:latin typeface="Arial" panose="020B0604020202020204" pitchFamily="34" charset="0"/>
              <a:cs typeface="MS PGothic" charset="0"/>
            </a:endParaRPr>
          </a:p>
        </p:txBody>
      </p:sp>
      <p:grpSp>
        <p:nvGrpSpPr>
          <p:cNvPr id="48" name="Group 47">
            <a:extLst>
              <a:ext uri="{FF2B5EF4-FFF2-40B4-BE49-F238E27FC236}">
                <a16:creationId xmlns:a16="http://schemas.microsoft.com/office/drawing/2014/main" id="{117637CF-1169-3791-6322-AFF852C451AF}"/>
              </a:ext>
            </a:extLst>
          </p:cNvPr>
          <p:cNvGrpSpPr/>
          <p:nvPr/>
        </p:nvGrpSpPr>
        <p:grpSpPr>
          <a:xfrm>
            <a:off x="1467421" y="1300431"/>
            <a:ext cx="10218818" cy="3643499"/>
            <a:chOff x="859110" y="-134418"/>
            <a:chExt cx="10462789" cy="12810658"/>
          </a:xfrm>
        </p:grpSpPr>
        <p:sp>
          <p:nvSpPr>
            <p:cNvPr id="31" name="Rectangle: Rounded Corners 30">
              <a:extLst>
                <a:ext uri="{FF2B5EF4-FFF2-40B4-BE49-F238E27FC236}">
                  <a16:creationId xmlns:a16="http://schemas.microsoft.com/office/drawing/2014/main" id="{1057B232-816A-3B28-A6BD-972253B0A2D6}"/>
                </a:ext>
              </a:extLst>
            </p:cNvPr>
            <p:cNvSpPr/>
            <p:nvPr/>
          </p:nvSpPr>
          <p:spPr>
            <a:xfrm>
              <a:off x="3506276" y="3605174"/>
              <a:ext cx="2550320" cy="9071066"/>
            </a:xfrm>
            <a:prstGeom prst="roundRect">
              <a:avLst/>
            </a:prstGeom>
            <a:solidFill>
              <a:srgbClr val="00AA55"/>
            </a:solidFill>
            <a:ln w="3175" cap="flat" cmpd="sng" algn="ctr">
              <a:solidFill>
                <a:schemeClr val="bg1"/>
              </a:solidFill>
              <a:prstDash val="soli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Broad global baseline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3" name="Rectangle: Rounded Corners 32">
              <a:extLst>
                <a:ext uri="{FF2B5EF4-FFF2-40B4-BE49-F238E27FC236}">
                  <a16:creationId xmlns:a16="http://schemas.microsoft.com/office/drawing/2014/main" id="{0173DB7A-6930-BFB4-76F1-73E6038B6633}"/>
                </a:ext>
              </a:extLst>
            </p:cNvPr>
            <p:cNvSpPr/>
            <p:nvPr/>
          </p:nvSpPr>
          <p:spPr>
            <a:xfrm>
              <a:off x="8771579" y="3605173"/>
              <a:ext cx="2550320" cy="9071066"/>
            </a:xfrm>
            <a:prstGeom prst="roundRect">
              <a:avLst/>
            </a:prstGeom>
            <a:solidFill>
              <a:srgbClr val="00AA55"/>
            </a:solidFill>
            <a:ln w="3175" cap="flat" cmpd="sng" algn="ctr">
              <a:solidFill>
                <a:schemeClr val="bg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Covering entire engagement</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4" name="Rectangle: Rounded Corners 33">
              <a:extLst>
                <a:ext uri="{FF2B5EF4-FFF2-40B4-BE49-F238E27FC236}">
                  <a16:creationId xmlns:a16="http://schemas.microsoft.com/office/drawing/2014/main" id="{F6B81648-E9C8-4462-80E5-0B54003CAB91}"/>
                </a:ext>
              </a:extLst>
            </p:cNvPr>
            <p:cNvSpPr/>
            <p:nvPr/>
          </p:nvSpPr>
          <p:spPr>
            <a:xfrm>
              <a:off x="859110" y="3605174"/>
              <a:ext cx="2550320" cy="9071066"/>
            </a:xfrm>
            <a:prstGeom prst="roundRect">
              <a:avLst/>
            </a:prstGeom>
            <a:solidFill>
              <a:srgbClr val="00AA55"/>
            </a:solidFill>
            <a:ln w="3175" cap="flat" cmpd="sng" algn="ctr">
              <a:solidFill>
                <a:schemeClr val="bg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Rapid speed of development</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3" name="Rectangle: Rounded Corners 42">
              <a:extLst>
                <a:ext uri="{FF2B5EF4-FFF2-40B4-BE49-F238E27FC236}">
                  <a16:creationId xmlns:a16="http://schemas.microsoft.com/office/drawing/2014/main" id="{35F53930-81EE-94F9-A190-54FBF131EFDD}"/>
                </a:ext>
              </a:extLst>
            </p:cNvPr>
            <p:cNvSpPr/>
            <p:nvPr/>
          </p:nvSpPr>
          <p:spPr>
            <a:xfrm>
              <a:off x="6138927" y="3605174"/>
              <a:ext cx="2550321" cy="9071066"/>
            </a:xfrm>
            <a:prstGeom prst="roundRect">
              <a:avLst/>
            </a:prstGeom>
            <a:solidFill>
              <a:srgbClr val="00AA55"/>
            </a:solidFill>
            <a:ln w="3175" cap="flat" cmpd="sng" algn="ctr">
              <a:solidFill>
                <a:schemeClr val="bg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Underpinned by ethics and quality management</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kern="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5" name="Rectangle: Rounded Corners 14">
              <a:extLst>
                <a:ext uri="{FF2B5EF4-FFF2-40B4-BE49-F238E27FC236}">
                  <a16:creationId xmlns:a16="http://schemas.microsoft.com/office/drawing/2014/main" id="{E5977841-AFAF-8668-465B-4500222399AF}"/>
                </a:ext>
              </a:extLst>
            </p:cNvPr>
            <p:cNvSpPr/>
            <p:nvPr/>
          </p:nvSpPr>
          <p:spPr>
            <a:xfrm>
              <a:off x="3409430" y="-134418"/>
              <a:ext cx="4362242" cy="2680795"/>
            </a:xfrm>
            <a:prstGeom prst="roundRect">
              <a:avLst/>
            </a:prstGeom>
            <a:solidFill>
              <a:srgbClr val="FFFFFF"/>
            </a:solidFill>
            <a:ln w="57150" cap="flat" cmpd="sng" algn="ctr">
              <a:no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kern="0">
                  <a:solidFill>
                    <a:prstClr val="black">
                      <a:lumMod val="75000"/>
                      <a:lumOff val="25000"/>
                    </a:prstClr>
                  </a:solidFill>
                  <a:latin typeface="Arial"/>
                  <a:cs typeface="Arial"/>
                </a:rPr>
                <a:t>Strong support for ED-5000</a:t>
              </a:r>
              <a:endParaRPr kumimoji="0" lang="en-US" sz="2200" b="1" i="0" u="none" strike="noStrike" kern="0" cap="none" spc="0" normalizeH="0" baseline="0" noProof="0">
                <a:ln>
                  <a:noFill/>
                </a:ln>
                <a:solidFill>
                  <a:prstClr val="black">
                    <a:lumMod val="75000"/>
                    <a:lumOff val="25000"/>
                  </a:prstClr>
                </a:solidFill>
                <a:effectLst/>
                <a:uLnTx/>
                <a:uFillTx/>
                <a:latin typeface="Arial"/>
                <a:ea typeface="+mn-ea"/>
                <a:cs typeface="Arial"/>
              </a:endParaRPr>
            </a:p>
          </p:txBody>
        </p:sp>
      </p:grpSp>
      <p:pic>
        <p:nvPicPr>
          <p:cNvPr id="75" name="Graphic 74" descr="Checkmark with solid fill">
            <a:extLst>
              <a:ext uri="{FF2B5EF4-FFF2-40B4-BE49-F238E27FC236}">
                <a16:creationId xmlns:a16="http://schemas.microsoft.com/office/drawing/2014/main" id="{392230A0-CF3F-9860-49AA-EE240766861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4076" y="3306106"/>
            <a:ext cx="914400" cy="914400"/>
          </a:xfrm>
          <a:prstGeom prst="rect">
            <a:avLst/>
          </a:prstGeom>
        </p:spPr>
      </p:pic>
      <p:pic>
        <p:nvPicPr>
          <p:cNvPr id="27" name="Graphic 26" descr="Clipboard Checked with solid fill">
            <a:extLst>
              <a:ext uri="{FF2B5EF4-FFF2-40B4-BE49-F238E27FC236}">
                <a16:creationId xmlns:a16="http://schemas.microsoft.com/office/drawing/2014/main" id="{B3F0FC0E-0E2A-503D-E846-42979235727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06217" y="3228710"/>
            <a:ext cx="1069192" cy="1069192"/>
          </a:xfrm>
          <a:prstGeom prst="rect">
            <a:avLst/>
          </a:prstGeom>
        </p:spPr>
      </p:pic>
      <p:pic>
        <p:nvPicPr>
          <p:cNvPr id="29" name="Graphic 28" descr="Rating 3 Star with solid fill">
            <a:extLst>
              <a:ext uri="{FF2B5EF4-FFF2-40B4-BE49-F238E27FC236}">
                <a16:creationId xmlns:a16="http://schemas.microsoft.com/office/drawing/2014/main" id="{62636FEE-D23C-43BA-2CA1-C70DC3B5688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67061" y="3332034"/>
            <a:ext cx="1069192" cy="1069192"/>
          </a:xfrm>
          <a:prstGeom prst="rect">
            <a:avLst/>
          </a:prstGeom>
        </p:spPr>
      </p:pic>
      <p:pic>
        <p:nvPicPr>
          <p:cNvPr id="35" name="Graphic 34" descr="Earth globe: Africa and Europe with solid fill">
            <a:extLst>
              <a:ext uri="{FF2B5EF4-FFF2-40B4-BE49-F238E27FC236}">
                <a16:creationId xmlns:a16="http://schemas.microsoft.com/office/drawing/2014/main" id="{6E1EDFC6-CD14-5FC2-AC89-51C6E278A32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763690" y="3293077"/>
            <a:ext cx="1069192" cy="1069192"/>
          </a:xfrm>
          <a:prstGeom prst="rect">
            <a:avLst/>
          </a:prstGeom>
        </p:spPr>
      </p:pic>
      <p:pic>
        <p:nvPicPr>
          <p:cNvPr id="39" name="Graphic 38" descr="Stopwatch with solid fill">
            <a:extLst>
              <a:ext uri="{FF2B5EF4-FFF2-40B4-BE49-F238E27FC236}">
                <a16:creationId xmlns:a16="http://schemas.microsoft.com/office/drawing/2014/main" id="{4396028B-2A0B-82CE-8935-DE6BA5585CA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178251" y="3291668"/>
            <a:ext cx="1069192" cy="1069192"/>
          </a:xfrm>
          <a:prstGeom prst="rect">
            <a:avLst/>
          </a:prstGeom>
        </p:spPr>
      </p:pic>
    </p:spTree>
    <p:extLst>
      <p:ext uri="{BB962C8B-B14F-4D97-AF65-F5344CB8AC3E}">
        <p14:creationId xmlns:p14="http://schemas.microsoft.com/office/powerpoint/2010/main" val="3782869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a:extLst>
              <a:ext uri="{FF2B5EF4-FFF2-40B4-BE49-F238E27FC236}">
                <a16:creationId xmlns:a16="http://schemas.microsoft.com/office/drawing/2014/main" id="{BB0840D2-EAA5-68E5-37AF-0DE4295E974F}"/>
              </a:ext>
            </a:extLst>
          </p:cNvPr>
          <p:cNvSpPr txBox="1"/>
          <p:nvPr/>
        </p:nvSpPr>
        <p:spPr>
          <a:xfrm>
            <a:off x="267629" y="1532142"/>
            <a:ext cx="6877862" cy="4293996"/>
          </a:xfrm>
          <a:prstGeom prst="rect">
            <a:avLst/>
          </a:prstGeom>
          <a:noFill/>
        </p:spPr>
        <p:txBody>
          <a:bodyPr wrap="square" rtlCol="0">
            <a:spAutoFit/>
          </a:bodyPr>
          <a:lstStyle/>
          <a:p>
            <a:pPr>
              <a:lnSpc>
                <a:spcPct val="250000"/>
              </a:lnSpc>
            </a:pPr>
            <a:r>
              <a:rPr lang="en-GB" sz="1600" b="1" dirty="0">
                <a:solidFill>
                  <a:schemeClr val="bg1">
                    <a:lumMod val="65000"/>
                  </a:schemeClr>
                </a:solidFill>
                <a:latin typeface="Arial" panose="020B0604020202020204" pitchFamily="34" charset="0"/>
                <a:cs typeface="Arial" panose="020B0604020202020204" pitchFamily="34" charset="0"/>
              </a:rPr>
              <a:t>Scope and Applicability of Proposed ISSA 5000</a:t>
            </a:r>
          </a:p>
          <a:p>
            <a:pPr>
              <a:lnSpc>
                <a:spcPct val="250000"/>
              </a:lnSpc>
            </a:pPr>
            <a:r>
              <a:rPr lang="en-GB" sz="1600" b="1" dirty="0">
                <a:solidFill>
                  <a:schemeClr val="bg1"/>
                </a:solidFill>
                <a:latin typeface="Arial" panose="020B0604020202020204" pitchFamily="34" charset="0"/>
                <a:cs typeface="Arial" panose="020B0604020202020204" pitchFamily="34" charset="0"/>
              </a:rPr>
              <a:t>Sustainability Matters, Sustainability Information &amp; Disclosures</a:t>
            </a:r>
          </a:p>
          <a:p>
            <a:pPr>
              <a:lnSpc>
                <a:spcPct val="250000"/>
              </a:lnSpc>
            </a:pPr>
            <a:r>
              <a:rPr lang="en-GB" sz="1600" b="1" dirty="0">
                <a:solidFill>
                  <a:schemeClr val="bg1"/>
                </a:solidFill>
                <a:latin typeface="Arial" panose="020B0604020202020204" pitchFamily="34" charset="0"/>
                <a:cs typeface="Arial" panose="020B0604020202020204" pitchFamily="34" charset="0"/>
              </a:rPr>
              <a:t>Relevant Ethical Requirements &amp; Quality Management Standards</a:t>
            </a:r>
          </a:p>
          <a:p>
            <a:pPr>
              <a:lnSpc>
                <a:spcPct val="250000"/>
              </a:lnSpc>
            </a:pPr>
            <a:r>
              <a:rPr lang="en-GB" sz="1600" b="1" dirty="0">
                <a:solidFill>
                  <a:schemeClr val="bg1">
                    <a:lumMod val="65000"/>
                  </a:schemeClr>
                </a:solidFill>
                <a:latin typeface="Arial" panose="020B0604020202020204" pitchFamily="34" charset="0"/>
                <a:cs typeface="Arial" panose="020B0604020202020204" pitchFamily="34" charset="0"/>
              </a:rPr>
              <a:t>Materiality</a:t>
            </a:r>
          </a:p>
          <a:p>
            <a:pPr>
              <a:lnSpc>
                <a:spcPct val="250000"/>
              </a:lnSpc>
            </a:pPr>
            <a:r>
              <a:rPr lang="en-GB" sz="1600" b="1" dirty="0">
                <a:solidFill>
                  <a:schemeClr val="bg1"/>
                </a:solidFill>
                <a:latin typeface="Arial" panose="020B0604020202020204" pitchFamily="34" charset="0"/>
                <a:cs typeface="Arial" panose="020B0604020202020204" pitchFamily="34" charset="0"/>
              </a:rPr>
              <a:t>Engagement Team, Using the Work of Others &amp; Group Engagements</a:t>
            </a:r>
          </a:p>
          <a:p>
            <a:pPr>
              <a:lnSpc>
                <a:spcPct val="250000"/>
              </a:lnSpc>
            </a:pPr>
            <a:r>
              <a:rPr lang="en-GB" sz="1600" b="1" dirty="0">
                <a:solidFill>
                  <a:schemeClr val="bg1">
                    <a:lumMod val="65000"/>
                  </a:schemeClr>
                </a:solidFill>
                <a:latin typeface="Arial" panose="020B0604020202020204" pitchFamily="34" charset="0"/>
                <a:cs typeface="Arial" panose="020B0604020202020204" pitchFamily="34" charset="0"/>
              </a:rPr>
              <a:t>Limited Assurance &amp; Reasonable Assurance</a:t>
            </a:r>
          </a:p>
          <a:p>
            <a:pPr>
              <a:lnSpc>
                <a:spcPct val="250000"/>
              </a:lnSpc>
            </a:pPr>
            <a:r>
              <a:rPr lang="en-GB" sz="1600" b="1" dirty="0">
                <a:solidFill>
                  <a:schemeClr val="bg1"/>
                </a:solidFill>
                <a:latin typeface="Arial" panose="020B0604020202020204" pitchFamily="34" charset="0"/>
                <a:cs typeface="Arial" panose="020B0604020202020204" pitchFamily="34" charset="0"/>
              </a:rPr>
              <a:t>Other Matters</a:t>
            </a:r>
          </a:p>
        </p:txBody>
      </p:sp>
      <p:sp>
        <p:nvSpPr>
          <p:cNvPr id="4" name="Title 3">
            <a:extLst>
              <a:ext uri="{FF2B5EF4-FFF2-40B4-BE49-F238E27FC236}">
                <a16:creationId xmlns:a16="http://schemas.microsoft.com/office/drawing/2014/main" id="{EAEA6A5F-3F0D-4385-AB40-4C206F736A00}"/>
              </a:ext>
            </a:extLst>
          </p:cNvPr>
          <p:cNvSpPr>
            <a:spLocks noGrp="1"/>
          </p:cNvSpPr>
          <p:nvPr>
            <p:ph type="title"/>
          </p:nvPr>
        </p:nvSpPr>
        <p:spPr>
          <a:xfrm>
            <a:off x="452387" y="569917"/>
            <a:ext cx="11739613" cy="538500"/>
          </a:xfrm>
        </p:spPr>
        <p:txBody>
          <a:bodyPr/>
          <a:lstStyle/>
          <a:p>
            <a:r>
              <a:rPr lang="en-GB"/>
              <a:t>Overarching Themes from the Responses</a:t>
            </a:r>
            <a:endParaRPr lang="en-US"/>
          </a:p>
        </p:txBody>
      </p:sp>
      <p:sp>
        <p:nvSpPr>
          <p:cNvPr id="6" name="Slide Number Placeholder 3">
            <a:extLst>
              <a:ext uri="{FF2B5EF4-FFF2-40B4-BE49-F238E27FC236}">
                <a16:creationId xmlns:a16="http://schemas.microsoft.com/office/drawing/2014/main" id="{0E5D0C60-BC74-4DD2-BDC1-B188A05518EE}"/>
              </a:ext>
            </a:extLst>
          </p:cNvPr>
          <p:cNvSpPr>
            <a:spLocks noGrp="1"/>
          </p:cNvSpPr>
          <p:nvPr>
            <p:ph type="sldNum" sz="quarter" idx="12"/>
          </p:nvPr>
        </p:nvSpPr>
        <p:spPr/>
        <p:txBody>
          <a:bodyPr/>
          <a:lstStyle/>
          <a:p>
            <a:r>
              <a:rPr lang="en-US"/>
              <a:t>Page </a:t>
            </a:r>
            <a:fld id="{95158037-59F0-9C4B-B231-1C776117AADA}" type="slidenum">
              <a:rPr lang="en-US" smtClean="0"/>
              <a:pPr/>
              <a:t>4</a:t>
            </a:fld>
            <a:endParaRPr lang="en-US"/>
          </a:p>
        </p:txBody>
      </p:sp>
      <p:sp>
        <p:nvSpPr>
          <p:cNvPr id="16" name="Title 1">
            <a:extLst>
              <a:ext uri="{FF2B5EF4-FFF2-40B4-BE49-F238E27FC236}">
                <a16:creationId xmlns:a16="http://schemas.microsoft.com/office/drawing/2014/main" id="{5C5F0019-3C96-6025-0DA6-2B5F9BDE8070}"/>
              </a:ext>
            </a:extLst>
          </p:cNvPr>
          <p:cNvSpPr txBox="1">
            <a:spLocks/>
          </p:cNvSpPr>
          <p:nvPr/>
        </p:nvSpPr>
        <p:spPr>
          <a:xfrm>
            <a:off x="609600" y="569917"/>
            <a:ext cx="10972800" cy="538500"/>
          </a:xfrm>
          <a:prstGeom prst="rect">
            <a:avLst/>
          </a:prstGeom>
        </p:spPr>
        <p:txBody>
          <a:bodyPr vert="horz" lIns="0" tIns="0" rIns="0" bIns="0" rtlCol="0" anchor="ctr">
            <a:normAutofit/>
          </a:bodyPr>
          <a:lstStyle>
            <a:lvl1pPr algn="l" defTabSz="457189" rtl="0" eaLnBrk="1" latinLnBrk="0" hangingPunct="1">
              <a:spcBef>
                <a:spcPct val="0"/>
              </a:spcBef>
              <a:buNone/>
              <a:defRPr sz="2800" b="1" kern="1200">
                <a:solidFill>
                  <a:schemeClr val="bg1"/>
                </a:solidFill>
                <a:latin typeface="Arial" panose="020B0604020202020204" pitchFamily="34" charset="0"/>
                <a:ea typeface="+mj-ea"/>
                <a:cs typeface="Arial" panose="020B0604020202020204" pitchFamily="34" charset="0"/>
              </a:defRPr>
            </a:lvl1pPr>
          </a:lstStyle>
          <a:p>
            <a:endParaRPr lang="en-US"/>
          </a:p>
        </p:txBody>
      </p:sp>
      <p:sp>
        <p:nvSpPr>
          <p:cNvPr id="17" name="Slide Number Placeholder 3">
            <a:extLst>
              <a:ext uri="{FF2B5EF4-FFF2-40B4-BE49-F238E27FC236}">
                <a16:creationId xmlns:a16="http://schemas.microsoft.com/office/drawing/2014/main" id="{3BF3876F-EECA-12BF-78FE-C3E0AFFDB5BE}"/>
              </a:ext>
            </a:extLst>
          </p:cNvPr>
          <p:cNvSpPr txBox="1">
            <a:spLocks/>
          </p:cNvSpPr>
          <p:nvPr/>
        </p:nvSpPr>
        <p:spPr>
          <a:xfrm>
            <a:off x="8808016" y="6511061"/>
            <a:ext cx="2774384" cy="304412"/>
          </a:xfrm>
          <a:prstGeom prst="rect">
            <a:avLst/>
          </a:prstGeom>
        </p:spPr>
        <p:txBody>
          <a:bodyPr vert="horz" lIns="0" tIns="0" rIns="0" bIns="0" rtlCol="0" anchor="ctr"/>
          <a:lstStyle>
            <a:defPPr>
              <a:defRPr lang="en-US"/>
            </a:defPPr>
            <a:lvl1pPr marL="0" marR="0" indent="0" algn="r" defTabSz="457189" rtl="0" eaLnBrk="1" fontAlgn="auto" latinLnBrk="0" hangingPunct="1">
              <a:lnSpc>
                <a:spcPct val="100000"/>
              </a:lnSpc>
              <a:spcBef>
                <a:spcPts val="0"/>
              </a:spcBef>
              <a:spcAft>
                <a:spcPts val="0"/>
              </a:spcAft>
              <a:buClrTx/>
              <a:buSzTx/>
              <a:buFontTx/>
              <a:buNone/>
              <a:tabLst/>
              <a:defRPr sz="900" kern="1200">
                <a:solidFill>
                  <a:srgbClr val="808080"/>
                </a:solidFill>
                <a:latin typeface="Arial Narrow"/>
                <a:ea typeface="+mn-ea"/>
                <a:cs typeface="Arial Narrow"/>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defRPr/>
            </a:pPr>
            <a:r>
              <a:rPr lang="en-US" sz="1000" b="1">
                <a:solidFill>
                  <a:prstClr val="white"/>
                </a:solidFill>
                <a:latin typeface="Arial" panose="020B0604020202020204" pitchFamily="34" charset="0"/>
                <a:cs typeface="MS PGothic" charset="0"/>
              </a:rPr>
              <a:t>Page </a:t>
            </a:r>
            <a:fld id="{95158037-59F0-9C4B-B231-1C776117AADA}" type="slidenum">
              <a:rPr lang="en-US" sz="1000" b="1" smtClean="0">
                <a:solidFill>
                  <a:prstClr val="white"/>
                </a:solidFill>
                <a:latin typeface="Arial" panose="020B0604020202020204" pitchFamily="34" charset="0"/>
                <a:cs typeface="Arial" panose="020B0604020202020204" pitchFamily="34" charset="0"/>
              </a:rPr>
              <a:pPr defTabSz="914400">
                <a:defRPr/>
              </a:pPr>
              <a:t>4</a:t>
            </a:fld>
            <a:endParaRPr lang="en-US" sz="1000" b="1">
              <a:solidFill>
                <a:prstClr val="white"/>
              </a:solidFill>
              <a:latin typeface="Arial" panose="020B0604020202020204" pitchFamily="34" charset="0"/>
              <a:cs typeface="MS PGothic" charset="0"/>
            </a:endParaRPr>
          </a:p>
        </p:txBody>
      </p:sp>
      <p:sp>
        <p:nvSpPr>
          <p:cNvPr id="27" name="Rectangle: Rounded Corners 26">
            <a:extLst>
              <a:ext uri="{FF2B5EF4-FFF2-40B4-BE49-F238E27FC236}">
                <a16:creationId xmlns:a16="http://schemas.microsoft.com/office/drawing/2014/main" id="{F1BB08FE-470F-723A-7876-13F46BC00341}"/>
              </a:ext>
            </a:extLst>
          </p:cNvPr>
          <p:cNvSpPr/>
          <p:nvPr/>
        </p:nvSpPr>
        <p:spPr>
          <a:xfrm>
            <a:off x="97974" y="1371602"/>
            <a:ext cx="7482060" cy="4680857"/>
          </a:xfrm>
          <a:prstGeom prst="roundRect">
            <a:avLst/>
          </a:prstGeom>
          <a:noFill/>
          <a:ln w="57150" cap="flat" cmpd="sng" algn="ctr">
            <a:solidFill>
              <a:srgbClr val="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8" name="Rectangle: Rounded Corners 27">
            <a:extLst>
              <a:ext uri="{FF2B5EF4-FFF2-40B4-BE49-F238E27FC236}">
                <a16:creationId xmlns:a16="http://schemas.microsoft.com/office/drawing/2014/main" id="{4C612230-BAD0-D62B-9629-5F06D9A53F75}"/>
              </a:ext>
            </a:extLst>
          </p:cNvPr>
          <p:cNvSpPr/>
          <p:nvPr/>
        </p:nvSpPr>
        <p:spPr>
          <a:xfrm>
            <a:off x="863600" y="1192739"/>
            <a:ext cx="6237421" cy="421325"/>
          </a:xfrm>
          <a:prstGeom prst="roundRect">
            <a:avLst/>
          </a:prstGeom>
          <a:solidFill>
            <a:srgbClr val="FFFFFF"/>
          </a:solidFill>
          <a:ln w="57150" cap="flat" cmpd="sng" algn="ctr">
            <a:no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kern="0">
                <a:solidFill>
                  <a:prstClr val="black">
                    <a:lumMod val="75000"/>
                    <a:lumOff val="25000"/>
                  </a:prstClr>
                </a:solidFill>
                <a:latin typeface="Arial"/>
                <a:cs typeface="Arial"/>
              </a:rPr>
              <a:t>March 2024 - Significant Comments </a:t>
            </a:r>
            <a:endParaRPr kumimoji="0" lang="en-US" sz="2200" b="1" i="0" u="none" strike="noStrike" kern="0" cap="none" spc="0" normalizeH="0" baseline="0" noProof="0">
              <a:ln>
                <a:noFill/>
              </a:ln>
              <a:solidFill>
                <a:prstClr val="black">
                  <a:lumMod val="75000"/>
                  <a:lumOff val="25000"/>
                </a:prstClr>
              </a:solidFill>
              <a:effectLst/>
              <a:uLnTx/>
              <a:uFillTx/>
              <a:latin typeface="Arial"/>
              <a:ea typeface="+mn-ea"/>
              <a:cs typeface="Arial"/>
            </a:endParaRPr>
          </a:p>
        </p:txBody>
      </p:sp>
      <p:sp>
        <p:nvSpPr>
          <p:cNvPr id="29" name="Rectangle: Rounded Corners 28">
            <a:extLst>
              <a:ext uri="{FF2B5EF4-FFF2-40B4-BE49-F238E27FC236}">
                <a16:creationId xmlns:a16="http://schemas.microsoft.com/office/drawing/2014/main" id="{37A215E4-5068-6A20-BA8B-4AFD3600BA41}"/>
              </a:ext>
            </a:extLst>
          </p:cNvPr>
          <p:cNvSpPr/>
          <p:nvPr/>
        </p:nvSpPr>
        <p:spPr>
          <a:xfrm>
            <a:off x="7705218" y="1371602"/>
            <a:ext cx="4385493" cy="4680857"/>
          </a:xfrm>
          <a:prstGeom prst="roundRect">
            <a:avLst/>
          </a:prstGeom>
          <a:noFill/>
          <a:ln w="57150" cap="flat" cmpd="sng" algn="ctr">
            <a:solidFill>
              <a:srgbClr val="FFFFFF"/>
            </a:solidFill>
            <a:prstDash val="dashDot"/>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 name="Rectangle: Rounded Corners 29">
            <a:extLst>
              <a:ext uri="{FF2B5EF4-FFF2-40B4-BE49-F238E27FC236}">
                <a16:creationId xmlns:a16="http://schemas.microsoft.com/office/drawing/2014/main" id="{F9DF18EE-1D4D-D0B1-DF43-3C2CA756B2F5}"/>
              </a:ext>
            </a:extLst>
          </p:cNvPr>
          <p:cNvSpPr/>
          <p:nvPr/>
        </p:nvSpPr>
        <p:spPr>
          <a:xfrm>
            <a:off x="8220475" y="1208724"/>
            <a:ext cx="3361925" cy="421325"/>
          </a:xfrm>
          <a:prstGeom prst="roundRect">
            <a:avLst/>
          </a:prstGeom>
          <a:solidFill>
            <a:srgbClr val="FFFFFF"/>
          </a:solidFill>
          <a:ln w="57150" cap="flat" cmpd="sng" algn="ctr">
            <a:no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kern="0">
                <a:solidFill>
                  <a:prstClr val="black">
                    <a:lumMod val="75000"/>
                    <a:lumOff val="25000"/>
                  </a:prstClr>
                </a:solidFill>
                <a:latin typeface="Arial"/>
                <a:cs typeface="Arial"/>
              </a:rPr>
              <a:t>June 2024 – Remainder</a:t>
            </a:r>
            <a:endParaRPr kumimoji="0" lang="en-US" sz="2200" b="1" i="0" u="none" strike="noStrike" kern="0" cap="none" spc="0" normalizeH="0" baseline="0" noProof="0">
              <a:ln>
                <a:noFill/>
              </a:ln>
              <a:solidFill>
                <a:prstClr val="black">
                  <a:lumMod val="75000"/>
                  <a:lumOff val="25000"/>
                </a:prstClr>
              </a:solidFill>
              <a:effectLst/>
              <a:uLnTx/>
              <a:uFillTx/>
              <a:latin typeface="Arial"/>
              <a:ea typeface="+mn-ea"/>
              <a:cs typeface="Arial"/>
            </a:endParaRPr>
          </a:p>
        </p:txBody>
      </p:sp>
      <p:pic>
        <p:nvPicPr>
          <p:cNvPr id="47" name="Graphic 46" descr="Magnifying glass with solid fill">
            <a:extLst>
              <a:ext uri="{FF2B5EF4-FFF2-40B4-BE49-F238E27FC236}">
                <a16:creationId xmlns:a16="http://schemas.microsoft.com/office/drawing/2014/main" id="{1B78EB34-D6C4-694C-7760-9A3739A032A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96157" y="1644696"/>
            <a:ext cx="546218" cy="546218"/>
          </a:xfrm>
          <a:prstGeom prst="rect">
            <a:avLst/>
          </a:prstGeom>
        </p:spPr>
      </p:pic>
      <p:pic>
        <p:nvPicPr>
          <p:cNvPr id="49" name="Graphic 48" descr="Ruler with solid fill">
            <a:extLst>
              <a:ext uri="{FF2B5EF4-FFF2-40B4-BE49-F238E27FC236}">
                <a16:creationId xmlns:a16="http://schemas.microsoft.com/office/drawing/2014/main" id="{0A20F9EB-800A-EB0D-E183-EB8792ECCFE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68891" y="3545260"/>
            <a:ext cx="438583" cy="528957"/>
          </a:xfrm>
          <a:prstGeom prst="rect">
            <a:avLst/>
          </a:prstGeom>
        </p:spPr>
      </p:pic>
      <p:pic>
        <p:nvPicPr>
          <p:cNvPr id="52" name="Graphic 51" descr="Scales of justice with solid fill">
            <a:extLst>
              <a:ext uri="{FF2B5EF4-FFF2-40B4-BE49-F238E27FC236}">
                <a16:creationId xmlns:a16="http://schemas.microsoft.com/office/drawing/2014/main" id="{B9A5C960-69B8-CFA1-ABAD-882DB00574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86240" y="2887871"/>
            <a:ext cx="546218" cy="546218"/>
          </a:xfrm>
          <a:prstGeom prst="rect">
            <a:avLst/>
          </a:prstGeom>
        </p:spPr>
      </p:pic>
      <p:pic>
        <p:nvPicPr>
          <p:cNvPr id="53" name="Graphic 52" descr="Seesaw with solid fill">
            <a:extLst>
              <a:ext uri="{FF2B5EF4-FFF2-40B4-BE49-F238E27FC236}">
                <a16:creationId xmlns:a16="http://schemas.microsoft.com/office/drawing/2014/main" id="{7571146C-68DD-C046-C1EA-76788E5AFDC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733837" y="4667087"/>
            <a:ext cx="546218" cy="658771"/>
          </a:xfrm>
          <a:prstGeom prst="rect">
            <a:avLst/>
          </a:prstGeom>
        </p:spPr>
      </p:pic>
      <p:pic>
        <p:nvPicPr>
          <p:cNvPr id="54" name="Graphic 53" descr="Open book with solid fill">
            <a:extLst>
              <a:ext uri="{FF2B5EF4-FFF2-40B4-BE49-F238E27FC236}">
                <a16:creationId xmlns:a16="http://schemas.microsoft.com/office/drawing/2014/main" id="{4E7B42CE-997B-DEF7-C6F4-9BE0540B58D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497045" y="2327234"/>
            <a:ext cx="464851" cy="560637"/>
          </a:xfrm>
          <a:prstGeom prst="rect">
            <a:avLst/>
          </a:prstGeom>
        </p:spPr>
      </p:pic>
      <p:pic>
        <p:nvPicPr>
          <p:cNvPr id="58" name="Graphic 57" descr="Social network with solid fill">
            <a:extLst>
              <a:ext uri="{FF2B5EF4-FFF2-40B4-BE49-F238E27FC236}">
                <a16:creationId xmlns:a16="http://schemas.microsoft.com/office/drawing/2014/main" id="{416E29FF-F3C1-D718-F2AF-BEFDEF97A60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936184" y="4089590"/>
            <a:ext cx="552885" cy="552885"/>
          </a:xfrm>
          <a:prstGeom prst="rect">
            <a:avLst/>
          </a:prstGeom>
        </p:spPr>
      </p:pic>
      <p:pic>
        <p:nvPicPr>
          <p:cNvPr id="78" name="Graphic 77" descr="Comment Add with solid fill">
            <a:extLst>
              <a:ext uri="{FF2B5EF4-FFF2-40B4-BE49-F238E27FC236}">
                <a16:creationId xmlns:a16="http://schemas.microsoft.com/office/drawing/2014/main" id="{DD378FCE-AFF5-A1C5-1595-BDA58ABF296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flipH="1">
            <a:off x="1588182" y="5373485"/>
            <a:ext cx="607797" cy="656241"/>
          </a:xfrm>
          <a:prstGeom prst="rect">
            <a:avLst/>
          </a:prstGeom>
        </p:spPr>
      </p:pic>
      <p:sp>
        <p:nvSpPr>
          <p:cNvPr id="79" name="TextBox 78">
            <a:extLst>
              <a:ext uri="{FF2B5EF4-FFF2-40B4-BE49-F238E27FC236}">
                <a16:creationId xmlns:a16="http://schemas.microsoft.com/office/drawing/2014/main" id="{93C6FF26-C141-8A31-D78D-DA51D01BE681}"/>
              </a:ext>
            </a:extLst>
          </p:cNvPr>
          <p:cNvSpPr txBox="1"/>
          <p:nvPr/>
        </p:nvSpPr>
        <p:spPr>
          <a:xfrm>
            <a:off x="7865263" y="2164982"/>
            <a:ext cx="4761096" cy="3077766"/>
          </a:xfrm>
          <a:prstGeom prst="rect">
            <a:avLst/>
          </a:prstGeom>
          <a:noFill/>
        </p:spPr>
        <p:txBody>
          <a:bodyPr wrap="square" rtlCol="0">
            <a:spAutoFit/>
          </a:bodyPr>
          <a:lstStyle/>
          <a:p>
            <a:pPr marL="347472" indent="-347472" rtl="0" eaLnBrk="1" fontAlgn="t" latinLnBrk="0" hangingPunct="1">
              <a:lnSpc>
                <a:spcPct val="150000"/>
              </a:lnSpc>
              <a:spcBef>
                <a:spcPts val="600"/>
              </a:spcBef>
              <a:spcAft>
                <a:spcPts val="600"/>
              </a:spcAft>
            </a:pPr>
            <a:r>
              <a:rPr lang="en-US" sz="1600" b="1" dirty="0">
                <a:solidFill>
                  <a:schemeClr val="bg1"/>
                </a:solidFill>
                <a:latin typeface="Arial" panose="020B0604020202020204" pitchFamily="34" charset="0"/>
                <a:cs typeface="Arial" panose="020B0604020202020204" pitchFamily="34" charset="0"/>
              </a:rPr>
              <a:t>Public Interest Responsiveness</a:t>
            </a:r>
            <a:endParaRPr lang="en-GB" sz="1600" b="1" dirty="0">
              <a:solidFill>
                <a:schemeClr val="bg1"/>
              </a:solidFill>
              <a:latin typeface="Arial" panose="020B0604020202020204" pitchFamily="34" charset="0"/>
              <a:cs typeface="Arial" panose="020B0604020202020204" pitchFamily="34" charset="0"/>
            </a:endParaRPr>
          </a:p>
          <a:p>
            <a:pPr marL="347472" indent="-347472" fontAlgn="t">
              <a:lnSpc>
                <a:spcPct val="150000"/>
              </a:lnSpc>
              <a:spcBef>
                <a:spcPts val="600"/>
              </a:spcBef>
              <a:spcAft>
                <a:spcPts val="600"/>
              </a:spcAft>
            </a:pPr>
            <a:r>
              <a:rPr lang="en-US" sz="1600" b="1" dirty="0">
                <a:solidFill>
                  <a:schemeClr val="bg1">
                    <a:lumMod val="65000"/>
                  </a:schemeClr>
                </a:solidFill>
                <a:latin typeface="Arial" panose="020B0604020202020204" pitchFamily="34" charset="0"/>
                <a:cs typeface="Arial" panose="020B0604020202020204" pitchFamily="34" charset="0"/>
              </a:rPr>
              <a:t>Preconditions</a:t>
            </a:r>
            <a:endParaRPr lang="en-GB" sz="1600" b="1" dirty="0">
              <a:solidFill>
                <a:schemeClr val="bg1">
                  <a:lumMod val="65000"/>
                </a:schemeClr>
              </a:solidFill>
              <a:latin typeface="Arial" panose="020B0604020202020204" pitchFamily="34" charset="0"/>
              <a:cs typeface="Arial" panose="020B0604020202020204" pitchFamily="34" charset="0"/>
            </a:endParaRPr>
          </a:p>
          <a:p>
            <a:pPr marL="347472" indent="-347472" fontAlgn="t">
              <a:lnSpc>
                <a:spcPct val="150000"/>
              </a:lnSpc>
              <a:spcBef>
                <a:spcPts val="600"/>
              </a:spcBef>
              <a:spcAft>
                <a:spcPts val="600"/>
              </a:spcAft>
            </a:pPr>
            <a:r>
              <a:rPr lang="en-US" sz="1600" b="1" dirty="0">
                <a:solidFill>
                  <a:schemeClr val="bg1">
                    <a:lumMod val="65000"/>
                  </a:schemeClr>
                </a:solidFill>
                <a:latin typeface="Arial" panose="020B0604020202020204" pitchFamily="34" charset="0"/>
                <a:cs typeface="Arial" panose="020B0604020202020204" pitchFamily="34" charset="0"/>
              </a:rPr>
              <a:t>Estimates &amp; Forward-Looking Information</a:t>
            </a:r>
            <a:endParaRPr lang="en-GB" sz="1600" b="1" dirty="0">
              <a:solidFill>
                <a:schemeClr val="bg1">
                  <a:lumMod val="65000"/>
                </a:schemeClr>
              </a:solidFill>
              <a:latin typeface="Arial" panose="020B0604020202020204" pitchFamily="34" charset="0"/>
              <a:cs typeface="Arial" panose="020B0604020202020204" pitchFamily="34" charset="0"/>
            </a:endParaRPr>
          </a:p>
          <a:p>
            <a:pPr marL="347472" indent="-347472" rtl="0" eaLnBrk="1" fontAlgn="t" latinLnBrk="0" hangingPunct="1">
              <a:lnSpc>
                <a:spcPct val="150000"/>
              </a:lnSpc>
              <a:spcBef>
                <a:spcPts val="600"/>
              </a:spcBef>
              <a:spcAft>
                <a:spcPts val="600"/>
              </a:spcAft>
            </a:pPr>
            <a:r>
              <a:rPr lang="en-US" sz="1600" b="1" dirty="0">
                <a:solidFill>
                  <a:schemeClr val="bg1"/>
                </a:solidFill>
                <a:latin typeface="Arial" panose="020B0604020202020204" pitchFamily="34" charset="0"/>
                <a:cs typeface="Arial" panose="020B0604020202020204" pitchFamily="34" charset="0"/>
              </a:rPr>
              <a:t>Fraud (including “Greenwashing”)</a:t>
            </a:r>
            <a:endParaRPr lang="en-GB" sz="1600" b="1" dirty="0">
              <a:solidFill>
                <a:schemeClr val="bg1"/>
              </a:solidFill>
              <a:latin typeface="Arial" panose="020B0604020202020204" pitchFamily="34" charset="0"/>
              <a:cs typeface="Arial" panose="020B0604020202020204" pitchFamily="34" charset="0"/>
            </a:endParaRPr>
          </a:p>
          <a:p>
            <a:pPr marL="347472" indent="-347472" rtl="0" eaLnBrk="1" fontAlgn="t" latinLnBrk="0" hangingPunct="1">
              <a:lnSpc>
                <a:spcPct val="150000"/>
              </a:lnSpc>
              <a:spcBef>
                <a:spcPts val="600"/>
              </a:spcBef>
              <a:spcAft>
                <a:spcPts val="600"/>
              </a:spcAft>
            </a:pPr>
            <a:r>
              <a:rPr lang="en-US" sz="1600" b="1" dirty="0">
                <a:solidFill>
                  <a:schemeClr val="bg1"/>
                </a:solidFill>
                <a:latin typeface="Arial" panose="020B0604020202020204" pitchFamily="34" charset="0"/>
                <a:cs typeface="Arial" panose="020B0604020202020204" pitchFamily="34" charset="0"/>
              </a:rPr>
              <a:t>Reporting and Communication</a:t>
            </a:r>
            <a:endParaRPr lang="en-GB" sz="1600" b="1" dirty="0">
              <a:solidFill>
                <a:schemeClr val="bg1"/>
              </a:solidFill>
              <a:latin typeface="Arial" panose="020B0604020202020204" pitchFamily="34" charset="0"/>
              <a:cs typeface="Arial" panose="020B0604020202020204" pitchFamily="34" charset="0"/>
            </a:endParaRPr>
          </a:p>
          <a:p>
            <a:pPr marL="347472" indent="-347472" rtl="0" eaLnBrk="1" fontAlgn="t" latinLnBrk="0" hangingPunct="1">
              <a:lnSpc>
                <a:spcPct val="150000"/>
              </a:lnSpc>
              <a:spcBef>
                <a:spcPts val="600"/>
              </a:spcBef>
              <a:spcAft>
                <a:spcPts val="600"/>
              </a:spcAft>
            </a:pPr>
            <a:r>
              <a:rPr lang="en-US" sz="1600" b="1" dirty="0">
                <a:solidFill>
                  <a:schemeClr val="bg1">
                    <a:lumMod val="65000"/>
                  </a:schemeClr>
                </a:solidFill>
                <a:latin typeface="Arial" panose="020B0604020202020204" pitchFamily="34" charset="0"/>
                <a:cs typeface="Arial" panose="020B0604020202020204" pitchFamily="34" charset="0"/>
              </a:rPr>
              <a:t>Other Matters</a:t>
            </a:r>
            <a:endParaRPr lang="en-GB" sz="1600" b="1" dirty="0">
              <a:solidFill>
                <a:schemeClr val="bg1">
                  <a:lumMod val="6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8079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a:xfrm>
            <a:off x="223024" y="582034"/>
            <a:ext cx="11820292" cy="538500"/>
          </a:xfrm>
        </p:spPr>
        <p:txBody>
          <a:bodyPr/>
          <a:lstStyle/>
          <a:p>
            <a:r>
              <a:rPr lang="en-GB" sz="2800"/>
              <a:t>Sustainability Matters</a:t>
            </a:r>
            <a:r>
              <a:rPr lang="en-GB"/>
              <a:t> and Sustainability</a:t>
            </a:r>
            <a:r>
              <a:rPr lang="en-GB" sz="2800"/>
              <a:t> Information</a:t>
            </a:r>
            <a:endParaRPr lang="en-GB"/>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p:txBody>
          <a:body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5</a:t>
            </a:fld>
            <a:endParaRPr lang="en-US">
              <a:latin typeface="Arial" panose="020B0604020202020204" pitchFamily="34" charset="0"/>
              <a:cs typeface="MS PGothic" charset="0"/>
            </a:endParaRPr>
          </a:p>
        </p:txBody>
      </p:sp>
      <p:sp>
        <p:nvSpPr>
          <p:cNvPr id="18" name="Rectangle: Rounded Corners 17">
            <a:extLst>
              <a:ext uri="{FF2B5EF4-FFF2-40B4-BE49-F238E27FC236}">
                <a16:creationId xmlns:a16="http://schemas.microsoft.com/office/drawing/2014/main" id="{5910547C-459D-93A1-60B9-06512F55AE23}"/>
              </a:ext>
            </a:extLst>
          </p:cNvPr>
          <p:cNvSpPr/>
          <p:nvPr/>
        </p:nvSpPr>
        <p:spPr>
          <a:xfrm>
            <a:off x="223024" y="1215473"/>
            <a:ext cx="11708781" cy="1365882"/>
          </a:xfrm>
          <a:prstGeom prst="roundRect">
            <a:avLst/>
          </a:prstGeom>
          <a:noFill/>
          <a:ln w="28575">
            <a:no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just"/>
            <a:endParaRPr lang="en-GB">
              <a:solidFill>
                <a:schemeClr val="bg1"/>
              </a:solidFill>
              <a:latin typeface="Arial" panose="020B0604020202020204" pitchFamily="34" charset="0"/>
              <a:cs typeface="Arial" panose="020B0604020202020204" pitchFamily="34" charset="0"/>
            </a:endParaRPr>
          </a:p>
        </p:txBody>
      </p:sp>
      <p:sp>
        <p:nvSpPr>
          <p:cNvPr id="19" name="Rectangle: Rounded Corners 18">
            <a:extLst>
              <a:ext uri="{FF2B5EF4-FFF2-40B4-BE49-F238E27FC236}">
                <a16:creationId xmlns:a16="http://schemas.microsoft.com/office/drawing/2014/main" id="{60223A04-1A29-15C0-C4EE-AD4C91DE364C}"/>
              </a:ext>
            </a:extLst>
          </p:cNvPr>
          <p:cNvSpPr/>
          <p:nvPr/>
        </p:nvSpPr>
        <p:spPr>
          <a:xfrm>
            <a:off x="260194" y="4222266"/>
            <a:ext cx="7220106" cy="1885829"/>
          </a:xfrm>
          <a:prstGeom prst="roundRect">
            <a:avLst/>
          </a:prstGeom>
          <a:solidFill>
            <a:srgbClr val="E65722"/>
          </a:solidFill>
          <a:ln w="9525">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50000"/>
              </a:lnSpc>
            </a:pPr>
            <a:r>
              <a:rPr lang="en-US" sz="1800" b="1">
                <a:solidFill>
                  <a:schemeClr val="bg1"/>
                </a:solidFill>
                <a:latin typeface="Arial" panose="020B0604020202020204" pitchFamily="34" charset="0"/>
                <a:cs typeface="Arial" panose="020B0604020202020204" pitchFamily="34" charset="0"/>
              </a:rPr>
              <a:t>Matters for IESBA-IAASB Liaison: </a:t>
            </a:r>
            <a:r>
              <a:rPr lang="en-US" b="1">
                <a:solidFill>
                  <a:schemeClr val="bg1"/>
                </a:solidFill>
                <a:latin typeface="Arial" panose="020B0604020202020204" pitchFamily="34" charset="0"/>
                <a:cs typeface="Arial" panose="020B0604020202020204" pitchFamily="34" charset="0"/>
              </a:rPr>
              <a:t> </a:t>
            </a:r>
          </a:p>
          <a:p>
            <a:pPr marL="285750" indent="-285750" algn="just">
              <a:spcAft>
                <a:spcPts val="1200"/>
              </a:spcAft>
              <a:buFont typeface="Arial" panose="020B0604020202020204" pitchFamily="34" charset="0"/>
              <a:buChar char="•"/>
            </a:pPr>
            <a:r>
              <a:rPr lang="en-GB" sz="1800">
                <a:latin typeface="Arial"/>
                <a:cs typeface="Arial"/>
              </a:rPr>
              <a:t>Alignment of the definitions of sustainability matters and s</a:t>
            </a:r>
            <a:r>
              <a:rPr lang="en-GB">
                <a:latin typeface="Arial"/>
                <a:cs typeface="Arial"/>
              </a:rPr>
              <a:t>ustainability information</a:t>
            </a:r>
          </a:p>
        </p:txBody>
      </p:sp>
      <p:sp>
        <p:nvSpPr>
          <p:cNvPr id="23" name="Rectangle: Rounded Corners 22">
            <a:extLst>
              <a:ext uri="{FF2B5EF4-FFF2-40B4-BE49-F238E27FC236}">
                <a16:creationId xmlns:a16="http://schemas.microsoft.com/office/drawing/2014/main" id="{6F817D73-EEAA-9E4A-FA10-13B9DD8E2603}"/>
              </a:ext>
            </a:extLst>
          </p:cNvPr>
          <p:cNvSpPr/>
          <p:nvPr/>
        </p:nvSpPr>
        <p:spPr>
          <a:xfrm>
            <a:off x="7645400" y="4232426"/>
            <a:ext cx="4397916" cy="1857495"/>
          </a:xfrm>
          <a:prstGeom prst="round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spcBef>
                <a:spcPts val="600"/>
              </a:spcBef>
            </a:pPr>
            <a:r>
              <a:rPr lang="en-GB" b="1">
                <a:latin typeface="Arial" panose="020B0604020202020204" pitchFamily="34" charset="0"/>
                <a:cs typeface="Arial" panose="020B0604020202020204" pitchFamily="34" charset="0"/>
              </a:rPr>
              <a:t>IAASB Agenda </a:t>
            </a:r>
            <a:r>
              <a:rPr lang="en-GB" sz="1800" b="1">
                <a:latin typeface="Arial" panose="020B0604020202020204" pitchFamily="34" charset="0"/>
                <a:cs typeface="Arial" panose="020B0604020202020204" pitchFamily="34" charset="0"/>
              </a:rPr>
              <a:t>Materials:</a:t>
            </a:r>
          </a:p>
          <a:p>
            <a:pPr marL="285750" indent="-285750">
              <a:spcBef>
                <a:spcPts val="600"/>
              </a:spcBef>
              <a:buFont typeface="Arial" panose="020B0604020202020204" pitchFamily="34" charset="0"/>
              <a:buChar char="•"/>
            </a:pPr>
            <a:r>
              <a:rPr lang="en-GB" sz="1800">
                <a:latin typeface="Arial" panose="020B0604020202020204" pitchFamily="34" charset="0"/>
                <a:cs typeface="Arial" panose="020B0604020202020204" pitchFamily="34" charset="0"/>
              </a:rPr>
              <a:t>Agenda Item 3-B Analysis</a:t>
            </a:r>
          </a:p>
          <a:p>
            <a:pPr marL="285750" indent="-285750">
              <a:spcBef>
                <a:spcPts val="600"/>
              </a:spcBef>
              <a:buFont typeface="Arial" panose="020B0604020202020204" pitchFamily="34" charset="0"/>
              <a:buChar char="•"/>
            </a:pPr>
            <a:r>
              <a:rPr lang="en-GB" sz="1800">
                <a:latin typeface="Arial" panose="020B0604020202020204" pitchFamily="34" charset="0"/>
                <a:cs typeface="Arial" panose="020B0604020202020204" pitchFamily="34" charset="0"/>
              </a:rPr>
              <a:t>Agenda Item 3-H </a:t>
            </a:r>
            <a:r>
              <a:rPr lang="de-DE" sz="1800">
                <a:latin typeface="Arial" panose="020B0604020202020204" pitchFamily="34" charset="0"/>
                <a:cs typeface="Arial" panose="020B0604020202020204" pitchFamily="34" charset="0"/>
              </a:rPr>
              <a:t>Amended ED-5000</a:t>
            </a:r>
            <a:endParaRPr lang="en-GB" sz="1600">
              <a:latin typeface="Arial" panose="020B0604020202020204" pitchFamily="34" charset="0"/>
              <a:cs typeface="Arial" panose="020B0604020202020204" pitchFamily="34" charset="0"/>
            </a:endParaRPr>
          </a:p>
        </p:txBody>
      </p:sp>
      <p:sp>
        <p:nvSpPr>
          <p:cNvPr id="3" name="Rectangle: Rounded Corners 2">
            <a:extLst>
              <a:ext uri="{FF2B5EF4-FFF2-40B4-BE49-F238E27FC236}">
                <a16:creationId xmlns:a16="http://schemas.microsoft.com/office/drawing/2014/main" id="{5D3D21D4-4DA3-A2DF-7CB5-DD06E6F6FB56}"/>
              </a:ext>
            </a:extLst>
          </p:cNvPr>
          <p:cNvSpPr/>
          <p:nvPr/>
        </p:nvSpPr>
        <p:spPr>
          <a:xfrm>
            <a:off x="223024" y="1272944"/>
            <a:ext cx="4397916" cy="2806700"/>
          </a:xfrm>
          <a:prstGeom prst="roundRect">
            <a:avLst/>
          </a:prstGeom>
          <a:solidFill>
            <a:srgbClr val="289DD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spcAft>
                <a:spcPts val="1200"/>
              </a:spcAft>
            </a:pPr>
            <a:r>
              <a:rPr lang="en-GB" b="1">
                <a:latin typeface="Arial" panose="020B0604020202020204" pitchFamily="34" charset="0"/>
                <a:cs typeface="Arial" panose="020B0604020202020204" pitchFamily="34" charset="0"/>
              </a:rPr>
              <a:t>Respondents’ Comments</a:t>
            </a:r>
          </a:p>
          <a:p>
            <a:pPr marL="342900" indent="-342900">
              <a:spcAft>
                <a:spcPts val="1200"/>
              </a:spcAft>
              <a:buFont typeface="Arial" panose="020B0604020202020204" pitchFamily="34" charset="0"/>
              <a:buChar char="•"/>
            </a:pPr>
            <a:r>
              <a:rPr lang="en-GB" sz="1600">
                <a:latin typeface="Arial" panose="020B0604020202020204" pitchFamily="34" charset="0"/>
                <a:cs typeface="Arial" panose="020B0604020202020204" pitchFamily="34" charset="0"/>
              </a:rPr>
              <a:t>Include governance in core definition of sustainability matters</a:t>
            </a:r>
          </a:p>
          <a:p>
            <a:pPr marL="342900" indent="-342900">
              <a:spcAft>
                <a:spcPts val="1200"/>
              </a:spcAft>
              <a:buFont typeface="Arial" panose="020B0604020202020204" pitchFamily="34" charset="0"/>
              <a:buChar char="•"/>
            </a:pPr>
            <a:r>
              <a:rPr lang="en-GB" sz="1600">
                <a:latin typeface="Arial" panose="020B0604020202020204" pitchFamily="34" charset="0"/>
                <a:cs typeface="Arial" panose="020B0604020202020204" pitchFamily="34" charset="0"/>
              </a:rPr>
              <a:t>Exclude cultural and economic</a:t>
            </a:r>
          </a:p>
          <a:p>
            <a:pPr marL="342900" indent="-342900">
              <a:spcAft>
                <a:spcPts val="1200"/>
              </a:spcAft>
              <a:buFont typeface="Arial" panose="020B0604020202020204" pitchFamily="34" charset="0"/>
              <a:buChar char="•"/>
            </a:pPr>
            <a:r>
              <a:rPr lang="en-GB" sz="1600">
                <a:latin typeface="Arial" panose="020B0604020202020204" pitchFamily="34" charset="0"/>
                <a:cs typeface="Arial" panose="020B0604020202020204" pitchFamily="34" charset="0"/>
              </a:rPr>
              <a:t>Confusion that “sustainability information” refers to both reported information as a whole and subject to assurance</a:t>
            </a:r>
            <a:endParaRPr lang="en-GB">
              <a:latin typeface="Arial" panose="020B0604020202020204" pitchFamily="34" charset="0"/>
              <a:cs typeface="Arial" panose="020B0604020202020204" pitchFamily="34" charset="0"/>
            </a:endParaRPr>
          </a:p>
        </p:txBody>
      </p:sp>
      <p:sp>
        <p:nvSpPr>
          <p:cNvPr id="5" name="Rectangle: Rounded Corners 4">
            <a:extLst>
              <a:ext uri="{FF2B5EF4-FFF2-40B4-BE49-F238E27FC236}">
                <a16:creationId xmlns:a16="http://schemas.microsoft.com/office/drawing/2014/main" id="{401A5F55-4FC3-6537-8FFB-5C4158E00F23}"/>
              </a:ext>
            </a:extLst>
          </p:cNvPr>
          <p:cNvSpPr/>
          <p:nvPr/>
        </p:nvSpPr>
        <p:spPr>
          <a:xfrm>
            <a:off x="4769621" y="1268050"/>
            <a:ext cx="7273695" cy="2806700"/>
          </a:xfrm>
          <a:prstGeom prst="round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spcBef>
                <a:spcPts val="1200"/>
              </a:spcBef>
            </a:pPr>
            <a:r>
              <a:rPr lang="en-GB" b="1">
                <a:latin typeface="Arial" panose="020B0604020202020204" pitchFamily="34" charset="0"/>
                <a:cs typeface="Arial" panose="020B0604020202020204" pitchFamily="34" charset="0"/>
              </a:rPr>
              <a:t>IAASB Considered at March Meeting</a:t>
            </a:r>
          </a:p>
          <a:p>
            <a:pPr marL="228600" indent="-228600" algn="just">
              <a:spcBef>
                <a:spcPts val="1200"/>
              </a:spcBef>
              <a:buFont typeface="Arial" panose="020B0604020202020204" pitchFamily="34" charset="0"/>
              <a:buChar char="•"/>
            </a:pPr>
            <a:r>
              <a:rPr lang="en-US" sz="1600">
                <a:latin typeface="Arial" panose="020B0604020202020204" pitchFamily="34" charset="0"/>
                <a:cs typeface="Arial" panose="020B0604020202020204" pitchFamily="34" charset="0"/>
              </a:rPr>
              <a:t>Targeted revisions to definition of sustainability matters </a:t>
            </a:r>
          </a:p>
          <a:p>
            <a:pPr marL="228600" indent="-228600" algn="just">
              <a:spcBef>
                <a:spcPts val="1200"/>
              </a:spcBef>
              <a:buFont typeface="Arial" panose="020B0604020202020204" pitchFamily="34" charset="0"/>
              <a:buChar char="•"/>
            </a:pPr>
            <a:r>
              <a:rPr lang="en-US" sz="1600">
                <a:latin typeface="Arial" panose="020B0604020202020204" pitchFamily="34" charset="0"/>
                <a:cs typeface="Arial" panose="020B0604020202020204" pitchFamily="34" charset="0"/>
              </a:rPr>
              <a:t>Slight revision to definition of sustainability information</a:t>
            </a:r>
          </a:p>
        </p:txBody>
      </p:sp>
    </p:spTree>
    <p:extLst>
      <p:ext uri="{BB962C8B-B14F-4D97-AF65-F5344CB8AC3E}">
        <p14:creationId xmlns:p14="http://schemas.microsoft.com/office/powerpoint/2010/main" val="4415077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a:xfrm>
            <a:off x="223024" y="582034"/>
            <a:ext cx="11820292" cy="538500"/>
          </a:xfrm>
        </p:spPr>
        <p:txBody>
          <a:bodyPr/>
          <a:lstStyle/>
          <a:p>
            <a:r>
              <a:rPr lang="en-GB" sz="2800"/>
              <a:t>Sustainability Matters</a:t>
            </a:r>
            <a:r>
              <a:rPr lang="en-GB"/>
              <a:t> and Sustainability</a:t>
            </a:r>
            <a:r>
              <a:rPr lang="en-GB" sz="2800"/>
              <a:t> Information</a:t>
            </a:r>
            <a:endParaRPr lang="en-GB"/>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p:txBody>
          <a:body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6</a:t>
            </a:fld>
            <a:endParaRPr lang="en-US">
              <a:latin typeface="Arial" panose="020B0604020202020204" pitchFamily="34" charset="0"/>
              <a:cs typeface="MS PGothic" charset="0"/>
            </a:endParaRPr>
          </a:p>
        </p:txBody>
      </p:sp>
      <p:sp>
        <p:nvSpPr>
          <p:cNvPr id="6" name="Rectangle: Rounded Corners 5">
            <a:extLst>
              <a:ext uri="{FF2B5EF4-FFF2-40B4-BE49-F238E27FC236}">
                <a16:creationId xmlns:a16="http://schemas.microsoft.com/office/drawing/2014/main" id="{A8AB2F07-208E-200E-5213-499838408D99}"/>
              </a:ext>
            </a:extLst>
          </p:cNvPr>
          <p:cNvSpPr/>
          <p:nvPr/>
        </p:nvSpPr>
        <p:spPr>
          <a:xfrm>
            <a:off x="542268" y="1254034"/>
            <a:ext cx="11181804" cy="4781006"/>
          </a:xfrm>
          <a:prstGeom prst="round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346075" marR="0" indent="-346075" algn="just">
              <a:spcBef>
                <a:spcPts val="600"/>
              </a:spcBef>
              <a:spcAft>
                <a:spcPts val="0"/>
              </a:spcAft>
            </a:pP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Sustainability matters – Environmental, social</a:t>
            </a:r>
            <a:r>
              <a:rPr lang="en-US" sz="2000" b="1" strike="sngStrike" dirty="0">
                <a:solidFill>
                  <a:schemeClr val="bg1"/>
                </a:solidFill>
                <a:effectLst/>
                <a:latin typeface="Arial" panose="020B0604020202020204" pitchFamily="34" charset="0"/>
                <a:ea typeface="Calibri" panose="020F0502020204030204" pitchFamily="34" charset="0"/>
                <a:cs typeface="Arial" panose="020B0604020202020204" pitchFamily="34" charset="0"/>
              </a:rPr>
              <a:t>, economic</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and </a:t>
            </a:r>
            <a:r>
              <a:rPr lang="en-US" sz="2000" b="1" strike="sngStrike" dirty="0">
                <a:solidFill>
                  <a:schemeClr val="bg1"/>
                </a:solidFill>
                <a:effectLst/>
                <a:latin typeface="Arial" panose="020B0604020202020204" pitchFamily="34" charset="0"/>
                <a:ea typeface="Calibri" panose="020F0502020204030204" pitchFamily="34" charset="0"/>
                <a:cs typeface="Arial" panose="020B0604020202020204" pitchFamily="34" charset="0"/>
              </a:rPr>
              <a:t>cultural </a:t>
            </a:r>
            <a:r>
              <a:rPr lang="en-US"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governance</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matters, including:</a:t>
            </a:r>
          </a:p>
          <a:p>
            <a:pPr marL="914400" marR="0" indent="-568325" algn="just">
              <a:spcBef>
                <a:spcPts val="600"/>
              </a:spcBef>
              <a:spcAft>
                <a:spcPts val="0"/>
              </a:spcAft>
            </a:pP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a:t>
            </a:r>
            <a:r>
              <a:rPr lang="en-US" sz="2000" b="1"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i</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2000" b="1" dirty="0">
                <a:solidFill>
                  <a:schemeClr val="bg1"/>
                </a:solidFill>
                <a:latin typeface="Arial" panose="020B0604020202020204" pitchFamily="34" charset="0"/>
                <a:ea typeface="Calibri" panose="020F0502020204030204" pitchFamily="34" charset="0"/>
                <a:cs typeface="Arial" panose="020B0604020202020204" pitchFamily="34" charset="0"/>
              </a:rPr>
              <a:t>	</a:t>
            </a:r>
            <a:r>
              <a:rPr lang="en-US"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How such matters impact the entity’s strategy, business model, or performance; </a:t>
            </a:r>
            <a:endPar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marL="630238" marR="0" indent="-346075" algn="just">
              <a:spcBef>
                <a:spcPts val="600"/>
              </a:spcBef>
              <a:spcAft>
                <a:spcPts val="0"/>
              </a:spcAft>
            </a:pP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(ii)		The impacts of </a:t>
            </a:r>
            <a:r>
              <a:rPr lang="en-US" sz="2000" b="1" strike="sngStrike" dirty="0">
                <a:solidFill>
                  <a:schemeClr val="bg1"/>
                </a:solidFill>
                <a:effectLst/>
                <a:latin typeface="Arial" panose="020B0604020202020204" pitchFamily="34" charset="0"/>
                <a:ea typeface="Calibri" panose="020F0502020204030204" pitchFamily="34" charset="0"/>
                <a:cs typeface="Arial" panose="020B0604020202020204" pitchFamily="34" charset="0"/>
              </a:rPr>
              <a:t>an </a:t>
            </a:r>
            <a:r>
              <a:rPr lang="en-US"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the </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entity's activities, products and services on </a:t>
            </a:r>
            <a:r>
              <a:rPr lang="en-GB"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the 	environment, society, </a:t>
            </a:r>
            <a:r>
              <a:rPr lang="en-GB"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and </a:t>
            </a:r>
            <a:r>
              <a:rPr lang="en-GB"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economy</a:t>
            </a:r>
            <a:r>
              <a:rPr lang="en-GB" sz="2000" b="1" strike="sngStrike" dirty="0">
                <a:solidFill>
                  <a:schemeClr val="bg1"/>
                </a:solidFill>
                <a:effectLst/>
                <a:latin typeface="Arial" panose="020B0604020202020204" pitchFamily="34" charset="0"/>
                <a:ea typeface="Calibri" panose="020F0502020204030204" pitchFamily="34" charset="0"/>
                <a:cs typeface="Arial" panose="020B0604020202020204" pitchFamily="34" charset="0"/>
              </a:rPr>
              <a:t> or culture</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2000" b="1" strike="sngStrike" dirty="0">
                <a:solidFill>
                  <a:schemeClr val="bg1"/>
                </a:solidFill>
                <a:effectLst/>
                <a:latin typeface="Arial" panose="020B0604020202020204" pitchFamily="34" charset="0"/>
                <a:ea typeface="Calibri" panose="020F0502020204030204" pitchFamily="34" charset="0"/>
                <a:cs typeface="Arial" panose="020B0604020202020204" pitchFamily="34" charset="0"/>
              </a:rPr>
              <a:t>or the impacts on the entity, </a:t>
            </a:r>
            <a:r>
              <a:rPr lang="en-US"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and</a:t>
            </a:r>
          </a:p>
          <a:p>
            <a:pPr marL="914400" marR="0" indent="-630238" algn="just">
              <a:spcBef>
                <a:spcPts val="600"/>
              </a:spcBef>
              <a:spcAft>
                <a:spcPts val="0"/>
              </a:spcAft>
              <a:buAutoNum type="romanLcParenBoth" startAt="3"/>
            </a:pP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The entity’s </a:t>
            </a:r>
            <a:r>
              <a:rPr lang="en-US"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related </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policies, </a:t>
            </a:r>
            <a:r>
              <a:rPr lang="en-US" sz="2000" b="1" strike="sngStrike" dirty="0">
                <a:solidFill>
                  <a:schemeClr val="bg1"/>
                </a:solidFill>
                <a:effectLst/>
                <a:latin typeface="Arial" panose="020B0604020202020204" pitchFamily="34" charset="0"/>
                <a:ea typeface="Calibri" panose="020F0502020204030204" pitchFamily="34" charset="0"/>
                <a:cs typeface="Arial" panose="020B0604020202020204" pitchFamily="34" charset="0"/>
              </a:rPr>
              <a:t>performance, </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plans, goals and</a:t>
            </a:r>
            <a:r>
              <a:rPr lang="en-US"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 targets</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2000" b="1" strike="sngStrike" dirty="0">
                <a:solidFill>
                  <a:schemeClr val="bg1"/>
                </a:solidFill>
                <a:effectLst/>
                <a:latin typeface="Arial" panose="020B0604020202020204" pitchFamily="34" charset="0"/>
                <a:ea typeface="Calibri" panose="020F0502020204030204" pitchFamily="34" charset="0"/>
                <a:cs typeface="Arial" panose="020B0604020202020204" pitchFamily="34" charset="0"/>
              </a:rPr>
              <a:t>governance relating to such matters</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a:t>
            </a:r>
            <a:r>
              <a:rPr lang="en-US" sz="2000" b="1" strike="sngStrike"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endParaRPr lang="en-US" sz="2000" b="1" strike="sngStrike"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marL="346075" marR="0" indent="-346075" algn="just">
              <a:spcBef>
                <a:spcPts val="600"/>
              </a:spcBef>
              <a:spcAft>
                <a:spcPts val="0"/>
              </a:spcAft>
            </a:pP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For purposes of the ISSAs, sustainability matters being measured or evaluated in accordance with the </a:t>
            </a:r>
            <a:r>
              <a:rPr lang="en-US" sz="2000" b="1" strike="sngStrike" dirty="0">
                <a:solidFill>
                  <a:schemeClr val="bg1"/>
                </a:solidFill>
                <a:effectLst/>
                <a:latin typeface="Arial" panose="020B0604020202020204" pitchFamily="34" charset="0"/>
                <a:ea typeface="Calibri" panose="020F0502020204030204" pitchFamily="34" charset="0"/>
                <a:cs typeface="Arial" panose="020B0604020202020204" pitchFamily="34" charset="0"/>
              </a:rPr>
              <a:t>applicable </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criteria are the equivalent of “underlying subject matter” in other IAASB assurance standards.</a:t>
            </a:r>
            <a:r>
              <a:rPr lang="en-US"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endPar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13227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a:xfrm>
            <a:off x="223024" y="582034"/>
            <a:ext cx="11820292" cy="538500"/>
          </a:xfrm>
        </p:spPr>
        <p:txBody>
          <a:bodyPr/>
          <a:lstStyle/>
          <a:p>
            <a:r>
              <a:rPr lang="en-GB" sz="2800"/>
              <a:t>Sustainability Matters</a:t>
            </a:r>
            <a:r>
              <a:rPr lang="en-GB"/>
              <a:t> and Sustainability</a:t>
            </a:r>
            <a:r>
              <a:rPr lang="en-GB" sz="2800"/>
              <a:t> Information</a:t>
            </a:r>
            <a:endParaRPr lang="en-GB"/>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p:txBody>
          <a:body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7</a:t>
            </a:fld>
            <a:endParaRPr lang="en-US">
              <a:latin typeface="Arial" panose="020B0604020202020204" pitchFamily="34" charset="0"/>
              <a:cs typeface="MS PGothic" charset="0"/>
            </a:endParaRPr>
          </a:p>
        </p:txBody>
      </p:sp>
      <p:sp>
        <p:nvSpPr>
          <p:cNvPr id="6" name="Rectangle: Rounded Corners 5">
            <a:extLst>
              <a:ext uri="{FF2B5EF4-FFF2-40B4-BE49-F238E27FC236}">
                <a16:creationId xmlns:a16="http://schemas.microsoft.com/office/drawing/2014/main" id="{A8AB2F07-208E-200E-5213-499838408D99}"/>
              </a:ext>
            </a:extLst>
          </p:cNvPr>
          <p:cNvSpPr/>
          <p:nvPr/>
        </p:nvSpPr>
        <p:spPr>
          <a:xfrm>
            <a:off x="505098" y="1865066"/>
            <a:ext cx="11181804" cy="3631474"/>
          </a:xfrm>
          <a:prstGeom prst="round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346075" marR="0" indent="-346075" algn="just">
              <a:spcBef>
                <a:spcPts val="600"/>
              </a:spcBef>
              <a:spcAft>
                <a:spcPts val="0"/>
              </a:spcAft>
            </a:pP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Sustainability information – Information </a:t>
            </a:r>
            <a:r>
              <a:rPr lang="en-US" sz="2000" b="1" strike="sngStrike" dirty="0">
                <a:solidFill>
                  <a:schemeClr val="bg1"/>
                </a:solidFill>
                <a:effectLst/>
                <a:latin typeface="Arial" panose="020B0604020202020204" pitchFamily="34" charset="0"/>
                <a:ea typeface="Calibri" panose="020F0502020204030204" pitchFamily="34" charset="0"/>
                <a:cs typeface="Arial" panose="020B0604020202020204" pitchFamily="34" charset="0"/>
              </a:rPr>
              <a:t>about sustainability matters. Sustainability information </a:t>
            </a:r>
            <a:r>
              <a:rPr lang="en-US"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that</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results from measuring or evaluating sustainability matters against the </a:t>
            </a:r>
            <a:r>
              <a:rPr lang="en-US" sz="2000" b="1" strike="sngStrike" dirty="0">
                <a:solidFill>
                  <a:schemeClr val="bg1"/>
                </a:solidFill>
                <a:effectLst/>
                <a:latin typeface="Arial" panose="020B0604020202020204" pitchFamily="34" charset="0"/>
                <a:ea typeface="Calibri" panose="020F0502020204030204" pitchFamily="34" charset="0"/>
                <a:cs typeface="Arial" panose="020B0604020202020204" pitchFamily="34" charset="0"/>
              </a:rPr>
              <a:t>applicable </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criteria.</a:t>
            </a:r>
            <a:r>
              <a:rPr lang="en-US"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p>
          <a:p>
            <a:pPr marL="346075" marR="0" algn="just">
              <a:spcBef>
                <a:spcPts val="600"/>
              </a:spcBef>
              <a:spcAft>
                <a:spcPts val="0"/>
              </a:spcAft>
            </a:pP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For purposes of the ISSAs, sustainability information </a:t>
            </a:r>
            <a:r>
              <a:rPr lang="en-US"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reported by the entity and that is the subject of the assurance engagement </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is the equivalent of “subject matter information” in other IAASB assurance standards.</a:t>
            </a:r>
            <a:r>
              <a:rPr lang="en-US" sz="2000" b="1" u="sng" dirty="0">
                <a:solidFill>
                  <a:schemeClr val="bg1"/>
                </a:solidFill>
                <a:effectLst/>
                <a:latin typeface="Arial" panose="020B0604020202020204" pitchFamily="34" charset="0"/>
                <a:ea typeface="Calibri" panose="020F0502020204030204" pitchFamily="34" charset="0"/>
                <a:cs typeface="Arial" panose="020B0604020202020204" pitchFamily="34" charset="0"/>
              </a:rPr>
              <a:t> Sustainability information not subject to the assurance engagement that is included in a document or documents containing the sustainability information subject to the assurance engagement and the assurance report thereon is other information.</a:t>
            </a:r>
            <a:r>
              <a:rPr lang="en-US"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p>
        </p:txBody>
      </p:sp>
    </p:spTree>
    <p:extLst>
      <p:ext uri="{BB962C8B-B14F-4D97-AF65-F5344CB8AC3E}">
        <p14:creationId xmlns:p14="http://schemas.microsoft.com/office/powerpoint/2010/main" val="3499650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a:xfrm>
            <a:off x="223024" y="582034"/>
            <a:ext cx="11820292" cy="538500"/>
          </a:xfrm>
        </p:spPr>
        <p:txBody>
          <a:bodyPr/>
          <a:lstStyle/>
          <a:p>
            <a:r>
              <a:rPr lang="en-GB" sz="2800"/>
              <a:t>Sustainability Matters, Information and Disclosures</a:t>
            </a:r>
            <a:endParaRPr lang="en-GB"/>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p:txBody>
          <a:body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8</a:t>
            </a:fld>
            <a:endParaRPr lang="en-US">
              <a:latin typeface="Arial" panose="020B0604020202020204" pitchFamily="34" charset="0"/>
              <a:cs typeface="MS PGothic" charset="0"/>
            </a:endParaRPr>
          </a:p>
        </p:txBody>
      </p:sp>
      <p:sp>
        <p:nvSpPr>
          <p:cNvPr id="18" name="Rectangle: Rounded Corners 17">
            <a:extLst>
              <a:ext uri="{FF2B5EF4-FFF2-40B4-BE49-F238E27FC236}">
                <a16:creationId xmlns:a16="http://schemas.microsoft.com/office/drawing/2014/main" id="{5910547C-459D-93A1-60B9-06512F55AE23}"/>
              </a:ext>
            </a:extLst>
          </p:cNvPr>
          <p:cNvSpPr/>
          <p:nvPr/>
        </p:nvSpPr>
        <p:spPr>
          <a:xfrm>
            <a:off x="223024" y="1215473"/>
            <a:ext cx="11708781" cy="1365882"/>
          </a:xfrm>
          <a:prstGeom prst="roundRect">
            <a:avLst/>
          </a:prstGeom>
          <a:noFill/>
          <a:ln w="28575">
            <a:no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just"/>
            <a:endParaRPr lang="en-GB">
              <a:solidFill>
                <a:schemeClr val="bg1"/>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81922999-55EB-C7F9-C4B2-839D23526A08}"/>
              </a:ext>
            </a:extLst>
          </p:cNvPr>
          <p:cNvPicPr>
            <a:picLocks noChangeAspect="1"/>
          </p:cNvPicPr>
          <p:nvPr/>
        </p:nvPicPr>
        <p:blipFill>
          <a:blip r:embed="rId3"/>
          <a:stretch>
            <a:fillRect/>
          </a:stretch>
        </p:blipFill>
        <p:spPr>
          <a:xfrm>
            <a:off x="1327150" y="1215473"/>
            <a:ext cx="9963150" cy="4789345"/>
          </a:xfrm>
          <a:prstGeom prst="rect">
            <a:avLst/>
          </a:prstGeom>
        </p:spPr>
      </p:pic>
    </p:spTree>
    <p:extLst>
      <p:ext uri="{BB962C8B-B14F-4D97-AF65-F5344CB8AC3E}">
        <p14:creationId xmlns:p14="http://schemas.microsoft.com/office/powerpoint/2010/main" val="27248241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a:xfrm>
            <a:off x="446048" y="557168"/>
            <a:ext cx="11745952" cy="538500"/>
          </a:xfrm>
        </p:spPr>
        <p:txBody>
          <a:bodyPr/>
          <a:lstStyle/>
          <a:p>
            <a:r>
              <a:rPr lang="en-GB" sz="2800"/>
              <a:t>Relevant Ethical Requirements &amp; Quality Management</a:t>
            </a:r>
            <a:endParaRPr lang="en-GB"/>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p:txBody>
          <a:body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9</a:t>
            </a:fld>
            <a:endParaRPr lang="en-US">
              <a:latin typeface="Arial" panose="020B0604020202020204" pitchFamily="34" charset="0"/>
              <a:cs typeface="MS PGothic" charset="0"/>
            </a:endParaRPr>
          </a:p>
        </p:txBody>
      </p:sp>
      <p:sp>
        <p:nvSpPr>
          <p:cNvPr id="19" name="Rectangle: Rounded Corners 18">
            <a:extLst>
              <a:ext uri="{FF2B5EF4-FFF2-40B4-BE49-F238E27FC236}">
                <a16:creationId xmlns:a16="http://schemas.microsoft.com/office/drawing/2014/main" id="{60223A04-1A29-15C0-C4EE-AD4C91DE364C}"/>
              </a:ext>
            </a:extLst>
          </p:cNvPr>
          <p:cNvSpPr/>
          <p:nvPr/>
        </p:nvSpPr>
        <p:spPr>
          <a:xfrm>
            <a:off x="223024" y="3962400"/>
            <a:ext cx="8146276" cy="2148469"/>
          </a:xfrm>
          <a:prstGeom prst="roundRect">
            <a:avLst/>
          </a:prstGeom>
          <a:solidFill>
            <a:srgbClr val="E65722"/>
          </a:solidFill>
          <a:ln w="9525">
            <a:solidFill>
              <a:schemeClr val="bg1"/>
            </a:solidFill>
          </a:ln>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just">
              <a:spcBef>
                <a:spcPts val="600"/>
              </a:spcBef>
            </a:pPr>
            <a:r>
              <a:rPr lang="en-US" sz="1800" b="1">
                <a:solidFill>
                  <a:schemeClr val="bg1"/>
                </a:solidFill>
                <a:latin typeface="Arial" panose="020B0604020202020204" pitchFamily="34" charset="0"/>
                <a:cs typeface="Arial" panose="020B0604020202020204" pitchFamily="34" charset="0"/>
              </a:rPr>
              <a:t>Matters for IESBA-IAASB Liaison: </a:t>
            </a:r>
            <a:r>
              <a:rPr lang="en-US" b="1">
                <a:solidFill>
                  <a:schemeClr val="bg1"/>
                </a:solidFill>
                <a:latin typeface="Arial" panose="020B0604020202020204" pitchFamily="34" charset="0"/>
                <a:cs typeface="Arial" panose="020B0604020202020204" pitchFamily="34" charset="0"/>
              </a:rPr>
              <a:t> </a:t>
            </a:r>
          </a:p>
          <a:p>
            <a:pPr marL="228600" indent="-228600" algn="just">
              <a:spcBef>
                <a:spcPts val="600"/>
              </a:spcBef>
              <a:buFont typeface="Arial" panose="020B0604020202020204" pitchFamily="34" charset="0"/>
              <a:buChar char="•"/>
            </a:pPr>
            <a:r>
              <a:rPr lang="en-GB" sz="1800">
                <a:latin typeface="Arial" panose="020B0604020202020204" pitchFamily="34" charset="0"/>
                <a:cs typeface="Arial" panose="020B0604020202020204" pitchFamily="34" charset="0"/>
              </a:rPr>
              <a:t>Approach to “</a:t>
            </a:r>
            <a:r>
              <a:rPr lang="en-GB">
                <a:latin typeface="Arial" panose="020B0604020202020204" pitchFamily="34" charset="0"/>
                <a:cs typeface="Arial" panose="020B0604020202020204" pitchFamily="34" charset="0"/>
              </a:rPr>
              <a:t>a</a:t>
            </a:r>
            <a:r>
              <a:rPr lang="en-GB" sz="1800">
                <a:latin typeface="Arial" panose="020B0604020202020204" pitchFamily="34" charset="0"/>
                <a:cs typeface="Arial" panose="020B0604020202020204" pitchFamily="34" charset="0"/>
              </a:rPr>
              <a:t>t least as demanding” as the IESBA Code – who decides?</a:t>
            </a:r>
          </a:p>
          <a:p>
            <a:pPr marL="228600" indent="-228600" algn="just">
              <a:spcBef>
                <a:spcPts val="600"/>
              </a:spcBef>
              <a:buFont typeface="Arial" panose="020B0604020202020204" pitchFamily="34" charset="0"/>
              <a:buChar char="•"/>
            </a:pPr>
            <a:r>
              <a:rPr lang="en-US" sz="1800" kern="0">
                <a:effectLst/>
                <a:latin typeface="Arial" panose="020B0604020202020204" pitchFamily="34" charset="0"/>
                <a:ea typeface="Calibri" panose="020F0502020204030204" pitchFamily="34" charset="0"/>
                <a:cs typeface="Arial" panose="020B0604020202020204" pitchFamily="34" charset="0"/>
              </a:rPr>
              <a:t>Key role of regulators and jurisdictional/national standard setters</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228600" indent="-228600" algn="just">
              <a:spcBef>
                <a:spcPts val="600"/>
              </a:spcBef>
              <a:buFont typeface="Arial" panose="020B0604020202020204" pitchFamily="34" charset="0"/>
              <a:buChar char="•"/>
            </a:pPr>
            <a:r>
              <a:rPr lang="en-GB" sz="1800">
                <a:latin typeface="Arial" panose="020B0604020202020204" pitchFamily="34" charset="0"/>
                <a:cs typeface="Arial" panose="020B0604020202020204" pitchFamily="34" charset="0"/>
              </a:rPr>
              <a:t>Transparency of ethical requirements applied</a:t>
            </a:r>
            <a:endParaRPr lang="en-GB">
              <a:latin typeface="Arial" panose="020B0604020202020204" pitchFamily="34" charset="0"/>
              <a:cs typeface="Arial" panose="020B0604020202020204" pitchFamily="34" charset="0"/>
            </a:endParaRPr>
          </a:p>
        </p:txBody>
      </p:sp>
      <p:sp>
        <p:nvSpPr>
          <p:cNvPr id="23" name="Rectangle: Rounded Corners 22">
            <a:extLst>
              <a:ext uri="{FF2B5EF4-FFF2-40B4-BE49-F238E27FC236}">
                <a16:creationId xmlns:a16="http://schemas.microsoft.com/office/drawing/2014/main" id="{6F817D73-EEAA-9E4A-FA10-13B9DD8E2603}"/>
              </a:ext>
            </a:extLst>
          </p:cNvPr>
          <p:cNvSpPr/>
          <p:nvPr/>
        </p:nvSpPr>
        <p:spPr>
          <a:xfrm>
            <a:off x="8534400" y="3962400"/>
            <a:ext cx="3434576" cy="2148469"/>
          </a:xfrm>
          <a:prstGeom prst="round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spcBef>
                <a:spcPts val="600"/>
              </a:spcBef>
            </a:pPr>
            <a:r>
              <a:rPr lang="en-GB" b="1">
                <a:latin typeface="Arial" panose="020B0604020202020204" pitchFamily="34" charset="0"/>
                <a:cs typeface="Arial" panose="020B0604020202020204" pitchFamily="34" charset="0"/>
              </a:rPr>
              <a:t>IAASB Agenda </a:t>
            </a:r>
            <a:r>
              <a:rPr lang="en-GB" sz="1600" b="1">
                <a:latin typeface="Arial" panose="020B0604020202020204" pitchFamily="34" charset="0"/>
                <a:cs typeface="Arial" panose="020B0604020202020204" pitchFamily="34" charset="0"/>
              </a:rPr>
              <a:t>Materials:</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Agenda Item 3-C Analysis</a:t>
            </a:r>
          </a:p>
          <a:p>
            <a:pPr marL="285750" indent="-285750">
              <a:spcBef>
                <a:spcPts val="600"/>
              </a:spcBef>
              <a:buFont typeface="Arial" panose="020B0604020202020204" pitchFamily="34" charset="0"/>
              <a:buChar char="•"/>
            </a:pPr>
            <a:r>
              <a:rPr lang="en-GB" sz="1600">
                <a:latin typeface="Arial" panose="020B0604020202020204" pitchFamily="34" charset="0"/>
                <a:cs typeface="Arial" panose="020B0604020202020204" pitchFamily="34" charset="0"/>
              </a:rPr>
              <a:t>Agenda Item 3-H </a:t>
            </a:r>
            <a:r>
              <a:rPr lang="de-DE" sz="1600">
                <a:latin typeface="Arial" panose="020B0604020202020204" pitchFamily="34" charset="0"/>
                <a:cs typeface="Arial" panose="020B0604020202020204" pitchFamily="34" charset="0"/>
              </a:rPr>
              <a:t>Amended ED-5000</a:t>
            </a:r>
            <a:endParaRPr lang="en-GB" sz="1600">
              <a:latin typeface="Arial" panose="020B0604020202020204" pitchFamily="34" charset="0"/>
              <a:cs typeface="Arial" panose="020B0604020202020204" pitchFamily="34" charset="0"/>
            </a:endParaRPr>
          </a:p>
        </p:txBody>
      </p:sp>
      <p:sp>
        <p:nvSpPr>
          <p:cNvPr id="5" name="Rectangle: Rounded Corners 4">
            <a:extLst>
              <a:ext uri="{FF2B5EF4-FFF2-40B4-BE49-F238E27FC236}">
                <a16:creationId xmlns:a16="http://schemas.microsoft.com/office/drawing/2014/main" id="{3F9D2E5F-7341-6614-807F-90D4E3562510}"/>
              </a:ext>
            </a:extLst>
          </p:cNvPr>
          <p:cNvSpPr/>
          <p:nvPr/>
        </p:nvSpPr>
        <p:spPr>
          <a:xfrm>
            <a:off x="223024" y="1272944"/>
            <a:ext cx="4209276" cy="2583784"/>
          </a:xfrm>
          <a:prstGeom prst="roundRect">
            <a:avLst/>
          </a:prstGeom>
          <a:solidFill>
            <a:srgbClr val="289DD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spcBef>
                <a:spcPts val="600"/>
              </a:spcBef>
            </a:pPr>
            <a:r>
              <a:rPr lang="en-GB" b="1">
                <a:latin typeface="Arial" panose="020B0604020202020204" pitchFamily="34" charset="0"/>
                <a:cs typeface="Arial" panose="020B0604020202020204" pitchFamily="34" charset="0"/>
              </a:rPr>
              <a:t>Respondents’ Comments</a:t>
            </a:r>
          </a:p>
          <a:p>
            <a:pPr marL="342900" indent="-342900">
              <a:spcBef>
                <a:spcPts val="600"/>
              </a:spcBef>
              <a:buFont typeface="Arial" panose="020B0604020202020204" pitchFamily="34" charset="0"/>
              <a:buChar char="•"/>
            </a:pPr>
            <a:r>
              <a:rPr lang="en-US" sz="1600">
                <a:latin typeface="Arial" panose="020B0604020202020204" pitchFamily="34" charset="0"/>
                <a:cs typeface="Arial" panose="020B0604020202020204" pitchFamily="34" charset="0"/>
              </a:rPr>
              <a:t>Support for the fundamental principles of robust ethical and quality management requirements   </a:t>
            </a:r>
          </a:p>
          <a:p>
            <a:pPr marL="342900" indent="-342900">
              <a:spcBef>
                <a:spcPts val="600"/>
              </a:spcBef>
              <a:buFont typeface="Arial" panose="020B0604020202020204" pitchFamily="34" charset="0"/>
              <a:buChar char="•"/>
            </a:pPr>
            <a:r>
              <a:rPr lang="en-US" sz="1600">
                <a:latin typeface="Arial" panose="020B0604020202020204" pitchFamily="34" charset="0"/>
                <a:cs typeface="Arial" panose="020B0604020202020204" pitchFamily="34" charset="0"/>
              </a:rPr>
              <a:t>Guidance on “at least as demanding,” with variety of proposed solutions</a:t>
            </a:r>
          </a:p>
          <a:p>
            <a:pPr marL="342900" indent="-342900">
              <a:spcBef>
                <a:spcPts val="600"/>
              </a:spcBef>
              <a:buFont typeface="Arial" panose="020B0604020202020204" pitchFamily="34" charset="0"/>
              <a:buChar char="•"/>
            </a:pPr>
            <a:r>
              <a:rPr lang="en-US" sz="1600">
                <a:latin typeface="Arial" panose="020B0604020202020204" pitchFamily="34" charset="0"/>
                <a:cs typeface="Arial" panose="020B0604020202020204" pitchFamily="34" charset="0"/>
              </a:rPr>
              <a:t>Assurance report to describe if </a:t>
            </a:r>
            <a:r>
              <a:rPr lang="en-US" sz="1600">
                <a:effectLst/>
                <a:latin typeface="Arial" panose="020B0604020202020204" pitchFamily="34" charset="0"/>
                <a:ea typeface="Calibri" panose="020F0502020204030204" pitchFamily="34" charset="0"/>
              </a:rPr>
              <a:t>other relevant ethical requirements applied </a:t>
            </a:r>
            <a:endParaRPr lang="en-US" sz="1600">
              <a:latin typeface="Arial" panose="020B0604020202020204" pitchFamily="34" charset="0"/>
              <a:cs typeface="Arial" panose="020B0604020202020204" pitchFamily="34" charset="0"/>
            </a:endParaRPr>
          </a:p>
        </p:txBody>
      </p:sp>
      <p:sp>
        <p:nvSpPr>
          <p:cNvPr id="7" name="Rectangle: Rounded Corners 6">
            <a:extLst>
              <a:ext uri="{FF2B5EF4-FFF2-40B4-BE49-F238E27FC236}">
                <a16:creationId xmlns:a16="http://schemas.microsoft.com/office/drawing/2014/main" id="{6ECA22C9-563C-84DD-FD83-714D00A19F2E}"/>
              </a:ext>
            </a:extLst>
          </p:cNvPr>
          <p:cNvSpPr/>
          <p:nvPr/>
        </p:nvSpPr>
        <p:spPr>
          <a:xfrm>
            <a:off x="4546601" y="1272944"/>
            <a:ext cx="7422376" cy="2583784"/>
          </a:xfrm>
          <a:prstGeom prst="round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spcBef>
                <a:spcPts val="1200"/>
              </a:spcBef>
            </a:pPr>
            <a:r>
              <a:rPr lang="en-GB" b="1">
                <a:latin typeface="Arial" panose="020B0604020202020204" pitchFamily="34" charset="0"/>
                <a:cs typeface="Arial" panose="020B0604020202020204" pitchFamily="34" charset="0"/>
              </a:rPr>
              <a:t>IAASB Considered at March Meeting:</a:t>
            </a:r>
          </a:p>
          <a:p>
            <a:pPr marL="228600" indent="-228600" algn="just">
              <a:spcBef>
                <a:spcPts val="1200"/>
              </a:spcBef>
              <a:buFont typeface="Arial" panose="020B0604020202020204" pitchFamily="34" charset="0"/>
              <a:buChar char="•"/>
            </a:pPr>
            <a:r>
              <a:rPr lang="en-US" sz="1600">
                <a:latin typeface="Arial" panose="020B0604020202020204" pitchFamily="34" charset="0"/>
                <a:cs typeface="Arial" panose="020B0604020202020204" pitchFamily="34" charset="0"/>
              </a:rPr>
              <a:t>Clarified requirements and additional guidance on “at least as demanding” ­ </a:t>
            </a:r>
          </a:p>
          <a:p>
            <a:pPr marL="228600" indent="-228600" algn="just">
              <a:spcBef>
                <a:spcPts val="1200"/>
              </a:spcBef>
              <a:buFont typeface="Arial" panose="020B0604020202020204" pitchFamily="34" charset="0"/>
              <a:buChar char="•"/>
            </a:pPr>
            <a:r>
              <a:rPr lang="en-US" sz="1600">
                <a:latin typeface="Arial" panose="020B0604020202020204" pitchFamily="34" charset="0"/>
                <a:cs typeface="Arial" panose="020B0604020202020204" pitchFamily="34" charset="0"/>
              </a:rPr>
              <a:t>Streamlined definition of relevant ethical requirements</a:t>
            </a:r>
          </a:p>
          <a:p>
            <a:pPr marL="228600" indent="-228600" algn="just">
              <a:spcBef>
                <a:spcPts val="1200"/>
              </a:spcBef>
              <a:buFont typeface="Arial" panose="020B0604020202020204" pitchFamily="34" charset="0"/>
              <a:buChar char="•"/>
            </a:pPr>
            <a:r>
              <a:rPr lang="en-US" sz="1600">
                <a:latin typeface="Arial" panose="020B0604020202020204" pitchFamily="34" charset="0"/>
                <a:cs typeface="Arial" panose="020B0604020202020204" pitchFamily="34" charset="0"/>
              </a:rPr>
              <a:t>Acknowledged the key role of regulators and standard setters</a:t>
            </a:r>
          </a:p>
          <a:p>
            <a:pPr marL="228600" indent="-228600" algn="just">
              <a:spcBef>
                <a:spcPts val="1200"/>
              </a:spcBef>
              <a:buFont typeface="Arial" panose="020B0604020202020204" pitchFamily="34" charset="0"/>
              <a:buChar char="•"/>
            </a:pPr>
            <a:r>
              <a:rPr lang="en-US" sz="1600">
                <a:latin typeface="Arial" panose="020B0604020202020204" pitchFamily="34" charset="0"/>
                <a:cs typeface="Arial" panose="020B0604020202020204" pitchFamily="34" charset="0"/>
              </a:rPr>
              <a:t>Transparency about ethical requirements applied in the assurance report</a:t>
            </a:r>
          </a:p>
          <a:p>
            <a:pPr marL="228600" indent="-228600" algn="just">
              <a:spcBef>
                <a:spcPts val="1200"/>
              </a:spcBef>
              <a:buFont typeface="Arial" panose="020B0604020202020204" pitchFamily="34" charset="0"/>
              <a:buChar char="•"/>
            </a:pPr>
            <a:r>
              <a:rPr lang="en-US" sz="1600">
                <a:latin typeface="Arial" panose="020B0604020202020204" pitchFamily="34" charset="0"/>
                <a:cs typeface="Arial" panose="020B0604020202020204" pitchFamily="34" charset="0"/>
              </a:rPr>
              <a:t>Documentation of the basis for the practitioner's determination of “at least as demanding”</a:t>
            </a:r>
          </a:p>
        </p:txBody>
      </p:sp>
    </p:spTree>
    <p:extLst>
      <p:ext uri="{BB962C8B-B14F-4D97-AF65-F5344CB8AC3E}">
        <p14:creationId xmlns:p14="http://schemas.microsoft.com/office/powerpoint/2010/main" val="1248757412"/>
      </p:ext>
    </p:extLst>
  </p:cSld>
  <p:clrMapOvr>
    <a:masterClrMapping/>
  </p:clrMapOvr>
</p:sld>
</file>

<file path=ppt/theme/theme1.xml><?xml version="1.0" encoding="utf-8"?>
<a:theme xmlns:a="http://schemas.openxmlformats.org/drawingml/2006/main" name="4_Office Theme">
  <a:themeElements>
    <a:clrScheme name="Custom 34">
      <a:dk1>
        <a:sysClr val="windowText" lastClr="000000"/>
      </a:dk1>
      <a:lt1>
        <a:sysClr val="window" lastClr="FFFFFF"/>
      </a:lt1>
      <a:dk2>
        <a:srgbClr val="005BAA"/>
      </a:dk2>
      <a:lt2>
        <a:srgbClr val="00C0F3"/>
      </a:lt2>
      <a:accent1>
        <a:srgbClr val="F15A22"/>
      </a:accent1>
      <a:accent2>
        <a:srgbClr val="FAA61A"/>
      </a:accent2>
      <a:accent3>
        <a:srgbClr val="005BAA"/>
      </a:accent3>
      <a:accent4>
        <a:srgbClr val="00C0F3"/>
      </a:accent4>
      <a:accent5>
        <a:srgbClr val="0D9C4A"/>
      </a:accent5>
      <a:accent6>
        <a:srgbClr val="8DC63F"/>
      </a:accent6>
      <a:hlink>
        <a:srgbClr val="005BAA"/>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133FCF38-F83B-42C6-A9E3-06E5B25622E2}" vid="{FB4BE1A0-AB8F-460F-8072-D92C6D260663}"/>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D755496047BA64A97F10CC7F43D4DBE" ma:contentTypeVersion="17" ma:contentTypeDescription="Create a new document." ma:contentTypeScope="" ma:versionID="3677a7b91101289a49e317c73b6a85f0">
  <xsd:schema xmlns:xsd="http://www.w3.org/2001/XMLSchema" xmlns:xs="http://www.w3.org/2001/XMLSchema" xmlns:p="http://schemas.microsoft.com/office/2006/metadata/properties" xmlns:ns2="1836f182-5eb9-4a86-9ebf-b0e4aa8badc7" xmlns:ns3="8e5385ba-14fb-41e8-9a17-8e8c479cb9ee" targetNamespace="http://schemas.microsoft.com/office/2006/metadata/properties" ma:root="true" ma:fieldsID="f90d9279cd05527824602962853e3d36" ns2:_="" ns3:_="">
    <xsd:import namespace="1836f182-5eb9-4a86-9ebf-b0e4aa8badc7"/>
    <xsd:import namespace="8e5385ba-14fb-41e8-9a17-8e8c479cb9e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2:MediaServiceOCR" minOccurs="0"/>
                <xsd:element ref="ns2:MediaServiceGenerationTime" minOccurs="0"/>
                <xsd:element ref="ns2:MediaServiceEventHashCode"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36f182-5eb9-4a86-9ebf-b0e4aa8badc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e5385ba-14fb-41e8-9a17-8e8c479cb9e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36f182-5eb9-4a86-9ebf-b0e4aa8badc7">
      <Terms xmlns="http://schemas.microsoft.com/office/infopath/2007/PartnerControls"/>
    </lcf76f155ced4ddcb4097134ff3c332f>
    <SharedWithUsers xmlns="8e5385ba-14fb-41e8-9a17-8e8c479cb9ee">
      <UserInfo>
        <DisplayName>Claire Grayston</DisplayName>
        <AccountId>19</AccountId>
        <AccountType/>
      </UserInfo>
    </SharedWithUsers>
    <MediaLengthInSeconds xmlns="1836f182-5eb9-4a86-9ebf-b0e4aa8badc7" xsi:nil="true"/>
  </documentManagement>
</p:properties>
</file>

<file path=customXml/itemProps1.xml><?xml version="1.0" encoding="utf-8"?>
<ds:datastoreItem xmlns:ds="http://schemas.openxmlformats.org/officeDocument/2006/customXml" ds:itemID="{D07AF95F-1F84-444A-8F6E-82528F1D1E0D}">
  <ds:schemaRefs>
    <ds:schemaRef ds:uri="http://schemas.microsoft.com/sharepoint/v3/contenttype/forms"/>
  </ds:schemaRefs>
</ds:datastoreItem>
</file>

<file path=customXml/itemProps2.xml><?xml version="1.0" encoding="utf-8"?>
<ds:datastoreItem xmlns:ds="http://schemas.openxmlformats.org/officeDocument/2006/customXml" ds:itemID="{2841ED96-8E98-47D6-96B6-4E940095D089}">
  <ds:schemaRefs>
    <ds:schemaRef ds:uri="1836f182-5eb9-4a86-9ebf-b0e4aa8badc7"/>
    <ds:schemaRef ds:uri="8e5385ba-14fb-41e8-9a17-8e8c479cb9e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623BFD5-2BC7-4828-8F65-848475E0EF76}">
  <ds:schemaRefs>
    <ds:schemaRef ds:uri="http://purl.org/dc/dcmitype/"/>
    <ds:schemaRef ds:uri="http://schemas.microsoft.com/office/2006/documentManagement/types"/>
    <ds:schemaRef ds:uri="http://schemas.microsoft.com/office/infopath/2007/PartnerControls"/>
    <ds:schemaRef ds:uri="8e5385ba-14fb-41e8-9a17-8e8c479cb9ee"/>
    <ds:schemaRef ds:uri="1836f182-5eb9-4a86-9ebf-b0e4aa8badc7"/>
    <ds:schemaRef ds:uri="http://www.w3.org/XML/1998/namespace"/>
    <ds:schemaRef ds:uri="http://schemas.microsoft.com/office/2006/metadata/properties"/>
    <ds:schemaRef ds:uri="http://purl.org/dc/elements/1.1/"/>
    <ds:schemaRef ds:uri="http://schemas.openxmlformats.org/package/2006/metadata/core-properties"/>
    <ds:schemaRef ds:uri="http://purl.org/dc/terms/"/>
  </ds:schemaRefs>
</ds:datastoreItem>
</file>

<file path=docMetadata/LabelInfo.xml><?xml version="1.0" encoding="utf-8"?>
<clbl:labelList xmlns:clbl="http://schemas.microsoft.com/office/2020/mipLabelMetadata">
  <clbl:label id="{088c8654-1a5a-4d83-9114-966713172dd7}" enabled="0" method="" siteId="{088c8654-1a5a-4d83-9114-966713172dd7}" removed="1"/>
</clbl:labelList>
</file>

<file path=docProps/app.xml><?xml version="1.0" encoding="utf-8"?>
<Properties xmlns="http://schemas.openxmlformats.org/officeDocument/2006/extended-properties" xmlns:vt="http://schemas.openxmlformats.org/officeDocument/2006/docPropsVTypes">
  <Template>IAASB template - ISSA 5000 related needs</Template>
  <TotalTime>20</TotalTime>
  <Words>1278</Words>
  <Application>Microsoft Office PowerPoint</Application>
  <PresentationFormat>Widescreen</PresentationFormat>
  <Paragraphs>249</Paragraphs>
  <Slides>16</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Arial Narrow</vt:lpstr>
      <vt:lpstr>Calibri</vt:lpstr>
      <vt:lpstr>Courier New</vt:lpstr>
      <vt:lpstr>Lato Light</vt:lpstr>
      <vt:lpstr>4_Office Theme</vt:lpstr>
      <vt:lpstr>2_Office Theme</vt:lpstr>
      <vt:lpstr>IAASB-IESBA Liaison Sustainability Assurance  Update</vt:lpstr>
      <vt:lpstr>Sustainability Assurance Exposure Draft Responses</vt:lpstr>
      <vt:lpstr>What We Heard</vt:lpstr>
      <vt:lpstr>Overarching Themes from the Responses</vt:lpstr>
      <vt:lpstr>Sustainability Matters and Sustainability Information</vt:lpstr>
      <vt:lpstr>Sustainability Matters and Sustainability Information</vt:lpstr>
      <vt:lpstr>Sustainability Matters and Sustainability Information</vt:lpstr>
      <vt:lpstr>Sustainability Matters, Information and Disclosures</vt:lpstr>
      <vt:lpstr>Relevant Ethical Requirements &amp; Quality Management</vt:lpstr>
      <vt:lpstr>Engagement Team and Using the Work of Others</vt:lpstr>
      <vt:lpstr>Group Engagements</vt:lpstr>
      <vt:lpstr>Agenda Item 3-E Group Engagements - Using Work of Others</vt:lpstr>
      <vt:lpstr>Other Matters: Connectivity with the Financial Statement Auditor</vt:lpstr>
      <vt:lpstr>Way Forward to Finalization of ISSA 5000</vt:lpstr>
      <vt:lpstr>Sustainability Assurance Discussion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Thokozani Nkosi</dc:creator>
  <cp:lastModifiedBy>Claire Grayston</cp:lastModifiedBy>
  <cp:revision>4</cp:revision>
  <cp:lastPrinted>2023-12-12T15:47:38Z</cp:lastPrinted>
  <dcterms:created xsi:type="dcterms:W3CDTF">2023-08-14T14:42:21Z</dcterms:created>
  <dcterms:modified xsi:type="dcterms:W3CDTF">2024-03-20T10:43:51Z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0x010100AD755496047BA64A97F10CC7F43D4DBE</vt:lpwstr>
  </property>
  <property fmtid="{D5CDD505-2E9C-101B-9397-08002B2CF9AE}" pid="3" name="Order">
    <vt:r8>2626000</vt:r8>
  </property>
  <property fmtid="{D5CDD505-2E9C-101B-9397-08002B2CF9AE}" pid="4" name="MediaServiceImageTags">
    <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ies>
</file>