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1"/>
  </p:notesMasterIdLst>
  <p:handoutMasterIdLst>
    <p:handoutMasterId r:id="rId22"/>
  </p:handoutMasterIdLst>
  <p:sldIdLst>
    <p:sldId id="4316" r:id="rId5"/>
    <p:sldId id="4309" r:id="rId6"/>
    <p:sldId id="4308" r:id="rId7"/>
    <p:sldId id="4314" r:id="rId8"/>
    <p:sldId id="4305" r:id="rId9"/>
    <p:sldId id="4311" r:id="rId10"/>
    <p:sldId id="4306" r:id="rId11"/>
    <p:sldId id="4307" r:id="rId12"/>
    <p:sldId id="4317" r:id="rId13"/>
    <p:sldId id="4295" r:id="rId14"/>
    <p:sldId id="4296" r:id="rId15"/>
    <p:sldId id="4300" r:id="rId16"/>
    <p:sldId id="4304" r:id="rId17"/>
    <p:sldId id="4301" r:id="rId18"/>
    <p:sldId id="4302" r:id="rId19"/>
    <p:sldId id="4315" r:id="rId20"/>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296301D-7D61-F66F-9E1C-645686296C72}" name="Fiona Yip" initials="FY" userId="S::fionayip@afrc.org.hk::d5078cb5-0bfa-4c8d-b6c9-4a21320f297f" providerId="AD"/>
  <p188:author id="{E9B9C626-AB2F-BFAF-680A-1F74A4BC1D61}" name="Sivananth Ramachandra Iyer" initials="SR" userId="S::sriyer@afrc.org.hk::8b18a277-c003-4bb2-8599-bd296afc6eb1" providerId="AD"/>
  <p188:author id="{A7B45FCC-133A-9C5A-234B-A8FF81761D1D}" name="Jonathan Ng" initials="JN" userId="S::jonathanng@afrc.org.hk::41122263-26bc-48e7-8e3e-0eb398499805" providerId="AD"/>
  <p188:author id="{E0B68FCF-6CD5-EF4A-607F-174F3F0D1C8A}" name="Tracy Chan" initials="TC" userId="S::tracychan@afrc.org.hk::5f5560c6-935b-43bd-ae1e-f2772514cf8e" providerId="AD"/>
  <p188:author id="{8E817FDF-B397-B836-4A4B-68ACF8B58C28}" name="Piotr Zembrowski" initials="PZ" userId="S::piotrzembrowski@afrc.org.hk::0409e9e6-68fb-4eb4-8420-22417aea94db" providerId="AD"/>
  <p188:author id="{7B5C9DEB-DEAE-0122-D188-8FC0F1EDF184}" name="Jack Li" initials="JL" userId="S::jackli@afrc.org.hk::75ee1a8c-fe1e-454a-ac66-011f2094f5e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8F6EF"/>
    <a:srgbClr val="E8E6F7"/>
    <a:srgbClr val="FFE6D0"/>
    <a:srgbClr val="F5D5E2"/>
    <a:srgbClr val="E7E6E6"/>
    <a:srgbClr val="171C8F"/>
    <a:srgbClr val="161C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77624" autoAdjust="0"/>
  </p:normalViewPr>
  <p:slideViewPr>
    <p:cSldViewPr snapToGrid="0">
      <p:cViewPr varScale="1">
        <p:scale>
          <a:sx n="42" d="100"/>
          <a:sy n="42" d="100"/>
        </p:scale>
        <p:origin x="1224" y="4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son Bradley" userId="b336abb6-135a-411e-8884-98cccfd37156" providerId="ADAL" clId="{611B85B8-721D-41E0-9350-DF330E6D8CF2}"/>
    <pc:docChg chg="undo redo custSel addSld delSld modSld sldOrd">
      <pc:chgData name="Jason Bradley" userId="b336abb6-135a-411e-8884-98cccfd37156" providerId="ADAL" clId="{611B85B8-721D-41E0-9350-DF330E6D8CF2}" dt="2024-03-12T08:10:19.042" v="18963" actId="20577"/>
      <pc:docMkLst>
        <pc:docMk/>
      </pc:docMkLst>
      <pc:sldChg chg="addSp delSp modSp del mod modNotesTx">
        <pc:chgData name="Jason Bradley" userId="b336abb6-135a-411e-8884-98cccfd37156" providerId="ADAL" clId="{611B85B8-721D-41E0-9350-DF330E6D8CF2}" dt="2024-02-22T00:35:17.739" v="8261" actId="47"/>
        <pc:sldMkLst>
          <pc:docMk/>
          <pc:sldMk cId="2092695249" sldId="257"/>
        </pc:sldMkLst>
        <pc:spChg chg="mod">
          <ac:chgData name="Jason Bradley" userId="b336abb6-135a-411e-8884-98cccfd37156" providerId="ADAL" clId="{611B85B8-721D-41E0-9350-DF330E6D8CF2}" dt="2024-02-21T09:35:58.948" v="7315" actId="20577"/>
          <ac:spMkLst>
            <pc:docMk/>
            <pc:sldMk cId="2092695249" sldId="257"/>
            <ac:spMk id="3" creationId="{B6A853B9-137D-8BF0-5A9F-5D92C4E882C0}"/>
          </ac:spMkLst>
        </pc:spChg>
        <pc:spChg chg="mod">
          <ac:chgData name="Jason Bradley" userId="b336abb6-135a-411e-8884-98cccfd37156" providerId="ADAL" clId="{611B85B8-721D-41E0-9350-DF330E6D8CF2}" dt="2024-02-21T07:28:53.933" v="1584" actId="14100"/>
          <ac:spMkLst>
            <pc:docMk/>
            <pc:sldMk cId="2092695249" sldId="257"/>
            <ac:spMk id="4" creationId="{E8A10F58-F9FF-D2CB-9D49-22780FD55824}"/>
          </ac:spMkLst>
        </pc:spChg>
        <pc:picChg chg="add del mod">
          <ac:chgData name="Jason Bradley" userId="b336abb6-135a-411e-8884-98cccfd37156" providerId="ADAL" clId="{611B85B8-721D-41E0-9350-DF330E6D8CF2}" dt="2024-02-21T07:13:58.959" v="32" actId="478"/>
          <ac:picMkLst>
            <pc:docMk/>
            <pc:sldMk cId="2092695249" sldId="257"/>
            <ac:picMk id="2" creationId="{0841A5B9-61C1-A63D-33DB-884BDBE263F9}"/>
          </ac:picMkLst>
        </pc:picChg>
        <pc:picChg chg="add mod ord">
          <ac:chgData name="Jason Bradley" userId="b336abb6-135a-411e-8884-98cccfd37156" providerId="ADAL" clId="{611B85B8-721D-41E0-9350-DF330E6D8CF2}" dt="2024-02-22T00:34:04.350" v="8248" actId="167"/>
          <ac:picMkLst>
            <pc:docMk/>
            <pc:sldMk cId="2092695249" sldId="257"/>
            <ac:picMk id="5" creationId="{3696E480-F325-EFDE-FB7C-032D5ABCB4EE}"/>
          </ac:picMkLst>
        </pc:picChg>
        <pc:picChg chg="del">
          <ac:chgData name="Jason Bradley" userId="b336abb6-135a-411e-8884-98cccfd37156" providerId="ADAL" clId="{611B85B8-721D-41E0-9350-DF330E6D8CF2}" dt="2024-02-22T00:34:06.457" v="8249" actId="478"/>
          <ac:picMkLst>
            <pc:docMk/>
            <pc:sldMk cId="2092695249" sldId="257"/>
            <ac:picMk id="8" creationId="{6E81D023-7239-28E4-1F92-C38A943EBB72}"/>
          </ac:picMkLst>
        </pc:picChg>
      </pc:sldChg>
      <pc:sldChg chg="del">
        <pc:chgData name="Jason Bradley" userId="b336abb6-135a-411e-8884-98cccfd37156" providerId="ADAL" clId="{611B85B8-721D-41E0-9350-DF330E6D8CF2}" dt="2024-02-22T00:33:37.836" v="8244" actId="2696"/>
        <pc:sldMkLst>
          <pc:docMk/>
          <pc:sldMk cId="4276350605" sldId="270"/>
        </pc:sldMkLst>
      </pc:sldChg>
      <pc:sldChg chg="addSp delSp modSp del mod">
        <pc:chgData name="Jason Bradley" userId="b336abb6-135a-411e-8884-98cccfd37156" providerId="ADAL" clId="{611B85B8-721D-41E0-9350-DF330E6D8CF2}" dt="2024-02-22T00:35:18.273" v="8262" actId="47"/>
        <pc:sldMkLst>
          <pc:docMk/>
          <pc:sldMk cId="3614976379" sldId="4294"/>
        </pc:sldMkLst>
        <pc:spChg chg="del">
          <ac:chgData name="Jason Bradley" userId="b336abb6-135a-411e-8884-98cccfd37156" providerId="ADAL" clId="{611B85B8-721D-41E0-9350-DF330E6D8CF2}" dt="2024-02-21T07:15:02.624" v="144" actId="478"/>
          <ac:spMkLst>
            <pc:docMk/>
            <pc:sldMk cId="3614976379" sldId="4294"/>
            <ac:spMk id="2" creationId="{A59893D2-FF2E-3442-3463-963893ADFF83}"/>
          </ac:spMkLst>
        </pc:spChg>
        <pc:spChg chg="mod">
          <ac:chgData name="Jason Bradley" userId="b336abb6-135a-411e-8884-98cccfd37156" providerId="ADAL" clId="{611B85B8-721D-41E0-9350-DF330E6D8CF2}" dt="2024-02-21T08:18:14.108" v="3822" actId="20577"/>
          <ac:spMkLst>
            <pc:docMk/>
            <pc:sldMk cId="3614976379" sldId="4294"/>
            <ac:spMk id="3" creationId="{8C2CFFB0-C71C-65A1-0BDA-178FE58BA72F}"/>
          </ac:spMkLst>
        </pc:spChg>
        <pc:spChg chg="add mod">
          <ac:chgData name="Jason Bradley" userId="b336abb6-135a-411e-8884-98cccfd37156" providerId="ADAL" clId="{611B85B8-721D-41E0-9350-DF330E6D8CF2}" dt="2024-02-22T00:34:38.444" v="8254"/>
          <ac:spMkLst>
            <pc:docMk/>
            <pc:sldMk cId="3614976379" sldId="4294"/>
            <ac:spMk id="4" creationId="{C585860F-5C5F-CE5B-D909-5F8C1508CC07}"/>
          </ac:spMkLst>
        </pc:spChg>
        <pc:spChg chg="del mod">
          <ac:chgData name="Jason Bradley" userId="b336abb6-135a-411e-8884-98cccfd37156" providerId="ADAL" clId="{611B85B8-721D-41E0-9350-DF330E6D8CF2}" dt="2024-02-21T07:17:38.194" v="234" actId="478"/>
          <ac:spMkLst>
            <pc:docMk/>
            <pc:sldMk cId="3614976379" sldId="4294"/>
            <ac:spMk id="4" creationId="{EB2B8F8C-0AAA-79A2-333E-10BB27DD553E}"/>
          </ac:spMkLst>
        </pc:spChg>
        <pc:spChg chg="add mod">
          <ac:chgData name="Jason Bradley" userId="b336abb6-135a-411e-8884-98cccfd37156" providerId="ADAL" clId="{611B85B8-721D-41E0-9350-DF330E6D8CF2}" dt="2024-02-22T00:34:41.667" v="8255"/>
          <ac:spMkLst>
            <pc:docMk/>
            <pc:sldMk cId="3614976379" sldId="4294"/>
            <ac:spMk id="5" creationId="{AECA69F8-DA46-9962-DFD0-46E438779506}"/>
          </ac:spMkLst>
        </pc:spChg>
        <pc:spChg chg="add del mod">
          <ac:chgData name="Jason Bradley" userId="b336abb6-135a-411e-8884-98cccfd37156" providerId="ADAL" clId="{611B85B8-721D-41E0-9350-DF330E6D8CF2}" dt="2024-02-21T07:15:03.698" v="145" actId="478"/>
          <ac:spMkLst>
            <pc:docMk/>
            <pc:sldMk cId="3614976379" sldId="4294"/>
            <ac:spMk id="7" creationId="{EBBF1664-6A66-20F1-9354-06023F0BA4DF}"/>
          </ac:spMkLst>
        </pc:spChg>
        <pc:spChg chg="add mod">
          <ac:chgData name="Jason Bradley" userId="b336abb6-135a-411e-8884-98cccfd37156" providerId="ADAL" clId="{611B85B8-721D-41E0-9350-DF330E6D8CF2}" dt="2024-02-21T08:02:59.793" v="3077" actId="164"/>
          <ac:spMkLst>
            <pc:docMk/>
            <pc:sldMk cId="3614976379" sldId="4294"/>
            <ac:spMk id="8" creationId="{2F1A6B61-86D6-DB52-ADED-18ED5260B559}"/>
          </ac:spMkLst>
        </pc:spChg>
        <pc:spChg chg="add mod">
          <ac:chgData name="Jason Bradley" userId="b336abb6-135a-411e-8884-98cccfd37156" providerId="ADAL" clId="{611B85B8-721D-41E0-9350-DF330E6D8CF2}" dt="2024-02-21T08:02:59.793" v="3077" actId="164"/>
          <ac:spMkLst>
            <pc:docMk/>
            <pc:sldMk cId="3614976379" sldId="4294"/>
            <ac:spMk id="9" creationId="{F3D3F763-0461-A1F7-3469-8B4F0540F9B2}"/>
          </ac:spMkLst>
        </pc:spChg>
        <pc:spChg chg="add mod">
          <ac:chgData name="Jason Bradley" userId="b336abb6-135a-411e-8884-98cccfd37156" providerId="ADAL" clId="{611B85B8-721D-41E0-9350-DF330E6D8CF2}" dt="2024-02-21T08:03:08.771" v="3080" actId="14100"/>
          <ac:spMkLst>
            <pc:docMk/>
            <pc:sldMk cId="3614976379" sldId="4294"/>
            <ac:spMk id="10" creationId="{BC28E40E-528A-A091-18D8-6A59DCA0DF95}"/>
          </ac:spMkLst>
        </pc:spChg>
        <pc:spChg chg="add mod">
          <ac:chgData name="Jason Bradley" userId="b336abb6-135a-411e-8884-98cccfd37156" providerId="ADAL" clId="{611B85B8-721D-41E0-9350-DF330E6D8CF2}" dt="2024-02-21T08:18:41.204" v="3849" actId="20577"/>
          <ac:spMkLst>
            <pc:docMk/>
            <pc:sldMk cId="3614976379" sldId="4294"/>
            <ac:spMk id="25" creationId="{CEBB9965-7450-A2D7-D715-9CF6C3350A4B}"/>
          </ac:spMkLst>
        </pc:spChg>
        <pc:spChg chg="add del mod">
          <ac:chgData name="Jason Bradley" userId="b336abb6-135a-411e-8884-98cccfd37156" providerId="ADAL" clId="{611B85B8-721D-41E0-9350-DF330E6D8CF2}" dt="2024-02-21T08:02:50.494" v="3076" actId="478"/>
          <ac:spMkLst>
            <pc:docMk/>
            <pc:sldMk cId="3614976379" sldId="4294"/>
            <ac:spMk id="26" creationId="{9C1FC9DC-EBFA-1DF3-ABA1-3C94F3BC0B2D}"/>
          </ac:spMkLst>
        </pc:spChg>
        <pc:spChg chg="add del mod">
          <ac:chgData name="Jason Bradley" userId="b336abb6-135a-411e-8884-98cccfd37156" providerId="ADAL" clId="{611B85B8-721D-41E0-9350-DF330E6D8CF2}" dt="2024-02-21T08:04:28.509" v="3189" actId="478"/>
          <ac:spMkLst>
            <pc:docMk/>
            <pc:sldMk cId="3614976379" sldId="4294"/>
            <ac:spMk id="28" creationId="{85DC793D-8CE3-736E-B779-862B589D300B}"/>
          </ac:spMkLst>
        </pc:spChg>
        <pc:spChg chg="add del mod">
          <ac:chgData name="Jason Bradley" userId="b336abb6-135a-411e-8884-98cccfd37156" providerId="ADAL" clId="{611B85B8-721D-41E0-9350-DF330E6D8CF2}" dt="2024-02-21T08:18:18.150" v="3824" actId="478"/>
          <ac:spMkLst>
            <pc:docMk/>
            <pc:sldMk cId="3614976379" sldId="4294"/>
            <ac:spMk id="29" creationId="{04EFC19F-B0AD-9ADF-1022-11DE076EFE66}"/>
          </ac:spMkLst>
        </pc:spChg>
        <pc:grpChg chg="add del mod">
          <ac:chgData name="Jason Bradley" userId="b336abb6-135a-411e-8884-98cccfd37156" providerId="ADAL" clId="{611B85B8-721D-41E0-9350-DF330E6D8CF2}" dt="2024-02-21T08:18:16.649" v="3823" actId="478"/>
          <ac:grpSpMkLst>
            <pc:docMk/>
            <pc:sldMk cId="3614976379" sldId="4294"/>
            <ac:grpSpMk id="27" creationId="{D4BC0E2C-649A-B764-CE40-D3839E06124E}"/>
          </ac:grpSpMkLst>
        </pc:grpChg>
        <pc:picChg chg="add mod">
          <ac:chgData name="Jason Bradley" userId="b336abb6-135a-411e-8884-98cccfd37156" providerId="ADAL" clId="{611B85B8-721D-41E0-9350-DF330E6D8CF2}" dt="2024-02-22T00:34:38.444" v="8254"/>
          <ac:picMkLst>
            <pc:docMk/>
            <pc:sldMk cId="3614976379" sldId="4294"/>
            <ac:picMk id="2" creationId="{4085E3CE-7F8D-6F18-B8C4-A76F367D020D}"/>
          </ac:picMkLst>
        </pc:picChg>
        <pc:picChg chg="add mod">
          <ac:chgData name="Jason Bradley" userId="b336abb6-135a-411e-8884-98cccfd37156" providerId="ADAL" clId="{611B85B8-721D-41E0-9350-DF330E6D8CF2}" dt="2024-02-21T08:04:11.300" v="3186" actId="1076"/>
          <ac:picMkLst>
            <pc:docMk/>
            <pc:sldMk cId="3614976379" sldId="4294"/>
            <ac:picMk id="12" creationId="{30B3C89A-2A36-DBC1-5F4C-5FCD717B00C0}"/>
          </ac:picMkLst>
        </pc:picChg>
        <pc:picChg chg="add mod">
          <ac:chgData name="Jason Bradley" userId="b336abb6-135a-411e-8884-98cccfd37156" providerId="ADAL" clId="{611B85B8-721D-41E0-9350-DF330E6D8CF2}" dt="2024-02-21T08:02:59.793" v="3077" actId="164"/>
          <ac:picMkLst>
            <pc:docMk/>
            <pc:sldMk cId="3614976379" sldId="4294"/>
            <ac:picMk id="14" creationId="{D3545669-C9E2-2F64-EF88-88C2288C363E}"/>
          </ac:picMkLst>
        </pc:picChg>
        <pc:picChg chg="add mod">
          <ac:chgData name="Jason Bradley" userId="b336abb6-135a-411e-8884-98cccfd37156" providerId="ADAL" clId="{611B85B8-721D-41E0-9350-DF330E6D8CF2}" dt="2024-02-21T08:02:59.793" v="3077" actId="164"/>
          <ac:picMkLst>
            <pc:docMk/>
            <pc:sldMk cId="3614976379" sldId="4294"/>
            <ac:picMk id="16" creationId="{B9E40DFD-54BD-2913-D1D3-95FCC4C6AA29}"/>
          </ac:picMkLst>
        </pc:picChg>
        <pc:picChg chg="add del mod">
          <ac:chgData name="Jason Bradley" userId="b336abb6-135a-411e-8884-98cccfd37156" providerId="ADAL" clId="{611B85B8-721D-41E0-9350-DF330E6D8CF2}" dt="2024-02-21T07:48:10.261" v="2797" actId="478"/>
          <ac:picMkLst>
            <pc:docMk/>
            <pc:sldMk cId="3614976379" sldId="4294"/>
            <ac:picMk id="18" creationId="{58D2FB70-14E6-10CF-6196-9AE44D8279A0}"/>
          </ac:picMkLst>
        </pc:picChg>
        <pc:picChg chg="add mod">
          <ac:chgData name="Jason Bradley" userId="b336abb6-135a-411e-8884-98cccfd37156" providerId="ADAL" clId="{611B85B8-721D-41E0-9350-DF330E6D8CF2}" dt="2024-02-21T08:02:59.793" v="3077" actId="164"/>
          <ac:picMkLst>
            <pc:docMk/>
            <pc:sldMk cId="3614976379" sldId="4294"/>
            <ac:picMk id="20" creationId="{F59C2BAB-0C8A-94C2-3813-17B2504C8973}"/>
          </ac:picMkLst>
        </pc:picChg>
        <pc:picChg chg="add mod">
          <ac:chgData name="Jason Bradley" userId="b336abb6-135a-411e-8884-98cccfd37156" providerId="ADAL" clId="{611B85B8-721D-41E0-9350-DF330E6D8CF2}" dt="2024-02-21T08:02:59.793" v="3077" actId="164"/>
          <ac:picMkLst>
            <pc:docMk/>
            <pc:sldMk cId="3614976379" sldId="4294"/>
            <ac:picMk id="22" creationId="{703FC4C6-1DA4-C8F6-2190-CA6F38E1569C}"/>
          </ac:picMkLst>
        </pc:picChg>
        <pc:picChg chg="add mod">
          <ac:chgData name="Jason Bradley" userId="b336abb6-135a-411e-8884-98cccfd37156" providerId="ADAL" clId="{611B85B8-721D-41E0-9350-DF330E6D8CF2}" dt="2024-02-21T08:04:26.578" v="3188" actId="1076"/>
          <ac:picMkLst>
            <pc:docMk/>
            <pc:sldMk cId="3614976379" sldId="4294"/>
            <ac:picMk id="24" creationId="{B91508FF-737E-6724-5B5E-0AE80965CC05}"/>
          </ac:picMkLst>
        </pc:picChg>
      </pc:sldChg>
      <pc:sldChg chg="addSp delSp modSp mod ord">
        <pc:chgData name="Jason Bradley" userId="b336abb6-135a-411e-8884-98cccfd37156" providerId="ADAL" clId="{611B85B8-721D-41E0-9350-DF330E6D8CF2}" dt="2024-03-08T09:19:15.472" v="18947" actId="20577"/>
        <pc:sldMkLst>
          <pc:docMk/>
          <pc:sldMk cId="3914818356" sldId="4295"/>
        </pc:sldMkLst>
        <pc:spChg chg="del">
          <ac:chgData name="Jason Bradley" userId="b336abb6-135a-411e-8884-98cccfd37156" providerId="ADAL" clId="{611B85B8-721D-41E0-9350-DF330E6D8CF2}" dt="2024-02-21T07:16:01.685" v="212" actId="478"/>
          <ac:spMkLst>
            <pc:docMk/>
            <pc:sldMk cId="3914818356" sldId="4295"/>
            <ac:spMk id="2" creationId="{A59893D2-FF2E-3442-3463-963893ADFF83}"/>
          </ac:spMkLst>
        </pc:spChg>
        <pc:spChg chg="add del mod">
          <ac:chgData name="Jason Bradley" userId="b336abb6-135a-411e-8884-98cccfd37156" providerId="ADAL" clId="{611B85B8-721D-41E0-9350-DF330E6D8CF2}" dt="2024-02-27T01:04:47.807" v="15163" actId="478"/>
          <ac:spMkLst>
            <pc:docMk/>
            <pc:sldMk cId="3914818356" sldId="4295"/>
            <ac:spMk id="2" creationId="{B4B00121-D572-A8F3-6F66-04A7C2C5C6F5}"/>
          </ac:spMkLst>
        </pc:spChg>
        <pc:spChg chg="mod">
          <ac:chgData name="Jason Bradley" userId="b336abb6-135a-411e-8884-98cccfd37156" providerId="ADAL" clId="{611B85B8-721D-41E0-9350-DF330E6D8CF2}" dt="2024-02-21T08:06:35.948" v="3488" actId="1076"/>
          <ac:spMkLst>
            <pc:docMk/>
            <pc:sldMk cId="3914818356" sldId="4295"/>
            <ac:spMk id="3" creationId="{8C2CFFB0-C71C-65A1-0BDA-178FE58BA72F}"/>
          </ac:spMkLst>
        </pc:spChg>
        <pc:spChg chg="del">
          <ac:chgData name="Jason Bradley" userId="b336abb6-135a-411e-8884-98cccfd37156" providerId="ADAL" clId="{611B85B8-721D-41E0-9350-DF330E6D8CF2}" dt="2024-02-21T07:13:25.417" v="26" actId="478"/>
          <ac:spMkLst>
            <pc:docMk/>
            <pc:sldMk cId="3914818356" sldId="4295"/>
            <ac:spMk id="4" creationId="{EB2B8F8C-0AAA-79A2-333E-10BB27DD553E}"/>
          </ac:spMkLst>
        </pc:spChg>
        <pc:spChg chg="del">
          <ac:chgData name="Jason Bradley" userId="b336abb6-135a-411e-8884-98cccfd37156" providerId="ADAL" clId="{611B85B8-721D-41E0-9350-DF330E6D8CF2}" dt="2024-02-22T00:38:54.672" v="8376" actId="478"/>
          <ac:spMkLst>
            <pc:docMk/>
            <pc:sldMk cId="3914818356" sldId="4295"/>
            <ac:spMk id="6" creationId="{8B74712D-A97C-8392-BD39-2E2B92EF978B}"/>
          </ac:spMkLst>
        </pc:spChg>
        <pc:spChg chg="add del mod">
          <ac:chgData name="Jason Bradley" userId="b336abb6-135a-411e-8884-98cccfd37156" providerId="ADAL" clId="{611B85B8-721D-41E0-9350-DF330E6D8CF2}" dt="2024-02-21T07:16:03.520" v="213" actId="478"/>
          <ac:spMkLst>
            <pc:docMk/>
            <pc:sldMk cId="3914818356" sldId="4295"/>
            <ac:spMk id="7" creationId="{33C4FE19-B6F0-DCD4-B24F-938EFD8C81BE}"/>
          </ac:spMkLst>
        </pc:spChg>
        <pc:spChg chg="add del mod">
          <ac:chgData name="Jason Bradley" userId="b336abb6-135a-411e-8884-98cccfd37156" providerId="ADAL" clId="{611B85B8-721D-41E0-9350-DF330E6D8CF2}" dt="2024-02-21T07:16:17.026" v="218" actId="478"/>
          <ac:spMkLst>
            <pc:docMk/>
            <pc:sldMk cId="3914818356" sldId="4295"/>
            <ac:spMk id="8" creationId="{3CFA1833-A732-B400-1987-0FAED0896B79}"/>
          </ac:spMkLst>
        </pc:spChg>
        <pc:spChg chg="add mod">
          <ac:chgData name="Jason Bradley" userId="b336abb6-135a-411e-8884-98cccfd37156" providerId="ADAL" clId="{611B85B8-721D-41E0-9350-DF330E6D8CF2}" dt="2024-03-08T09:19:15.472" v="18947" actId="20577"/>
          <ac:spMkLst>
            <pc:docMk/>
            <pc:sldMk cId="3914818356" sldId="4295"/>
            <ac:spMk id="9" creationId="{86F0D914-F237-A892-11D7-BD9D11D9E2A1}"/>
          </ac:spMkLst>
        </pc:spChg>
        <pc:spChg chg="add del mod">
          <ac:chgData name="Jason Bradley" userId="b336abb6-135a-411e-8884-98cccfd37156" providerId="ADAL" clId="{611B85B8-721D-41E0-9350-DF330E6D8CF2}" dt="2024-02-21T08:06:10.078" v="3480" actId="478"/>
          <ac:spMkLst>
            <pc:docMk/>
            <pc:sldMk cId="3914818356" sldId="4295"/>
            <ac:spMk id="10" creationId="{DD999148-4625-C594-BDA9-0E31EE8C476E}"/>
          </ac:spMkLst>
        </pc:spChg>
        <pc:spChg chg="add del mod">
          <ac:chgData name="Jason Bradley" userId="b336abb6-135a-411e-8884-98cccfd37156" providerId="ADAL" clId="{611B85B8-721D-41E0-9350-DF330E6D8CF2}" dt="2024-02-21T08:06:10.078" v="3480" actId="478"/>
          <ac:spMkLst>
            <pc:docMk/>
            <pc:sldMk cId="3914818356" sldId="4295"/>
            <ac:spMk id="11" creationId="{669CD288-9437-67C4-5B4C-0566230C8584}"/>
          </ac:spMkLst>
        </pc:spChg>
        <pc:spChg chg="add mod">
          <ac:chgData name="Jason Bradley" userId="b336abb6-135a-411e-8884-98cccfd37156" providerId="ADAL" clId="{611B85B8-721D-41E0-9350-DF330E6D8CF2}" dt="2024-03-07T05:47:08.888" v="18560" actId="20577"/>
          <ac:spMkLst>
            <pc:docMk/>
            <pc:sldMk cId="3914818356" sldId="4295"/>
            <ac:spMk id="12" creationId="{C5AB1346-C0A6-5F61-2CD9-523165DFDA99}"/>
          </ac:spMkLst>
        </pc:spChg>
      </pc:sldChg>
      <pc:sldChg chg="addSp delSp modSp mod ord delCm modCm">
        <pc:chgData name="Jason Bradley" userId="b336abb6-135a-411e-8884-98cccfd37156" providerId="ADAL" clId="{611B85B8-721D-41E0-9350-DF330E6D8CF2}" dt="2024-03-08T09:19:34.348" v="18955" actId="6549"/>
        <pc:sldMkLst>
          <pc:docMk/>
          <pc:sldMk cId="4161512904" sldId="4296"/>
        </pc:sldMkLst>
        <pc:spChg chg="add mod">
          <ac:chgData name="Jason Bradley" userId="b336abb6-135a-411e-8884-98cccfd37156" providerId="ADAL" clId="{611B85B8-721D-41E0-9350-DF330E6D8CF2}" dt="2024-03-07T05:47:35.437" v="18566"/>
          <ac:spMkLst>
            <pc:docMk/>
            <pc:sldMk cId="4161512904" sldId="4296"/>
            <ac:spMk id="2" creationId="{1EA00532-1F6A-C1C2-D71A-C1847AF2086F}"/>
          </ac:spMkLst>
        </pc:spChg>
        <pc:spChg chg="add del mod">
          <ac:chgData name="Jason Bradley" userId="b336abb6-135a-411e-8884-98cccfd37156" providerId="ADAL" clId="{611B85B8-721D-41E0-9350-DF330E6D8CF2}" dt="2024-02-27T01:04:50.116" v="15164" actId="478"/>
          <ac:spMkLst>
            <pc:docMk/>
            <pc:sldMk cId="4161512904" sldId="4296"/>
            <ac:spMk id="2" creationId="{C44AFB85-11C4-0333-07A8-4E7EC14B7B59}"/>
          </ac:spMkLst>
        </pc:spChg>
        <pc:spChg chg="mod">
          <ac:chgData name="Jason Bradley" userId="b336abb6-135a-411e-8884-98cccfd37156" providerId="ADAL" clId="{611B85B8-721D-41E0-9350-DF330E6D8CF2}" dt="2024-02-21T08:06:48.845" v="3490" actId="1076"/>
          <ac:spMkLst>
            <pc:docMk/>
            <pc:sldMk cId="4161512904" sldId="4296"/>
            <ac:spMk id="3" creationId="{8C2CFFB0-C71C-65A1-0BDA-178FE58BA72F}"/>
          </ac:spMkLst>
        </pc:spChg>
        <pc:spChg chg="del">
          <ac:chgData name="Jason Bradley" userId="b336abb6-135a-411e-8884-98cccfd37156" providerId="ADAL" clId="{611B85B8-721D-41E0-9350-DF330E6D8CF2}" dt="2024-02-21T07:13:30.318" v="27" actId="478"/>
          <ac:spMkLst>
            <pc:docMk/>
            <pc:sldMk cId="4161512904" sldId="4296"/>
            <ac:spMk id="4" creationId="{EB2B8F8C-0AAA-79A2-333E-10BB27DD553E}"/>
          </ac:spMkLst>
        </pc:spChg>
        <pc:spChg chg="add del mod">
          <ac:chgData name="Jason Bradley" userId="b336abb6-135a-411e-8884-98cccfd37156" providerId="ADAL" clId="{611B85B8-721D-41E0-9350-DF330E6D8CF2}" dt="2024-02-21T07:14:57.525" v="143" actId="478"/>
          <ac:spMkLst>
            <pc:docMk/>
            <pc:sldMk cId="4161512904" sldId="4296"/>
            <ac:spMk id="5" creationId="{F1C837F0-2D0C-79A9-1578-3C7619563F24}"/>
          </ac:spMkLst>
        </pc:spChg>
        <pc:spChg chg="del">
          <ac:chgData name="Jason Bradley" userId="b336abb6-135a-411e-8884-98cccfd37156" providerId="ADAL" clId="{611B85B8-721D-41E0-9350-DF330E6D8CF2}" dt="2024-02-22T00:38:57.081" v="8377" actId="478"/>
          <ac:spMkLst>
            <pc:docMk/>
            <pc:sldMk cId="4161512904" sldId="4296"/>
            <ac:spMk id="6" creationId="{8B74712D-A97C-8392-BD39-2E2B92EF978B}"/>
          </ac:spMkLst>
        </pc:spChg>
        <pc:spChg chg="add mod">
          <ac:chgData name="Jason Bradley" userId="b336abb6-135a-411e-8884-98cccfd37156" providerId="ADAL" clId="{611B85B8-721D-41E0-9350-DF330E6D8CF2}" dt="2024-03-08T09:19:34.348" v="18955" actId="6549"/>
          <ac:spMkLst>
            <pc:docMk/>
            <pc:sldMk cId="4161512904" sldId="4296"/>
            <ac:spMk id="7" creationId="{A128CC7B-62F5-3BA0-859F-428176CFB159}"/>
          </ac:spMkLst>
        </pc:spChg>
        <pc:spChg chg="add del mod">
          <ac:chgData name="Jason Bradley" userId="b336abb6-135a-411e-8884-98cccfd37156" providerId="ADAL" clId="{611B85B8-721D-41E0-9350-DF330E6D8CF2}" dt="2024-03-07T05:47:22.509" v="18561" actId="478"/>
          <ac:spMkLst>
            <pc:docMk/>
            <pc:sldMk cId="4161512904" sldId="4296"/>
            <ac:spMk id="8" creationId="{6A0246CE-4705-23CD-A8F6-B27D97C3BAF4}"/>
          </ac:spMkLst>
        </pc:spChg>
        <pc:spChg chg="del">
          <ac:chgData name="Jason Bradley" userId="b336abb6-135a-411e-8884-98cccfd37156" providerId="ADAL" clId="{611B85B8-721D-41E0-9350-DF330E6D8CF2}" dt="2024-02-21T07:14:50.794" v="136" actId="478"/>
          <ac:spMkLst>
            <pc:docMk/>
            <pc:sldMk cId="4161512904" sldId="4296"/>
            <ac:spMk id="19" creationId="{4E40D9D8-E344-4F50-BB39-08265CA7D570}"/>
          </ac:spMkLst>
        </pc:spChg>
        <pc:graphicFrameChg chg="del">
          <ac:chgData name="Jason Bradley" userId="b336abb6-135a-411e-8884-98cccfd37156" providerId="ADAL" clId="{611B85B8-721D-41E0-9350-DF330E6D8CF2}" dt="2024-02-21T07:14:56.241" v="142" actId="478"/>
          <ac:graphicFrameMkLst>
            <pc:docMk/>
            <pc:sldMk cId="4161512904" sldId="4296"/>
            <ac:graphicFrameMk id="9" creationId="{E95AD46A-B29F-ACBE-2068-345353342856}"/>
          </ac:graphicFrameMkLst>
        </pc:graphicFrameChg>
        <pc:extLst>
          <p:ext xmlns:p="http://schemas.openxmlformats.org/presentationml/2006/main" uri="{D6D511B9-2390-475A-947B-AFAB55BFBCF1}">
            <pc226:cmChg xmlns:pc226="http://schemas.microsoft.com/office/powerpoint/2022/06/main/command" chg="del">
              <pc226:chgData name="Jason Bradley" userId="b336abb6-135a-411e-8884-98cccfd37156" providerId="ADAL" clId="{611B85B8-721D-41E0-9350-DF330E6D8CF2}" dt="2024-02-21T07:14:52.730" v="138"/>
              <pc2:cmMkLst xmlns:pc2="http://schemas.microsoft.com/office/powerpoint/2019/9/main/command">
                <pc:docMk/>
                <pc:sldMk cId="4161512904" sldId="4296"/>
                <pc2:cmMk id="{7CCF2E61-FB23-4033-BFAC-7C3218F61818}"/>
              </pc2:cmMkLst>
            </pc226:cmChg>
            <pc226:cmChg xmlns:pc226="http://schemas.microsoft.com/office/powerpoint/2022/06/main/command" chg="del">
              <pc226:chgData name="Jason Bradley" userId="b336abb6-135a-411e-8884-98cccfd37156" providerId="ADAL" clId="{611B85B8-721D-41E0-9350-DF330E6D8CF2}" dt="2024-02-21T07:14:53.272" v="139"/>
              <pc2:cmMkLst xmlns:pc2="http://schemas.microsoft.com/office/powerpoint/2019/9/main/command">
                <pc:docMk/>
                <pc:sldMk cId="4161512904" sldId="4296"/>
                <pc2:cmMk id="{D8844E62-0E36-4589-85C9-FC3EA140D090}"/>
              </pc2:cmMkLst>
            </pc226:cmChg>
            <pc226:cmChg xmlns:pc226="http://schemas.microsoft.com/office/powerpoint/2022/06/main/command" chg="del mod">
              <pc226:chgData name="Jason Bradley" userId="b336abb6-135a-411e-8884-98cccfd37156" providerId="ADAL" clId="{611B85B8-721D-41E0-9350-DF330E6D8CF2}" dt="2024-02-21T07:14:54.303" v="141"/>
              <pc2:cmMkLst xmlns:pc2="http://schemas.microsoft.com/office/powerpoint/2019/9/main/command">
                <pc:docMk/>
                <pc:sldMk cId="4161512904" sldId="4296"/>
                <pc2:cmMk id="{8FA13D7D-5A2B-4529-B5C9-6DA9AAACEF63}"/>
              </pc2:cmMkLst>
            </pc226:cmChg>
            <pc226:cmChg xmlns:pc226="http://schemas.microsoft.com/office/powerpoint/2022/06/main/command" chg="del">
              <pc226:chgData name="Jason Bradley" userId="b336abb6-135a-411e-8884-98cccfd37156" providerId="ADAL" clId="{611B85B8-721D-41E0-9350-DF330E6D8CF2}" dt="2024-02-21T07:14:53.804" v="140"/>
              <pc2:cmMkLst xmlns:pc2="http://schemas.microsoft.com/office/powerpoint/2019/9/main/command">
                <pc:docMk/>
                <pc:sldMk cId="4161512904" sldId="4296"/>
                <pc2:cmMk id="{E4EFE1F4-2D9F-4BD0-9D82-D5139F8C60F0}"/>
              </pc2:cmMkLst>
            </pc226:cmChg>
          </p:ext>
        </pc:extLst>
      </pc:sldChg>
      <pc:sldChg chg="delSp del mod">
        <pc:chgData name="Jason Bradley" userId="b336abb6-135a-411e-8884-98cccfd37156" providerId="ADAL" clId="{611B85B8-721D-41E0-9350-DF330E6D8CF2}" dt="2024-02-21T07:17:43.662" v="235" actId="47"/>
        <pc:sldMkLst>
          <pc:docMk/>
          <pc:sldMk cId="634573769" sldId="4297"/>
        </pc:sldMkLst>
        <pc:spChg chg="del">
          <ac:chgData name="Jason Bradley" userId="b336abb6-135a-411e-8884-98cccfd37156" providerId="ADAL" clId="{611B85B8-721D-41E0-9350-DF330E6D8CF2}" dt="2024-02-21T07:13:34.055" v="28" actId="478"/>
          <ac:spMkLst>
            <pc:docMk/>
            <pc:sldMk cId="634573769" sldId="4297"/>
            <ac:spMk id="4" creationId="{EB2B8F8C-0AAA-79A2-333E-10BB27DD553E}"/>
          </ac:spMkLst>
        </pc:spChg>
      </pc:sldChg>
      <pc:sldChg chg="delSp del mod">
        <pc:chgData name="Jason Bradley" userId="b336abb6-135a-411e-8884-98cccfd37156" providerId="ADAL" clId="{611B85B8-721D-41E0-9350-DF330E6D8CF2}" dt="2024-02-21T07:17:43.882" v="236" actId="47"/>
        <pc:sldMkLst>
          <pc:docMk/>
          <pc:sldMk cId="1149618190" sldId="4298"/>
        </pc:sldMkLst>
        <pc:spChg chg="del">
          <ac:chgData name="Jason Bradley" userId="b336abb6-135a-411e-8884-98cccfd37156" providerId="ADAL" clId="{611B85B8-721D-41E0-9350-DF330E6D8CF2}" dt="2024-02-21T07:13:37.108" v="29" actId="478"/>
          <ac:spMkLst>
            <pc:docMk/>
            <pc:sldMk cId="1149618190" sldId="4298"/>
            <ac:spMk id="4" creationId="{EB2B8F8C-0AAA-79A2-333E-10BB27DD553E}"/>
          </ac:spMkLst>
        </pc:spChg>
      </pc:sldChg>
      <pc:sldChg chg="delSp del mod">
        <pc:chgData name="Jason Bradley" userId="b336abb6-135a-411e-8884-98cccfd37156" providerId="ADAL" clId="{611B85B8-721D-41E0-9350-DF330E6D8CF2}" dt="2024-02-21T07:17:44.510" v="237" actId="47"/>
        <pc:sldMkLst>
          <pc:docMk/>
          <pc:sldMk cId="3482209800" sldId="4299"/>
        </pc:sldMkLst>
        <pc:spChg chg="del">
          <ac:chgData name="Jason Bradley" userId="b336abb6-135a-411e-8884-98cccfd37156" providerId="ADAL" clId="{611B85B8-721D-41E0-9350-DF330E6D8CF2}" dt="2024-02-21T07:13:39.459" v="30" actId="478"/>
          <ac:spMkLst>
            <pc:docMk/>
            <pc:sldMk cId="3482209800" sldId="4299"/>
            <ac:spMk id="4" creationId="{EB2B8F8C-0AAA-79A2-333E-10BB27DD553E}"/>
          </ac:spMkLst>
        </pc:spChg>
      </pc:sldChg>
      <pc:sldChg chg="addSp delSp modSp add mod ord">
        <pc:chgData name="Jason Bradley" userId="b336abb6-135a-411e-8884-98cccfd37156" providerId="ADAL" clId="{611B85B8-721D-41E0-9350-DF330E6D8CF2}" dt="2024-03-07T05:47:36.380" v="18567"/>
        <pc:sldMkLst>
          <pc:docMk/>
          <pc:sldMk cId="2813901496" sldId="4300"/>
        </pc:sldMkLst>
        <pc:spChg chg="add mod">
          <ac:chgData name="Jason Bradley" userId="b336abb6-135a-411e-8884-98cccfd37156" providerId="ADAL" clId="{611B85B8-721D-41E0-9350-DF330E6D8CF2}" dt="2024-02-21T08:07:11.140" v="3494" actId="1076"/>
          <ac:spMkLst>
            <pc:docMk/>
            <pc:sldMk cId="2813901496" sldId="4300"/>
            <ac:spMk id="2" creationId="{EB841003-338C-46BF-262A-F4EA6B75C147}"/>
          </ac:spMkLst>
        </pc:spChg>
        <pc:spChg chg="mod">
          <ac:chgData name="Jason Bradley" userId="b336abb6-135a-411e-8884-98cccfd37156" providerId="ADAL" clId="{611B85B8-721D-41E0-9350-DF330E6D8CF2}" dt="2024-02-21T08:09:48.160" v="3508" actId="20577"/>
          <ac:spMkLst>
            <pc:docMk/>
            <pc:sldMk cId="2813901496" sldId="4300"/>
            <ac:spMk id="3" creationId="{22D91C80-C66C-E085-E1C8-B80E8C58E292}"/>
          </ac:spMkLst>
        </pc:spChg>
        <pc:spChg chg="add del mod">
          <ac:chgData name="Jason Bradley" userId="b336abb6-135a-411e-8884-98cccfd37156" providerId="ADAL" clId="{611B85B8-721D-41E0-9350-DF330E6D8CF2}" dt="2024-03-07T05:47:24.695" v="18562" actId="478"/>
          <ac:spMkLst>
            <pc:docMk/>
            <pc:sldMk cId="2813901496" sldId="4300"/>
            <ac:spMk id="4" creationId="{748E38A4-8ECC-4737-D2A6-5867DD501299}"/>
          </ac:spMkLst>
        </pc:spChg>
        <pc:spChg chg="add del mod">
          <ac:chgData name="Jason Bradley" userId="b336abb6-135a-411e-8884-98cccfd37156" providerId="ADAL" clId="{611B85B8-721D-41E0-9350-DF330E6D8CF2}" dt="2024-02-27T01:04:54.805" v="15165" actId="478"/>
          <ac:spMkLst>
            <pc:docMk/>
            <pc:sldMk cId="2813901496" sldId="4300"/>
            <ac:spMk id="5" creationId="{353A6146-D794-B074-8806-8B27FCC95DF7}"/>
          </ac:spMkLst>
        </pc:spChg>
        <pc:spChg chg="add mod">
          <ac:chgData name="Jason Bradley" userId="b336abb6-135a-411e-8884-98cccfd37156" providerId="ADAL" clId="{611B85B8-721D-41E0-9350-DF330E6D8CF2}" dt="2024-03-07T05:47:36.380" v="18567"/>
          <ac:spMkLst>
            <pc:docMk/>
            <pc:sldMk cId="2813901496" sldId="4300"/>
            <ac:spMk id="5" creationId="{7362D076-197E-D1A6-65F4-6C7CA46E43D7}"/>
          </ac:spMkLst>
        </pc:spChg>
        <pc:spChg chg="del">
          <ac:chgData name="Jason Bradley" userId="b336abb6-135a-411e-8884-98cccfd37156" providerId="ADAL" clId="{611B85B8-721D-41E0-9350-DF330E6D8CF2}" dt="2024-02-22T00:39:01.185" v="8378" actId="478"/>
          <ac:spMkLst>
            <pc:docMk/>
            <pc:sldMk cId="2813901496" sldId="4300"/>
            <ac:spMk id="6" creationId="{4FB79544-4E26-1F4E-F5A4-41C1B6EDA522}"/>
          </ac:spMkLst>
        </pc:spChg>
      </pc:sldChg>
      <pc:sldChg chg="addSp delSp modSp add mod ord">
        <pc:chgData name="Jason Bradley" userId="b336abb6-135a-411e-8884-98cccfd37156" providerId="ADAL" clId="{611B85B8-721D-41E0-9350-DF330E6D8CF2}" dt="2024-03-07T05:47:50.067" v="18574"/>
        <pc:sldMkLst>
          <pc:docMk/>
          <pc:sldMk cId="4276794585" sldId="4301"/>
        </pc:sldMkLst>
        <pc:spChg chg="add mod">
          <ac:chgData name="Jason Bradley" userId="b336abb6-135a-411e-8884-98cccfd37156" providerId="ADAL" clId="{611B85B8-721D-41E0-9350-DF330E6D8CF2}" dt="2024-02-21T08:09:14.593" v="3499" actId="1076"/>
          <ac:spMkLst>
            <pc:docMk/>
            <pc:sldMk cId="4276794585" sldId="4301"/>
            <ac:spMk id="2" creationId="{51AEF0CB-C6ED-ADBD-8989-37D34CF41118}"/>
          </ac:spMkLst>
        </pc:spChg>
        <pc:spChg chg="mod">
          <ac:chgData name="Jason Bradley" userId="b336abb6-135a-411e-8884-98cccfd37156" providerId="ADAL" clId="{611B85B8-721D-41E0-9350-DF330E6D8CF2}" dt="2024-02-21T08:09:12.011" v="3498" actId="1076"/>
          <ac:spMkLst>
            <pc:docMk/>
            <pc:sldMk cId="4276794585" sldId="4301"/>
            <ac:spMk id="3" creationId="{B4ACF922-9118-0A3C-FEF3-C9F74807A113}"/>
          </ac:spMkLst>
        </pc:spChg>
        <pc:spChg chg="add del mod">
          <ac:chgData name="Jason Bradley" userId="b336abb6-135a-411e-8884-98cccfd37156" providerId="ADAL" clId="{611B85B8-721D-41E0-9350-DF330E6D8CF2}" dt="2024-03-07T05:47:41.682" v="18572" actId="478"/>
          <ac:spMkLst>
            <pc:docMk/>
            <pc:sldMk cId="4276794585" sldId="4301"/>
            <ac:spMk id="4" creationId="{137E9C37-7C11-9230-4274-3FD0F25EE919}"/>
          </ac:spMkLst>
        </pc:spChg>
        <pc:spChg chg="add del mod">
          <ac:chgData name="Jason Bradley" userId="b336abb6-135a-411e-8884-98cccfd37156" providerId="ADAL" clId="{611B85B8-721D-41E0-9350-DF330E6D8CF2}" dt="2024-02-27T01:04:59.656" v="15167" actId="478"/>
          <ac:spMkLst>
            <pc:docMk/>
            <pc:sldMk cId="4276794585" sldId="4301"/>
            <ac:spMk id="5" creationId="{28D3D94F-44EE-7336-AFA2-8F0CD284D599}"/>
          </ac:spMkLst>
        </pc:spChg>
        <pc:spChg chg="add del mod">
          <ac:chgData name="Jason Bradley" userId="b336abb6-135a-411e-8884-98cccfd37156" providerId="ADAL" clId="{611B85B8-721D-41E0-9350-DF330E6D8CF2}" dt="2024-03-07T05:47:49.168" v="18573" actId="478"/>
          <ac:spMkLst>
            <pc:docMk/>
            <pc:sldMk cId="4276794585" sldId="4301"/>
            <ac:spMk id="5" creationId="{D7699D17-4F6A-63C9-DC3D-154BA3C1EE35}"/>
          </ac:spMkLst>
        </pc:spChg>
        <pc:spChg chg="del">
          <ac:chgData name="Jason Bradley" userId="b336abb6-135a-411e-8884-98cccfd37156" providerId="ADAL" clId="{611B85B8-721D-41E0-9350-DF330E6D8CF2}" dt="2024-02-22T00:39:05.486" v="8380" actId="478"/>
          <ac:spMkLst>
            <pc:docMk/>
            <pc:sldMk cId="4276794585" sldId="4301"/>
            <ac:spMk id="6" creationId="{19136170-21E6-8FBD-A656-5219A02D8EE5}"/>
          </ac:spMkLst>
        </pc:spChg>
        <pc:spChg chg="add mod">
          <ac:chgData name="Jason Bradley" userId="b336abb6-135a-411e-8884-98cccfd37156" providerId="ADAL" clId="{611B85B8-721D-41E0-9350-DF330E6D8CF2}" dt="2024-03-07T05:47:50.067" v="18574"/>
          <ac:spMkLst>
            <pc:docMk/>
            <pc:sldMk cId="4276794585" sldId="4301"/>
            <ac:spMk id="6" creationId="{3A3FE0CE-84D8-74B6-1D40-B3A709967CD9}"/>
          </ac:spMkLst>
        </pc:spChg>
      </pc:sldChg>
      <pc:sldChg chg="addSp delSp modSp add mod ord">
        <pc:chgData name="Jason Bradley" userId="b336abb6-135a-411e-8884-98cccfd37156" providerId="ADAL" clId="{611B85B8-721D-41E0-9350-DF330E6D8CF2}" dt="2024-03-07T05:47:38.738" v="18570"/>
        <pc:sldMkLst>
          <pc:docMk/>
          <pc:sldMk cId="4032300927" sldId="4302"/>
        </pc:sldMkLst>
        <pc:spChg chg="add mod">
          <ac:chgData name="Jason Bradley" userId="b336abb6-135a-411e-8884-98cccfd37156" providerId="ADAL" clId="{611B85B8-721D-41E0-9350-DF330E6D8CF2}" dt="2024-02-21T08:09:22.506" v="3500" actId="1076"/>
          <ac:spMkLst>
            <pc:docMk/>
            <pc:sldMk cId="4032300927" sldId="4302"/>
            <ac:spMk id="2" creationId="{198325D3-C5E9-F45F-E605-70311D5BB7EF}"/>
          </ac:spMkLst>
        </pc:spChg>
        <pc:spChg chg="mod">
          <ac:chgData name="Jason Bradley" userId="b336abb6-135a-411e-8884-98cccfd37156" providerId="ADAL" clId="{611B85B8-721D-41E0-9350-DF330E6D8CF2}" dt="2024-02-21T08:09:31.407" v="3504" actId="20577"/>
          <ac:spMkLst>
            <pc:docMk/>
            <pc:sldMk cId="4032300927" sldId="4302"/>
            <ac:spMk id="3" creationId="{F4AC79CD-BEF0-7959-0DC4-846EF3297B09}"/>
          </ac:spMkLst>
        </pc:spChg>
        <pc:spChg chg="add del mod">
          <ac:chgData name="Jason Bradley" userId="b336abb6-135a-411e-8884-98cccfd37156" providerId="ADAL" clId="{611B85B8-721D-41E0-9350-DF330E6D8CF2}" dt="2024-03-07T05:47:31.852" v="18565" actId="478"/>
          <ac:spMkLst>
            <pc:docMk/>
            <pc:sldMk cId="4032300927" sldId="4302"/>
            <ac:spMk id="4" creationId="{D5F33593-600C-3E95-8128-9918F4EDB4F9}"/>
          </ac:spMkLst>
        </pc:spChg>
        <pc:spChg chg="add del mod">
          <ac:chgData name="Jason Bradley" userId="b336abb6-135a-411e-8884-98cccfd37156" providerId="ADAL" clId="{611B85B8-721D-41E0-9350-DF330E6D8CF2}" dt="2024-02-27T01:05:01.848" v="15168" actId="478"/>
          <ac:spMkLst>
            <pc:docMk/>
            <pc:sldMk cId="4032300927" sldId="4302"/>
            <ac:spMk id="5" creationId="{98C658FC-9D4F-D3A0-1FF5-099F43AFACD9}"/>
          </ac:spMkLst>
        </pc:spChg>
        <pc:spChg chg="add mod">
          <ac:chgData name="Jason Bradley" userId="b336abb6-135a-411e-8884-98cccfd37156" providerId="ADAL" clId="{611B85B8-721D-41E0-9350-DF330E6D8CF2}" dt="2024-03-07T05:47:38.738" v="18570"/>
          <ac:spMkLst>
            <pc:docMk/>
            <pc:sldMk cId="4032300927" sldId="4302"/>
            <ac:spMk id="5" creationId="{C1AB5A5F-0357-29AD-5ACE-7476B66BE19F}"/>
          </ac:spMkLst>
        </pc:spChg>
        <pc:spChg chg="del">
          <ac:chgData name="Jason Bradley" userId="b336abb6-135a-411e-8884-98cccfd37156" providerId="ADAL" clId="{611B85B8-721D-41E0-9350-DF330E6D8CF2}" dt="2024-02-22T00:39:08.251" v="8381" actId="478"/>
          <ac:spMkLst>
            <pc:docMk/>
            <pc:sldMk cId="4032300927" sldId="4302"/>
            <ac:spMk id="6" creationId="{230ADA1C-C7FD-6BE3-32EA-21141D0ABFCA}"/>
          </ac:spMkLst>
        </pc:spChg>
      </pc:sldChg>
      <pc:sldChg chg="addSp delSp modSp add del mod">
        <pc:chgData name="Jason Bradley" userId="b336abb6-135a-411e-8884-98cccfd37156" providerId="ADAL" clId="{611B85B8-721D-41E0-9350-DF330E6D8CF2}" dt="2024-02-22T00:50:47.193" v="8471" actId="47"/>
        <pc:sldMkLst>
          <pc:docMk/>
          <pc:sldMk cId="1762347388" sldId="4303"/>
        </pc:sldMkLst>
        <pc:spChg chg="mod">
          <ac:chgData name="Jason Bradley" userId="b336abb6-135a-411e-8884-98cccfd37156" providerId="ADAL" clId="{611B85B8-721D-41E0-9350-DF330E6D8CF2}" dt="2024-02-21T07:17:55.721" v="240" actId="20577"/>
          <ac:spMkLst>
            <pc:docMk/>
            <pc:sldMk cId="1762347388" sldId="4303"/>
            <ac:spMk id="2" creationId="{7CD609BE-1143-51D3-3799-CB9D357CEE64}"/>
          </ac:spMkLst>
        </pc:spChg>
        <pc:spChg chg="mod">
          <ac:chgData name="Jason Bradley" userId="b336abb6-135a-411e-8884-98cccfd37156" providerId="ADAL" clId="{611B85B8-721D-41E0-9350-DF330E6D8CF2}" dt="2024-02-21T07:18:00.100" v="256" actId="20577"/>
          <ac:spMkLst>
            <pc:docMk/>
            <pc:sldMk cId="1762347388" sldId="4303"/>
            <ac:spMk id="3" creationId="{8EB46EE1-72BC-2CF2-CBCB-B20A61AF096D}"/>
          </ac:spMkLst>
        </pc:spChg>
        <pc:spChg chg="add mod">
          <ac:chgData name="Jason Bradley" userId="b336abb6-135a-411e-8884-98cccfd37156" providerId="ADAL" clId="{611B85B8-721D-41E0-9350-DF330E6D8CF2}" dt="2024-02-22T00:46:37.626" v="8437"/>
          <ac:spMkLst>
            <pc:docMk/>
            <pc:sldMk cId="1762347388" sldId="4303"/>
            <ac:spMk id="4" creationId="{DEBBF95D-3412-A273-2600-3618F29A6592}"/>
          </ac:spMkLst>
        </pc:spChg>
        <pc:spChg chg="del">
          <ac:chgData name="Jason Bradley" userId="b336abb6-135a-411e-8884-98cccfd37156" providerId="ADAL" clId="{611B85B8-721D-41E0-9350-DF330E6D8CF2}" dt="2024-02-22T00:38:52.010" v="8375" actId="478"/>
          <ac:spMkLst>
            <pc:docMk/>
            <pc:sldMk cId="1762347388" sldId="4303"/>
            <ac:spMk id="6" creationId="{4D8DD6A2-45E4-C797-B977-02602F54D219}"/>
          </ac:spMkLst>
        </pc:spChg>
      </pc:sldChg>
      <pc:sldChg chg="addSp delSp modSp add mod ord">
        <pc:chgData name="Jason Bradley" userId="b336abb6-135a-411e-8884-98cccfd37156" providerId="ADAL" clId="{611B85B8-721D-41E0-9350-DF330E6D8CF2}" dt="2024-03-08T09:19:41.611" v="18958" actId="20577"/>
        <pc:sldMkLst>
          <pc:docMk/>
          <pc:sldMk cId="4144392887" sldId="4304"/>
        </pc:sldMkLst>
        <pc:spChg chg="mod">
          <ac:chgData name="Jason Bradley" userId="b336abb6-135a-411e-8884-98cccfd37156" providerId="ADAL" clId="{611B85B8-721D-41E0-9350-DF330E6D8CF2}" dt="2024-03-08T09:19:41.611" v="18958" actId="20577"/>
          <ac:spMkLst>
            <pc:docMk/>
            <pc:sldMk cId="4144392887" sldId="4304"/>
            <ac:spMk id="2" creationId="{2ABB727A-F11C-A5DC-DE26-2B433BDAB6C9}"/>
          </ac:spMkLst>
        </pc:spChg>
        <pc:spChg chg="mod">
          <ac:chgData name="Jason Bradley" userId="b336abb6-135a-411e-8884-98cccfd37156" providerId="ADAL" clId="{611B85B8-721D-41E0-9350-DF330E6D8CF2}" dt="2024-02-21T08:07:18.211" v="3495" actId="1076"/>
          <ac:spMkLst>
            <pc:docMk/>
            <pc:sldMk cId="4144392887" sldId="4304"/>
            <ac:spMk id="3" creationId="{73EA9545-6BEE-A128-7D27-80D7E73EA2FA}"/>
          </ac:spMkLst>
        </pc:spChg>
        <pc:spChg chg="add del mod">
          <ac:chgData name="Jason Bradley" userId="b336abb6-135a-411e-8884-98cccfd37156" providerId="ADAL" clId="{611B85B8-721D-41E0-9350-DF330E6D8CF2}" dt="2024-03-07T05:47:27.071" v="18563" actId="478"/>
          <ac:spMkLst>
            <pc:docMk/>
            <pc:sldMk cId="4144392887" sldId="4304"/>
            <ac:spMk id="4" creationId="{35DBB864-DA32-958F-98BA-2C1CFFA5E392}"/>
          </ac:spMkLst>
        </pc:spChg>
        <pc:spChg chg="add mod">
          <ac:chgData name="Jason Bradley" userId="b336abb6-135a-411e-8884-98cccfd37156" providerId="ADAL" clId="{611B85B8-721D-41E0-9350-DF330E6D8CF2}" dt="2024-03-07T05:47:37.090" v="18568"/>
          <ac:spMkLst>
            <pc:docMk/>
            <pc:sldMk cId="4144392887" sldId="4304"/>
            <ac:spMk id="5" creationId="{5CBE57D5-D8A8-E53D-0802-B7DD22AC5212}"/>
          </ac:spMkLst>
        </pc:spChg>
        <pc:spChg chg="add del mod">
          <ac:chgData name="Jason Bradley" userId="b336abb6-135a-411e-8884-98cccfd37156" providerId="ADAL" clId="{611B85B8-721D-41E0-9350-DF330E6D8CF2}" dt="2024-02-27T01:04:57.207" v="15166" actId="478"/>
          <ac:spMkLst>
            <pc:docMk/>
            <pc:sldMk cId="4144392887" sldId="4304"/>
            <ac:spMk id="5" creationId="{A9A64462-BEAE-C56D-A905-1E8874E1A4A3}"/>
          </ac:spMkLst>
        </pc:spChg>
        <pc:spChg chg="del">
          <ac:chgData name="Jason Bradley" userId="b336abb6-135a-411e-8884-98cccfd37156" providerId="ADAL" clId="{611B85B8-721D-41E0-9350-DF330E6D8CF2}" dt="2024-02-22T00:39:03.430" v="8379" actId="478"/>
          <ac:spMkLst>
            <pc:docMk/>
            <pc:sldMk cId="4144392887" sldId="4304"/>
            <ac:spMk id="6" creationId="{F2EFB525-5F9B-FEC4-0214-0A42D7F2F7BD}"/>
          </ac:spMkLst>
        </pc:spChg>
      </pc:sldChg>
      <pc:sldChg chg="addSp delSp modSp add mod modNotesTx">
        <pc:chgData name="Jason Bradley" userId="b336abb6-135a-411e-8884-98cccfd37156" providerId="ADAL" clId="{611B85B8-721D-41E0-9350-DF330E6D8CF2}" dt="2024-03-08T09:20:36.836" v="18962" actId="1076"/>
        <pc:sldMkLst>
          <pc:docMk/>
          <pc:sldMk cId="749442364" sldId="4305"/>
        </pc:sldMkLst>
        <pc:spChg chg="add del mod">
          <ac:chgData name="Jason Bradley" userId="b336abb6-135a-411e-8884-98cccfd37156" providerId="ADAL" clId="{611B85B8-721D-41E0-9350-DF330E6D8CF2}" dt="2024-02-27T01:04:36.029" v="15159" actId="478"/>
          <ac:spMkLst>
            <pc:docMk/>
            <pc:sldMk cId="749442364" sldId="4305"/>
            <ac:spMk id="2" creationId="{52DAA6BD-A12B-C7AE-5675-BE5985042B60}"/>
          </ac:spMkLst>
        </pc:spChg>
        <pc:spChg chg="add mod">
          <ac:chgData name="Jason Bradley" userId="b336abb6-135a-411e-8884-98cccfd37156" providerId="ADAL" clId="{611B85B8-721D-41E0-9350-DF330E6D8CF2}" dt="2024-03-08T09:08:59.123" v="18646"/>
          <ac:spMkLst>
            <pc:docMk/>
            <pc:sldMk cId="749442364" sldId="4305"/>
            <ac:spMk id="2" creationId="{59C92BE9-7A3F-6348-BC4A-601EE500ED80}"/>
          </ac:spMkLst>
        </pc:spChg>
        <pc:spChg chg="add del mod">
          <ac:chgData name="Jason Bradley" userId="b336abb6-135a-411e-8884-98cccfd37156" providerId="ADAL" clId="{611B85B8-721D-41E0-9350-DF330E6D8CF2}" dt="2024-02-22T07:02:33.962" v="14203" actId="478"/>
          <ac:spMkLst>
            <pc:docMk/>
            <pc:sldMk cId="749442364" sldId="4305"/>
            <ac:spMk id="4" creationId="{701A7D65-2C9C-EE1B-DE27-3E5C11C7BD5D}"/>
          </ac:spMkLst>
        </pc:spChg>
        <pc:spChg chg="add mod">
          <ac:chgData name="Jason Bradley" userId="b336abb6-135a-411e-8884-98cccfd37156" providerId="ADAL" clId="{611B85B8-721D-41E0-9350-DF330E6D8CF2}" dt="2024-03-05T08:38:14.343" v="15191" actId="207"/>
          <ac:spMkLst>
            <pc:docMk/>
            <pc:sldMk cId="749442364" sldId="4305"/>
            <ac:spMk id="5" creationId="{ED652C5F-65E8-D3C4-02E3-BE1BB402D0FB}"/>
          </ac:spMkLst>
        </pc:spChg>
        <pc:spChg chg="add mod">
          <ac:chgData name="Jason Bradley" userId="b336abb6-135a-411e-8884-98cccfd37156" providerId="ADAL" clId="{611B85B8-721D-41E0-9350-DF330E6D8CF2}" dt="2024-03-08T09:08:59.123" v="18646"/>
          <ac:spMkLst>
            <pc:docMk/>
            <pc:sldMk cId="749442364" sldId="4305"/>
            <ac:spMk id="6" creationId="{29707E29-DF54-6B2E-3965-1A8BA6AAD0B8}"/>
          </ac:spMkLst>
        </pc:spChg>
        <pc:spChg chg="del">
          <ac:chgData name="Jason Bradley" userId="b336abb6-135a-411e-8884-98cccfd37156" providerId="ADAL" clId="{611B85B8-721D-41E0-9350-DF330E6D8CF2}" dt="2024-02-22T00:38:44.810" v="8372" actId="478"/>
          <ac:spMkLst>
            <pc:docMk/>
            <pc:sldMk cId="749442364" sldId="4305"/>
            <ac:spMk id="6" creationId="{85BDD9E1-F3C6-DDCB-09B8-02E9861A8112}"/>
          </ac:spMkLst>
        </pc:spChg>
        <pc:spChg chg="mod topLvl">
          <ac:chgData name="Jason Bradley" userId="b336abb6-135a-411e-8884-98cccfd37156" providerId="ADAL" clId="{611B85B8-721D-41E0-9350-DF330E6D8CF2}" dt="2024-03-05T08:37:41.755" v="15184" actId="165"/>
          <ac:spMkLst>
            <pc:docMk/>
            <pc:sldMk cId="749442364" sldId="4305"/>
            <ac:spMk id="8" creationId="{396D9CEF-F85E-3BCB-FF1D-B652AA5C7B70}"/>
          </ac:spMkLst>
        </pc:spChg>
        <pc:spChg chg="mod topLvl">
          <ac:chgData name="Jason Bradley" userId="b336abb6-135a-411e-8884-98cccfd37156" providerId="ADAL" clId="{611B85B8-721D-41E0-9350-DF330E6D8CF2}" dt="2024-03-05T08:37:41.755" v="15184" actId="165"/>
          <ac:spMkLst>
            <pc:docMk/>
            <pc:sldMk cId="749442364" sldId="4305"/>
            <ac:spMk id="9" creationId="{200C6893-B1FA-2395-1FDF-8062A26E2AD3}"/>
          </ac:spMkLst>
        </pc:spChg>
        <pc:spChg chg="mod topLvl">
          <ac:chgData name="Jason Bradley" userId="b336abb6-135a-411e-8884-98cccfd37156" providerId="ADAL" clId="{611B85B8-721D-41E0-9350-DF330E6D8CF2}" dt="2024-03-05T08:37:41.755" v="15184" actId="165"/>
          <ac:spMkLst>
            <pc:docMk/>
            <pc:sldMk cId="749442364" sldId="4305"/>
            <ac:spMk id="10" creationId="{A5FD599C-BEF3-C2D1-2B32-C217C0CCC6E3}"/>
          </ac:spMkLst>
        </pc:spChg>
        <pc:spChg chg="mod">
          <ac:chgData name="Jason Bradley" userId="b336abb6-135a-411e-8884-98cccfd37156" providerId="ADAL" clId="{611B85B8-721D-41E0-9350-DF330E6D8CF2}" dt="2024-03-07T05:46:35.240" v="18548" actId="20577"/>
          <ac:spMkLst>
            <pc:docMk/>
            <pc:sldMk cId="749442364" sldId="4305"/>
            <ac:spMk id="25" creationId="{5AE69550-4CA9-0EA0-41F0-906A12D349F5}"/>
          </ac:spMkLst>
        </pc:spChg>
        <pc:spChg chg="mod">
          <ac:chgData name="Jason Bradley" userId="b336abb6-135a-411e-8884-98cccfd37156" providerId="ADAL" clId="{611B85B8-721D-41E0-9350-DF330E6D8CF2}" dt="2024-03-07T05:48:22.118" v="18588" actId="20577"/>
          <ac:spMkLst>
            <pc:docMk/>
            <pc:sldMk cId="749442364" sldId="4305"/>
            <ac:spMk id="29" creationId="{79693D10-25D7-7941-B1D3-F96E51DBAE1A}"/>
          </ac:spMkLst>
        </pc:spChg>
        <pc:grpChg chg="del mod">
          <ac:chgData name="Jason Bradley" userId="b336abb6-135a-411e-8884-98cccfd37156" providerId="ADAL" clId="{611B85B8-721D-41E0-9350-DF330E6D8CF2}" dt="2024-03-05T08:37:41.755" v="15184" actId="165"/>
          <ac:grpSpMkLst>
            <pc:docMk/>
            <pc:sldMk cId="749442364" sldId="4305"/>
            <ac:grpSpMk id="27" creationId="{C34C9D5A-9AAE-A0F7-41F9-54BBA5FD027C}"/>
          </ac:grpSpMkLst>
        </pc:grpChg>
        <pc:picChg chg="add mod">
          <ac:chgData name="Jason Bradley" userId="b336abb6-135a-411e-8884-98cccfd37156" providerId="ADAL" clId="{611B85B8-721D-41E0-9350-DF330E6D8CF2}" dt="2024-03-07T05:55:33.678" v="18590" actId="1036"/>
          <ac:picMkLst>
            <pc:docMk/>
            <pc:sldMk cId="749442364" sldId="4305"/>
            <ac:picMk id="4" creationId="{B58A0DFD-6299-A3D3-2968-7E5C4F8E1591}"/>
          </ac:picMkLst>
        </pc:picChg>
        <pc:picChg chg="mod topLvl">
          <ac:chgData name="Jason Bradley" userId="b336abb6-135a-411e-8884-98cccfd37156" providerId="ADAL" clId="{611B85B8-721D-41E0-9350-DF330E6D8CF2}" dt="2024-03-05T08:37:41.755" v="15184" actId="165"/>
          <ac:picMkLst>
            <pc:docMk/>
            <pc:sldMk cId="749442364" sldId="4305"/>
            <ac:picMk id="12" creationId="{38605E92-4EB6-94FE-B3D2-80A7F0011EAE}"/>
          </ac:picMkLst>
        </pc:picChg>
        <pc:picChg chg="mod topLvl">
          <ac:chgData name="Jason Bradley" userId="b336abb6-135a-411e-8884-98cccfd37156" providerId="ADAL" clId="{611B85B8-721D-41E0-9350-DF330E6D8CF2}" dt="2024-03-08T09:20:36.836" v="18962" actId="1076"/>
          <ac:picMkLst>
            <pc:docMk/>
            <pc:sldMk cId="749442364" sldId="4305"/>
            <ac:picMk id="14" creationId="{E5DFEA6B-D8CA-F10D-B339-9E46454A1B67}"/>
          </ac:picMkLst>
        </pc:picChg>
        <pc:picChg chg="mod topLvl">
          <ac:chgData name="Jason Bradley" userId="b336abb6-135a-411e-8884-98cccfd37156" providerId="ADAL" clId="{611B85B8-721D-41E0-9350-DF330E6D8CF2}" dt="2024-03-05T08:37:41.755" v="15184" actId="165"/>
          <ac:picMkLst>
            <pc:docMk/>
            <pc:sldMk cId="749442364" sldId="4305"/>
            <ac:picMk id="16" creationId="{43BADD7A-F3C8-8C9F-52B0-45EC5DB32832}"/>
          </ac:picMkLst>
        </pc:picChg>
        <pc:picChg chg="mod topLvl">
          <ac:chgData name="Jason Bradley" userId="b336abb6-135a-411e-8884-98cccfd37156" providerId="ADAL" clId="{611B85B8-721D-41E0-9350-DF330E6D8CF2}" dt="2024-03-05T08:37:52.544" v="15187" actId="1076"/>
          <ac:picMkLst>
            <pc:docMk/>
            <pc:sldMk cId="749442364" sldId="4305"/>
            <ac:picMk id="20" creationId="{2D0E3C3A-E396-9085-6C65-0849F590EE49}"/>
          </ac:picMkLst>
        </pc:picChg>
        <pc:picChg chg="mod topLvl">
          <ac:chgData name="Jason Bradley" userId="b336abb6-135a-411e-8884-98cccfd37156" providerId="ADAL" clId="{611B85B8-721D-41E0-9350-DF330E6D8CF2}" dt="2024-03-08T09:20:32.129" v="18961" actId="1076"/>
          <ac:picMkLst>
            <pc:docMk/>
            <pc:sldMk cId="749442364" sldId="4305"/>
            <ac:picMk id="22" creationId="{087F30DB-1965-39C2-E40B-8FDAD0A187E5}"/>
          </ac:picMkLst>
        </pc:picChg>
        <pc:picChg chg="mod topLvl">
          <ac:chgData name="Jason Bradley" userId="b336abb6-135a-411e-8884-98cccfd37156" providerId="ADAL" clId="{611B85B8-721D-41E0-9350-DF330E6D8CF2}" dt="2024-03-08T09:20:29.737" v="18960" actId="1076"/>
          <ac:picMkLst>
            <pc:docMk/>
            <pc:sldMk cId="749442364" sldId="4305"/>
            <ac:picMk id="24" creationId="{788115D9-A667-E3D9-75C7-08388317A28E}"/>
          </ac:picMkLst>
        </pc:picChg>
      </pc:sldChg>
      <pc:sldChg chg="delSp modSp add del mod">
        <pc:chgData name="Jason Bradley" userId="b336abb6-135a-411e-8884-98cccfd37156" providerId="ADAL" clId="{611B85B8-721D-41E0-9350-DF330E6D8CF2}" dt="2024-02-21T08:06:29.766" v="3487" actId="47"/>
        <pc:sldMkLst>
          <pc:docMk/>
          <pc:sldMk cId="2451057884" sldId="4305"/>
        </pc:sldMkLst>
        <pc:spChg chg="del">
          <ac:chgData name="Jason Bradley" userId="b336abb6-135a-411e-8884-98cccfd37156" providerId="ADAL" clId="{611B85B8-721D-41E0-9350-DF330E6D8CF2}" dt="2024-02-21T08:05:45.738" v="3475" actId="478"/>
          <ac:spMkLst>
            <pc:docMk/>
            <pc:sldMk cId="2451057884" sldId="4305"/>
            <ac:spMk id="2" creationId="{2DCD6754-F5F7-68E2-92DF-3F45359BAC95}"/>
          </ac:spMkLst>
        </pc:spChg>
        <pc:spChg chg="mod">
          <ac:chgData name="Jason Bradley" userId="b336abb6-135a-411e-8884-98cccfd37156" providerId="ADAL" clId="{611B85B8-721D-41E0-9350-DF330E6D8CF2}" dt="2024-02-21T08:05:42.497" v="3474" actId="20577"/>
          <ac:spMkLst>
            <pc:docMk/>
            <pc:sldMk cId="2451057884" sldId="4305"/>
            <ac:spMk id="3" creationId="{311BE1D8-1D33-7128-74A9-85BDDC3F631E}"/>
          </ac:spMkLst>
        </pc:spChg>
      </pc:sldChg>
      <pc:sldChg chg="addSp delSp modSp add mod modNotesTx">
        <pc:chgData name="Jason Bradley" userId="b336abb6-135a-411e-8884-98cccfd37156" providerId="ADAL" clId="{611B85B8-721D-41E0-9350-DF330E6D8CF2}" dt="2024-03-08T09:15:14.650" v="18893" actId="20577"/>
        <pc:sldMkLst>
          <pc:docMk/>
          <pc:sldMk cId="3011475223" sldId="4306"/>
        </pc:sldMkLst>
        <pc:spChg chg="add mod">
          <ac:chgData name="Jason Bradley" userId="b336abb6-135a-411e-8884-98cccfd37156" providerId="ADAL" clId="{611B85B8-721D-41E0-9350-DF330E6D8CF2}" dt="2024-03-08T09:09:01.387" v="18648"/>
          <ac:spMkLst>
            <pc:docMk/>
            <pc:sldMk cId="3011475223" sldId="4306"/>
            <ac:spMk id="2" creationId="{A748CF4D-8B6A-36CF-CB7A-802235BFBCA3}"/>
          </ac:spMkLst>
        </pc:spChg>
        <pc:spChg chg="add del mod">
          <ac:chgData name="Jason Bradley" userId="b336abb6-135a-411e-8884-98cccfd37156" providerId="ADAL" clId="{611B85B8-721D-41E0-9350-DF330E6D8CF2}" dt="2024-02-27T01:04:40.866" v="15161" actId="478"/>
          <ac:spMkLst>
            <pc:docMk/>
            <pc:sldMk cId="3011475223" sldId="4306"/>
            <ac:spMk id="2" creationId="{B1E3DA47-1342-0958-2A5E-5C0F13E6D49F}"/>
          </ac:spMkLst>
        </pc:spChg>
        <pc:spChg chg="mod">
          <ac:chgData name="Jason Bradley" userId="b336abb6-135a-411e-8884-98cccfd37156" providerId="ADAL" clId="{611B85B8-721D-41E0-9350-DF330E6D8CF2}" dt="2024-02-21T08:21:28.773" v="3870" actId="20577"/>
          <ac:spMkLst>
            <pc:docMk/>
            <pc:sldMk cId="3011475223" sldId="4306"/>
            <ac:spMk id="3" creationId="{5BE85825-2045-EB0D-6F03-938CB060F06F}"/>
          </ac:spMkLst>
        </pc:spChg>
        <pc:spChg chg="add mod">
          <ac:chgData name="Jason Bradley" userId="b336abb6-135a-411e-8884-98cccfd37156" providerId="ADAL" clId="{611B85B8-721D-41E0-9350-DF330E6D8CF2}" dt="2024-03-08T09:09:01.387" v="18648"/>
          <ac:spMkLst>
            <pc:docMk/>
            <pc:sldMk cId="3011475223" sldId="4306"/>
            <ac:spMk id="4" creationId="{E92B8AAC-EBFB-E3D6-6E3F-4A6B8B9234CA}"/>
          </ac:spMkLst>
        </pc:spChg>
        <pc:spChg chg="del">
          <ac:chgData name="Jason Bradley" userId="b336abb6-135a-411e-8884-98cccfd37156" providerId="ADAL" clId="{611B85B8-721D-41E0-9350-DF330E6D8CF2}" dt="2024-02-22T00:38:47.961" v="8373" actId="478"/>
          <ac:spMkLst>
            <pc:docMk/>
            <pc:sldMk cId="3011475223" sldId="4306"/>
            <ac:spMk id="6" creationId="{A1E081D6-01AC-C292-A9F7-864D4B4290AD}"/>
          </ac:spMkLst>
        </pc:spChg>
        <pc:spChg chg="mod">
          <ac:chgData name="Jason Bradley" userId="b336abb6-135a-411e-8884-98cccfd37156" providerId="ADAL" clId="{611B85B8-721D-41E0-9350-DF330E6D8CF2}" dt="2024-03-08T09:15:14.650" v="18893" actId="20577"/>
          <ac:spMkLst>
            <pc:docMk/>
            <pc:sldMk cId="3011475223" sldId="4306"/>
            <ac:spMk id="25" creationId="{180C85F9-842E-75D1-19A7-EE3DF0FC5CED}"/>
          </ac:spMkLst>
        </pc:spChg>
        <pc:spChg chg="del">
          <ac:chgData name="Jason Bradley" userId="b336abb6-135a-411e-8884-98cccfd37156" providerId="ADAL" clId="{611B85B8-721D-41E0-9350-DF330E6D8CF2}" dt="2024-02-21T08:21:42.236" v="3874" actId="478"/>
          <ac:spMkLst>
            <pc:docMk/>
            <pc:sldMk cId="3011475223" sldId="4306"/>
            <ac:spMk id="29" creationId="{B7FC0949-FD00-A54D-73B6-778E2D296D79}"/>
          </ac:spMkLst>
        </pc:spChg>
        <pc:grpChg chg="del mod">
          <ac:chgData name="Jason Bradley" userId="b336abb6-135a-411e-8884-98cccfd37156" providerId="ADAL" clId="{611B85B8-721D-41E0-9350-DF330E6D8CF2}" dt="2024-02-21T08:21:40.097" v="3873" actId="478"/>
          <ac:grpSpMkLst>
            <pc:docMk/>
            <pc:sldMk cId="3011475223" sldId="4306"/>
            <ac:grpSpMk id="27" creationId="{EECBA904-F765-9FBA-853D-A3E2C867065B}"/>
          </ac:grpSpMkLst>
        </pc:grpChg>
      </pc:sldChg>
      <pc:sldChg chg="addSp delSp modSp add mod modNotesTx">
        <pc:chgData name="Jason Bradley" userId="b336abb6-135a-411e-8884-98cccfd37156" providerId="ADAL" clId="{611B85B8-721D-41E0-9350-DF330E6D8CF2}" dt="2024-03-12T08:10:19.042" v="18963" actId="20577"/>
        <pc:sldMkLst>
          <pc:docMk/>
          <pc:sldMk cId="1749297411" sldId="4307"/>
        </pc:sldMkLst>
        <pc:spChg chg="add mod">
          <ac:chgData name="Jason Bradley" userId="b336abb6-135a-411e-8884-98cccfd37156" providerId="ADAL" clId="{611B85B8-721D-41E0-9350-DF330E6D8CF2}" dt="2024-03-08T09:09:02.192" v="18649"/>
          <ac:spMkLst>
            <pc:docMk/>
            <pc:sldMk cId="1749297411" sldId="4307"/>
            <ac:spMk id="2" creationId="{6F0900B5-2322-F947-64C8-83F924C54263}"/>
          </ac:spMkLst>
        </pc:spChg>
        <pc:spChg chg="add del mod">
          <ac:chgData name="Jason Bradley" userId="b336abb6-135a-411e-8884-98cccfd37156" providerId="ADAL" clId="{611B85B8-721D-41E0-9350-DF330E6D8CF2}" dt="2024-02-27T01:04:42.678" v="15162" actId="478"/>
          <ac:spMkLst>
            <pc:docMk/>
            <pc:sldMk cId="1749297411" sldId="4307"/>
            <ac:spMk id="2" creationId="{D33A5BCF-F1A5-722D-F6DD-48B8047D7E76}"/>
          </ac:spMkLst>
        </pc:spChg>
        <pc:spChg chg="mod">
          <ac:chgData name="Jason Bradley" userId="b336abb6-135a-411e-8884-98cccfd37156" providerId="ADAL" clId="{611B85B8-721D-41E0-9350-DF330E6D8CF2}" dt="2024-03-06T00:29:46.148" v="18122" actId="14100"/>
          <ac:spMkLst>
            <pc:docMk/>
            <pc:sldMk cId="1749297411" sldId="4307"/>
            <ac:spMk id="3" creationId="{BAFD514D-802D-11D3-6044-E41D362CA423}"/>
          </ac:spMkLst>
        </pc:spChg>
        <pc:spChg chg="add mod">
          <ac:chgData name="Jason Bradley" userId="b336abb6-135a-411e-8884-98cccfd37156" providerId="ADAL" clId="{611B85B8-721D-41E0-9350-DF330E6D8CF2}" dt="2024-03-12T08:10:19.042" v="18963" actId="20577"/>
          <ac:spMkLst>
            <pc:docMk/>
            <pc:sldMk cId="1749297411" sldId="4307"/>
            <ac:spMk id="4" creationId="{0EA4537E-46AD-2EF9-92A1-A770820A46E6}"/>
          </ac:spMkLst>
        </pc:spChg>
        <pc:spChg chg="add mod">
          <ac:chgData name="Jason Bradley" userId="b336abb6-135a-411e-8884-98cccfd37156" providerId="ADAL" clId="{611B85B8-721D-41E0-9350-DF330E6D8CF2}" dt="2024-03-08T09:09:02.192" v="18649"/>
          <ac:spMkLst>
            <pc:docMk/>
            <pc:sldMk cId="1749297411" sldId="4307"/>
            <ac:spMk id="5" creationId="{5D6C02CB-281F-BAED-1DF7-D2A4A2330A57}"/>
          </ac:spMkLst>
        </pc:spChg>
        <pc:spChg chg="del">
          <ac:chgData name="Jason Bradley" userId="b336abb6-135a-411e-8884-98cccfd37156" providerId="ADAL" clId="{611B85B8-721D-41E0-9350-DF330E6D8CF2}" dt="2024-02-22T00:38:49.931" v="8374" actId="478"/>
          <ac:spMkLst>
            <pc:docMk/>
            <pc:sldMk cId="1749297411" sldId="4307"/>
            <ac:spMk id="6" creationId="{3068E593-32DE-060E-F10A-46C06399BB22}"/>
          </ac:spMkLst>
        </pc:spChg>
        <pc:spChg chg="del mod">
          <ac:chgData name="Jason Bradley" userId="b336abb6-135a-411e-8884-98cccfd37156" providerId="ADAL" clId="{611B85B8-721D-41E0-9350-DF330E6D8CF2}" dt="2024-02-22T06:59:58.241" v="14194" actId="478"/>
          <ac:spMkLst>
            <pc:docMk/>
            <pc:sldMk cId="1749297411" sldId="4307"/>
            <ac:spMk id="25" creationId="{FAB0CC48-3BAE-6493-9A9C-FBCADCEDA0E0}"/>
          </ac:spMkLst>
        </pc:spChg>
      </pc:sldChg>
      <pc:sldChg chg="addSp delSp modSp add mod ord modNotesTx">
        <pc:chgData name="Jason Bradley" userId="b336abb6-135a-411e-8884-98cccfd37156" providerId="ADAL" clId="{611B85B8-721D-41E0-9350-DF330E6D8CF2}" dt="2024-03-08T09:13:06.696" v="18811" actId="20577"/>
        <pc:sldMkLst>
          <pc:docMk/>
          <pc:sldMk cId="3545182582" sldId="4308"/>
        </pc:sldMkLst>
        <pc:spChg chg="add mod">
          <ac:chgData name="Jason Bradley" userId="b336abb6-135a-411e-8884-98cccfd37156" providerId="ADAL" clId="{611B85B8-721D-41E0-9350-DF330E6D8CF2}" dt="2024-03-08T09:08:57.182" v="18644"/>
          <ac:spMkLst>
            <pc:docMk/>
            <pc:sldMk cId="3545182582" sldId="4308"/>
            <ac:spMk id="2" creationId="{2A23CB53-9155-DD0F-B92B-64D94BE2F312}"/>
          </ac:spMkLst>
        </pc:spChg>
        <pc:spChg chg="add del mod">
          <ac:chgData name="Jason Bradley" userId="b336abb6-135a-411e-8884-98cccfd37156" providerId="ADAL" clId="{611B85B8-721D-41E0-9350-DF330E6D8CF2}" dt="2024-02-27T01:04:33.675" v="15158" actId="478"/>
          <ac:spMkLst>
            <pc:docMk/>
            <pc:sldMk cId="3545182582" sldId="4308"/>
            <ac:spMk id="2" creationId="{4284CFF8-A73D-B9A8-0827-74EBF9E180E0}"/>
          </ac:spMkLst>
        </pc:spChg>
        <pc:spChg chg="mod">
          <ac:chgData name="Jason Bradley" userId="b336abb6-135a-411e-8884-98cccfd37156" providerId="ADAL" clId="{611B85B8-721D-41E0-9350-DF330E6D8CF2}" dt="2024-02-21T08:23:48.284" v="4193" actId="20577"/>
          <ac:spMkLst>
            <pc:docMk/>
            <pc:sldMk cId="3545182582" sldId="4308"/>
            <ac:spMk id="3" creationId="{D376F725-2A31-31A6-77BA-A1EC8810AF3A}"/>
          </ac:spMkLst>
        </pc:spChg>
        <pc:spChg chg="add mod">
          <ac:chgData name="Jason Bradley" userId="b336abb6-135a-411e-8884-98cccfd37156" providerId="ADAL" clId="{611B85B8-721D-41E0-9350-DF330E6D8CF2}" dt="2024-03-08T09:08:57.182" v="18644"/>
          <ac:spMkLst>
            <pc:docMk/>
            <pc:sldMk cId="3545182582" sldId="4308"/>
            <ac:spMk id="4" creationId="{22E38491-279C-2322-7145-B1ED0566573A}"/>
          </ac:spMkLst>
        </pc:spChg>
        <pc:spChg chg="del">
          <ac:chgData name="Jason Bradley" userId="b336abb6-135a-411e-8884-98cccfd37156" providerId="ADAL" clId="{611B85B8-721D-41E0-9350-DF330E6D8CF2}" dt="2024-02-22T00:38:42.069" v="8371" actId="478"/>
          <ac:spMkLst>
            <pc:docMk/>
            <pc:sldMk cId="3545182582" sldId="4308"/>
            <ac:spMk id="6" creationId="{A6D86014-CD41-F210-E5D1-1EF608012AE1}"/>
          </ac:spMkLst>
        </pc:spChg>
        <pc:spChg chg="mod">
          <ac:chgData name="Jason Bradley" userId="b336abb6-135a-411e-8884-98cccfd37156" providerId="ADAL" clId="{611B85B8-721D-41E0-9350-DF330E6D8CF2}" dt="2024-02-22T05:45:01.006" v="11521" actId="20577"/>
          <ac:spMkLst>
            <pc:docMk/>
            <pc:sldMk cId="3545182582" sldId="4308"/>
            <ac:spMk id="25" creationId="{D895F08F-9689-257C-8F9E-201C43703397}"/>
          </ac:spMkLst>
        </pc:spChg>
        <pc:spChg chg="del">
          <ac:chgData name="Jason Bradley" userId="b336abb6-135a-411e-8884-98cccfd37156" providerId="ADAL" clId="{611B85B8-721D-41E0-9350-DF330E6D8CF2}" dt="2024-02-21T08:23:55.933" v="4196" actId="478"/>
          <ac:spMkLst>
            <pc:docMk/>
            <pc:sldMk cId="3545182582" sldId="4308"/>
            <ac:spMk id="29" creationId="{E065CB13-97C7-F19D-5983-04183238B02B}"/>
          </ac:spMkLst>
        </pc:spChg>
        <pc:grpChg chg="del">
          <ac:chgData name="Jason Bradley" userId="b336abb6-135a-411e-8884-98cccfd37156" providerId="ADAL" clId="{611B85B8-721D-41E0-9350-DF330E6D8CF2}" dt="2024-02-21T08:23:52.112" v="4195" actId="478"/>
          <ac:grpSpMkLst>
            <pc:docMk/>
            <pc:sldMk cId="3545182582" sldId="4308"/>
            <ac:grpSpMk id="27" creationId="{D2558AA4-A9FA-66B7-CFE0-3873856CA642}"/>
          </ac:grpSpMkLst>
        </pc:grpChg>
        <pc:picChg chg="del">
          <ac:chgData name="Jason Bradley" userId="b336abb6-135a-411e-8884-98cccfd37156" providerId="ADAL" clId="{611B85B8-721D-41E0-9350-DF330E6D8CF2}" dt="2024-02-21T08:23:50.488" v="4194" actId="478"/>
          <ac:picMkLst>
            <pc:docMk/>
            <pc:sldMk cId="3545182582" sldId="4308"/>
            <ac:picMk id="14" creationId="{970946DE-C82E-BDCE-0169-731C991FB0D2}"/>
          </ac:picMkLst>
        </pc:picChg>
      </pc:sldChg>
      <pc:sldChg chg="addSp delSp modSp add mod modNotesTx">
        <pc:chgData name="Jason Bradley" userId="b336abb6-135a-411e-8884-98cccfd37156" providerId="ADAL" clId="{611B85B8-721D-41E0-9350-DF330E6D8CF2}" dt="2024-03-08T09:17:15.001" v="18933" actId="20577"/>
        <pc:sldMkLst>
          <pc:docMk/>
          <pc:sldMk cId="476721352" sldId="4309"/>
        </pc:sldMkLst>
        <pc:spChg chg="add mod">
          <ac:chgData name="Jason Bradley" userId="b336abb6-135a-411e-8884-98cccfd37156" providerId="ADAL" clId="{611B85B8-721D-41E0-9350-DF330E6D8CF2}" dt="2024-03-08T09:08:39.537" v="18641" actId="20577"/>
          <ac:spMkLst>
            <pc:docMk/>
            <pc:sldMk cId="476721352" sldId="4309"/>
            <ac:spMk id="2" creationId="{91893BBD-3761-38AD-F307-4B9559EF7713}"/>
          </ac:spMkLst>
        </pc:spChg>
        <pc:spChg chg="add del">
          <ac:chgData name="Jason Bradley" userId="b336abb6-135a-411e-8884-98cccfd37156" providerId="ADAL" clId="{611B85B8-721D-41E0-9350-DF330E6D8CF2}" dt="2024-02-22T00:40:05.456" v="8427" actId="478"/>
          <ac:spMkLst>
            <pc:docMk/>
            <pc:sldMk cId="476721352" sldId="4309"/>
            <ac:spMk id="2" creationId="{DA6B022F-4F09-C198-3C61-070406F8401E}"/>
          </ac:spMkLst>
        </pc:spChg>
        <pc:spChg chg="mod">
          <ac:chgData name="Jason Bradley" userId="b336abb6-135a-411e-8884-98cccfd37156" providerId="ADAL" clId="{611B85B8-721D-41E0-9350-DF330E6D8CF2}" dt="2024-02-21T08:55:24.394" v="6310" actId="20577"/>
          <ac:spMkLst>
            <pc:docMk/>
            <pc:sldMk cId="476721352" sldId="4309"/>
            <ac:spMk id="3" creationId="{252F9F99-FE4B-F56F-4ACA-FFC56FA5FEFE}"/>
          </ac:spMkLst>
        </pc:spChg>
        <pc:spChg chg="add mod">
          <ac:chgData name="Jason Bradley" userId="b336abb6-135a-411e-8884-98cccfd37156" providerId="ADAL" clId="{611B85B8-721D-41E0-9350-DF330E6D8CF2}" dt="2024-03-08T09:08:18.390" v="18623"/>
          <ac:spMkLst>
            <pc:docMk/>
            <pc:sldMk cId="476721352" sldId="4309"/>
            <ac:spMk id="4" creationId="{3E71F298-2B36-430B-61D6-23FCCE61B9C4}"/>
          </ac:spMkLst>
        </pc:spChg>
        <pc:spChg chg="add del mod">
          <ac:chgData name="Jason Bradley" userId="b336abb6-135a-411e-8884-98cccfd37156" providerId="ADAL" clId="{611B85B8-721D-41E0-9350-DF330E6D8CF2}" dt="2024-02-27T01:04:31.370" v="15157" actId="478"/>
          <ac:spMkLst>
            <pc:docMk/>
            <pc:sldMk cId="476721352" sldId="4309"/>
            <ac:spMk id="4" creationId="{C95B2A2D-D2AA-C49A-177F-163F370A31A6}"/>
          </ac:spMkLst>
        </pc:spChg>
        <pc:spChg chg="del">
          <ac:chgData name="Jason Bradley" userId="b336abb6-135a-411e-8884-98cccfd37156" providerId="ADAL" clId="{611B85B8-721D-41E0-9350-DF330E6D8CF2}" dt="2024-02-22T00:38:38.198" v="8370" actId="478"/>
          <ac:spMkLst>
            <pc:docMk/>
            <pc:sldMk cId="476721352" sldId="4309"/>
            <ac:spMk id="6" creationId="{03B61874-14FA-FDDC-7D04-73FD8ADB6D79}"/>
          </ac:spMkLst>
        </pc:spChg>
        <pc:spChg chg="mod">
          <ac:chgData name="Jason Bradley" userId="b336abb6-135a-411e-8884-98cccfd37156" providerId="ADAL" clId="{611B85B8-721D-41E0-9350-DF330E6D8CF2}" dt="2024-03-08T09:17:15.001" v="18933" actId="20577"/>
          <ac:spMkLst>
            <pc:docMk/>
            <pc:sldMk cId="476721352" sldId="4309"/>
            <ac:spMk id="25" creationId="{2CA1114D-2B91-C09C-3D29-F962319D2FC9}"/>
          </ac:spMkLst>
        </pc:spChg>
        <pc:spChg chg="del">
          <ac:chgData name="Jason Bradley" userId="b336abb6-135a-411e-8884-98cccfd37156" providerId="ADAL" clId="{611B85B8-721D-41E0-9350-DF330E6D8CF2}" dt="2024-02-21T08:35:55.560" v="4790" actId="478"/>
          <ac:spMkLst>
            <pc:docMk/>
            <pc:sldMk cId="476721352" sldId="4309"/>
            <ac:spMk id="29" creationId="{FE05B37B-2FB9-F08D-460A-9CE5AAB266F5}"/>
          </ac:spMkLst>
        </pc:spChg>
        <pc:grpChg chg="del">
          <ac:chgData name="Jason Bradley" userId="b336abb6-135a-411e-8884-98cccfd37156" providerId="ADAL" clId="{611B85B8-721D-41E0-9350-DF330E6D8CF2}" dt="2024-02-21T08:35:54.435" v="4789" actId="478"/>
          <ac:grpSpMkLst>
            <pc:docMk/>
            <pc:sldMk cId="476721352" sldId="4309"/>
            <ac:grpSpMk id="27" creationId="{8A5594AC-7706-C2C5-3F71-CDDC8183542A}"/>
          </ac:grpSpMkLst>
        </pc:grpChg>
      </pc:sldChg>
      <pc:sldChg chg="addSp delSp modSp new del mod">
        <pc:chgData name="Jason Bradley" userId="b336abb6-135a-411e-8884-98cccfd37156" providerId="ADAL" clId="{611B85B8-721D-41E0-9350-DF330E6D8CF2}" dt="2024-03-08T09:08:02.764" v="18621" actId="47"/>
        <pc:sldMkLst>
          <pc:docMk/>
          <pc:sldMk cId="3032549719" sldId="4310"/>
        </pc:sldMkLst>
        <pc:spChg chg="del">
          <ac:chgData name="Jason Bradley" userId="b336abb6-135a-411e-8884-98cccfd37156" providerId="ADAL" clId="{611B85B8-721D-41E0-9350-DF330E6D8CF2}" dt="2024-02-22T00:34:25.742" v="8251" actId="478"/>
          <ac:spMkLst>
            <pc:docMk/>
            <pc:sldMk cId="3032549719" sldId="4310"/>
            <ac:spMk id="2" creationId="{39977D5A-5398-3A8A-3FE2-9541B101CB45}"/>
          </ac:spMkLst>
        </pc:spChg>
        <pc:spChg chg="del">
          <ac:chgData name="Jason Bradley" userId="b336abb6-135a-411e-8884-98cccfd37156" providerId="ADAL" clId="{611B85B8-721D-41E0-9350-DF330E6D8CF2}" dt="2024-02-22T00:34:28.239" v="8253" actId="478"/>
          <ac:spMkLst>
            <pc:docMk/>
            <pc:sldMk cId="3032549719" sldId="4310"/>
            <ac:spMk id="3" creationId="{9C565F95-8299-B5B2-F19C-FB34FEB91C24}"/>
          </ac:spMkLst>
        </pc:spChg>
        <pc:spChg chg="del">
          <ac:chgData name="Jason Bradley" userId="b336abb6-135a-411e-8884-98cccfd37156" providerId="ADAL" clId="{611B85B8-721D-41E0-9350-DF330E6D8CF2}" dt="2024-02-22T00:34:26.747" v="8252" actId="478"/>
          <ac:spMkLst>
            <pc:docMk/>
            <pc:sldMk cId="3032549719" sldId="4310"/>
            <ac:spMk id="4" creationId="{F555A055-15C8-54EC-4EDA-36891B1EC255}"/>
          </ac:spMkLst>
        </pc:spChg>
        <pc:spChg chg="add del mod">
          <ac:chgData name="Jason Bradley" userId="b336abb6-135a-411e-8884-98cccfd37156" providerId="ADAL" clId="{611B85B8-721D-41E0-9350-DF330E6D8CF2}" dt="2024-02-22T00:35:56.258" v="8278" actId="478"/>
          <ac:spMkLst>
            <pc:docMk/>
            <pc:sldMk cId="3032549719" sldId="4310"/>
            <ac:spMk id="7" creationId="{7871328D-75B7-8744-61E5-7A41EC37D9FD}"/>
          </ac:spMkLst>
        </pc:spChg>
        <pc:spChg chg="add mod ord">
          <ac:chgData name="Jason Bradley" userId="b336abb6-135a-411e-8884-98cccfd37156" providerId="ADAL" clId="{611B85B8-721D-41E0-9350-DF330E6D8CF2}" dt="2024-02-22T05:19:40.131" v="10597" actId="1076"/>
          <ac:spMkLst>
            <pc:docMk/>
            <pc:sldMk cId="3032549719" sldId="4310"/>
            <ac:spMk id="8" creationId="{C0487EB8-5F05-237A-8D36-34209F67AB0B}"/>
          </ac:spMkLst>
        </pc:spChg>
        <pc:spChg chg="add mod ord">
          <ac:chgData name="Jason Bradley" userId="b336abb6-135a-411e-8884-98cccfd37156" providerId="ADAL" clId="{611B85B8-721D-41E0-9350-DF330E6D8CF2}" dt="2024-02-27T02:12:25.437" v="15174" actId="1076"/>
          <ac:spMkLst>
            <pc:docMk/>
            <pc:sldMk cId="3032549719" sldId="4310"/>
            <ac:spMk id="9" creationId="{E7D12546-E356-AE0A-7E17-51DCB4EE531F}"/>
          </ac:spMkLst>
        </pc:spChg>
        <pc:spChg chg="add mod ord">
          <ac:chgData name="Jason Bradley" userId="b336abb6-135a-411e-8884-98cccfd37156" providerId="ADAL" clId="{611B85B8-721D-41E0-9350-DF330E6D8CF2}" dt="2024-02-22T00:37:04.501" v="8287" actId="171"/>
          <ac:spMkLst>
            <pc:docMk/>
            <pc:sldMk cId="3032549719" sldId="4310"/>
            <ac:spMk id="10" creationId="{82F33B11-DE61-8DEE-6545-41CFEDAA18F6}"/>
          </ac:spMkLst>
        </pc:spChg>
        <pc:picChg chg="add del mod">
          <ac:chgData name="Jason Bradley" userId="b336abb6-135a-411e-8884-98cccfd37156" providerId="ADAL" clId="{611B85B8-721D-41E0-9350-DF330E6D8CF2}" dt="2024-02-27T02:12:54.157" v="15177" actId="478"/>
          <ac:picMkLst>
            <pc:docMk/>
            <pc:sldMk cId="3032549719" sldId="4310"/>
            <ac:picMk id="3" creationId="{B18E7227-8CC7-7590-CA86-B7957822C5C3}"/>
          </ac:picMkLst>
        </pc:picChg>
        <pc:picChg chg="add del mod">
          <ac:chgData name="Jason Bradley" userId="b336abb6-135a-411e-8884-98cccfd37156" providerId="ADAL" clId="{611B85B8-721D-41E0-9350-DF330E6D8CF2}" dt="2024-03-08T09:07:17.180" v="18595" actId="478"/>
          <ac:picMkLst>
            <pc:docMk/>
            <pc:sldMk cId="3032549719" sldId="4310"/>
            <ac:picMk id="6" creationId="{9593C885-77CD-1CDE-4CFE-67E6B3DEE905}"/>
          </ac:picMkLst>
        </pc:picChg>
        <pc:picChg chg="add del mod">
          <ac:chgData name="Jason Bradley" userId="b336abb6-135a-411e-8884-98cccfd37156" providerId="ADAL" clId="{611B85B8-721D-41E0-9350-DF330E6D8CF2}" dt="2024-02-22T00:35:52.203" v="8277" actId="478"/>
          <ac:picMkLst>
            <pc:docMk/>
            <pc:sldMk cId="3032549719" sldId="4310"/>
            <ac:picMk id="6" creationId="{9BD774E5-CECD-A91E-2E75-9F9D99E6D21F}"/>
          </ac:picMkLst>
        </pc:picChg>
        <pc:picChg chg="add del mod ord">
          <ac:chgData name="Jason Bradley" userId="b336abb6-135a-411e-8884-98cccfd37156" providerId="ADAL" clId="{611B85B8-721D-41E0-9350-DF330E6D8CF2}" dt="2024-03-08T09:07:20.109" v="18596" actId="478"/>
          <ac:picMkLst>
            <pc:docMk/>
            <pc:sldMk cId="3032549719" sldId="4310"/>
            <ac:picMk id="12" creationId="{9BCCFBE1-4DEA-C001-19E3-761303F44842}"/>
          </ac:picMkLst>
        </pc:picChg>
      </pc:sldChg>
      <pc:sldChg chg="add del">
        <pc:chgData name="Jason Bradley" userId="b336abb6-135a-411e-8884-98cccfd37156" providerId="ADAL" clId="{611B85B8-721D-41E0-9350-DF330E6D8CF2}" dt="2024-02-22T00:25:24.318" v="7608" actId="47"/>
        <pc:sldMkLst>
          <pc:docMk/>
          <pc:sldMk cId="3925210196" sldId="4310"/>
        </pc:sldMkLst>
      </pc:sldChg>
      <pc:sldChg chg="addSp delSp modSp add mod modNotesTx">
        <pc:chgData name="Jason Bradley" userId="b336abb6-135a-411e-8884-98cccfd37156" providerId="ADAL" clId="{611B85B8-721D-41E0-9350-DF330E6D8CF2}" dt="2024-03-08T09:09:00.176" v="18647"/>
        <pc:sldMkLst>
          <pc:docMk/>
          <pc:sldMk cId="2497737827" sldId="4311"/>
        </pc:sldMkLst>
        <pc:spChg chg="mod">
          <ac:chgData name="Jason Bradley" userId="b336abb6-135a-411e-8884-98cccfd37156" providerId="ADAL" clId="{611B85B8-721D-41E0-9350-DF330E6D8CF2}" dt="2024-02-22T00:39:27.580" v="8412" actId="20577"/>
          <ac:spMkLst>
            <pc:docMk/>
            <pc:sldMk cId="2497737827" sldId="4311"/>
            <ac:spMk id="3" creationId="{8A661978-1AE3-F059-3F33-6969BF1AEA20}"/>
          </ac:spMkLst>
        </pc:spChg>
        <pc:spChg chg="add mod">
          <ac:chgData name="Jason Bradley" userId="b336abb6-135a-411e-8884-98cccfd37156" providerId="ADAL" clId="{611B85B8-721D-41E0-9350-DF330E6D8CF2}" dt="2024-03-08T09:09:00.176" v="18647"/>
          <ac:spMkLst>
            <pc:docMk/>
            <pc:sldMk cId="2497737827" sldId="4311"/>
            <ac:spMk id="4" creationId="{841EAF98-17F4-0CF8-A766-2160955C6D3B}"/>
          </ac:spMkLst>
        </pc:spChg>
        <pc:spChg chg="add del mod">
          <ac:chgData name="Jason Bradley" userId="b336abb6-135a-411e-8884-98cccfd37156" providerId="ADAL" clId="{611B85B8-721D-41E0-9350-DF330E6D8CF2}" dt="2024-02-27T01:04:38.941" v="15160" actId="478"/>
          <ac:spMkLst>
            <pc:docMk/>
            <pc:sldMk cId="2497737827" sldId="4311"/>
            <ac:spMk id="4" creationId="{E6D0CCF9-6201-FC30-3DF9-C995CD18067B}"/>
          </ac:spMkLst>
        </pc:spChg>
        <pc:spChg chg="add mod">
          <ac:chgData name="Jason Bradley" userId="b336abb6-135a-411e-8884-98cccfd37156" providerId="ADAL" clId="{611B85B8-721D-41E0-9350-DF330E6D8CF2}" dt="2024-03-08T09:09:00.176" v="18647"/>
          <ac:spMkLst>
            <pc:docMk/>
            <pc:sldMk cId="2497737827" sldId="4311"/>
            <ac:spMk id="5" creationId="{AD53B316-B387-3730-98EA-6FAE17BDA96A}"/>
          </ac:spMkLst>
        </pc:spChg>
        <pc:spChg chg="add del mod">
          <ac:chgData name="Jason Bradley" userId="b336abb6-135a-411e-8884-98cccfd37156" providerId="ADAL" clId="{611B85B8-721D-41E0-9350-DF330E6D8CF2}" dt="2024-02-22T04:59:26.094" v="9135" actId="478"/>
          <ac:spMkLst>
            <pc:docMk/>
            <pc:sldMk cId="2497737827" sldId="4311"/>
            <ac:spMk id="5" creationId="{F8CB7C39-E017-0C0F-D12E-9A25E18BE0E2}"/>
          </ac:spMkLst>
        </pc:spChg>
        <pc:spChg chg="add mod">
          <ac:chgData name="Jason Bradley" userId="b336abb6-135a-411e-8884-98cccfd37156" providerId="ADAL" clId="{611B85B8-721D-41E0-9350-DF330E6D8CF2}" dt="2024-02-22T05:21:07.981" v="10598" actId="1076"/>
          <ac:spMkLst>
            <pc:docMk/>
            <pc:sldMk cId="2497737827" sldId="4311"/>
            <ac:spMk id="6" creationId="{D795B840-A1BE-C586-321F-202670D11250}"/>
          </ac:spMkLst>
        </pc:spChg>
        <pc:spChg chg="add mod">
          <ac:chgData name="Jason Bradley" userId="b336abb6-135a-411e-8884-98cccfd37156" providerId="ADAL" clId="{611B85B8-721D-41E0-9350-DF330E6D8CF2}" dt="2024-02-22T05:21:07.981" v="10598" actId="1076"/>
          <ac:spMkLst>
            <pc:docMk/>
            <pc:sldMk cId="2497737827" sldId="4311"/>
            <ac:spMk id="7" creationId="{4C8AF08A-8380-2296-E57D-3A8DE007E66F}"/>
          </ac:spMkLst>
        </pc:spChg>
        <pc:spChg chg="mod topLvl">
          <ac:chgData name="Jason Bradley" userId="b336abb6-135a-411e-8884-98cccfd37156" providerId="ADAL" clId="{611B85B8-721D-41E0-9350-DF330E6D8CF2}" dt="2024-02-22T00:39:46.645" v="8423" actId="164"/>
          <ac:spMkLst>
            <pc:docMk/>
            <pc:sldMk cId="2497737827" sldId="4311"/>
            <ac:spMk id="8" creationId="{9246EEDD-3D86-C814-ABB8-480FC3876166}"/>
          </ac:spMkLst>
        </pc:spChg>
        <pc:spChg chg="mod topLvl">
          <ac:chgData name="Jason Bradley" userId="b336abb6-135a-411e-8884-98cccfd37156" providerId="ADAL" clId="{611B85B8-721D-41E0-9350-DF330E6D8CF2}" dt="2024-02-22T00:39:46.645" v="8423" actId="164"/>
          <ac:spMkLst>
            <pc:docMk/>
            <pc:sldMk cId="2497737827" sldId="4311"/>
            <ac:spMk id="9" creationId="{64C8A736-2E26-4B03-B3A5-F6568822B3B5}"/>
          </ac:spMkLst>
        </pc:spChg>
        <pc:spChg chg="mod topLvl">
          <ac:chgData name="Jason Bradley" userId="b336abb6-135a-411e-8884-98cccfd37156" providerId="ADAL" clId="{611B85B8-721D-41E0-9350-DF330E6D8CF2}" dt="2024-02-22T00:39:46.645" v="8423" actId="164"/>
          <ac:spMkLst>
            <pc:docMk/>
            <pc:sldMk cId="2497737827" sldId="4311"/>
            <ac:spMk id="10" creationId="{4BF8D5CD-6301-BA57-70A9-99B4CD7F4552}"/>
          </ac:spMkLst>
        </pc:spChg>
        <pc:spChg chg="del">
          <ac:chgData name="Jason Bradley" userId="b336abb6-135a-411e-8884-98cccfd37156" providerId="ADAL" clId="{611B85B8-721D-41E0-9350-DF330E6D8CF2}" dt="2024-02-22T00:39:30.059" v="8413" actId="478"/>
          <ac:spMkLst>
            <pc:docMk/>
            <pc:sldMk cId="2497737827" sldId="4311"/>
            <ac:spMk id="25" creationId="{E2C45A2A-115D-47A8-7037-A22677788093}"/>
          </ac:spMkLst>
        </pc:spChg>
        <pc:spChg chg="del">
          <ac:chgData name="Jason Bradley" userId="b336abb6-135a-411e-8884-98cccfd37156" providerId="ADAL" clId="{611B85B8-721D-41E0-9350-DF330E6D8CF2}" dt="2024-02-22T00:39:50.640" v="8425" actId="478"/>
          <ac:spMkLst>
            <pc:docMk/>
            <pc:sldMk cId="2497737827" sldId="4311"/>
            <ac:spMk id="29" creationId="{2ACE877E-6C78-B030-3CD2-91EA37F934D0}"/>
          </ac:spMkLst>
        </pc:spChg>
        <pc:grpChg chg="add mod">
          <ac:chgData name="Jason Bradley" userId="b336abb6-135a-411e-8884-98cccfd37156" providerId="ADAL" clId="{611B85B8-721D-41E0-9350-DF330E6D8CF2}" dt="2024-02-22T05:21:07.981" v="10598" actId="1076"/>
          <ac:grpSpMkLst>
            <pc:docMk/>
            <pc:sldMk cId="2497737827" sldId="4311"/>
            <ac:grpSpMk id="2" creationId="{CD0FAC8B-FB1A-740B-1C2B-74B1363C42BC}"/>
          </ac:grpSpMkLst>
        </pc:grpChg>
        <pc:grpChg chg="del mod">
          <ac:chgData name="Jason Bradley" userId="b336abb6-135a-411e-8884-98cccfd37156" providerId="ADAL" clId="{611B85B8-721D-41E0-9350-DF330E6D8CF2}" dt="2024-02-22T00:39:35.542" v="8415" actId="165"/>
          <ac:grpSpMkLst>
            <pc:docMk/>
            <pc:sldMk cId="2497737827" sldId="4311"/>
            <ac:grpSpMk id="27" creationId="{AC8C6C8B-469D-7AB6-DEC3-DC1EF4C07078}"/>
          </ac:grpSpMkLst>
        </pc:grpChg>
        <pc:picChg chg="del mod topLvl">
          <ac:chgData name="Jason Bradley" userId="b336abb6-135a-411e-8884-98cccfd37156" providerId="ADAL" clId="{611B85B8-721D-41E0-9350-DF330E6D8CF2}" dt="2024-02-22T00:39:39.256" v="8420" actId="478"/>
          <ac:picMkLst>
            <pc:docMk/>
            <pc:sldMk cId="2497737827" sldId="4311"/>
            <ac:picMk id="12" creationId="{CDEDD41E-3494-2435-53A6-2C843EF721CE}"/>
          </ac:picMkLst>
        </pc:picChg>
        <pc:picChg chg="del mod topLvl">
          <ac:chgData name="Jason Bradley" userId="b336abb6-135a-411e-8884-98cccfd37156" providerId="ADAL" clId="{611B85B8-721D-41E0-9350-DF330E6D8CF2}" dt="2024-02-22T00:39:39.679" v="8421" actId="478"/>
          <ac:picMkLst>
            <pc:docMk/>
            <pc:sldMk cId="2497737827" sldId="4311"/>
            <ac:picMk id="14" creationId="{7C78EB14-35C9-8793-20D7-1DA339192FDD}"/>
          </ac:picMkLst>
        </pc:picChg>
        <pc:picChg chg="del mod topLvl">
          <ac:chgData name="Jason Bradley" userId="b336abb6-135a-411e-8884-98cccfd37156" providerId="ADAL" clId="{611B85B8-721D-41E0-9350-DF330E6D8CF2}" dt="2024-02-22T00:39:38.833" v="8419" actId="478"/>
          <ac:picMkLst>
            <pc:docMk/>
            <pc:sldMk cId="2497737827" sldId="4311"/>
            <ac:picMk id="16" creationId="{CEB9264F-D4A5-4755-8199-A05E5761CEBC}"/>
          </ac:picMkLst>
        </pc:picChg>
        <pc:picChg chg="del mod topLvl">
          <ac:chgData name="Jason Bradley" userId="b336abb6-135a-411e-8884-98cccfd37156" providerId="ADAL" clId="{611B85B8-721D-41E0-9350-DF330E6D8CF2}" dt="2024-02-22T00:39:38.439" v="8418" actId="478"/>
          <ac:picMkLst>
            <pc:docMk/>
            <pc:sldMk cId="2497737827" sldId="4311"/>
            <ac:picMk id="20" creationId="{B79B2C2A-A6A5-A491-7C5C-8334EEA87751}"/>
          </ac:picMkLst>
        </pc:picChg>
        <pc:picChg chg="del mod topLvl">
          <ac:chgData name="Jason Bradley" userId="b336abb6-135a-411e-8884-98cccfd37156" providerId="ADAL" clId="{611B85B8-721D-41E0-9350-DF330E6D8CF2}" dt="2024-02-22T00:39:37.416" v="8416" actId="478"/>
          <ac:picMkLst>
            <pc:docMk/>
            <pc:sldMk cId="2497737827" sldId="4311"/>
            <ac:picMk id="22" creationId="{A9677146-8D86-74EC-E722-5BA69822B83B}"/>
          </ac:picMkLst>
        </pc:picChg>
        <pc:picChg chg="del mod topLvl">
          <ac:chgData name="Jason Bradley" userId="b336abb6-135a-411e-8884-98cccfd37156" providerId="ADAL" clId="{611B85B8-721D-41E0-9350-DF330E6D8CF2}" dt="2024-02-22T00:39:37.817" v="8417" actId="478"/>
          <ac:picMkLst>
            <pc:docMk/>
            <pc:sldMk cId="2497737827" sldId="4311"/>
            <ac:picMk id="24" creationId="{1ECAD697-1E1B-BF75-4E90-645C2D3154F9}"/>
          </ac:picMkLst>
        </pc:picChg>
      </pc:sldChg>
      <pc:sldChg chg="delSp modSp add del mod">
        <pc:chgData name="Jason Bradley" userId="b336abb6-135a-411e-8884-98cccfd37156" providerId="ADAL" clId="{611B85B8-721D-41E0-9350-DF330E6D8CF2}" dt="2024-02-22T05:12:27.810" v="10590" actId="47"/>
        <pc:sldMkLst>
          <pc:docMk/>
          <pc:sldMk cId="260302660" sldId="4312"/>
        </pc:sldMkLst>
        <pc:spChg chg="mod">
          <ac:chgData name="Jason Bradley" userId="b336abb6-135a-411e-8884-98cccfd37156" providerId="ADAL" clId="{611B85B8-721D-41E0-9350-DF330E6D8CF2}" dt="2024-02-22T05:12:18.240" v="10588" actId="1076"/>
          <ac:spMkLst>
            <pc:docMk/>
            <pc:sldMk cId="260302660" sldId="4312"/>
            <ac:spMk id="3" creationId="{E4106427-078E-9935-8F80-700304502FE9}"/>
          </ac:spMkLst>
        </pc:spChg>
        <pc:spChg chg="del">
          <ac:chgData name="Jason Bradley" userId="b336abb6-135a-411e-8884-98cccfd37156" providerId="ADAL" clId="{611B85B8-721D-41E0-9350-DF330E6D8CF2}" dt="2024-02-22T05:11:58.100" v="10562" actId="478"/>
          <ac:spMkLst>
            <pc:docMk/>
            <pc:sldMk cId="260302660" sldId="4312"/>
            <ac:spMk id="25" creationId="{F5B1DB21-2897-5847-CB72-25B48DB394EE}"/>
          </ac:spMkLst>
        </pc:spChg>
      </pc:sldChg>
      <pc:sldChg chg="addSp delSp modSp add del mod">
        <pc:chgData name="Jason Bradley" userId="b336abb6-135a-411e-8884-98cccfd37156" providerId="ADAL" clId="{611B85B8-721D-41E0-9350-DF330E6D8CF2}" dt="2024-03-08T09:09:51.332" v="18688" actId="47"/>
        <pc:sldMkLst>
          <pc:docMk/>
          <pc:sldMk cId="1007822563" sldId="4313"/>
        </pc:sldMkLst>
        <pc:spChg chg="add mod">
          <ac:chgData name="Jason Bradley" userId="b336abb6-135a-411e-8884-98cccfd37156" providerId="ADAL" clId="{611B85B8-721D-41E0-9350-DF330E6D8CF2}" dt="2024-02-22T05:12:50.628" v="10596" actId="1076"/>
          <ac:spMkLst>
            <pc:docMk/>
            <pc:sldMk cId="1007822563" sldId="4313"/>
            <ac:spMk id="2" creationId="{6272F3F5-88FD-DC01-4AC8-9921D6D6DE10}"/>
          </ac:spMkLst>
        </pc:spChg>
        <pc:spChg chg="add del mod">
          <ac:chgData name="Jason Bradley" userId="b336abb6-135a-411e-8884-98cccfd37156" providerId="ADAL" clId="{611B85B8-721D-41E0-9350-DF330E6D8CF2}" dt="2024-02-22T05:12:38.448" v="10594" actId="478"/>
          <ac:spMkLst>
            <pc:docMk/>
            <pc:sldMk cId="1007822563" sldId="4313"/>
            <ac:spMk id="4" creationId="{ADB2FD4B-C90C-5961-5EC9-9666ADDE27C1}"/>
          </ac:spMkLst>
        </pc:spChg>
        <pc:spChg chg="del">
          <ac:chgData name="Jason Bradley" userId="b336abb6-135a-411e-8884-98cccfd37156" providerId="ADAL" clId="{611B85B8-721D-41E0-9350-DF330E6D8CF2}" dt="2024-02-22T05:12:35.373" v="10593" actId="478"/>
          <ac:spMkLst>
            <pc:docMk/>
            <pc:sldMk cId="1007822563" sldId="4313"/>
            <ac:spMk id="8" creationId="{77D53E24-BDCD-6002-27CE-2D11964DF2BD}"/>
          </ac:spMkLst>
        </pc:spChg>
        <pc:spChg chg="del">
          <ac:chgData name="Jason Bradley" userId="b336abb6-135a-411e-8884-98cccfd37156" providerId="ADAL" clId="{611B85B8-721D-41E0-9350-DF330E6D8CF2}" dt="2024-03-05T09:38:30.673" v="18104" actId="478"/>
          <ac:spMkLst>
            <pc:docMk/>
            <pc:sldMk cId="1007822563" sldId="4313"/>
            <ac:spMk id="9" creationId="{BAB56791-409B-0CA9-DC63-59A4A57C5809}"/>
          </ac:spMkLst>
        </pc:spChg>
        <pc:picChg chg="add mod">
          <ac:chgData name="Jason Bradley" userId="b336abb6-135a-411e-8884-98cccfd37156" providerId="ADAL" clId="{611B85B8-721D-41E0-9350-DF330E6D8CF2}" dt="2024-03-05T09:38:35.465" v="18105"/>
          <ac:picMkLst>
            <pc:docMk/>
            <pc:sldMk cId="1007822563" sldId="4313"/>
            <ac:picMk id="3" creationId="{624F5242-1FA5-5123-954A-418974629607}"/>
          </ac:picMkLst>
        </pc:picChg>
        <pc:picChg chg="add del">
          <ac:chgData name="Jason Bradley" userId="b336abb6-135a-411e-8884-98cccfd37156" providerId="ADAL" clId="{611B85B8-721D-41E0-9350-DF330E6D8CF2}" dt="2024-03-08T09:09:09.948" v="18651" actId="478"/>
          <ac:picMkLst>
            <pc:docMk/>
            <pc:sldMk cId="1007822563" sldId="4313"/>
            <ac:picMk id="12" creationId="{BC1AB2EF-5E18-FD3B-B703-31A4B4C80542}"/>
          </ac:picMkLst>
        </pc:picChg>
      </pc:sldChg>
      <pc:sldChg chg="addSp delSp modSp add mod modNotesTx">
        <pc:chgData name="Jason Bradley" userId="b336abb6-135a-411e-8884-98cccfd37156" providerId="ADAL" clId="{611B85B8-721D-41E0-9350-DF330E6D8CF2}" dt="2024-03-08T09:18:01.420" v="18944" actId="179"/>
        <pc:sldMkLst>
          <pc:docMk/>
          <pc:sldMk cId="4073226829" sldId="4314"/>
        </pc:sldMkLst>
        <pc:spChg chg="add mod">
          <ac:chgData name="Jason Bradley" userId="b336abb6-135a-411e-8884-98cccfd37156" providerId="ADAL" clId="{611B85B8-721D-41E0-9350-DF330E6D8CF2}" dt="2024-03-08T09:18:01.420" v="18944" actId="179"/>
          <ac:spMkLst>
            <pc:docMk/>
            <pc:sldMk cId="4073226829" sldId="4314"/>
            <ac:spMk id="2" creationId="{52B19FE4-D33B-F869-588C-59658D3070A2}"/>
          </ac:spMkLst>
        </pc:spChg>
        <pc:spChg chg="mod">
          <ac:chgData name="Jason Bradley" userId="b336abb6-135a-411e-8884-98cccfd37156" providerId="ADAL" clId="{611B85B8-721D-41E0-9350-DF330E6D8CF2}" dt="2024-03-05T08:38:51.091" v="15222" actId="20577"/>
          <ac:spMkLst>
            <pc:docMk/>
            <pc:sldMk cId="4073226829" sldId="4314"/>
            <ac:spMk id="3" creationId="{E61FB707-5EF7-C105-B3FB-8500ADD39A56}"/>
          </ac:spMkLst>
        </pc:spChg>
        <pc:spChg chg="add mod">
          <ac:chgData name="Jason Bradley" userId="b336abb6-135a-411e-8884-98cccfd37156" providerId="ADAL" clId="{611B85B8-721D-41E0-9350-DF330E6D8CF2}" dt="2024-03-08T09:08:58.352" v="18645"/>
          <ac:spMkLst>
            <pc:docMk/>
            <pc:sldMk cId="4073226829" sldId="4314"/>
            <ac:spMk id="4" creationId="{209625C6-C256-B8D9-343C-DB5254D3F1C0}"/>
          </ac:spMkLst>
        </pc:spChg>
        <pc:spChg chg="add mod">
          <ac:chgData name="Jason Bradley" userId="b336abb6-135a-411e-8884-98cccfd37156" providerId="ADAL" clId="{611B85B8-721D-41E0-9350-DF330E6D8CF2}" dt="2024-03-08T09:08:58.352" v="18645"/>
          <ac:spMkLst>
            <pc:docMk/>
            <pc:sldMk cId="4073226829" sldId="4314"/>
            <ac:spMk id="5" creationId="{0E2753F7-15AA-C13A-1604-8F060D9E8221}"/>
          </ac:spMkLst>
        </pc:spChg>
        <pc:spChg chg="del mod">
          <ac:chgData name="Jason Bradley" userId="b336abb6-135a-411e-8884-98cccfd37156" providerId="ADAL" clId="{611B85B8-721D-41E0-9350-DF330E6D8CF2}" dt="2024-03-05T08:41:23.582" v="15225"/>
          <ac:spMkLst>
            <pc:docMk/>
            <pc:sldMk cId="4073226829" sldId="4314"/>
            <ac:spMk id="25" creationId="{E746F10F-AE0A-6D42-4882-FB655FF291B6}"/>
          </ac:spMkLst>
        </pc:spChg>
      </pc:sldChg>
      <pc:sldChg chg="new del">
        <pc:chgData name="Jason Bradley" userId="b336abb6-135a-411e-8884-98cccfd37156" providerId="ADAL" clId="{611B85B8-721D-41E0-9350-DF330E6D8CF2}" dt="2024-03-05T09:34:17.470" v="18103" actId="47"/>
        <pc:sldMkLst>
          <pc:docMk/>
          <pc:sldMk cId="468234772" sldId="4315"/>
        </pc:sldMkLst>
      </pc:sldChg>
      <pc:sldChg chg="addSp delSp modSp add mod">
        <pc:chgData name="Jason Bradley" userId="b336abb6-135a-411e-8884-98cccfd37156" providerId="ADAL" clId="{611B85B8-721D-41E0-9350-DF330E6D8CF2}" dt="2024-03-07T05:47:39.494" v="18571"/>
        <pc:sldMkLst>
          <pc:docMk/>
          <pc:sldMk cId="1297913083" sldId="4315"/>
        </pc:sldMkLst>
        <pc:spChg chg="del">
          <ac:chgData name="Jason Bradley" userId="b336abb6-135a-411e-8884-98cccfd37156" providerId="ADAL" clId="{611B85B8-721D-41E0-9350-DF330E6D8CF2}" dt="2024-03-07T05:47:29.338" v="18564" actId="478"/>
          <ac:spMkLst>
            <pc:docMk/>
            <pc:sldMk cId="1297913083" sldId="4315"/>
            <ac:spMk id="4" creationId="{8AF013AB-9295-E77E-3A81-5C858CD1590C}"/>
          </ac:spMkLst>
        </pc:spChg>
        <pc:spChg chg="add mod">
          <ac:chgData name="Jason Bradley" userId="b336abb6-135a-411e-8884-98cccfd37156" providerId="ADAL" clId="{611B85B8-721D-41E0-9350-DF330E6D8CF2}" dt="2024-03-07T05:47:39.494" v="18571"/>
          <ac:spMkLst>
            <pc:docMk/>
            <pc:sldMk cId="1297913083" sldId="4315"/>
            <ac:spMk id="5" creationId="{53E810E9-EE59-4A60-D750-045799791DCB}"/>
          </ac:spMkLst>
        </pc:spChg>
      </pc:sldChg>
      <pc:sldChg chg="delSp modSp new mod ord">
        <pc:chgData name="Jason Bradley" userId="b336abb6-135a-411e-8884-98cccfd37156" providerId="ADAL" clId="{611B85B8-721D-41E0-9350-DF330E6D8CF2}" dt="2024-03-08T09:20:03.499" v="18959" actId="1076"/>
        <pc:sldMkLst>
          <pc:docMk/>
          <pc:sldMk cId="2120321436" sldId="4316"/>
        </pc:sldMkLst>
        <pc:spChg chg="mod">
          <ac:chgData name="Jason Bradley" userId="b336abb6-135a-411e-8884-98cccfd37156" providerId="ADAL" clId="{611B85B8-721D-41E0-9350-DF330E6D8CF2}" dt="2024-03-08T09:16:01.563" v="18922" actId="20577"/>
          <ac:spMkLst>
            <pc:docMk/>
            <pc:sldMk cId="2120321436" sldId="4316"/>
            <ac:spMk id="2" creationId="{FBF2CEF0-C7DE-B4E2-880D-7E6F1A2994E6}"/>
          </ac:spMkLst>
        </pc:spChg>
        <pc:spChg chg="mod">
          <ac:chgData name="Jason Bradley" userId="b336abb6-135a-411e-8884-98cccfd37156" providerId="ADAL" clId="{611B85B8-721D-41E0-9350-DF330E6D8CF2}" dt="2024-03-08T09:07:39.801" v="18602" actId="14100"/>
          <ac:spMkLst>
            <pc:docMk/>
            <pc:sldMk cId="2120321436" sldId="4316"/>
            <ac:spMk id="3" creationId="{373B1ACF-B03D-1F5B-1D5C-9D2250BDFF26}"/>
          </ac:spMkLst>
        </pc:spChg>
        <pc:spChg chg="mod">
          <ac:chgData name="Jason Bradley" userId="b336abb6-135a-411e-8884-98cccfd37156" providerId="ADAL" clId="{611B85B8-721D-41E0-9350-DF330E6D8CF2}" dt="2024-03-08T09:20:03.499" v="18959" actId="1076"/>
          <ac:spMkLst>
            <pc:docMk/>
            <pc:sldMk cId="2120321436" sldId="4316"/>
            <ac:spMk id="4" creationId="{09542093-F749-85D4-F4A4-A63C23CC4E70}"/>
          </ac:spMkLst>
        </pc:spChg>
        <pc:spChg chg="del">
          <ac:chgData name="Jason Bradley" userId="b336abb6-135a-411e-8884-98cccfd37156" providerId="ADAL" clId="{611B85B8-721D-41E0-9350-DF330E6D8CF2}" dt="2024-03-08T09:07:29.815" v="18598" actId="478"/>
          <ac:spMkLst>
            <pc:docMk/>
            <pc:sldMk cId="2120321436" sldId="4316"/>
            <ac:spMk id="5" creationId="{FA4B6BE2-DCA8-65B2-F6F7-B5AFE767D264}"/>
          </ac:spMkLst>
        </pc:spChg>
      </pc:sldChg>
      <pc:sldChg chg="new del">
        <pc:chgData name="Jason Bradley" userId="b336abb6-135a-411e-8884-98cccfd37156" providerId="ADAL" clId="{611B85B8-721D-41E0-9350-DF330E6D8CF2}" dt="2024-03-08T09:07:16.992" v="18594" actId="680"/>
        <pc:sldMkLst>
          <pc:docMk/>
          <pc:sldMk cId="4292395560" sldId="4316"/>
        </pc:sldMkLst>
      </pc:sldChg>
      <pc:sldChg chg="addSp delSp modSp new mod modNotesTx">
        <pc:chgData name="Jason Bradley" userId="b336abb6-135a-411e-8884-98cccfd37156" providerId="ADAL" clId="{611B85B8-721D-41E0-9350-DF330E6D8CF2}" dt="2024-03-08T09:11:06.446" v="18788" actId="478"/>
        <pc:sldMkLst>
          <pc:docMk/>
          <pc:sldMk cId="2121901241" sldId="4317"/>
        </pc:sldMkLst>
        <pc:spChg chg="del mod">
          <ac:chgData name="Jason Bradley" userId="b336abb6-135a-411e-8884-98cccfd37156" providerId="ADAL" clId="{611B85B8-721D-41E0-9350-DF330E6D8CF2}" dt="2024-03-08T09:10:25.610" v="18763" actId="478"/>
          <ac:spMkLst>
            <pc:docMk/>
            <pc:sldMk cId="2121901241" sldId="4317"/>
            <ac:spMk id="2" creationId="{BD0115FF-AF40-A92F-5982-D01B2BE6C45A}"/>
          </ac:spMkLst>
        </pc:spChg>
        <pc:spChg chg="mod">
          <ac:chgData name="Jason Bradley" userId="b336abb6-135a-411e-8884-98cccfd37156" providerId="ADAL" clId="{611B85B8-721D-41E0-9350-DF330E6D8CF2}" dt="2024-03-08T09:10:44.762" v="18776" actId="14100"/>
          <ac:spMkLst>
            <pc:docMk/>
            <pc:sldMk cId="2121901241" sldId="4317"/>
            <ac:spMk id="3" creationId="{E5EC2513-0404-5E8D-2B91-EDE3F73C0EEB}"/>
          </ac:spMkLst>
        </pc:spChg>
        <pc:spChg chg="add mod">
          <ac:chgData name="Jason Bradley" userId="b336abb6-135a-411e-8884-98cccfd37156" providerId="ADAL" clId="{611B85B8-721D-41E0-9350-DF330E6D8CF2}" dt="2024-03-08T09:10:49.889" v="18777" actId="14100"/>
          <ac:spMkLst>
            <pc:docMk/>
            <pc:sldMk cId="2121901241" sldId="4317"/>
            <ac:spMk id="4" creationId="{3E4419BA-4DA0-BA7A-AF52-9A19FD4E15C9}"/>
          </ac:spMkLst>
        </pc:spChg>
        <pc:spChg chg="add del mod">
          <ac:chgData name="Jason Bradley" userId="b336abb6-135a-411e-8884-98cccfd37156" providerId="ADAL" clId="{611B85B8-721D-41E0-9350-DF330E6D8CF2}" dt="2024-03-08T09:11:06.446" v="18788" actId="478"/>
          <ac:spMkLst>
            <pc:docMk/>
            <pc:sldMk cId="2121901241" sldId="4317"/>
            <ac:spMk id="5" creationId="{AECEC9E7-439A-F297-198F-86289C6D20ED}"/>
          </ac:spMkLst>
        </pc:spChg>
      </pc:sldChg>
      <pc:sldChg chg="modSp new del mod">
        <pc:chgData name="Jason Bradley" userId="b336abb6-135a-411e-8884-98cccfd37156" providerId="ADAL" clId="{611B85B8-721D-41E0-9350-DF330E6D8CF2}" dt="2024-03-08T09:09:32.958" v="18682" actId="47"/>
        <pc:sldMkLst>
          <pc:docMk/>
          <pc:sldMk cId="3221632912" sldId="4317"/>
        </pc:sldMkLst>
        <pc:spChg chg="mod">
          <ac:chgData name="Jason Bradley" userId="b336abb6-135a-411e-8884-98cccfd37156" providerId="ADAL" clId="{611B85B8-721D-41E0-9350-DF330E6D8CF2}" dt="2024-03-08T09:09:28.652" v="18681" actId="20577"/>
          <ac:spMkLst>
            <pc:docMk/>
            <pc:sldMk cId="3221632912" sldId="4317"/>
            <ac:spMk id="2" creationId="{A68D6CCC-C0AA-1F70-BB3D-673FC94EF7B3}"/>
          </ac:spMkLst>
        </pc:spChg>
      </pc:sldChg>
      <pc:sldChg chg="delSp new del mod">
        <pc:chgData name="Jason Bradley" userId="b336abb6-135a-411e-8884-98cccfd37156" providerId="ADAL" clId="{611B85B8-721D-41E0-9350-DF330E6D8CF2}" dt="2024-03-08T09:08:48.909" v="18643" actId="47"/>
        <pc:sldMkLst>
          <pc:docMk/>
          <pc:sldMk cId="3309091668" sldId="4317"/>
        </pc:sldMkLst>
        <pc:spChg chg="del">
          <ac:chgData name="Jason Bradley" userId="b336abb6-135a-411e-8884-98cccfd37156" providerId="ADAL" clId="{611B85B8-721D-41E0-9350-DF330E6D8CF2}" dt="2024-03-08T09:08:44.027" v="18642" actId="478"/>
          <ac:spMkLst>
            <pc:docMk/>
            <pc:sldMk cId="3309091668" sldId="4317"/>
            <ac:spMk id="4" creationId="{5B998740-4004-C25B-DD8A-A2AD5EAE1540}"/>
          </ac:spMkLst>
        </pc:spChg>
      </pc:sldChg>
      <pc:sldChg chg="new del">
        <pc:chgData name="Jason Bradley" userId="b336abb6-135a-411e-8884-98cccfd37156" providerId="ADAL" clId="{611B85B8-721D-41E0-9350-DF330E6D8CF2}" dt="2024-03-08T09:09:45.405" v="18686" actId="680"/>
        <pc:sldMkLst>
          <pc:docMk/>
          <pc:sldMk cId="3386254014" sldId="4317"/>
        </pc:sldMkLst>
      </pc:sldChg>
      <pc:sldChg chg="new del">
        <pc:chgData name="Jason Bradley" userId="b336abb6-135a-411e-8884-98cccfd37156" providerId="ADAL" clId="{611B85B8-721D-41E0-9350-DF330E6D8CF2}" dt="2024-03-08T09:09:39.357" v="18684" actId="680"/>
        <pc:sldMkLst>
          <pc:docMk/>
          <pc:sldMk cId="4266769979" sldId="4317"/>
        </pc:sldMkLst>
      </pc:sldChg>
      <pc:sldChg chg="new del">
        <pc:chgData name="Jason Bradley" userId="b336abb6-135a-411e-8884-98cccfd37156" providerId="ADAL" clId="{611B85B8-721D-41E0-9350-DF330E6D8CF2}" dt="2024-03-08T09:10:40.732" v="18775" actId="47"/>
        <pc:sldMkLst>
          <pc:docMk/>
          <pc:sldMk cId="1427812455" sldId="4318"/>
        </pc:sldMkLst>
      </pc:sldChg>
    </pc:docChg>
  </pc:docChgLst>
  <pc:docChgLst>
    <pc:chgData name="Asteway Tilahun" userId="58babc3a-641f-4059-ba0c-e50611374a92" providerId="ADAL" clId="{1E924F7F-345E-48CC-993F-CA8C83999D02}"/>
    <pc:docChg chg="modSld">
      <pc:chgData name="Asteway Tilahun" userId="58babc3a-641f-4059-ba0c-e50611374a92" providerId="ADAL" clId="{1E924F7F-345E-48CC-993F-CA8C83999D02}" dt="2024-03-20T17:17:02.945" v="7" actId="6549"/>
      <pc:docMkLst>
        <pc:docMk/>
      </pc:docMkLst>
      <pc:sldChg chg="modNotesTx">
        <pc:chgData name="Asteway Tilahun" userId="58babc3a-641f-4059-ba0c-e50611374a92" providerId="ADAL" clId="{1E924F7F-345E-48CC-993F-CA8C83999D02}" dt="2024-03-20T17:16:48.232" v="3" actId="6549"/>
        <pc:sldMkLst>
          <pc:docMk/>
          <pc:sldMk cId="749442364" sldId="4305"/>
        </pc:sldMkLst>
      </pc:sldChg>
      <pc:sldChg chg="modNotesTx">
        <pc:chgData name="Asteway Tilahun" userId="58babc3a-641f-4059-ba0c-e50611374a92" providerId="ADAL" clId="{1E924F7F-345E-48CC-993F-CA8C83999D02}" dt="2024-03-20T17:16:55.572" v="5" actId="6549"/>
        <pc:sldMkLst>
          <pc:docMk/>
          <pc:sldMk cId="3011475223" sldId="4306"/>
        </pc:sldMkLst>
      </pc:sldChg>
      <pc:sldChg chg="modNotesTx">
        <pc:chgData name="Asteway Tilahun" userId="58babc3a-641f-4059-ba0c-e50611374a92" providerId="ADAL" clId="{1E924F7F-345E-48CC-993F-CA8C83999D02}" dt="2024-03-20T17:16:59.140" v="6" actId="6549"/>
        <pc:sldMkLst>
          <pc:docMk/>
          <pc:sldMk cId="1749297411" sldId="4307"/>
        </pc:sldMkLst>
      </pc:sldChg>
      <pc:sldChg chg="modNotesTx">
        <pc:chgData name="Asteway Tilahun" userId="58babc3a-641f-4059-ba0c-e50611374a92" providerId="ADAL" clId="{1E924F7F-345E-48CC-993F-CA8C83999D02}" dt="2024-03-20T17:16:38.441" v="1" actId="6549"/>
        <pc:sldMkLst>
          <pc:docMk/>
          <pc:sldMk cId="3545182582" sldId="4308"/>
        </pc:sldMkLst>
      </pc:sldChg>
      <pc:sldChg chg="modNotesTx">
        <pc:chgData name="Asteway Tilahun" userId="58babc3a-641f-4059-ba0c-e50611374a92" providerId="ADAL" clId="{1E924F7F-345E-48CC-993F-CA8C83999D02}" dt="2024-03-20T17:16:34.885" v="0" actId="6549"/>
        <pc:sldMkLst>
          <pc:docMk/>
          <pc:sldMk cId="476721352" sldId="4309"/>
        </pc:sldMkLst>
      </pc:sldChg>
      <pc:sldChg chg="modNotesTx">
        <pc:chgData name="Asteway Tilahun" userId="58babc3a-641f-4059-ba0c-e50611374a92" providerId="ADAL" clId="{1E924F7F-345E-48CC-993F-CA8C83999D02}" dt="2024-03-20T17:16:51.728" v="4" actId="6549"/>
        <pc:sldMkLst>
          <pc:docMk/>
          <pc:sldMk cId="2497737827" sldId="4311"/>
        </pc:sldMkLst>
      </pc:sldChg>
      <pc:sldChg chg="modNotesTx">
        <pc:chgData name="Asteway Tilahun" userId="58babc3a-641f-4059-ba0c-e50611374a92" providerId="ADAL" clId="{1E924F7F-345E-48CC-993F-CA8C83999D02}" dt="2024-03-20T17:16:43.761" v="2" actId="6549"/>
        <pc:sldMkLst>
          <pc:docMk/>
          <pc:sldMk cId="4073226829" sldId="4314"/>
        </pc:sldMkLst>
      </pc:sldChg>
      <pc:sldChg chg="modNotesTx">
        <pc:chgData name="Asteway Tilahun" userId="58babc3a-641f-4059-ba0c-e50611374a92" providerId="ADAL" clId="{1E924F7F-345E-48CC-993F-CA8C83999D02}" dt="2024-03-20T17:17:02.945" v="7" actId="6549"/>
        <pc:sldMkLst>
          <pc:docMk/>
          <pc:sldMk cId="2121901241" sldId="431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0DCA39A-ADDA-A38F-A20B-52D61DE9343E}"/>
              </a:ext>
            </a:extLst>
          </p:cNvPr>
          <p:cNvSpPr>
            <a:spLocks noGrp="1"/>
          </p:cNvSpPr>
          <p:nvPr>
            <p:ph type="hdr" sz="quarter"/>
          </p:nvPr>
        </p:nvSpPr>
        <p:spPr>
          <a:xfrm>
            <a:off x="0" y="0"/>
            <a:ext cx="2918831" cy="495029"/>
          </a:xfrm>
          <a:prstGeom prst="rect">
            <a:avLst/>
          </a:prstGeom>
        </p:spPr>
        <p:txBody>
          <a:bodyPr vert="horz" lIns="90608" tIns="45304" rIns="90608" bIns="45304" rtlCol="0"/>
          <a:lstStyle>
            <a:lvl1pPr algn="l">
              <a:defRPr sz="1200"/>
            </a:lvl1pPr>
          </a:lstStyle>
          <a:p>
            <a:endParaRPr lang="en-US"/>
          </a:p>
        </p:txBody>
      </p:sp>
      <p:sp>
        <p:nvSpPr>
          <p:cNvPr id="3" name="Date Placeholder 2">
            <a:extLst>
              <a:ext uri="{FF2B5EF4-FFF2-40B4-BE49-F238E27FC236}">
                <a16:creationId xmlns:a16="http://schemas.microsoft.com/office/drawing/2014/main" id="{CB9FD7AD-2B56-E66E-0752-2E38838EF662}"/>
              </a:ext>
            </a:extLst>
          </p:cNvPr>
          <p:cNvSpPr>
            <a:spLocks noGrp="1"/>
          </p:cNvSpPr>
          <p:nvPr>
            <p:ph type="dt" sz="quarter" idx="1"/>
          </p:nvPr>
        </p:nvSpPr>
        <p:spPr>
          <a:xfrm>
            <a:off x="3815374" y="0"/>
            <a:ext cx="2918831" cy="495029"/>
          </a:xfrm>
          <a:prstGeom prst="rect">
            <a:avLst/>
          </a:prstGeom>
        </p:spPr>
        <p:txBody>
          <a:bodyPr vert="horz" lIns="90608" tIns="45304" rIns="90608" bIns="45304" rtlCol="0"/>
          <a:lstStyle>
            <a:lvl1pPr algn="r">
              <a:defRPr sz="1200"/>
            </a:lvl1pPr>
          </a:lstStyle>
          <a:p>
            <a:fld id="{40FCD46C-FDF6-6649-A39C-5A5AFFFAB05C}" type="datetimeFigureOut">
              <a:rPr lang="en-US" smtClean="0"/>
              <a:t>3/20/2024</a:t>
            </a:fld>
            <a:endParaRPr lang="en-US"/>
          </a:p>
        </p:txBody>
      </p:sp>
      <p:sp>
        <p:nvSpPr>
          <p:cNvPr id="4" name="Footer Placeholder 3">
            <a:extLst>
              <a:ext uri="{FF2B5EF4-FFF2-40B4-BE49-F238E27FC236}">
                <a16:creationId xmlns:a16="http://schemas.microsoft.com/office/drawing/2014/main" id="{625C63C1-BAF7-4C7F-D5CC-BE662D981131}"/>
              </a:ext>
            </a:extLst>
          </p:cNvPr>
          <p:cNvSpPr>
            <a:spLocks noGrp="1"/>
          </p:cNvSpPr>
          <p:nvPr>
            <p:ph type="ftr" sz="quarter" idx="2"/>
          </p:nvPr>
        </p:nvSpPr>
        <p:spPr>
          <a:xfrm>
            <a:off x="0" y="9371286"/>
            <a:ext cx="2918831" cy="495028"/>
          </a:xfrm>
          <a:prstGeom prst="rect">
            <a:avLst/>
          </a:prstGeom>
        </p:spPr>
        <p:txBody>
          <a:bodyPr vert="horz" lIns="90608" tIns="45304" rIns="90608" bIns="45304"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8CA3B59-EC98-A84F-3FED-8FA7FAE4D48C}"/>
              </a:ext>
            </a:extLst>
          </p:cNvPr>
          <p:cNvSpPr>
            <a:spLocks noGrp="1"/>
          </p:cNvSpPr>
          <p:nvPr>
            <p:ph type="sldNum" sz="quarter" idx="3"/>
          </p:nvPr>
        </p:nvSpPr>
        <p:spPr>
          <a:xfrm>
            <a:off x="3815374" y="9371286"/>
            <a:ext cx="2918831" cy="495028"/>
          </a:xfrm>
          <a:prstGeom prst="rect">
            <a:avLst/>
          </a:prstGeom>
        </p:spPr>
        <p:txBody>
          <a:bodyPr vert="horz" lIns="90608" tIns="45304" rIns="90608" bIns="45304" rtlCol="0" anchor="b"/>
          <a:lstStyle>
            <a:lvl1pPr algn="r">
              <a:defRPr sz="1200"/>
            </a:lvl1pPr>
          </a:lstStyle>
          <a:p>
            <a:fld id="{21758F84-B0A7-2B49-943B-EB2AA5B9D83F}" type="slidenum">
              <a:rPr lang="en-US" smtClean="0"/>
              <a:t>‹#›</a:t>
            </a:fld>
            <a:endParaRPr lang="en-US"/>
          </a:p>
        </p:txBody>
      </p:sp>
    </p:spTree>
    <p:extLst>
      <p:ext uri="{BB962C8B-B14F-4D97-AF65-F5344CB8AC3E}">
        <p14:creationId xmlns:p14="http://schemas.microsoft.com/office/powerpoint/2010/main" val="2937567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0608" tIns="45304" rIns="90608" bIns="45304" rtlCol="0"/>
          <a:lstStyle>
            <a:lvl1pPr algn="l">
              <a:defRPr sz="1200"/>
            </a:lvl1pPr>
          </a:lstStyle>
          <a:p>
            <a:endParaRPr lang="en-US"/>
          </a:p>
        </p:txBody>
      </p:sp>
      <p:sp>
        <p:nvSpPr>
          <p:cNvPr id="3" name="Date Placeholder 2"/>
          <p:cNvSpPr>
            <a:spLocks noGrp="1"/>
          </p:cNvSpPr>
          <p:nvPr>
            <p:ph type="dt" idx="1"/>
          </p:nvPr>
        </p:nvSpPr>
        <p:spPr>
          <a:xfrm>
            <a:off x="3815374" y="0"/>
            <a:ext cx="2918831" cy="495029"/>
          </a:xfrm>
          <a:prstGeom prst="rect">
            <a:avLst/>
          </a:prstGeom>
        </p:spPr>
        <p:txBody>
          <a:bodyPr vert="horz" lIns="90608" tIns="45304" rIns="90608" bIns="45304" rtlCol="0"/>
          <a:lstStyle>
            <a:lvl1pPr algn="r">
              <a:defRPr sz="1200"/>
            </a:lvl1pPr>
          </a:lstStyle>
          <a:p>
            <a:fld id="{2B0B5D79-7794-E147-9457-B457CC7817E0}" type="datetimeFigureOut">
              <a:rPr lang="en-US" smtClean="0"/>
              <a:t>3/20/2024</a:t>
            </a:fld>
            <a:endParaRPr lang="en-US"/>
          </a:p>
        </p:txBody>
      </p:sp>
      <p:sp>
        <p:nvSpPr>
          <p:cNvPr id="4" name="Slide Image Placeholder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0608" tIns="45304" rIns="90608" bIns="45304" rtlCol="0" anchor="ctr"/>
          <a:lstStyle/>
          <a:p>
            <a:endParaRPr lang="en-US"/>
          </a:p>
        </p:txBody>
      </p:sp>
      <p:sp>
        <p:nvSpPr>
          <p:cNvPr id="5" name="Notes Placeholder 4"/>
          <p:cNvSpPr>
            <a:spLocks noGrp="1"/>
          </p:cNvSpPr>
          <p:nvPr>
            <p:ph type="body" sz="quarter" idx="3"/>
          </p:nvPr>
        </p:nvSpPr>
        <p:spPr>
          <a:xfrm>
            <a:off x="673577" y="4748164"/>
            <a:ext cx="5388610" cy="3884860"/>
          </a:xfrm>
          <a:prstGeom prst="rect">
            <a:avLst/>
          </a:prstGeom>
        </p:spPr>
        <p:txBody>
          <a:bodyPr vert="horz" lIns="90608" tIns="45304" rIns="90608" bIns="45304"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371286"/>
            <a:ext cx="2918831" cy="495028"/>
          </a:xfrm>
          <a:prstGeom prst="rect">
            <a:avLst/>
          </a:prstGeom>
        </p:spPr>
        <p:txBody>
          <a:bodyPr vert="horz" lIns="90608" tIns="45304" rIns="90608" bIns="45304" rtlCol="0" anchor="b"/>
          <a:lstStyle>
            <a:lvl1pPr algn="l">
              <a:defRPr sz="1200"/>
            </a:lvl1pPr>
          </a:lstStyle>
          <a:p>
            <a:endParaRPr lang="en-US"/>
          </a:p>
        </p:txBody>
      </p:sp>
      <p:sp>
        <p:nvSpPr>
          <p:cNvPr id="7" name="Slide Number Placeholder 6"/>
          <p:cNvSpPr>
            <a:spLocks noGrp="1"/>
          </p:cNvSpPr>
          <p:nvPr>
            <p:ph type="sldNum" sz="quarter" idx="5"/>
          </p:nvPr>
        </p:nvSpPr>
        <p:spPr>
          <a:xfrm>
            <a:off x="3815374" y="9371286"/>
            <a:ext cx="2918831" cy="495028"/>
          </a:xfrm>
          <a:prstGeom prst="rect">
            <a:avLst/>
          </a:prstGeom>
        </p:spPr>
        <p:txBody>
          <a:bodyPr vert="horz" lIns="90608" tIns="45304" rIns="90608" bIns="45304" rtlCol="0" anchor="b"/>
          <a:lstStyle>
            <a:lvl1pPr algn="r">
              <a:defRPr sz="1200"/>
            </a:lvl1pPr>
          </a:lstStyle>
          <a:p>
            <a:fld id="{97CA96C1-E26A-C648-82C3-651CF2B1C15E}" type="slidenum">
              <a:rPr lang="en-US" smtClean="0"/>
              <a:t>‹#›</a:t>
            </a:fld>
            <a:endParaRPr lang="en-US"/>
          </a:p>
        </p:txBody>
      </p:sp>
    </p:spTree>
    <p:extLst>
      <p:ext uri="{BB962C8B-B14F-4D97-AF65-F5344CB8AC3E}">
        <p14:creationId xmlns:p14="http://schemas.microsoft.com/office/powerpoint/2010/main" val="2632534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2</a:t>
            </a:fld>
            <a:endParaRPr lang="en-US"/>
          </a:p>
        </p:txBody>
      </p:sp>
    </p:spTree>
    <p:extLst>
      <p:ext uri="{BB962C8B-B14F-4D97-AF65-F5344CB8AC3E}">
        <p14:creationId xmlns:p14="http://schemas.microsoft.com/office/powerpoint/2010/main" val="1618061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3</a:t>
            </a:fld>
            <a:endParaRPr lang="en-US"/>
          </a:p>
        </p:txBody>
      </p:sp>
    </p:spTree>
    <p:extLst>
      <p:ext uri="{BB962C8B-B14F-4D97-AF65-F5344CB8AC3E}">
        <p14:creationId xmlns:p14="http://schemas.microsoft.com/office/powerpoint/2010/main" val="2531691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9969E-C0A3-4191-0B57-4E3D7B7B59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E10ECD-7177-D42F-D615-B075F77A4B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81DC68-2C93-4C05-64A6-ADBAB2D1BD26}"/>
              </a:ext>
            </a:extLst>
          </p:cNvPr>
          <p:cNvSpPr>
            <a:spLocks noGrp="1"/>
          </p:cNvSpPr>
          <p:nvPr>
            <p:ph type="body" idx="1"/>
          </p:nvPr>
        </p:nvSpPr>
        <p:spPr/>
        <p:txBody>
          <a:bodyPr/>
          <a:lstStyle/>
          <a:p>
            <a:endParaRPr lang="en-HK" dirty="0"/>
          </a:p>
        </p:txBody>
      </p:sp>
      <p:sp>
        <p:nvSpPr>
          <p:cNvPr id="4" name="Slide Number Placeholder 3">
            <a:extLst>
              <a:ext uri="{FF2B5EF4-FFF2-40B4-BE49-F238E27FC236}">
                <a16:creationId xmlns:a16="http://schemas.microsoft.com/office/drawing/2014/main" id="{8A91D09C-6C2D-30D7-94BB-20A5CDFC267F}"/>
              </a:ext>
            </a:extLst>
          </p:cNvPr>
          <p:cNvSpPr>
            <a:spLocks noGrp="1"/>
          </p:cNvSpPr>
          <p:nvPr>
            <p:ph type="sldNum" sz="quarter" idx="5"/>
          </p:nvPr>
        </p:nvSpPr>
        <p:spPr/>
        <p:txBody>
          <a:bodyPr/>
          <a:lstStyle/>
          <a:p>
            <a:fld id="{97CA96C1-E26A-C648-82C3-651CF2B1C15E}" type="slidenum">
              <a:rPr lang="en-US" smtClean="0"/>
              <a:t>4</a:t>
            </a:fld>
            <a:endParaRPr lang="en-US"/>
          </a:p>
        </p:txBody>
      </p:sp>
    </p:spTree>
    <p:extLst>
      <p:ext uri="{BB962C8B-B14F-4D97-AF65-F5344CB8AC3E}">
        <p14:creationId xmlns:p14="http://schemas.microsoft.com/office/powerpoint/2010/main" val="1700522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5</a:t>
            </a:fld>
            <a:endParaRPr lang="en-US"/>
          </a:p>
        </p:txBody>
      </p:sp>
    </p:spTree>
    <p:extLst>
      <p:ext uri="{BB962C8B-B14F-4D97-AF65-F5344CB8AC3E}">
        <p14:creationId xmlns:p14="http://schemas.microsoft.com/office/powerpoint/2010/main" val="2778697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DD1FC2-B310-680D-A8BF-B4DE1B14FC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0552BB-B21B-E4BE-19EC-81ADB94DF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79DD069-B184-8E58-D551-4D43FCF993D9}"/>
              </a:ext>
            </a:extLst>
          </p:cNvPr>
          <p:cNvSpPr>
            <a:spLocks noGrp="1"/>
          </p:cNvSpPr>
          <p:nvPr>
            <p:ph type="body" idx="1"/>
          </p:nvPr>
        </p:nvSpPr>
        <p:spPr/>
        <p:txBody>
          <a:bodyPr/>
          <a:lstStyle/>
          <a:p>
            <a:endParaRPr lang="en-HK" dirty="0"/>
          </a:p>
        </p:txBody>
      </p:sp>
      <p:sp>
        <p:nvSpPr>
          <p:cNvPr id="4" name="Slide Number Placeholder 3">
            <a:extLst>
              <a:ext uri="{FF2B5EF4-FFF2-40B4-BE49-F238E27FC236}">
                <a16:creationId xmlns:a16="http://schemas.microsoft.com/office/drawing/2014/main" id="{78BF8062-C170-ADAF-047F-3BF8BD2D0247}"/>
              </a:ext>
            </a:extLst>
          </p:cNvPr>
          <p:cNvSpPr>
            <a:spLocks noGrp="1"/>
          </p:cNvSpPr>
          <p:nvPr>
            <p:ph type="sldNum" sz="quarter" idx="5"/>
          </p:nvPr>
        </p:nvSpPr>
        <p:spPr/>
        <p:txBody>
          <a:bodyPr/>
          <a:lstStyle/>
          <a:p>
            <a:fld id="{97CA96C1-E26A-C648-82C3-651CF2B1C15E}" type="slidenum">
              <a:rPr lang="en-US" smtClean="0"/>
              <a:t>6</a:t>
            </a:fld>
            <a:endParaRPr lang="en-US"/>
          </a:p>
        </p:txBody>
      </p:sp>
    </p:spTree>
    <p:extLst>
      <p:ext uri="{BB962C8B-B14F-4D97-AF65-F5344CB8AC3E}">
        <p14:creationId xmlns:p14="http://schemas.microsoft.com/office/powerpoint/2010/main" val="1431305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7</a:t>
            </a:fld>
            <a:endParaRPr lang="en-US"/>
          </a:p>
        </p:txBody>
      </p:sp>
    </p:spTree>
    <p:extLst>
      <p:ext uri="{BB962C8B-B14F-4D97-AF65-F5344CB8AC3E}">
        <p14:creationId xmlns:p14="http://schemas.microsoft.com/office/powerpoint/2010/main" val="3787831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8</a:t>
            </a:fld>
            <a:endParaRPr lang="en-US"/>
          </a:p>
        </p:txBody>
      </p:sp>
    </p:spTree>
    <p:extLst>
      <p:ext uri="{BB962C8B-B14F-4D97-AF65-F5344CB8AC3E}">
        <p14:creationId xmlns:p14="http://schemas.microsoft.com/office/powerpoint/2010/main" val="27026845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HK" dirty="0"/>
          </a:p>
        </p:txBody>
      </p:sp>
      <p:sp>
        <p:nvSpPr>
          <p:cNvPr id="4" name="Slide Number Placeholder 3"/>
          <p:cNvSpPr>
            <a:spLocks noGrp="1"/>
          </p:cNvSpPr>
          <p:nvPr>
            <p:ph type="sldNum" sz="quarter" idx="5"/>
          </p:nvPr>
        </p:nvSpPr>
        <p:spPr/>
        <p:txBody>
          <a:bodyPr/>
          <a:lstStyle/>
          <a:p>
            <a:fld id="{97CA96C1-E26A-C648-82C3-651CF2B1C15E}" type="slidenum">
              <a:rPr lang="en-US" smtClean="0"/>
              <a:t>9</a:t>
            </a:fld>
            <a:endParaRPr lang="en-US"/>
          </a:p>
        </p:txBody>
      </p:sp>
    </p:spTree>
    <p:extLst>
      <p:ext uri="{BB962C8B-B14F-4D97-AF65-F5344CB8AC3E}">
        <p14:creationId xmlns:p14="http://schemas.microsoft.com/office/powerpoint/2010/main" val="3141657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blue)">
    <p:bg>
      <p:bgPr>
        <a:solidFill>
          <a:srgbClr val="171C8F"/>
        </a:solidFill>
        <a:effectLst/>
      </p:bgPr>
    </p:bg>
    <p:spTree>
      <p:nvGrpSpPr>
        <p:cNvPr id="1" name=""/>
        <p:cNvGrpSpPr/>
        <p:nvPr/>
      </p:nvGrpSpPr>
      <p:grpSpPr>
        <a:xfrm>
          <a:off x="0" y="0"/>
          <a:ext cx="0" cy="0"/>
          <a:chOff x="0" y="0"/>
          <a:chExt cx="0" cy="0"/>
        </a:xfrm>
      </p:grpSpPr>
      <p:pic>
        <p:nvPicPr>
          <p:cNvPr id="13" name="Picture 12" descr="Icon&#10;&#10;Description automatically generated">
            <a:extLst>
              <a:ext uri="{FF2B5EF4-FFF2-40B4-BE49-F238E27FC236}">
                <a16:creationId xmlns:a16="http://schemas.microsoft.com/office/drawing/2014/main" id="{A25218DF-ADE5-1FD0-6958-8D8F2D969D8B}"/>
              </a:ext>
            </a:extLst>
          </p:cNvPr>
          <p:cNvPicPr>
            <a:picLocks noChangeAspect="1"/>
          </p:cNvPicPr>
          <p:nvPr userDrawn="1"/>
        </p:nvPicPr>
        <p:blipFill>
          <a:blip r:embed="rId2"/>
          <a:stretch>
            <a:fillRect/>
          </a:stretch>
        </p:blipFill>
        <p:spPr>
          <a:xfrm>
            <a:off x="11102270" y="5778000"/>
            <a:ext cx="1089730" cy="1080000"/>
          </a:xfrm>
          <a:prstGeom prst="rect">
            <a:avLst/>
          </a:prstGeom>
        </p:spPr>
      </p:pic>
      <p:sp>
        <p:nvSpPr>
          <p:cNvPr id="14" name="Date Placeholder 3">
            <a:extLst>
              <a:ext uri="{FF2B5EF4-FFF2-40B4-BE49-F238E27FC236}">
                <a16:creationId xmlns:a16="http://schemas.microsoft.com/office/drawing/2014/main" id="{E6A4EFEA-5A62-3432-3486-A94588ED140A}"/>
              </a:ext>
            </a:extLst>
          </p:cNvPr>
          <p:cNvSpPr>
            <a:spLocks noGrp="1"/>
          </p:cNvSpPr>
          <p:nvPr>
            <p:ph type="dt" sz="half" idx="10"/>
          </p:nvPr>
        </p:nvSpPr>
        <p:spPr>
          <a:xfrm>
            <a:off x="572158" y="5075096"/>
            <a:ext cx="4137376" cy="305287"/>
          </a:xfrm>
          <a:prstGeom prst="rect">
            <a:avLst/>
          </a:prstGeom>
        </p:spPr>
        <p:txBody>
          <a:bodyPr lIns="0" tIns="0" rIns="0" bIns="0" anchor="t" anchorCtr="0"/>
          <a:lstStyle>
            <a:lvl1pPr algn="l">
              <a:lnSpc>
                <a:spcPct val="100000"/>
              </a:lnSpc>
              <a:spcBef>
                <a:spcPts val="0"/>
              </a:spcBef>
              <a:defRPr sz="1600">
                <a:solidFill>
                  <a:schemeClr val="bg1"/>
                </a:solidFill>
              </a:defRPr>
            </a:lvl1pPr>
          </a:lstStyle>
          <a:p>
            <a:fld id="{9D971855-4413-7B4B-B0B6-A41B8F62E39C}" type="datetime3">
              <a:rPr lang="en-HK" smtClean="0"/>
              <a:pPr/>
              <a:t>20 March 2024</a:t>
            </a:fld>
            <a:endParaRPr lang="en-US"/>
          </a:p>
        </p:txBody>
      </p:sp>
      <p:sp>
        <p:nvSpPr>
          <p:cNvPr id="15" name="Title 1">
            <a:extLst>
              <a:ext uri="{FF2B5EF4-FFF2-40B4-BE49-F238E27FC236}">
                <a16:creationId xmlns:a16="http://schemas.microsoft.com/office/drawing/2014/main" id="{B29EEF16-B941-C7C2-DF97-7C4E42E117A4}"/>
              </a:ext>
            </a:extLst>
          </p:cNvPr>
          <p:cNvSpPr>
            <a:spLocks noGrp="1"/>
          </p:cNvSpPr>
          <p:nvPr>
            <p:ph type="title" hasCustomPrompt="1"/>
          </p:nvPr>
        </p:nvSpPr>
        <p:spPr>
          <a:xfrm>
            <a:off x="572156" y="2874333"/>
            <a:ext cx="4137375" cy="1578397"/>
          </a:xfrm>
          <a:prstGeom prst="rect">
            <a:avLst/>
          </a:prstGeom>
        </p:spPr>
        <p:txBody>
          <a:bodyPr lIns="0" tIns="0" rIns="0" bIns="0" anchor="t">
            <a:noAutofit/>
          </a:bodyPr>
          <a:lstStyle>
            <a:lvl1pPr>
              <a:lnSpc>
                <a:spcPct val="100000"/>
              </a:lnSpc>
              <a:spcBef>
                <a:spcPts val="0"/>
              </a:spcBef>
              <a:defRPr sz="3200" b="1">
                <a:solidFill>
                  <a:schemeClr val="bg1"/>
                </a:solidFill>
                <a:latin typeface="Arial" panose="020B0604020202020204" pitchFamily="34" charset="0"/>
                <a:cs typeface="Arial" panose="020B0604020202020204" pitchFamily="34" charset="0"/>
              </a:defRPr>
            </a:lvl1pPr>
          </a:lstStyle>
          <a:p>
            <a:r>
              <a:rPr lang="en-GB"/>
              <a:t>Presentation title</a:t>
            </a:r>
            <a:endParaRPr lang="en-US"/>
          </a:p>
        </p:txBody>
      </p:sp>
      <p:sp>
        <p:nvSpPr>
          <p:cNvPr id="16" name="Text Placeholder 3">
            <a:extLst>
              <a:ext uri="{FF2B5EF4-FFF2-40B4-BE49-F238E27FC236}">
                <a16:creationId xmlns:a16="http://schemas.microsoft.com/office/drawing/2014/main" id="{A5C84C96-0157-35FF-E026-6298EC1E55F7}"/>
              </a:ext>
            </a:extLst>
          </p:cNvPr>
          <p:cNvSpPr>
            <a:spLocks noGrp="1"/>
          </p:cNvSpPr>
          <p:nvPr>
            <p:ph type="body" sz="half" idx="2" hasCustomPrompt="1"/>
          </p:nvPr>
        </p:nvSpPr>
        <p:spPr>
          <a:xfrm>
            <a:off x="572156" y="4749727"/>
            <a:ext cx="4137375" cy="305287"/>
          </a:xfrm>
          <a:prstGeom prst="rect">
            <a:avLst/>
          </a:prstGeom>
        </p:spPr>
        <p:txBody>
          <a:bodyPr lIns="0" tIns="0" rIns="0" bIns="0"/>
          <a:lstStyle>
            <a:lvl1pPr marL="0" indent="0">
              <a:lnSpc>
                <a:spcPct val="100000"/>
              </a:lnSpc>
              <a:spcBef>
                <a:spcPts val="0"/>
              </a:spcBef>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Presented by/ Prepared by</a:t>
            </a:r>
          </a:p>
        </p:txBody>
      </p:sp>
      <p:sp>
        <p:nvSpPr>
          <p:cNvPr id="2" name="Picture Placeholder 1">
            <a:extLst>
              <a:ext uri="{FF2B5EF4-FFF2-40B4-BE49-F238E27FC236}">
                <a16:creationId xmlns:a16="http://schemas.microsoft.com/office/drawing/2014/main" id="{61F5EE52-DFC6-726D-8025-24DB1A028AE3}"/>
              </a:ext>
            </a:extLst>
          </p:cNvPr>
          <p:cNvSpPr>
            <a:spLocks noGrp="1"/>
          </p:cNvSpPr>
          <p:nvPr>
            <p:ph type="pic" idx="16" hasCustomPrompt="1"/>
          </p:nvPr>
        </p:nvSpPr>
        <p:spPr>
          <a:xfrm>
            <a:off x="4996910" y="1784549"/>
            <a:ext cx="7195090" cy="5073445"/>
          </a:xfrm>
          <a:custGeom>
            <a:avLst/>
            <a:gdLst>
              <a:gd name="connsiteX0" fmla="*/ 0 w 7195090"/>
              <a:gd name="connsiteY0" fmla="*/ 0 h 5073445"/>
              <a:gd name="connsiteX1" fmla="*/ 7195090 w 7195090"/>
              <a:gd name="connsiteY1" fmla="*/ 0 h 5073445"/>
              <a:gd name="connsiteX2" fmla="*/ 7195090 w 7195090"/>
              <a:gd name="connsiteY2" fmla="*/ 3993445 h 5073445"/>
              <a:gd name="connsiteX3" fmla="*/ 6105360 w 7195090"/>
              <a:gd name="connsiteY3" fmla="*/ 3993445 h 5073445"/>
              <a:gd name="connsiteX4" fmla="*/ 6105360 w 7195090"/>
              <a:gd name="connsiteY4" fmla="*/ 5073445 h 5073445"/>
              <a:gd name="connsiteX5" fmla="*/ 0 w 7195090"/>
              <a:gd name="connsiteY5" fmla="*/ 5073445 h 507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95090" h="5073445">
                <a:moveTo>
                  <a:pt x="0" y="0"/>
                </a:moveTo>
                <a:lnTo>
                  <a:pt x="7195090" y="0"/>
                </a:lnTo>
                <a:lnTo>
                  <a:pt x="7195090" y="3993445"/>
                </a:lnTo>
                <a:lnTo>
                  <a:pt x="6105360" y="3993445"/>
                </a:lnTo>
                <a:lnTo>
                  <a:pt x="6105360" y="5073445"/>
                </a:lnTo>
                <a:lnTo>
                  <a:pt x="0" y="5073445"/>
                </a:lnTo>
                <a:close/>
              </a:path>
            </a:pathLst>
          </a:custGeom>
          <a:noFill/>
        </p:spPr>
        <p:txBody>
          <a:bodyPr wrap="square" lIns="0" tIns="0" rIns="0" bIns="0">
            <a:noAutofit/>
          </a:bodyPr>
          <a:lstStyle>
            <a:lvl1pPr marL="0" indent="0">
              <a:lnSpc>
                <a:spcPct val="100000"/>
              </a:lnSpc>
              <a:spcBef>
                <a:spcPts val="0"/>
              </a:spcBef>
              <a:buNone/>
              <a:defRPr sz="15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Cover image</a:t>
            </a:r>
          </a:p>
        </p:txBody>
      </p:sp>
      <p:pic>
        <p:nvPicPr>
          <p:cNvPr id="9" name="Picture 8">
            <a:extLst>
              <a:ext uri="{FF2B5EF4-FFF2-40B4-BE49-F238E27FC236}">
                <a16:creationId xmlns:a16="http://schemas.microsoft.com/office/drawing/2014/main" id="{B9732B2B-5E52-7A15-9C09-045164C2E79D}"/>
              </a:ext>
            </a:extLst>
          </p:cNvPr>
          <p:cNvPicPr>
            <a:picLocks noChangeAspect="1"/>
          </p:cNvPicPr>
          <p:nvPr userDrawn="1"/>
        </p:nvPicPr>
        <p:blipFill>
          <a:blip r:embed="rId3"/>
          <a:stretch>
            <a:fillRect/>
          </a:stretch>
        </p:blipFill>
        <p:spPr>
          <a:xfrm>
            <a:off x="561995" y="304845"/>
            <a:ext cx="4137377" cy="612000"/>
          </a:xfrm>
          <a:prstGeom prst="rect">
            <a:avLst/>
          </a:prstGeom>
        </p:spPr>
      </p:pic>
    </p:spTree>
    <p:extLst>
      <p:ext uri="{BB962C8B-B14F-4D97-AF65-F5344CB8AC3E}">
        <p14:creationId xmlns:p14="http://schemas.microsoft.com/office/powerpoint/2010/main" val="2632702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text &amp; 1 chart)">
    <p:bg>
      <p:bgPr>
        <a:solidFill>
          <a:schemeClr val="bg1"/>
        </a:solidFill>
        <a:effectLst/>
      </p:bgPr>
    </p:bg>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6B9D62FC-C130-14A1-8F13-C15FB85FEDBE}"/>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sp>
        <p:nvSpPr>
          <p:cNvPr id="7" name="Content Placeholder 3">
            <a:extLst>
              <a:ext uri="{FF2B5EF4-FFF2-40B4-BE49-F238E27FC236}">
                <a16:creationId xmlns:a16="http://schemas.microsoft.com/office/drawing/2014/main" id="{5734C891-189F-650E-AF28-BB911847E02F}"/>
              </a:ext>
            </a:extLst>
          </p:cNvPr>
          <p:cNvSpPr>
            <a:spLocks noGrp="1"/>
          </p:cNvSpPr>
          <p:nvPr>
            <p:ph sz="half" idx="17" hasCustomPrompt="1"/>
          </p:nvPr>
        </p:nvSpPr>
        <p:spPr>
          <a:xfrm>
            <a:off x="4354361" y="1784554"/>
            <a:ext cx="7388837" cy="4454013"/>
          </a:xfrm>
          <a:prstGeom prst="rect">
            <a:avLst/>
          </a:prstGeom>
        </p:spPr>
        <p:txBody>
          <a:bodyPr lIns="0" tIns="0" rIns="0" bIns="0">
            <a:normAutofit/>
          </a:bodyPr>
          <a:lstStyle>
            <a:lvl1pPr marL="0" indent="0">
              <a:lnSpc>
                <a:spcPct val="100000"/>
              </a:lnSpc>
              <a:spcBef>
                <a:spcPts val="0"/>
              </a:spcBef>
              <a:buNone/>
              <a:defRPr sz="1500"/>
            </a:lvl1pPr>
            <a:lvl2pPr>
              <a:defRPr sz="1500"/>
            </a:lvl2pPr>
            <a:lvl3pPr>
              <a:defRPr sz="1500"/>
            </a:lvl3pPr>
            <a:lvl4pPr>
              <a:defRPr sz="1500"/>
            </a:lvl4pPr>
            <a:lvl5pPr>
              <a:defRPr sz="1500"/>
            </a:lvl5pPr>
          </a:lstStyle>
          <a:p>
            <a:pPr lvl="0"/>
            <a:r>
              <a:rPr lang="en-US"/>
              <a:t>Charts</a:t>
            </a:r>
          </a:p>
        </p:txBody>
      </p:sp>
      <p:pic>
        <p:nvPicPr>
          <p:cNvPr id="10" name="Picture 9" descr="Icon&#10;&#10;Description automatically generated with medium confidence">
            <a:extLst>
              <a:ext uri="{FF2B5EF4-FFF2-40B4-BE49-F238E27FC236}">
                <a16:creationId xmlns:a16="http://schemas.microsoft.com/office/drawing/2014/main" id="{4D19B369-C8A3-369D-7F49-09020F52E81D}"/>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11" name="Title 1">
            <a:extLst>
              <a:ext uri="{FF2B5EF4-FFF2-40B4-BE49-F238E27FC236}">
                <a16:creationId xmlns:a16="http://schemas.microsoft.com/office/drawing/2014/main" id="{652B21E5-5B3E-AB2D-2F12-486D1F42A182}"/>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3" name="Date Placeholder 3">
            <a:extLst>
              <a:ext uri="{FF2B5EF4-FFF2-40B4-BE49-F238E27FC236}">
                <a16:creationId xmlns:a16="http://schemas.microsoft.com/office/drawing/2014/main" id="{E2811844-0646-AF73-43FA-2C84DE17AE0B}"/>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E8EC337A-3141-21FD-314F-1A1E61F0DC2F}"/>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8" name="Slide Number Placeholder 5">
            <a:extLst>
              <a:ext uri="{FF2B5EF4-FFF2-40B4-BE49-F238E27FC236}">
                <a16:creationId xmlns:a16="http://schemas.microsoft.com/office/drawing/2014/main" id="{6FC922D1-A102-C521-4509-25131E4919F3}"/>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1929677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3 images)">
    <p:bg>
      <p:bgPr>
        <a:solidFill>
          <a:schemeClr val="bg1"/>
        </a:solidFill>
        <a:effectLst/>
      </p:bgPr>
    </p:bg>
    <p:spTree>
      <p:nvGrpSpPr>
        <p:cNvPr id="1" name=""/>
        <p:cNvGrpSpPr/>
        <p:nvPr/>
      </p:nvGrpSpPr>
      <p:grpSpPr>
        <a:xfrm>
          <a:off x="0" y="0"/>
          <a:ext cx="0" cy="0"/>
          <a:chOff x="0" y="0"/>
          <a:chExt cx="0" cy="0"/>
        </a:xfrm>
      </p:grpSpPr>
      <p:pic>
        <p:nvPicPr>
          <p:cNvPr id="9" name="Picture 8" descr="Icon&#10;&#10;Description automatically generated with medium confidence">
            <a:extLst>
              <a:ext uri="{FF2B5EF4-FFF2-40B4-BE49-F238E27FC236}">
                <a16:creationId xmlns:a16="http://schemas.microsoft.com/office/drawing/2014/main" id="{8E41BC3F-908C-4D0E-A031-FEFEFB622C1E}"/>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11" name="Title 1">
            <a:extLst>
              <a:ext uri="{FF2B5EF4-FFF2-40B4-BE49-F238E27FC236}">
                <a16:creationId xmlns:a16="http://schemas.microsoft.com/office/drawing/2014/main" id="{4F12E328-7957-738B-767B-B175EE4860A8}"/>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13" name="Picture Placeholder 2">
            <a:extLst>
              <a:ext uri="{FF2B5EF4-FFF2-40B4-BE49-F238E27FC236}">
                <a16:creationId xmlns:a16="http://schemas.microsoft.com/office/drawing/2014/main" id="{C3B9A869-3716-62EB-F61A-1E76958D8116}"/>
              </a:ext>
            </a:extLst>
          </p:cNvPr>
          <p:cNvSpPr>
            <a:spLocks noGrp="1"/>
          </p:cNvSpPr>
          <p:nvPr>
            <p:ph type="pic" idx="15"/>
          </p:nvPr>
        </p:nvSpPr>
        <p:spPr>
          <a:xfrm>
            <a:off x="4392326" y="1784555"/>
            <a:ext cx="3528000"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4" name="Picture Placeholder 2">
            <a:extLst>
              <a:ext uri="{FF2B5EF4-FFF2-40B4-BE49-F238E27FC236}">
                <a16:creationId xmlns:a16="http://schemas.microsoft.com/office/drawing/2014/main" id="{5A946769-D193-C94D-8775-C3117DFBC0E2}"/>
              </a:ext>
            </a:extLst>
          </p:cNvPr>
          <p:cNvSpPr>
            <a:spLocks noGrp="1"/>
          </p:cNvSpPr>
          <p:nvPr>
            <p:ph type="pic" idx="16"/>
          </p:nvPr>
        </p:nvSpPr>
        <p:spPr>
          <a:xfrm>
            <a:off x="8215199" y="1784555"/>
            <a:ext cx="3527999"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8" name="Picture Placeholder 2">
            <a:extLst>
              <a:ext uri="{FF2B5EF4-FFF2-40B4-BE49-F238E27FC236}">
                <a16:creationId xmlns:a16="http://schemas.microsoft.com/office/drawing/2014/main" id="{CF1801CA-EA67-F6C2-B759-475DB5162BE6}"/>
              </a:ext>
            </a:extLst>
          </p:cNvPr>
          <p:cNvSpPr>
            <a:spLocks noGrp="1"/>
          </p:cNvSpPr>
          <p:nvPr>
            <p:ph type="pic" idx="17"/>
          </p:nvPr>
        </p:nvSpPr>
        <p:spPr>
          <a:xfrm>
            <a:off x="569452" y="1784555"/>
            <a:ext cx="3528000"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 name="Date Placeholder 3">
            <a:extLst>
              <a:ext uri="{FF2B5EF4-FFF2-40B4-BE49-F238E27FC236}">
                <a16:creationId xmlns:a16="http://schemas.microsoft.com/office/drawing/2014/main" id="{ADC13717-AF4D-6829-999E-F91CBA5B93EE}"/>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3" name="Footer Placeholder 4">
            <a:extLst>
              <a:ext uri="{FF2B5EF4-FFF2-40B4-BE49-F238E27FC236}">
                <a16:creationId xmlns:a16="http://schemas.microsoft.com/office/drawing/2014/main" id="{84FD6712-716B-EACC-C415-51718FCF5F27}"/>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5" name="Slide Number Placeholder 5">
            <a:extLst>
              <a:ext uri="{FF2B5EF4-FFF2-40B4-BE49-F238E27FC236}">
                <a16:creationId xmlns:a16="http://schemas.microsoft.com/office/drawing/2014/main" id="{70C783CF-6A71-F472-3535-F7DEE69F4BF5}"/>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34200258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1 image)">
    <p:bg>
      <p:bgPr>
        <a:solidFill>
          <a:schemeClr val="bg1"/>
        </a:solidFill>
        <a:effectLst/>
      </p:bgPr>
    </p:bg>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685A5A97-777E-495F-7174-BD2B5FAE119B}"/>
              </a:ext>
            </a:extLst>
          </p:cNvPr>
          <p:cNvSpPr>
            <a:spLocks noGrp="1"/>
          </p:cNvSpPr>
          <p:nvPr>
            <p:ph type="pic" idx="16"/>
          </p:nvPr>
        </p:nvSpPr>
        <p:spPr>
          <a:xfrm>
            <a:off x="569453" y="1784555"/>
            <a:ext cx="11173745"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9" name="Picture 8" descr="Icon&#10;&#10;Description automatically generated with medium confidence">
            <a:extLst>
              <a:ext uri="{FF2B5EF4-FFF2-40B4-BE49-F238E27FC236}">
                <a16:creationId xmlns:a16="http://schemas.microsoft.com/office/drawing/2014/main" id="{39C26461-47B8-A164-CE95-2E1824917442}"/>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10" name="Title 1">
            <a:extLst>
              <a:ext uri="{FF2B5EF4-FFF2-40B4-BE49-F238E27FC236}">
                <a16:creationId xmlns:a16="http://schemas.microsoft.com/office/drawing/2014/main" id="{25F8DB77-B4E1-3985-BB0B-F7C579700AB4}"/>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3" name="Date Placeholder 3">
            <a:extLst>
              <a:ext uri="{FF2B5EF4-FFF2-40B4-BE49-F238E27FC236}">
                <a16:creationId xmlns:a16="http://schemas.microsoft.com/office/drawing/2014/main" id="{42BF4586-4F9B-0867-5AFB-C81391927B5D}"/>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DCC474F2-28AD-5CCD-4148-14A5E12BAAB2}"/>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7" name="Slide Number Placeholder 5">
            <a:extLst>
              <a:ext uri="{FF2B5EF4-FFF2-40B4-BE49-F238E27FC236}">
                <a16:creationId xmlns:a16="http://schemas.microsoft.com/office/drawing/2014/main" id="{94BB78D1-625C-C6CA-923C-948B67351A21}"/>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3767187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1 chart)">
    <p:bg>
      <p:bgPr>
        <a:solidFill>
          <a:schemeClr val="bg1"/>
        </a:solidFill>
        <a:effectLst/>
      </p:bgPr>
    </p:bg>
    <p:spTree>
      <p:nvGrpSpPr>
        <p:cNvPr id="1" name=""/>
        <p:cNvGrpSpPr/>
        <p:nvPr/>
      </p:nvGrpSpPr>
      <p:grpSpPr>
        <a:xfrm>
          <a:off x="0" y="0"/>
          <a:ext cx="0" cy="0"/>
          <a:chOff x="0" y="0"/>
          <a:chExt cx="0" cy="0"/>
        </a:xfrm>
      </p:grpSpPr>
      <p:sp>
        <p:nvSpPr>
          <p:cNvPr id="11" name="Content Placeholder 3">
            <a:extLst>
              <a:ext uri="{FF2B5EF4-FFF2-40B4-BE49-F238E27FC236}">
                <a16:creationId xmlns:a16="http://schemas.microsoft.com/office/drawing/2014/main" id="{83CE0E0E-36BF-0808-54E6-B34C4BB3A39C}"/>
              </a:ext>
            </a:extLst>
          </p:cNvPr>
          <p:cNvSpPr>
            <a:spLocks noGrp="1"/>
          </p:cNvSpPr>
          <p:nvPr>
            <p:ph sz="half" idx="2" hasCustomPrompt="1"/>
          </p:nvPr>
        </p:nvSpPr>
        <p:spPr>
          <a:xfrm>
            <a:off x="569453" y="1784554"/>
            <a:ext cx="11173745" cy="4454013"/>
          </a:xfrm>
          <a:prstGeom prst="rect">
            <a:avLst/>
          </a:prstGeom>
        </p:spPr>
        <p:txBody>
          <a:bodyPr lIns="0" tIns="0" rIns="0" bIns="0">
            <a:normAutofit/>
          </a:bodyPr>
          <a:lstStyle>
            <a:lvl1pPr marL="0" indent="0">
              <a:lnSpc>
                <a:spcPct val="100000"/>
              </a:lnSpc>
              <a:spcBef>
                <a:spcPts val="0"/>
              </a:spcBef>
              <a:buNone/>
              <a:defRPr sz="1500"/>
            </a:lvl1pPr>
            <a:lvl2pPr>
              <a:defRPr sz="1500"/>
            </a:lvl2pPr>
            <a:lvl3pPr>
              <a:defRPr sz="1500"/>
            </a:lvl3pPr>
            <a:lvl4pPr>
              <a:defRPr sz="1500"/>
            </a:lvl4pPr>
            <a:lvl5pPr>
              <a:defRPr sz="1500"/>
            </a:lvl5pPr>
          </a:lstStyle>
          <a:p>
            <a:pPr lvl="0"/>
            <a:r>
              <a:rPr lang="en-US"/>
              <a:t>Charts</a:t>
            </a:r>
          </a:p>
        </p:txBody>
      </p:sp>
      <p:pic>
        <p:nvPicPr>
          <p:cNvPr id="8" name="Picture 7" descr="Icon&#10;&#10;Description automatically generated with medium confidence">
            <a:extLst>
              <a:ext uri="{FF2B5EF4-FFF2-40B4-BE49-F238E27FC236}">
                <a16:creationId xmlns:a16="http://schemas.microsoft.com/office/drawing/2014/main" id="{20CFEA0C-D6CD-247F-3ECE-23E7D7E1138F}"/>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9" name="Title 1">
            <a:extLst>
              <a:ext uri="{FF2B5EF4-FFF2-40B4-BE49-F238E27FC236}">
                <a16:creationId xmlns:a16="http://schemas.microsoft.com/office/drawing/2014/main" id="{AB2732FC-FC15-3A98-F99A-A955B230EEA8}"/>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3" name="Date Placeholder 3">
            <a:extLst>
              <a:ext uri="{FF2B5EF4-FFF2-40B4-BE49-F238E27FC236}">
                <a16:creationId xmlns:a16="http://schemas.microsoft.com/office/drawing/2014/main" id="{9BCAB394-7209-0429-76FC-B3DD13971443}"/>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7E2404C0-6AEC-42AB-9829-14006569E249}"/>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DBA085C7-0076-A47E-C0D9-B204613E8E41}"/>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36247677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blank)">
    <p:bg>
      <p:bgPr>
        <a:solidFill>
          <a:schemeClr val="bg1"/>
        </a:solidFill>
        <a:effectLst/>
      </p:bgPr>
    </p:bg>
    <p:spTree>
      <p:nvGrpSpPr>
        <p:cNvPr id="1" name=""/>
        <p:cNvGrpSpPr/>
        <p:nvPr/>
      </p:nvGrpSpPr>
      <p:grpSpPr>
        <a:xfrm>
          <a:off x="0" y="0"/>
          <a:ext cx="0" cy="0"/>
          <a:chOff x="0" y="0"/>
          <a:chExt cx="0" cy="0"/>
        </a:xfrm>
      </p:grpSpPr>
      <p:pic>
        <p:nvPicPr>
          <p:cNvPr id="8" name="Picture 7" descr="Icon&#10;&#10;Description automatically generated with medium confidence">
            <a:extLst>
              <a:ext uri="{FF2B5EF4-FFF2-40B4-BE49-F238E27FC236}">
                <a16:creationId xmlns:a16="http://schemas.microsoft.com/office/drawing/2014/main" id="{2E2AFC8D-FCEB-7047-10E5-46D838DFA23F}"/>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9" name="Title 1">
            <a:extLst>
              <a:ext uri="{FF2B5EF4-FFF2-40B4-BE49-F238E27FC236}">
                <a16:creationId xmlns:a16="http://schemas.microsoft.com/office/drawing/2014/main" id="{D4F0204E-88B8-1050-2E4F-BF950648596E}"/>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3" name="Date Placeholder 3">
            <a:extLst>
              <a:ext uri="{FF2B5EF4-FFF2-40B4-BE49-F238E27FC236}">
                <a16:creationId xmlns:a16="http://schemas.microsoft.com/office/drawing/2014/main" id="{DD5D51C2-A596-8121-454C-29D441E027DA}"/>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F5AF7FFE-0D3C-6ACB-5DFD-B8A72B35F11F}"/>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6B78073A-8526-BAA6-04F9-E13CE25A6410}"/>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14650340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blue pattern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2" name="Picture 11" descr="A picture containing icon&#10;&#10;Description automatically generated">
            <a:extLst>
              <a:ext uri="{FF2B5EF4-FFF2-40B4-BE49-F238E27FC236}">
                <a16:creationId xmlns:a16="http://schemas.microsoft.com/office/drawing/2014/main" id="{D37CB051-D3C9-A066-E2C6-F8964D5F476A}"/>
              </a:ext>
            </a:extLst>
          </p:cNvPr>
          <p:cNvPicPr>
            <a:picLocks noChangeAspect="1"/>
          </p:cNvPicPr>
          <p:nvPr userDrawn="1"/>
        </p:nvPicPr>
        <p:blipFill>
          <a:blip r:embed="rId3"/>
          <a:stretch>
            <a:fillRect/>
          </a:stretch>
        </p:blipFill>
        <p:spPr>
          <a:xfrm>
            <a:off x="11489921" y="6334333"/>
            <a:ext cx="288000" cy="288000"/>
          </a:xfrm>
          <a:prstGeom prst="rect">
            <a:avLst/>
          </a:prstGeom>
        </p:spPr>
      </p:pic>
      <p:sp>
        <p:nvSpPr>
          <p:cNvPr id="15" name="Title 1">
            <a:extLst>
              <a:ext uri="{FF2B5EF4-FFF2-40B4-BE49-F238E27FC236}">
                <a16:creationId xmlns:a16="http://schemas.microsoft.com/office/drawing/2014/main" id="{01727948-75DD-4DD9-C995-CB99005407B3}"/>
              </a:ext>
            </a:extLst>
          </p:cNvPr>
          <p:cNvSpPr>
            <a:spLocks noGrp="1"/>
          </p:cNvSpPr>
          <p:nvPr>
            <p:ph type="title" hasCustomPrompt="1"/>
          </p:nvPr>
        </p:nvSpPr>
        <p:spPr>
          <a:xfrm>
            <a:off x="572156" y="2874333"/>
            <a:ext cx="4481008" cy="1578397"/>
          </a:xfrm>
          <a:prstGeom prst="rect">
            <a:avLst/>
          </a:prstGeom>
        </p:spPr>
        <p:txBody>
          <a:bodyPr lIns="0" tIns="0" rIns="0" bIns="0" anchor="t">
            <a:noAutofit/>
          </a:bodyPr>
          <a:lstStyle>
            <a:lvl1pPr>
              <a:lnSpc>
                <a:spcPct val="100000"/>
              </a:lnSpc>
              <a:spcBef>
                <a:spcPts val="0"/>
              </a:spcBef>
              <a:defRPr sz="3200" b="1">
                <a:solidFill>
                  <a:schemeClr val="bg1"/>
                </a:solidFill>
                <a:latin typeface="Arial" panose="020B0604020202020204" pitchFamily="34" charset="0"/>
                <a:cs typeface="Arial" panose="020B0604020202020204" pitchFamily="34" charset="0"/>
              </a:defRPr>
            </a:lvl1pPr>
          </a:lstStyle>
          <a:p>
            <a:r>
              <a:rPr lang="en-GB"/>
              <a:t>Divider title</a:t>
            </a:r>
            <a:endParaRPr lang="en-US"/>
          </a:p>
        </p:txBody>
      </p:sp>
      <p:sp>
        <p:nvSpPr>
          <p:cNvPr id="3" name="Date Placeholder 3">
            <a:extLst>
              <a:ext uri="{FF2B5EF4-FFF2-40B4-BE49-F238E27FC236}">
                <a16:creationId xmlns:a16="http://schemas.microsoft.com/office/drawing/2014/main" id="{C96EAE52-BC48-D82D-3CA9-EB67829BC1ED}"/>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CEB13D56-F5EC-70A9-15C0-91310137D5F5}"/>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endParaRPr lang="en-US"/>
          </a:p>
        </p:txBody>
      </p:sp>
      <p:sp>
        <p:nvSpPr>
          <p:cNvPr id="6" name="Slide Number Placeholder 5">
            <a:extLst>
              <a:ext uri="{FF2B5EF4-FFF2-40B4-BE49-F238E27FC236}">
                <a16:creationId xmlns:a16="http://schemas.microsoft.com/office/drawing/2014/main" id="{044D0991-DFDA-C4FE-91B2-48BDD34A0776}"/>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1001480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blue pattern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2" name="Picture 11" descr="A picture containing icon&#10;&#10;Description automatically generated">
            <a:extLst>
              <a:ext uri="{FF2B5EF4-FFF2-40B4-BE49-F238E27FC236}">
                <a16:creationId xmlns:a16="http://schemas.microsoft.com/office/drawing/2014/main" id="{D37CB051-D3C9-A066-E2C6-F8964D5F476A}"/>
              </a:ext>
            </a:extLst>
          </p:cNvPr>
          <p:cNvPicPr>
            <a:picLocks noChangeAspect="1"/>
          </p:cNvPicPr>
          <p:nvPr userDrawn="1"/>
        </p:nvPicPr>
        <p:blipFill>
          <a:blip r:embed="rId3"/>
          <a:stretch>
            <a:fillRect/>
          </a:stretch>
        </p:blipFill>
        <p:spPr>
          <a:xfrm>
            <a:off x="11489921" y="6334333"/>
            <a:ext cx="288000" cy="288000"/>
          </a:xfrm>
          <a:prstGeom prst="rect">
            <a:avLst/>
          </a:prstGeom>
        </p:spPr>
      </p:pic>
      <p:sp>
        <p:nvSpPr>
          <p:cNvPr id="16" name="Title 1">
            <a:extLst>
              <a:ext uri="{FF2B5EF4-FFF2-40B4-BE49-F238E27FC236}">
                <a16:creationId xmlns:a16="http://schemas.microsoft.com/office/drawing/2014/main" id="{E3620210-0529-50CE-4F95-3298800FDB8B}"/>
              </a:ext>
            </a:extLst>
          </p:cNvPr>
          <p:cNvSpPr>
            <a:spLocks noGrp="1"/>
          </p:cNvSpPr>
          <p:nvPr>
            <p:ph type="title" hasCustomPrompt="1"/>
          </p:nvPr>
        </p:nvSpPr>
        <p:spPr>
          <a:xfrm>
            <a:off x="572156" y="2874333"/>
            <a:ext cx="4481008" cy="1578397"/>
          </a:xfrm>
          <a:prstGeom prst="rect">
            <a:avLst/>
          </a:prstGeom>
        </p:spPr>
        <p:txBody>
          <a:bodyPr lIns="0" tIns="0" rIns="0" bIns="0" anchor="t">
            <a:noAutofit/>
          </a:bodyPr>
          <a:lstStyle>
            <a:lvl1pPr>
              <a:lnSpc>
                <a:spcPct val="100000"/>
              </a:lnSpc>
              <a:defRPr sz="3200" b="1">
                <a:solidFill>
                  <a:schemeClr val="bg1"/>
                </a:solidFill>
                <a:latin typeface="Arial" panose="020B0604020202020204" pitchFamily="34" charset="0"/>
                <a:cs typeface="Arial" panose="020B0604020202020204" pitchFamily="34" charset="0"/>
              </a:defRPr>
            </a:lvl1pPr>
          </a:lstStyle>
          <a:p>
            <a:r>
              <a:rPr lang="en-GB"/>
              <a:t>Divider title</a:t>
            </a:r>
            <a:endParaRPr lang="en-US"/>
          </a:p>
        </p:txBody>
      </p:sp>
      <p:sp>
        <p:nvSpPr>
          <p:cNvPr id="3" name="Date Placeholder 3">
            <a:extLst>
              <a:ext uri="{FF2B5EF4-FFF2-40B4-BE49-F238E27FC236}">
                <a16:creationId xmlns:a16="http://schemas.microsoft.com/office/drawing/2014/main" id="{46CBF33A-62CE-3E44-5A18-FE2C70125985}"/>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45C666F5-5BBB-73F2-B077-FF3A66B1F0E4}"/>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endParaRPr lang="en-US"/>
          </a:p>
        </p:txBody>
      </p:sp>
      <p:sp>
        <p:nvSpPr>
          <p:cNvPr id="7" name="Slide Number Placeholder 5">
            <a:extLst>
              <a:ext uri="{FF2B5EF4-FFF2-40B4-BE49-F238E27FC236}">
                <a16:creationId xmlns:a16="http://schemas.microsoft.com/office/drawing/2014/main" id="{13A03993-4D47-538A-0EA1-7434CE5DF5C4}"/>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8872045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grey pattern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2" name="Picture 11" descr="A picture containing icon&#10;&#10;Description automatically generated">
            <a:extLst>
              <a:ext uri="{FF2B5EF4-FFF2-40B4-BE49-F238E27FC236}">
                <a16:creationId xmlns:a16="http://schemas.microsoft.com/office/drawing/2014/main" id="{D37CB051-D3C9-A066-E2C6-F8964D5F476A}"/>
              </a:ext>
            </a:extLst>
          </p:cNvPr>
          <p:cNvPicPr>
            <a:picLocks noChangeAspect="1"/>
          </p:cNvPicPr>
          <p:nvPr userDrawn="1"/>
        </p:nvPicPr>
        <p:blipFill>
          <a:blip r:embed="rId3"/>
          <a:stretch>
            <a:fillRect/>
          </a:stretch>
        </p:blipFill>
        <p:spPr>
          <a:xfrm>
            <a:off x="11489921" y="6334333"/>
            <a:ext cx="288000" cy="288000"/>
          </a:xfrm>
          <a:prstGeom prst="rect">
            <a:avLst/>
          </a:prstGeom>
        </p:spPr>
      </p:pic>
      <p:sp>
        <p:nvSpPr>
          <p:cNvPr id="5" name="Title 1">
            <a:extLst>
              <a:ext uri="{FF2B5EF4-FFF2-40B4-BE49-F238E27FC236}">
                <a16:creationId xmlns:a16="http://schemas.microsoft.com/office/drawing/2014/main" id="{4771C486-1F86-21B7-D4F3-8A5C11CF169F}"/>
              </a:ext>
            </a:extLst>
          </p:cNvPr>
          <p:cNvSpPr>
            <a:spLocks noGrp="1"/>
          </p:cNvSpPr>
          <p:nvPr>
            <p:ph type="title" hasCustomPrompt="1"/>
          </p:nvPr>
        </p:nvSpPr>
        <p:spPr>
          <a:xfrm>
            <a:off x="572156" y="2874333"/>
            <a:ext cx="4481008" cy="1578397"/>
          </a:xfrm>
          <a:prstGeom prst="rect">
            <a:avLst/>
          </a:prstGeom>
        </p:spPr>
        <p:txBody>
          <a:bodyPr lIns="0" tIns="0" rIns="0" bIns="0" anchor="t">
            <a:noAutofit/>
          </a:bodyPr>
          <a:lstStyle>
            <a:lvl1pPr>
              <a:lnSpc>
                <a:spcPct val="100000"/>
              </a:lnSpc>
              <a:defRPr sz="3200" b="1">
                <a:solidFill>
                  <a:schemeClr val="bg1"/>
                </a:solidFill>
                <a:latin typeface="Arial" panose="020B0604020202020204" pitchFamily="34" charset="0"/>
                <a:cs typeface="Arial" panose="020B0604020202020204" pitchFamily="34" charset="0"/>
              </a:defRPr>
            </a:lvl1pPr>
          </a:lstStyle>
          <a:p>
            <a:r>
              <a:rPr lang="en-GB"/>
              <a:t>Divider title</a:t>
            </a:r>
            <a:endParaRPr lang="en-US"/>
          </a:p>
        </p:txBody>
      </p:sp>
      <p:sp>
        <p:nvSpPr>
          <p:cNvPr id="3" name="Date Placeholder 3">
            <a:extLst>
              <a:ext uri="{FF2B5EF4-FFF2-40B4-BE49-F238E27FC236}">
                <a16:creationId xmlns:a16="http://schemas.microsoft.com/office/drawing/2014/main" id="{9AE4C1F6-E9AA-6F00-8A4B-690B58BED882}"/>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6" name="Footer Placeholder 4">
            <a:extLst>
              <a:ext uri="{FF2B5EF4-FFF2-40B4-BE49-F238E27FC236}">
                <a16:creationId xmlns:a16="http://schemas.microsoft.com/office/drawing/2014/main" id="{332BC61A-CC25-E74F-6B5E-D17482246DB3}"/>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5">
            <a:extLst>
              <a:ext uri="{FF2B5EF4-FFF2-40B4-BE49-F238E27FC236}">
                <a16:creationId xmlns:a16="http://schemas.microsoft.com/office/drawing/2014/main" id="{01225B2F-0630-6F61-F04B-BEB11D0411B6}"/>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2846368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 (grey pattern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2" name="Picture 11" descr="A picture containing icon&#10;&#10;Description automatically generated">
            <a:extLst>
              <a:ext uri="{FF2B5EF4-FFF2-40B4-BE49-F238E27FC236}">
                <a16:creationId xmlns:a16="http://schemas.microsoft.com/office/drawing/2014/main" id="{D37CB051-D3C9-A066-E2C6-F8964D5F476A}"/>
              </a:ext>
            </a:extLst>
          </p:cNvPr>
          <p:cNvPicPr>
            <a:picLocks noChangeAspect="1"/>
          </p:cNvPicPr>
          <p:nvPr userDrawn="1"/>
        </p:nvPicPr>
        <p:blipFill>
          <a:blip r:embed="rId3"/>
          <a:stretch>
            <a:fillRect/>
          </a:stretch>
        </p:blipFill>
        <p:spPr>
          <a:xfrm>
            <a:off x="11489921" y="6334333"/>
            <a:ext cx="288000" cy="288000"/>
          </a:xfrm>
          <a:prstGeom prst="rect">
            <a:avLst/>
          </a:prstGeom>
        </p:spPr>
      </p:pic>
      <p:sp>
        <p:nvSpPr>
          <p:cNvPr id="5" name="Title 1">
            <a:extLst>
              <a:ext uri="{FF2B5EF4-FFF2-40B4-BE49-F238E27FC236}">
                <a16:creationId xmlns:a16="http://schemas.microsoft.com/office/drawing/2014/main" id="{6F9417F7-DE0A-2F73-CC4A-6BA12C8A6399}"/>
              </a:ext>
            </a:extLst>
          </p:cNvPr>
          <p:cNvSpPr>
            <a:spLocks noGrp="1"/>
          </p:cNvSpPr>
          <p:nvPr>
            <p:ph type="title" hasCustomPrompt="1"/>
          </p:nvPr>
        </p:nvSpPr>
        <p:spPr>
          <a:xfrm>
            <a:off x="572156" y="2874333"/>
            <a:ext cx="4481008" cy="1578397"/>
          </a:xfrm>
          <a:prstGeom prst="rect">
            <a:avLst/>
          </a:prstGeom>
        </p:spPr>
        <p:txBody>
          <a:bodyPr lIns="0" tIns="0" rIns="0" bIns="0" anchor="t">
            <a:noAutofit/>
          </a:bodyPr>
          <a:lstStyle>
            <a:lvl1pPr>
              <a:lnSpc>
                <a:spcPct val="100000"/>
              </a:lnSpc>
              <a:defRPr sz="3200" b="1">
                <a:solidFill>
                  <a:schemeClr val="bg1"/>
                </a:solidFill>
                <a:latin typeface="Arial" panose="020B0604020202020204" pitchFamily="34" charset="0"/>
                <a:cs typeface="Arial" panose="020B0604020202020204" pitchFamily="34" charset="0"/>
              </a:defRPr>
            </a:lvl1pPr>
          </a:lstStyle>
          <a:p>
            <a:r>
              <a:rPr lang="en-GB"/>
              <a:t>Divider title</a:t>
            </a:r>
            <a:endParaRPr lang="en-US"/>
          </a:p>
        </p:txBody>
      </p:sp>
      <p:sp>
        <p:nvSpPr>
          <p:cNvPr id="3" name="Date Placeholder 3">
            <a:extLst>
              <a:ext uri="{FF2B5EF4-FFF2-40B4-BE49-F238E27FC236}">
                <a16:creationId xmlns:a16="http://schemas.microsoft.com/office/drawing/2014/main" id="{B3AE9341-BB0C-1F87-3E41-BDF31E61BB0F}"/>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6" name="Footer Placeholder 4">
            <a:extLst>
              <a:ext uri="{FF2B5EF4-FFF2-40B4-BE49-F238E27FC236}">
                <a16:creationId xmlns:a16="http://schemas.microsoft.com/office/drawing/2014/main" id="{2A110FDE-BF00-D0E0-F687-13BDF9FE5815}"/>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endParaRPr lang="en-US"/>
          </a:p>
        </p:txBody>
      </p:sp>
      <p:sp>
        <p:nvSpPr>
          <p:cNvPr id="8" name="Slide Number Placeholder 5">
            <a:extLst>
              <a:ext uri="{FF2B5EF4-FFF2-40B4-BE49-F238E27FC236}">
                <a16:creationId xmlns:a16="http://schemas.microsoft.com/office/drawing/2014/main" id="{13A044B5-AF7A-7F7A-1586-BEBF1FB02C7E}"/>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bg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18320237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blue)">
    <p:bg>
      <p:bgPr>
        <a:solidFill>
          <a:srgbClr val="171C8F"/>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29EEF16-B941-C7C2-DF97-7C4E42E117A4}"/>
              </a:ext>
            </a:extLst>
          </p:cNvPr>
          <p:cNvSpPr>
            <a:spLocks noGrp="1"/>
          </p:cNvSpPr>
          <p:nvPr>
            <p:ph type="title" hasCustomPrompt="1"/>
          </p:nvPr>
        </p:nvSpPr>
        <p:spPr>
          <a:xfrm>
            <a:off x="572156" y="2874334"/>
            <a:ext cx="4481008" cy="1018398"/>
          </a:xfrm>
          <a:prstGeom prst="rect">
            <a:avLst/>
          </a:prstGeom>
        </p:spPr>
        <p:txBody>
          <a:bodyPr lIns="0" tIns="0" rIns="0" bIns="0" anchor="t">
            <a:noAutofit/>
          </a:bodyPr>
          <a:lstStyle>
            <a:lvl1pPr>
              <a:lnSpc>
                <a:spcPct val="100000"/>
              </a:lnSpc>
              <a:spcBef>
                <a:spcPts val="0"/>
              </a:spcBef>
              <a:defRPr sz="3200" b="1">
                <a:solidFill>
                  <a:schemeClr val="bg1"/>
                </a:solidFill>
                <a:latin typeface="Arial" panose="020B0604020202020204" pitchFamily="34" charset="0"/>
                <a:cs typeface="Arial" panose="020B0604020202020204" pitchFamily="34" charset="0"/>
              </a:defRPr>
            </a:lvl1pPr>
          </a:lstStyle>
          <a:p>
            <a:r>
              <a:rPr lang="en-GB"/>
              <a:t>Thank you</a:t>
            </a:r>
            <a:endParaRPr lang="en-US"/>
          </a:p>
        </p:txBody>
      </p:sp>
      <p:sp>
        <p:nvSpPr>
          <p:cNvPr id="2" name="Text Placeholder 3">
            <a:extLst>
              <a:ext uri="{FF2B5EF4-FFF2-40B4-BE49-F238E27FC236}">
                <a16:creationId xmlns:a16="http://schemas.microsoft.com/office/drawing/2014/main" id="{10DA6FD0-D8E9-7095-DEB2-53324EE01C8D}"/>
              </a:ext>
            </a:extLst>
          </p:cNvPr>
          <p:cNvSpPr>
            <a:spLocks noGrp="1"/>
          </p:cNvSpPr>
          <p:nvPr>
            <p:ph type="body" sz="half" idx="2" hasCustomPrompt="1"/>
          </p:nvPr>
        </p:nvSpPr>
        <p:spPr>
          <a:xfrm>
            <a:off x="572155" y="4982511"/>
            <a:ext cx="11205765" cy="1256055"/>
          </a:xfrm>
          <a:prstGeom prst="rect">
            <a:avLst/>
          </a:prstGeom>
        </p:spPr>
        <p:txBody>
          <a:bodyPr wrap="square" lIns="0" tIns="0" rIns="0" bIns="0">
            <a:noAutofit/>
          </a:bodyPr>
          <a:lstStyle>
            <a:lvl1pPr marL="0" indent="0" algn="just">
              <a:lnSpc>
                <a:spcPct val="100000"/>
              </a:lnSpc>
              <a:spcBef>
                <a:spcPts val="0"/>
              </a:spcBef>
              <a:buNone/>
              <a:defRPr sz="1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This presentation contains information compiled by the AFRC which is not intended to be exhaustive.  The information has been prepared in general terms for reference only, without considering specific circumstances pertaining to any individual or individual case.  It does not constitute advice from the AFRC and cannot be relied upon to cover specific situations.  You should not act, or refrain from acting, upon the information contained therein without obtaining specific professional advice.  The AFRC does not accept any liability (whether in tort or contract or otherwise) for any loss or damage arising from any inaccuracy or omission or from any decision, action or non-action based on or in reliance upon information contained in this presentation.</a:t>
            </a:r>
          </a:p>
          <a:p>
            <a:endParaRPr lang="en-US"/>
          </a:p>
          <a:p>
            <a:r>
              <a:rPr lang="en-US"/>
              <a:t>© 2022 Accounting and Financial Reporting Council</a:t>
            </a:r>
          </a:p>
          <a:p>
            <a:r>
              <a:rPr lang="en-US"/>
              <a:t>All rights reserved.</a:t>
            </a:r>
          </a:p>
        </p:txBody>
      </p:sp>
      <p:pic>
        <p:nvPicPr>
          <p:cNvPr id="5" name="Picture 4" descr="A picture containing icon&#10;&#10;Description automatically generated">
            <a:extLst>
              <a:ext uri="{FF2B5EF4-FFF2-40B4-BE49-F238E27FC236}">
                <a16:creationId xmlns:a16="http://schemas.microsoft.com/office/drawing/2014/main" id="{FF9AAFB0-65F8-F6B7-691F-8571B5A4A91B}"/>
              </a:ext>
            </a:extLst>
          </p:cNvPr>
          <p:cNvPicPr>
            <a:picLocks noChangeAspect="1"/>
          </p:cNvPicPr>
          <p:nvPr userDrawn="1"/>
        </p:nvPicPr>
        <p:blipFill>
          <a:blip r:embed="rId2"/>
          <a:stretch>
            <a:fillRect/>
          </a:stretch>
        </p:blipFill>
        <p:spPr>
          <a:xfrm>
            <a:off x="11489921" y="6334333"/>
            <a:ext cx="288000" cy="288000"/>
          </a:xfrm>
          <a:prstGeom prst="rect">
            <a:avLst/>
          </a:prstGeom>
        </p:spPr>
      </p:pic>
      <p:pic>
        <p:nvPicPr>
          <p:cNvPr id="3" name="Picture 2">
            <a:extLst>
              <a:ext uri="{FF2B5EF4-FFF2-40B4-BE49-F238E27FC236}">
                <a16:creationId xmlns:a16="http://schemas.microsoft.com/office/drawing/2014/main" id="{CF33548D-626C-3FBD-22E7-0C2855AF830E}"/>
              </a:ext>
            </a:extLst>
          </p:cNvPr>
          <p:cNvPicPr>
            <a:picLocks noChangeAspect="1"/>
          </p:cNvPicPr>
          <p:nvPr userDrawn="1"/>
        </p:nvPicPr>
        <p:blipFill>
          <a:blip r:embed="rId3"/>
          <a:stretch>
            <a:fillRect/>
          </a:stretch>
        </p:blipFill>
        <p:spPr>
          <a:xfrm>
            <a:off x="561995" y="304845"/>
            <a:ext cx="4137377" cy="612000"/>
          </a:xfrm>
          <a:prstGeom prst="rect">
            <a:avLst/>
          </a:prstGeom>
        </p:spPr>
      </p:pic>
    </p:spTree>
    <p:extLst>
      <p:ext uri="{BB962C8B-B14F-4D97-AF65-F5344CB8AC3E}">
        <p14:creationId xmlns:p14="http://schemas.microsoft.com/office/powerpoint/2010/main" val="2622197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slide (white)">
    <p:bg>
      <p:bgPr>
        <a:solidFill>
          <a:schemeClr val="bg1"/>
        </a:solidFill>
        <a:effectLst/>
      </p:bgPr>
    </p:bg>
    <p:spTree>
      <p:nvGrpSpPr>
        <p:cNvPr id="1" name=""/>
        <p:cNvGrpSpPr/>
        <p:nvPr/>
      </p:nvGrpSpPr>
      <p:grpSpPr>
        <a:xfrm>
          <a:off x="0" y="0"/>
          <a:ext cx="0" cy="0"/>
          <a:chOff x="0" y="0"/>
          <a:chExt cx="0" cy="0"/>
        </a:xfrm>
      </p:grpSpPr>
      <p:sp>
        <p:nvSpPr>
          <p:cNvPr id="16" name="Date Placeholder 3">
            <a:extLst>
              <a:ext uri="{FF2B5EF4-FFF2-40B4-BE49-F238E27FC236}">
                <a16:creationId xmlns:a16="http://schemas.microsoft.com/office/drawing/2014/main" id="{8276853C-2EF8-7D0D-359C-02248B693BA0}"/>
              </a:ext>
            </a:extLst>
          </p:cNvPr>
          <p:cNvSpPr>
            <a:spLocks noGrp="1"/>
          </p:cNvSpPr>
          <p:nvPr>
            <p:ph type="dt" sz="half" idx="10"/>
          </p:nvPr>
        </p:nvSpPr>
        <p:spPr>
          <a:xfrm>
            <a:off x="572158" y="5075096"/>
            <a:ext cx="4137376" cy="305287"/>
          </a:xfrm>
          <a:prstGeom prst="rect">
            <a:avLst/>
          </a:prstGeom>
        </p:spPr>
        <p:txBody>
          <a:bodyPr lIns="0" tIns="0" rIns="0" bIns="0" anchor="t" anchorCtr="0"/>
          <a:lstStyle>
            <a:lvl1pPr algn="l">
              <a:lnSpc>
                <a:spcPct val="100000"/>
              </a:lnSpc>
              <a:spcBef>
                <a:spcPts val="0"/>
              </a:spcBef>
              <a:defRPr sz="1600">
                <a:solidFill>
                  <a:schemeClr val="tx1"/>
                </a:solidFill>
              </a:defRPr>
            </a:lvl1pPr>
          </a:lstStyle>
          <a:p>
            <a:fld id="{9D971855-4413-7B4B-B0B6-A41B8F62E39C}" type="datetime3">
              <a:rPr lang="en-HK" smtClean="0"/>
              <a:pPr/>
              <a:t>20 March 2024</a:t>
            </a:fld>
            <a:endParaRPr lang="en-US"/>
          </a:p>
        </p:txBody>
      </p:sp>
      <p:sp>
        <p:nvSpPr>
          <p:cNvPr id="18" name="Title 1">
            <a:extLst>
              <a:ext uri="{FF2B5EF4-FFF2-40B4-BE49-F238E27FC236}">
                <a16:creationId xmlns:a16="http://schemas.microsoft.com/office/drawing/2014/main" id="{C8AE280F-F38A-5F53-1BA2-61B87F128992}"/>
              </a:ext>
            </a:extLst>
          </p:cNvPr>
          <p:cNvSpPr>
            <a:spLocks noGrp="1"/>
          </p:cNvSpPr>
          <p:nvPr>
            <p:ph type="title" hasCustomPrompt="1"/>
          </p:nvPr>
        </p:nvSpPr>
        <p:spPr>
          <a:xfrm>
            <a:off x="572156" y="2874333"/>
            <a:ext cx="4137375" cy="1578397"/>
          </a:xfrm>
          <a:prstGeom prst="rect">
            <a:avLst/>
          </a:prstGeom>
        </p:spPr>
        <p:txBody>
          <a:bodyPr lIns="0" tIns="0" rIns="0" bIns="0" anchor="t">
            <a:noAutofit/>
          </a:bodyPr>
          <a:lstStyle>
            <a:lvl1pPr>
              <a:lnSpc>
                <a:spcPct val="100000"/>
              </a:lnSpc>
              <a:spcBef>
                <a:spcPts val="0"/>
              </a:spcBef>
              <a:defRPr sz="3200" b="1">
                <a:solidFill>
                  <a:srgbClr val="171C8F"/>
                </a:solidFill>
                <a:latin typeface="Arial" panose="020B0604020202020204" pitchFamily="34" charset="0"/>
                <a:cs typeface="Arial" panose="020B0604020202020204" pitchFamily="34" charset="0"/>
              </a:defRPr>
            </a:lvl1pPr>
          </a:lstStyle>
          <a:p>
            <a:r>
              <a:rPr lang="en-GB"/>
              <a:t>Presentation title</a:t>
            </a:r>
            <a:endParaRPr lang="en-US"/>
          </a:p>
        </p:txBody>
      </p:sp>
      <p:sp>
        <p:nvSpPr>
          <p:cNvPr id="19" name="Text Placeholder 3">
            <a:extLst>
              <a:ext uri="{FF2B5EF4-FFF2-40B4-BE49-F238E27FC236}">
                <a16:creationId xmlns:a16="http://schemas.microsoft.com/office/drawing/2014/main" id="{1B919F9C-E30E-7DC6-210D-44B3DDC882BA}"/>
              </a:ext>
            </a:extLst>
          </p:cNvPr>
          <p:cNvSpPr>
            <a:spLocks noGrp="1"/>
          </p:cNvSpPr>
          <p:nvPr>
            <p:ph type="body" sz="half" idx="2" hasCustomPrompt="1"/>
          </p:nvPr>
        </p:nvSpPr>
        <p:spPr>
          <a:xfrm>
            <a:off x="572156" y="4749727"/>
            <a:ext cx="4137375" cy="305287"/>
          </a:xfrm>
          <a:prstGeom prst="rect">
            <a:avLst/>
          </a:prstGeom>
        </p:spPr>
        <p:txBody>
          <a:bodyPr lIns="0" tIns="0" rIns="0" bIns="0"/>
          <a:lstStyle>
            <a:lvl1pPr marL="0" indent="0">
              <a:lnSpc>
                <a:spcPct val="100000"/>
              </a:lnSpc>
              <a:spcBef>
                <a:spcPts val="0"/>
              </a:spcBef>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Presented by/ Prepared by</a:t>
            </a:r>
          </a:p>
        </p:txBody>
      </p:sp>
      <p:pic>
        <p:nvPicPr>
          <p:cNvPr id="11" name="Picture 10" descr="Icon&#10;&#10;Description automatically generated">
            <a:extLst>
              <a:ext uri="{FF2B5EF4-FFF2-40B4-BE49-F238E27FC236}">
                <a16:creationId xmlns:a16="http://schemas.microsoft.com/office/drawing/2014/main" id="{A5D85D2C-FFD1-6591-7CEF-A6C70C00558D}"/>
              </a:ext>
            </a:extLst>
          </p:cNvPr>
          <p:cNvPicPr>
            <a:picLocks noChangeAspect="1"/>
          </p:cNvPicPr>
          <p:nvPr userDrawn="1"/>
        </p:nvPicPr>
        <p:blipFill>
          <a:blip r:embed="rId2"/>
          <a:stretch>
            <a:fillRect/>
          </a:stretch>
        </p:blipFill>
        <p:spPr>
          <a:xfrm>
            <a:off x="11102270" y="5778000"/>
            <a:ext cx="1089730" cy="1080000"/>
          </a:xfrm>
          <a:prstGeom prst="rect">
            <a:avLst/>
          </a:prstGeom>
        </p:spPr>
      </p:pic>
      <p:sp>
        <p:nvSpPr>
          <p:cNvPr id="6" name="Picture Placeholder 5">
            <a:extLst>
              <a:ext uri="{FF2B5EF4-FFF2-40B4-BE49-F238E27FC236}">
                <a16:creationId xmlns:a16="http://schemas.microsoft.com/office/drawing/2014/main" id="{47909C17-111F-0B20-BC74-2DF5EE22A243}"/>
              </a:ext>
            </a:extLst>
          </p:cNvPr>
          <p:cNvSpPr>
            <a:spLocks noGrp="1"/>
          </p:cNvSpPr>
          <p:nvPr>
            <p:ph type="pic" idx="16" hasCustomPrompt="1"/>
          </p:nvPr>
        </p:nvSpPr>
        <p:spPr>
          <a:xfrm>
            <a:off x="4996910" y="1784549"/>
            <a:ext cx="7195090" cy="5073445"/>
          </a:xfrm>
          <a:custGeom>
            <a:avLst/>
            <a:gdLst>
              <a:gd name="connsiteX0" fmla="*/ 0 w 7195090"/>
              <a:gd name="connsiteY0" fmla="*/ 0 h 5073445"/>
              <a:gd name="connsiteX1" fmla="*/ 7195090 w 7195090"/>
              <a:gd name="connsiteY1" fmla="*/ 0 h 5073445"/>
              <a:gd name="connsiteX2" fmla="*/ 7195090 w 7195090"/>
              <a:gd name="connsiteY2" fmla="*/ 3993445 h 5073445"/>
              <a:gd name="connsiteX3" fmla="*/ 6105360 w 7195090"/>
              <a:gd name="connsiteY3" fmla="*/ 3993445 h 5073445"/>
              <a:gd name="connsiteX4" fmla="*/ 6105360 w 7195090"/>
              <a:gd name="connsiteY4" fmla="*/ 5073445 h 5073445"/>
              <a:gd name="connsiteX5" fmla="*/ 0 w 7195090"/>
              <a:gd name="connsiteY5" fmla="*/ 5073445 h 5073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95090" h="5073445">
                <a:moveTo>
                  <a:pt x="0" y="0"/>
                </a:moveTo>
                <a:lnTo>
                  <a:pt x="7195090" y="0"/>
                </a:lnTo>
                <a:lnTo>
                  <a:pt x="7195090" y="3993445"/>
                </a:lnTo>
                <a:lnTo>
                  <a:pt x="6105360" y="3993445"/>
                </a:lnTo>
                <a:lnTo>
                  <a:pt x="6105360" y="5073445"/>
                </a:lnTo>
                <a:lnTo>
                  <a:pt x="0" y="5073445"/>
                </a:lnTo>
                <a:close/>
              </a:path>
            </a:pathLst>
          </a:custGeom>
          <a:noFill/>
        </p:spPr>
        <p:txBody>
          <a:bodyPr wrap="square" lIns="0" tIns="0" rIns="0" bIns="0">
            <a:no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Cover image</a:t>
            </a:r>
          </a:p>
        </p:txBody>
      </p:sp>
      <p:pic>
        <p:nvPicPr>
          <p:cNvPr id="4" name="Picture 3">
            <a:extLst>
              <a:ext uri="{FF2B5EF4-FFF2-40B4-BE49-F238E27FC236}">
                <a16:creationId xmlns:a16="http://schemas.microsoft.com/office/drawing/2014/main" id="{14153176-93F7-C567-937A-E977A12C69AD}"/>
              </a:ext>
            </a:extLst>
          </p:cNvPr>
          <p:cNvPicPr>
            <a:picLocks noChangeAspect="1"/>
          </p:cNvPicPr>
          <p:nvPr userDrawn="1"/>
        </p:nvPicPr>
        <p:blipFill>
          <a:blip r:embed="rId3"/>
          <a:stretch>
            <a:fillRect/>
          </a:stretch>
        </p:blipFill>
        <p:spPr>
          <a:xfrm>
            <a:off x="561995" y="304845"/>
            <a:ext cx="4137377" cy="612000"/>
          </a:xfrm>
          <a:prstGeom prst="rect">
            <a:avLst/>
          </a:prstGeom>
        </p:spPr>
      </p:pic>
      <p:sp>
        <p:nvSpPr>
          <p:cNvPr id="8" name="TextBox 7">
            <a:extLst>
              <a:ext uri="{FF2B5EF4-FFF2-40B4-BE49-F238E27FC236}">
                <a16:creationId xmlns:a16="http://schemas.microsoft.com/office/drawing/2014/main" id="{50747E53-E4AD-410C-A051-23DB6D8FF231}"/>
              </a:ext>
            </a:extLst>
          </p:cNvPr>
          <p:cNvSpPr txBox="1"/>
          <p:nvPr userDrawn="1"/>
        </p:nvSpPr>
        <p:spPr>
          <a:xfrm>
            <a:off x="561995" y="6116400"/>
            <a:ext cx="4137375" cy="400110"/>
          </a:xfrm>
          <a:prstGeom prst="rect">
            <a:avLst/>
          </a:prstGeom>
          <a:noFill/>
        </p:spPr>
        <p:txBody>
          <a:bodyPr wrap="square">
            <a:spAutoFit/>
          </a:bodyPr>
          <a:lstStyle/>
          <a:p>
            <a:r>
              <a:rPr lang="en-US" sz="1000">
                <a:solidFill>
                  <a:srgbClr val="171C8F"/>
                </a:solidFill>
              </a:rPr>
              <a:t>© 2022 Accounting and Financial Reporting Council</a:t>
            </a:r>
          </a:p>
          <a:p>
            <a:r>
              <a:rPr lang="en-US" sz="1000">
                <a:solidFill>
                  <a:srgbClr val="171C8F"/>
                </a:solidFill>
              </a:rPr>
              <a:t>All rights reserved.</a:t>
            </a:r>
          </a:p>
        </p:txBody>
      </p:sp>
    </p:spTree>
    <p:extLst>
      <p:ext uri="{BB962C8B-B14F-4D97-AF65-F5344CB8AC3E}">
        <p14:creationId xmlns:p14="http://schemas.microsoft.com/office/powerpoint/2010/main" val="16276507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hank you (white)">
    <p:bg>
      <p:bgPr>
        <a:solidFill>
          <a:schemeClr val="bg1"/>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B29EEF16-B941-C7C2-DF97-7C4E42E117A4}"/>
              </a:ext>
            </a:extLst>
          </p:cNvPr>
          <p:cNvSpPr>
            <a:spLocks noGrp="1"/>
          </p:cNvSpPr>
          <p:nvPr>
            <p:ph type="title" hasCustomPrompt="1"/>
          </p:nvPr>
        </p:nvSpPr>
        <p:spPr>
          <a:xfrm>
            <a:off x="572156" y="2874334"/>
            <a:ext cx="4481008" cy="1018398"/>
          </a:xfrm>
          <a:prstGeom prst="rect">
            <a:avLst/>
          </a:prstGeom>
        </p:spPr>
        <p:txBody>
          <a:bodyPr lIns="0" tIns="0" rIns="0" bIns="0" anchor="t">
            <a:noAutofit/>
          </a:bodyPr>
          <a:lstStyle>
            <a:lvl1pPr>
              <a:lnSpc>
                <a:spcPct val="100000"/>
              </a:lnSpc>
              <a:spcBef>
                <a:spcPts val="0"/>
              </a:spcBef>
              <a:defRPr sz="3200" b="1">
                <a:solidFill>
                  <a:srgbClr val="171C8F"/>
                </a:solidFill>
                <a:latin typeface="Arial" panose="020B0604020202020204" pitchFamily="34" charset="0"/>
                <a:cs typeface="Arial" panose="020B0604020202020204" pitchFamily="34" charset="0"/>
              </a:defRPr>
            </a:lvl1pPr>
          </a:lstStyle>
          <a:p>
            <a:r>
              <a:rPr lang="en-GB"/>
              <a:t>Thank you</a:t>
            </a:r>
            <a:endParaRPr lang="en-US"/>
          </a:p>
        </p:txBody>
      </p:sp>
      <p:sp>
        <p:nvSpPr>
          <p:cNvPr id="2" name="Text Placeholder 3">
            <a:extLst>
              <a:ext uri="{FF2B5EF4-FFF2-40B4-BE49-F238E27FC236}">
                <a16:creationId xmlns:a16="http://schemas.microsoft.com/office/drawing/2014/main" id="{10DA6FD0-D8E9-7095-DEB2-53324EE01C8D}"/>
              </a:ext>
            </a:extLst>
          </p:cNvPr>
          <p:cNvSpPr>
            <a:spLocks noGrp="1"/>
          </p:cNvSpPr>
          <p:nvPr>
            <p:ph type="body" sz="half" idx="2" hasCustomPrompt="1"/>
          </p:nvPr>
        </p:nvSpPr>
        <p:spPr>
          <a:xfrm>
            <a:off x="572155" y="4982511"/>
            <a:ext cx="11205765" cy="1256055"/>
          </a:xfrm>
          <a:prstGeom prst="rect">
            <a:avLst/>
          </a:prstGeom>
        </p:spPr>
        <p:txBody>
          <a:bodyPr wrap="square" lIns="0" tIns="0" rIns="0" bIns="0">
            <a:noAutofit/>
          </a:bodyPr>
          <a:lstStyle>
            <a:lvl1pPr marL="0" indent="0" algn="just">
              <a:lnSpc>
                <a:spcPct val="100000"/>
              </a:lnSpc>
              <a:spcBef>
                <a:spcPts val="0"/>
              </a:spcBef>
              <a:buNone/>
              <a:defRPr sz="1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This presentation contains information compiled by the AFRC which is not intended to be exhaustive.  The information has been prepared in general terms for reference only, without considering specific circumstances pertaining to any individual or individual case.  It does not constitute advice from the AFRC and cannot be relied upon to cover specific situations.  You should not act, or refrain from acting, upon the information contained therein without obtaining specific professional advice.  The AFRC does not accept any liability (whether in tort or contract or otherwise) for any loss or damage arising from any inaccuracy or omission or from any decision, action or non-action based on or in reliance upon information contained in this presentation.</a:t>
            </a:r>
          </a:p>
          <a:p>
            <a:endParaRPr lang="en-US"/>
          </a:p>
          <a:p>
            <a:r>
              <a:rPr lang="en-US"/>
              <a:t>© 2022 Accounting and Financial Reporting Council</a:t>
            </a:r>
          </a:p>
          <a:p>
            <a:r>
              <a:rPr lang="en-US"/>
              <a:t>All rights reserved.</a:t>
            </a:r>
          </a:p>
        </p:txBody>
      </p:sp>
      <p:pic>
        <p:nvPicPr>
          <p:cNvPr id="8" name="Picture 7" descr="Icon&#10;&#10;Description automatically generated with medium confidence">
            <a:extLst>
              <a:ext uri="{FF2B5EF4-FFF2-40B4-BE49-F238E27FC236}">
                <a16:creationId xmlns:a16="http://schemas.microsoft.com/office/drawing/2014/main" id="{055D19EA-4E9A-BA75-3798-B186C70B8C9E}"/>
              </a:ext>
            </a:extLst>
          </p:cNvPr>
          <p:cNvPicPr>
            <a:picLocks noChangeAspect="1"/>
          </p:cNvPicPr>
          <p:nvPr userDrawn="1"/>
        </p:nvPicPr>
        <p:blipFill>
          <a:blip r:embed="rId2"/>
          <a:stretch>
            <a:fillRect/>
          </a:stretch>
        </p:blipFill>
        <p:spPr>
          <a:xfrm>
            <a:off x="11489921" y="6334333"/>
            <a:ext cx="288000" cy="288000"/>
          </a:xfrm>
          <a:prstGeom prst="rect">
            <a:avLst/>
          </a:prstGeom>
        </p:spPr>
      </p:pic>
      <p:pic>
        <p:nvPicPr>
          <p:cNvPr id="4" name="Picture 3">
            <a:extLst>
              <a:ext uri="{FF2B5EF4-FFF2-40B4-BE49-F238E27FC236}">
                <a16:creationId xmlns:a16="http://schemas.microsoft.com/office/drawing/2014/main" id="{F0C3AA3B-0C8B-6052-E7F5-1E73EC5743E3}"/>
              </a:ext>
            </a:extLst>
          </p:cNvPr>
          <p:cNvPicPr>
            <a:picLocks noChangeAspect="1"/>
          </p:cNvPicPr>
          <p:nvPr userDrawn="1"/>
        </p:nvPicPr>
        <p:blipFill>
          <a:blip r:embed="rId3"/>
          <a:stretch>
            <a:fillRect/>
          </a:stretch>
        </p:blipFill>
        <p:spPr>
          <a:xfrm>
            <a:off x="561995" y="304845"/>
            <a:ext cx="4137377" cy="612000"/>
          </a:xfrm>
          <a:prstGeom prst="rect">
            <a:avLst/>
          </a:prstGeom>
        </p:spPr>
      </p:pic>
    </p:spTree>
    <p:extLst>
      <p:ext uri="{BB962C8B-B14F-4D97-AF65-F5344CB8AC3E}">
        <p14:creationId xmlns:p14="http://schemas.microsoft.com/office/powerpoint/2010/main" val="714027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text only big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4D89C77-7382-ABCD-01C1-9CA9FA5FB784}"/>
              </a:ext>
            </a:extLst>
          </p:cNvPr>
          <p:cNvSpPr>
            <a:spLocks noGrp="1"/>
          </p:cNvSpPr>
          <p:nvPr>
            <p:ph type="body" sz="half" idx="2" hasCustomPrompt="1"/>
          </p:nvPr>
        </p:nvSpPr>
        <p:spPr>
          <a:xfrm>
            <a:off x="569452" y="1784555"/>
            <a:ext cx="11173748" cy="4454013"/>
          </a:xfrm>
          <a:prstGeom prst="rect">
            <a:avLst/>
          </a:prstGeom>
        </p:spPr>
        <p:txBody>
          <a:bodyPr wrap="square" lIns="0" tIns="0" rIns="0" bIns="0">
            <a:noAutofit/>
          </a:bodyPr>
          <a:lstStyle>
            <a:lvl1pPr marL="285750" indent="-285750">
              <a:lnSpc>
                <a:spcPct val="100000"/>
              </a:lnSpc>
              <a:spcBef>
                <a:spcPts val="0"/>
              </a:spcBef>
              <a:buClr>
                <a:srgbClr val="171C8F"/>
              </a:buClr>
              <a:buFont typeface="Wingdings" pitchFamily="2" charset="2"/>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endParaRPr lang="en-US"/>
          </a:p>
        </p:txBody>
      </p:sp>
      <p:sp>
        <p:nvSpPr>
          <p:cNvPr id="7" name="Date Placeholder 3">
            <a:extLst>
              <a:ext uri="{FF2B5EF4-FFF2-40B4-BE49-F238E27FC236}">
                <a16:creationId xmlns:a16="http://schemas.microsoft.com/office/drawing/2014/main" id="{8B6A2C7F-4449-48CD-280B-FEF5A6E16A72}"/>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9" name="Footer Placeholder 4">
            <a:extLst>
              <a:ext uri="{FF2B5EF4-FFF2-40B4-BE49-F238E27FC236}">
                <a16:creationId xmlns:a16="http://schemas.microsoft.com/office/drawing/2014/main" id="{0006D1E2-B10F-8DFD-45F4-AD63F653001E}"/>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10" name="Slide Number Placeholder 5">
            <a:extLst>
              <a:ext uri="{FF2B5EF4-FFF2-40B4-BE49-F238E27FC236}">
                <a16:creationId xmlns:a16="http://schemas.microsoft.com/office/drawing/2014/main" id="{D8BCF743-C5E0-4C77-AB3A-74AF24C1B091}"/>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
        <p:nvSpPr>
          <p:cNvPr id="13" name="Title 1">
            <a:extLst>
              <a:ext uri="{FF2B5EF4-FFF2-40B4-BE49-F238E27FC236}">
                <a16:creationId xmlns:a16="http://schemas.microsoft.com/office/drawing/2014/main" id="{F3527CB6-2A8D-64C2-35D5-F2748924A8D3}"/>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pic>
        <p:nvPicPr>
          <p:cNvPr id="5" name="Picture 4" descr="Icon&#10;&#10;Description automatically generated with medium confidence">
            <a:extLst>
              <a:ext uri="{FF2B5EF4-FFF2-40B4-BE49-F238E27FC236}">
                <a16:creationId xmlns:a16="http://schemas.microsoft.com/office/drawing/2014/main" id="{A8D26A0C-38D0-99EE-2A73-E40F2CCC04C1}"/>
              </a:ext>
            </a:extLst>
          </p:cNvPr>
          <p:cNvPicPr>
            <a:picLocks noChangeAspect="1"/>
          </p:cNvPicPr>
          <p:nvPr userDrawn="1"/>
        </p:nvPicPr>
        <p:blipFill>
          <a:blip r:embed="rId2"/>
          <a:stretch>
            <a:fillRect/>
          </a:stretch>
        </p:blipFill>
        <p:spPr>
          <a:xfrm>
            <a:off x="11489921" y="6334333"/>
            <a:ext cx="288000" cy="288000"/>
          </a:xfrm>
          <a:prstGeom prst="rect">
            <a:avLst/>
          </a:prstGeom>
        </p:spPr>
      </p:pic>
    </p:spTree>
    <p:extLst>
      <p:ext uri="{BB962C8B-B14F-4D97-AF65-F5344CB8AC3E}">
        <p14:creationId xmlns:p14="http://schemas.microsoft.com/office/powerpoint/2010/main" val="2342914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ontent (text only big bullets)">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4D89C77-7382-ABCD-01C1-9CA9FA5FB784}"/>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285750" indent="-285750">
              <a:lnSpc>
                <a:spcPct val="100000"/>
              </a:lnSpc>
              <a:spcBef>
                <a:spcPts val="0"/>
              </a:spcBef>
              <a:buClr>
                <a:srgbClr val="171C8F"/>
              </a:buClr>
              <a:buFont typeface="Wingdings" pitchFamily="2" charset="2"/>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endParaRPr lang="en-US"/>
          </a:p>
        </p:txBody>
      </p:sp>
      <p:sp>
        <p:nvSpPr>
          <p:cNvPr id="11" name="Text Placeholder 3">
            <a:extLst>
              <a:ext uri="{FF2B5EF4-FFF2-40B4-BE49-F238E27FC236}">
                <a16:creationId xmlns:a16="http://schemas.microsoft.com/office/drawing/2014/main" id="{18C8EAC7-5DAD-5212-F7CE-925724A4EE5C}"/>
              </a:ext>
            </a:extLst>
          </p:cNvPr>
          <p:cNvSpPr>
            <a:spLocks noGrp="1"/>
          </p:cNvSpPr>
          <p:nvPr>
            <p:ph type="body" sz="half" idx="13" hasCustomPrompt="1"/>
          </p:nvPr>
        </p:nvSpPr>
        <p:spPr>
          <a:xfrm>
            <a:off x="4392326" y="1784555"/>
            <a:ext cx="3528000" cy="4454013"/>
          </a:xfrm>
          <a:prstGeom prst="rect">
            <a:avLst/>
          </a:prstGeom>
        </p:spPr>
        <p:txBody>
          <a:bodyPr wrap="square" lIns="0" tIns="0" rIns="0" bIns="0">
            <a:noAutofit/>
          </a:bodyPr>
          <a:lstStyle>
            <a:lvl1pPr marL="285750" indent="-285750">
              <a:lnSpc>
                <a:spcPct val="100000"/>
              </a:lnSpc>
              <a:spcBef>
                <a:spcPts val="0"/>
              </a:spcBef>
              <a:buClr>
                <a:srgbClr val="171C8F"/>
              </a:buClr>
              <a:buFont typeface="Wingdings" pitchFamily="2" charset="2"/>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p:txBody>
      </p:sp>
      <p:sp>
        <p:nvSpPr>
          <p:cNvPr id="12" name="Text Placeholder 3">
            <a:extLst>
              <a:ext uri="{FF2B5EF4-FFF2-40B4-BE49-F238E27FC236}">
                <a16:creationId xmlns:a16="http://schemas.microsoft.com/office/drawing/2014/main" id="{D16455A2-81E7-CCEF-FCDA-48C0D59592E3}"/>
              </a:ext>
            </a:extLst>
          </p:cNvPr>
          <p:cNvSpPr>
            <a:spLocks noGrp="1"/>
          </p:cNvSpPr>
          <p:nvPr>
            <p:ph type="body" sz="half" idx="14" hasCustomPrompt="1"/>
          </p:nvPr>
        </p:nvSpPr>
        <p:spPr>
          <a:xfrm>
            <a:off x="8215200" y="1784555"/>
            <a:ext cx="3528000" cy="4454013"/>
          </a:xfrm>
          <a:prstGeom prst="rect">
            <a:avLst/>
          </a:prstGeom>
        </p:spPr>
        <p:txBody>
          <a:bodyPr wrap="square" lIns="0" tIns="0" rIns="0" bIns="0">
            <a:noAutofit/>
          </a:bodyPr>
          <a:lstStyle>
            <a:lvl1pPr marL="285750" indent="-285750">
              <a:lnSpc>
                <a:spcPct val="100000"/>
              </a:lnSpc>
              <a:spcBef>
                <a:spcPts val="0"/>
              </a:spcBef>
              <a:buClr>
                <a:srgbClr val="171C8F"/>
              </a:buClr>
              <a:buFont typeface="Wingdings" pitchFamily="2" charset="2"/>
              <a:buChar char="§"/>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p:txBody>
      </p:sp>
      <p:sp>
        <p:nvSpPr>
          <p:cNvPr id="7" name="Date Placeholder 3">
            <a:extLst>
              <a:ext uri="{FF2B5EF4-FFF2-40B4-BE49-F238E27FC236}">
                <a16:creationId xmlns:a16="http://schemas.microsoft.com/office/drawing/2014/main" id="{8B6A2C7F-4449-48CD-280B-FEF5A6E16A72}"/>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9" name="Footer Placeholder 4">
            <a:extLst>
              <a:ext uri="{FF2B5EF4-FFF2-40B4-BE49-F238E27FC236}">
                <a16:creationId xmlns:a16="http://schemas.microsoft.com/office/drawing/2014/main" id="{0006D1E2-B10F-8DFD-45F4-AD63F653001E}"/>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10" name="Slide Number Placeholder 5">
            <a:extLst>
              <a:ext uri="{FF2B5EF4-FFF2-40B4-BE49-F238E27FC236}">
                <a16:creationId xmlns:a16="http://schemas.microsoft.com/office/drawing/2014/main" id="{D8BCF743-C5E0-4C77-AB3A-74AF24C1B091}"/>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
        <p:nvSpPr>
          <p:cNvPr id="13" name="Title 1">
            <a:extLst>
              <a:ext uri="{FF2B5EF4-FFF2-40B4-BE49-F238E27FC236}">
                <a16:creationId xmlns:a16="http://schemas.microsoft.com/office/drawing/2014/main" id="{F3527CB6-2A8D-64C2-35D5-F2748924A8D3}"/>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pic>
        <p:nvPicPr>
          <p:cNvPr id="5" name="Picture 4" descr="Icon&#10;&#10;Description automatically generated with medium confidence">
            <a:extLst>
              <a:ext uri="{FF2B5EF4-FFF2-40B4-BE49-F238E27FC236}">
                <a16:creationId xmlns:a16="http://schemas.microsoft.com/office/drawing/2014/main" id="{A8D26A0C-38D0-99EE-2A73-E40F2CCC04C1}"/>
              </a:ext>
            </a:extLst>
          </p:cNvPr>
          <p:cNvPicPr>
            <a:picLocks noChangeAspect="1"/>
          </p:cNvPicPr>
          <p:nvPr userDrawn="1"/>
        </p:nvPicPr>
        <p:blipFill>
          <a:blip r:embed="rId2"/>
          <a:stretch>
            <a:fillRect/>
          </a:stretch>
        </p:blipFill>
        <p:spPr>
          <a:xfrm>
            <a:off x="11489921" y="6334333"/>
            <a:ext cx="288000" cy="288000"/>
          </a:xfrm>
          <a:prstGeom prst="rect">
            <a:avLst/>
          </a:prstGeom>
        </p:spPr>
      </p:pic>
    </p:spTree>
    <p:extLst>
      <p:ext uri="{BB962C8B-B14F-4D97-AF65-F5344CB8AC3E}">
        <p14:creationId xmlns:p14="http://schemas.microsoft.com/office/powerpoint/2010/main" val="1606419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text only)">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4D89C77-7382-ABCD-01C1-9CA9FA5FB784}"/>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sp>
        <p:nvSpPr>
          <p:cNvPr id="11" name="Text Placeholder 3">
            <a:extLst>
              <a:ext uri="{FF2B5EF4-FFF2-40B4-BE49-F238E27FC236}">
                <a16:creationId xmlns:a16="http://schemas.microsoft.com/office/drawing/2014/main" id="{18C8EAC7-5DAD-5212-F7CE-925724A4EE5C}"/>
              </a:ext>
            </a:extLst>
          </p:cNvPr>
          <p:cNvSpPr>
            <a:spLocks noGrp="1"/>
          </p:cNvSpPr>
          <p:nvPr>
            <p:ph type="body" sz="half" idx="13" hasCustomPrompt="1"/>
          </p:nvPr>
        </p:nvSpPr>
        <p:spPr>
          <a:xfrm>
            <a:off x="4392326"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p:txBody>
      </p:sp>
      <p:sp>
        <p:nvSpPr>
          <p:cNvPr id="12" name="Text Placeholder 3">
            <a:extLst>
              <a:ext uri="{FF2B5EF4-FFF2-40B4-BE49-F238E27FC236}">
                <a16:creationId xmlns:a16="http://schemas.microsoft.com/office/drawing/2014/main" id="{D16455A2-81E7-CCEF-FCDA-48C0D59592E3}"/>
              </a:ext>
            </a:extLst>
          </p:cNvPr>
          <p:cNvSpPr>
            <a:spLocks noGrp="1"/>
          </p:cNvSpPr>
          <p:nvPr>
            <p:ph type="body" sz="half" idx="14" hasCustomPrompt="1"/>
          </p:nvPr>
        </p:nvSpPr>
        <p:spPr>
          <a:xfrm>
            <a:off x="8215200"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p:txBody>
      </p:sp>
      <p:sp>
        <p:nvSpPr>
          <p:cNvPr id="13" name="Title 1">
            <a:extLst>
              <a:ext uri="{FF2B5EF4-FFF2-40B4-BE49-F238E27FC236}">
                <a16:creationId xmlns:a16="http://schemas.microsoft.com/office/drawing/2014/main" id="{F3527CB6-2A8D-64C2-35D5-F2748924A8D3}"/>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pic>
        <p:nvPicPr>
          <p:cNvPr id="5" name="Picture 4" descr="Icon&#10;&#10;Description automatically generated with medium confidence">
            <a:extLst>
              <a:ext uri="{FF2B5EF4-FFF2-40B4-BE49-F238E27FC236}">
                <a16:creationId xmlns:a16="http://schemas.microsoft.com/office/drawing/2014/main" id="{A8D26A0C-38D0-99EE-2A73-E40F2CCC04C1}"/>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2" name="Date Placeholder 3">
            <a:extLst>
              <a:ext uri="{FF2B5EF4-FFF2-40B4-BE49-F238E27FC236}">
                <a16:creationId xmlns:a16="http://schemas.microsoft.com/office/drawing/2014/main" id="{CB7F2F6D-2733-3B99-590C-95B4C87E6ABE}"/>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3" name="Footer Placeholder 4">
            <a:extLst>
              <a:ext uri="{FF2B5EF4-FFF2-40B4-BE49-F238E27FC236}">
                <a16:creationId xmlns:a16="http://schemas.microsoft.com/office/drawing/2014/main" id="{E0F99A46-C831-2F15-8C98-613ABD3C75A2}"/>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4" name="Slide Number Placeholder 5">
            <a:extLst>
              <a:ext uri="{FF2B5EF4-FFF2-40B4-BE49-F238E27FC236}">
                <a16:creationId xmlns:a16="http://schemas.microsoft.com/office/drawing/2014/main" id="{E2F5FF3D-4175-D076-81E7-8152618A17D2}"/>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5007725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text only)">
    <p:bg>
      <p:bgPr>
        <a:solidFill>
          <a:schemeClr val="bg1"/>
        </a:solidFill>
        <a:effectLst/>
      </p:bgPr>
    </p:bg>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64D89C77-7382-ABCD-01C1-9CA9FA5FB784}"/>
              </a:ext>
            </a:extLst>
          </p:cNvPr>
          <p:cNvSpPr>
            <a:spLocks noGrp="1"/>
          </p:cNvSpPr>
          <p:nvPr>
            <p:ph type="body" sz="half" idx="2" hasCustomPrompt="1"/>
          </p:nvPr>
        </p:nvSpPr>
        <p:spPr>
          <a:xfrm>
            <a:off x="569452" y="1784555"/>
            <a:ext cx="11173748"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sp>
        <p:nvSpPr>
          <p:cNvPr id="13" name="Title 1">
            <a:extLst>
              <a:ext uri="{FF2B5EF4-FFF2-40B4-BE49-F238E27FC236}">
                <a16:creationId xmlns:a16="http://schemas.microsoft.com/office/drawing/2014/main" id="{F3527CB6-2A8D-64C2-35D5-F2748924A8D3}"/>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pic>
        <p:nvPicPr>
          <p:cNvPr id="5" name="Picture 4" descr="Icon&#10;&#10;Description automatically generated with medium confidence">
            <a:extLst>
              <a:ext uri="{FF2B5EF4-FFF2-40B4-BE49-F238E27FC236}">
                <a16:creationId xmlns:a16="http://schemas.microsoft.com/office/drawing/2014/main" id="{A8D26A0C-38D0-99EE-2A73-E40F2CCC04C1}"/>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2" name="Date Placeholder 3">
            <a:extLst>
              <a:ext uri="{FF2B5EF4-FFF2-40B4-BE49-F238E27FC236}">
                <a16:creationId xmlns:a16="http://schemas.microsoft.com/office/drawing/2014/main" id="{CB7F2F6D-2733-3B99-590C-95B4C87E6ABE}"/>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3" name="Footer Placeholder 4">
            <a:extLst>
              <a:ext uri="{FF2B5EF4-FFF2-40B4-BE49-F238E27FC236}">
                <a16:creationId xmlns:a16="http://schemas.microsoft.com/office/drawing/2014/main" id="{E0F99A46-C831-2F15-8C98-613ABD3C75A2}"/>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4" name="Slide Number Placeholder 5">
            <a:extLst>
              <a:ext uri="{FF2B5EF4-FFF2-40B4-BE49-F238E27FC236}">
                <a16:creationId xmlns:a16="http://schemas.microsoft.com/office/drawing/2014/main" id="{E2F5FF3D-4175-D076-81E7-8152618A17D2}"/>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1268335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text &amp; 1 image)">
    <p:bg>
      <p:bgPr>
        <a:solidFill>
          <a:schemeClr val="bg1"/>
        </a:solidFill>
        <a:effectLst/>
      </p:bgPr>
    </p:bg>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6B9D62FC-C130-14A1-8F13-C15FB85FEDBE}"/>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pic>
        <p:nvPicPr>
          <p:cNvPr id="8" name="Picture 7" descr="Icon&#10;&#10;Description automatically generated with medium confidence">
            <a:extLst>
              <a:ext uri="{FF2B5EF4-FFF2-40B4-BE49-F238E27FC236}">
                <a16:creationId xmlns:a16="http://schemas.microsoft.com/office/drawing/2014/main" id="{B0D8B976-459B-3439-24BF-82B93448054B}"/>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10" name="Title 1">
            <a:extLst>
              <a:ext uri="{FF2B5EF4-FFF2-40B4-BE49-F238E27FC236}">
                <a16:creationId xmlns:a16="http://schemas.microsoft.com/office/drawing/2014/main" id="{EA9B43A6-E789-6071-A104-42B6315A3A21}"/>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13" name="Picture Placeholder 2">
            <a:extLst>
              <a:ext uri="{FF2B5EF4-FFF2-40B4-BE49-F238E27FC236}">
                <a16:creationId xmlns:a16="http://schemas.microsoft.com/office/drawing/2014/main" id="{5BEC9FE3-1A19-5AEF-F10F-88A08E980163}"/>
              </a:ext>
            </a:extLst>
          </p:cNvPr>
          <p:cNvSpPr>
            <a:spLocks noGrp="1"/>
          </p:cNvSpPr>
          <p:nvPr>
            <p:ph type="pic" idx="17"/>
          </p:nvPr>
        </p:nvSpPr>
        <p:spPr>
          <a:xfrm>
            <a:off x="4383516" y="1784555"/>
            <a:ext cx="7359682"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3" name="Date Placeholder 3">
            <a:extLst>
              <a:ext uri="{FF2B5EF4-FFF2-40B4-BE49-F238E27FC236}">
                <a16:creationId xmlns:a16="http://schemas.microsoft.com/office/drawing/2014/main" id="{6BA47734-CC02-4609-BF95-C0D2327D93E9}"/>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D7A8533C-F07B-ECBD-5C3E-003EB9AF08B2}"/>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7" name="Slide Number Placeholder 5">
            <a:extLst>
              <a:ext uri="{FF2B5EF4-FFF2-40B4-BE49-F238E27FC236}">
                <a16:creationId xmlns:a16="http://schemas.microsoft.com/office/drawing/2014/main" id="{246E118A-7967-0357-D204-3C22614F7B59}"/>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2371923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text &amp; 2 images)">
    <p:bg>
      <p:bgPr>
        <a:solidFill>
          <a:schemeClr val="bg1"/>
        </a:solidFill>
        <a:effectLst/>
      </p:bgPr>
    </p:bg>
    <p:spTree>
      <p:nvGrpSpPr>
        <p:cNvPr id="1" name=""/>
        <p:cNvGrpSpPr/>
        <p:nvPr/>
      </p:nvGrpSpPr>
      <p:grpSpPr>
        <a:xfrm>
          <a:off x="0" y="0"/>
          <a:ext cx="0" cy="0"/>
          <a:chOff x="0" y="0"/>
          <a:chExt cx="0" cy="0"/>
        </a:xfrm>
      </p:grpSpPr>
      <p:sp>
        <p:nvSpPr>
          <p:cNvPr id="10" name="Picture Placeholder 2">
            <a:extLst>
              <a:ext uri="{FF2B5EF4-FFF2-40B4-BE49-F238E27FC236}">
                <a16:creationId xmlns:a16="http://schemas.microsoft.com/office/drawing/2014/main" id="{822B78E4-B4B7-3197-A05F-E66BD504EB20}"/>
              </a:ext>
            </a:extLst>
          </p:cNvPr>
          <p:cNvSpPr>
            <a:spLocks noGrp="1"/>
          </p:cNvSpPr>
          <p:nvPr>
            <p:ph type="pic" idx="15"/>
          </p:nvPr>
        </p:nvSpPr>
        <p:spPr>
          <a:xfrm>
            <a:off x="4392326" y="1784555"/>
            <a:ext cx="3528000"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5" name="Picture Placeholder 2">
            <a:extLst>
              <a:ext uri="{FF2B5EF4-FFF2-40B4-BE49-F238E27FC236}">
                <a16:creationId xmlns:a16="http://schemas.microsoft.com/office/drawing/2014/main" id="{FD247A01-B8DA-AAB4-CB62-8BA4F00E361E}"/>
              </a:ext>
            </a:extLst>
          </p:cNvPr>
          <p:cNvSpPr>
            <a:spLocks noGrp="1"/>
          </p:cNvSpPr>
          <p:nvPr>
            <p:ph type="pic" idx="16"/>
          </p:nvPr>
        </p:nvSpPr>
        <p:spPr>
          <a:xfrm>
            <a:off x="8215199" y="1784555"/>
            <a:ext cx="3527999" cy="4454013"/>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5" name="Title 1">
            <a:extLst>
              <a:ext uri="{FF2B5EF4-FFF2-40B4-BE49-F238E27FC236}">
                <a16:creationId xmlns:a16="http://schemas.microsoft.com/office/drawing/2014/main" id="{1699C527-F623-E962-D569-C075372C6AA4}"/>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2" name="Text Placeholder 3">
            <a:extLst>
              <a:ext uri="{FF2B5EF4-FFF2-40B4-BE49-F238E27FC236}">
                <a16:creationId xmlns:a16="http://schemas.microsoft.com/office/drawing/2014/main" id="{6B9D62FC-C130-14A1-8F13-C15FB85FEDBE}"/>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pic>
        <p:nvPicPr>
          <p:cNvPr id="9" name="Picture 8" descr="Icon&#10;&#10;Description automatically generated with medium confidence">
            <a:extLst>
              <a:ext uri="{FF2B5EF4-FFF2-40B4-BE49-F238E27FC236}">
                <a16:creationId xmlns:a16="http://schemas.microsoft.com/office/drawing/2014/main" id="{D8514C85-E37F-F9B9-154C-A3EDA5365940}"/>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3" name="Date Placeholder 3">
            <a:extLst>
              <a:ext uri="{FF2B5EF4-FFF2-40B4-BE49-F238E27FC236}">
                <a16:creationId xmlns:a16="http://schemas.microsoft.com/office/drawing/2014/main" id="{317B0DB2-A433-F4FD-002E-3BD08B8F2787}"/>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ADE15D74-BCBB-F4D0-77C7-424A8A799B4A}"/>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7" name="Slide Number Placeholder 5">
            <a:extLst>
              <a:ext uri="{FF2B5EF4-FFF2-40B4-BE49-F238E27FC236}">
                <a16:creationId xmlns:a16="http://schemas.microsoft.com/office/drawing/2014/main" id="{3C7234E4-A3EE-BCA4-DD07-E716E775A6E6}"/>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596519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text &amp; 4 images)">
    <p:bg>
      <p:bgPr>
        <a:solidFill>
          <a:schemeClr val="bg1"/>
        </a:solidFill>
        <a:effectLst/>
      </p:bgPr>
    </p:bg>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4505AABA-BA74-4129-4C99-2EFD8BBFF154}"/>
              </a:ext>
            </a:extLst>
          </p:cNvPr>
          <p:cNvSpPr>
            <a:spLocks noGrp="1"/>
          </p:cNvSpPr>
          <p:nvPr>
            <p:ph type="body" sz="half" idx="2" hasCustomPrompt="1"/>
          </p:nvPr>
        </p:nvSpPr>
        <p:spPr>
          <a:xfrm>
            <a:off x="569452" y="1784555"/>
            <a:ext cx="3528000" cy="4454013"/>
          </a:xfrm>
          <a:prstGeom prst="rect">
            <a:avLst/>
          </a:prstGeom>
        </p:spPr>
        <p:txBody>
          <a:bodyPr wrap="square" lIns="0" tIns="0" rIns="0" bIns="0">
            <a:noAutofit/>
          </a:bodyPr>
          <a:lstStyle>
            <a:lvl1pPr marL="0" indent="0">
              <a:lnSpc>
                <a:spcPct val="100000"/>
              </a:lnSpc>
              <a:spcBef>
                <a:spcPts val="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US"/>
              <a:t>Lorem ipsum dolor sit </a:t>
            </a:r>
            <a:r>
              <a:rPr lang="en-US" err="1"/>
              <a:t>amet</a:t>
            </a:r>
            <a:r>
              <a:rPr lang="en-US"/>
              <a:t>, </a:t>
            </a:r>
            <a:r>
              <a:rPr lang="en-US" err="1"/>
              <a:t>consectetuer</a:t>
            </a:r>
            <a:r>
              <a:rPr lang="en-US"/>
              <a:t> </a:t>
            </a:r>
            <a:r>
              <a:rPr lang="en-US" err="1"/>
              <a:t>adipiscing</a:t>
            </a:r>
            <a:r>
              <a:rPr lang="en-US"/>
              <a:t> </a:t>
            </a:r>
            <a:r>
              <a:rPr lang="en-US" err="1"/>
              <a:t>elit</a:t>
            </a:r>
            <a:r>
              <a:rPr lang="en-US"/>
              <a:t>, sed diam </a:t>
            </a:r>
            <a:r>
              <a:rPr lang="en-US" err="1"/>
              <a:t>nonummy</a:t>
            </a:r>
            <a:r>
              <a:rPr lang="en-US"/>
              <a:t> </a:t>
            </a:r>
            <a:r>
              <a:rPr lang="en-US" err="1"/>
              <a:t>nibh</a:t>
            </a:r>
            <a:r>
              <a:rPr lang="en-US"/>
              <a:t> </a:t>
            </a:r>
            <a:r>
              <a:rPr lang="en-US" err="1"/>
              <a:t>euismod</a:t>
            </a:r>
            <a:r>
              <a:rPr lang="en-US"/>
              <a:t> </a:t>
            </a:r>
            <a:r>
              <a:rPr lang="en-US" err="1"/>
              <a:t>tincidunt</a:t>
            </a:r>
            <a:r>
              <a:rPr lang="en-US"/>
              <a:t> </a:t>
            </a:r>
            <a:r>
              <a:rPr lang="en-US" err="1"/>
              <a:t>ut</a:t>
            </a:r>
            <a:r>
              <a:rPr lang="en-US"/>
              <a:t> </a:t>
            </a:r>
            <a:r>
              <a:rPr lang="en-US" err="1"/>
              <a:t>laoreet</a:t>
            </a:r>
            <a:r>
              <a:rPr lang="en-US"/>
              <a:t> </a:t>
            </a:r>
            <a:r>
              <a:rPr lang="en-US" err="1"/>
              <a:t>doloremagna</a:t>
            </a:r>
            <a:r>
              <a:rPr lang="en-US"/>
              <a:t> </a:t>
            </a:r>
            <a:r>
              <a:rPr lang="en-US" err="1"/>
              <a:t>aliquam</a:t>
            </a:r>
            <a:r>
              <a:rPr lang="en-US"/>
              <a:t> </a:t>
            </a:r>
            <a:r>
              <a:rPr lang="en-US" err="1"/>
              <a:t>erat</a:t>
            </a:r>
            <a:r>
              <a:rPr lang="en-US"/>
              <a:t> </a:t>
            </a:r>
            <a:r>
              <a:rPr lang="en-US" err="1"/>
              <a:t>volutpat</a:t>
            </a:r>
            <a:r>
              <a:rPr lang="en-US"/>
              <a:t>. Ut </a:t>
            </a:r>
            <a:r>
              <a:rPr lang="en-US" err="1"/>
              <a:t>wisi</a:t>
            </a:r>
            <a:r>
              <a:rPr lang="en-US"/>
              <a:t> </a:t>
            </a:r>
            <a:r>
              <a:rPr lang="en-US" err="1"/>
              <a:t>enim</a:t>
            </a:r>
            <a:r>
              <a:rPr lang="en-US"/>
              <a:t> ad minim </a:t>
            </a:r>
            <a:r>
              <a:rPr lang="en-US" err="1"/>
              <a:t>veniam</a:t>
            </a:r>
            <a:r>
              <a:rPr lang="en-US"/>
              <a:t>, </a:t>
            </a:r>
            <a:r>
              <a:rPr lang="en-US" err="1"/>
              <a:t>quis</a:t>
            </a:r>
            <a:r>
              <a:rPr lang="en-US"/>
              <a:t> </a:t>
            </a:r>
            <a:r>
              <a:rPr lang="en-US" err="1"/>
              <a:t>nostrud</a:t>
            </a:r>
            <a:r>
              <a:rPr lang="en-US"/>
              <a:t> </a:t>
            </a:r>
            <a:r>
              <a:rPr lang="en-US" err="1"/>
              <a:t>exerci</a:t>
            </a:r>
            <a:r>
              <a:rPr lang="en-US"/>
              <a:t> </a:t>
            </a:r>
            <a:r>
              <a:rPr lang="en-US" err="1"/>
              <a:t>tation</a:t>
            </a:r>
            <a:r>
              <a:rPr lang="en-US"/>
              <a:t> </a:t>
            </a:r>
            <a:r>
              <a:rPr lang="en-US" err="1"/>
              <a:t>sscsullamcorper</a:t>
            </a:r>
            <a:r>
              <a:rPr lang="en-US"/>
              <a:t> </a:t>
            </a:r>
            <a:r>
              <a:rPr lang="en-US" err="1"/>
              <a:t>suscipit</a:t>
            </a:r>
            <a:r>
              <a:rPr lang="en-US"/>
              <a:t> lobo.</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a:t>
            </a:r>
            <a:r>
              <a:rPr lang="en-US"/>
              <a:t>.</a:t>
            </a:r>
          </a:p>
          <a:p>
            <a:endParaRPr lang="en-US"/>
          </a:p>
          <a:p>
            <a:r>
              <a:rPr lang="en-US"/>
              <a:t>Duis autem vel </a:t>
            </a:r>
            <a:r>
              <a:rPr lang="en-US" err="1"/>
              <a:t>eum</a:t>
            </a:r>
            <a:r>
              <a:rPr lang="en-US"/>
              <a:t> </a:t>
            </a:r>
            <a:r>
              <a:rPr lang="en-US" err="1"/>
              <a:t>iriure</a:t>
            </a:r>
            <a:r>
              <a:rPr lang="en-US"/>
              <a:t> dolor in </a:t>
            </a:r>
            <a:r>
              <a:rPr lang="en-US" err="1"/>
              <a:t>hendrerit</a:t>
            </a:r>
            <a:r>
              <a:rPr lang="en-US"/>
              <a:t> in </a:t>
            </a:r>
            <a:r>
              <a:rPr lang="en-US" err="1"/>
              <a:t>vulputate</a:t>
            </a:r>
            <a:r>
              <a:rPr lang="en-US"/>
              <a:t> </a:t>
            </a:r>
            <a:r>
              <a:rPr lang="en-US" err="1"/>
              <a:t>velit</a:t>
            </a:r>
            <a:r>
              <a:rPr lang="en-US"/>
              <a:t> </a:t>
            </a:r>
            <a:r>
              <a:rPr lang="en-US" err="1"/>
              <a:t>esse</a:t>
            </a:r>
            <a:r>
              <a:rPr lang="en-US"/>
              <a:t> </a:t>
            </a:r>
            <a:r>
              <a:rPr lang="en-US" err="1"/>
              <a:t>molestie</a:t>
            </a:r>
            <a:r>
              <a:rPr lang="en-US"/>
              <a:t> </a:t>
            </a:r>
            <a:r>
              <a:rPr lang="en-US" err="1"/>
              <a:t>consequat</a:t>
            </a:r>
            <a:r>
              <a:rPr lang="en-US"/>
              <a:t>, vel illum dolore </a:t>
            </a:r>
            <a:r>
              <a:rPr lang="en-US" err="1"/>
              <a:t>eu</a:t>
            </a:r>
            <a:r>
              <a:rPr lang="en-US"/>
              <a:t> </a:t>
            </a:r>
            <a:r>
              <a:rPr lang="en-US" err="1"/>
              <a:t>feugiat</a:t>
            </a:r>
            <a:r>
              <a:rPr lang="en-US"/>
              <a:t> </a:t>
            </a:r>
            <a:r>
              <a:rPr lang="en-US" err="1"/>
              <a:t>nulla</a:t>
            </a:r>
            <a:r>
              <a:rPr lang="en-US"/>
              <a:t> </a:t>
            </a:r>
            <a:r>
              <a:rPr lang="en-US" err="1"/>
              <a:t>facilisis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 </a:t>
            </a:r>
            <a:r>
              <a:rPr lang="en-US" err="1"/>
              <a:t>dignissim</a:t>
            </a:r>
            <a:r>
              <a:rPr lang="en-US"/>
              <a:t> qui </a:t>
            </a:r>
            <a:r>
              <a:rPr lang="en-US" err="1"/>
              <a:t>blandit</a:t>
            </a:r>
            <a:r>
              <a:rPr lang="en-US"/>
              <a:t> </a:t>
            </a:r>
            <a:r>
              <a:rPr lang="en-US" err="1"/>
              <a:t>praesent</a:t>
            </a:r>
            <a:r>
              <a:rPr lang="en-US"/>
              <a:t> </a:t>
            </a:r>
            <a:r>
              <a:rPr lang="en-US" err="1"/>
              <a:t>luptatu.isis</a:t>
            </a:r>
            <a:r>
              <a:rPr lang="en-US"/>
              <a:t> at </a:t>
            </a:r>
            <a:r>
              <a:rPr lang="en-US" err="1"/>
              <a:t>vero</a:t>
            </a:r>
            <a:r>
              <a:rPr lang="en-US"/>
              <a:t> eros et </a:t>
            </a:r>
            <a:r>
              <a:rPr lang="en-US" err="1"/>
              <a:t>accumsan</a:t>
            </a:r>
            <a:r>
              <a:rPr lang="en-US"/>
              <a:t> et </a:t>
            </a:r>
            <a:r>
              <a:rPr lang="en-US" err="1"/>
              <a:t>iusto</a:t>
            </a:r>
            <a:r>
              <a:rPr lang="en-US"/>
              <a:t> </a:t>
            </a:r>
            <a:r>
              <a:rPr lang="en-US" err="1"/>
              <a:t>odio</a:t>
            </a:r>
            <a:r>
              <a:rPr lang="en-US"/>
              <a:t>.</a:t>
            </a:r>
          </a:p>
          <a:p>
            <a:endParaRPr lang="en-US"/>
          </a:p>
        </p:txBody>
      </p:sp>
      <p:pic>
        <p:nvPicPr>
          <p:cNvPr id="9" name="Picture 8" descr="Icon&#10;&#10;Description automatically generated with medium confidence">
            <a:extLst>
              <a:ext uri="{FF2B5EF4-FFF2-40B4-BE49-F238E27FC236}">
                <a16:creationId xmlns:a16="http://schemas.microsoft.com/office/drawing/2014/main" id="{A4597C53-3F7E-76DA-582B-2FB5F99C7DB8}"/>
              </a:ext>
            </a:extLst>
          </p:cNvPr>
          <p:cNvPicPr>
            <a:picLocks noChangeAspect="1"/>
          </p:cNvPicPr>
          <p:nvPr userDrawn="1"/>
        </p:nvPicPr>
        <p:blipFill>
          <a:blip r:embed="rId2"/>
          <a:stretch>
            <a:fillRect/>
          </a:stretch>
        </p:blipFill>
        <p:spPr>
          <a:xfrm>
            <a:off x="11489921" y="6334333"/>
            <a:ext cx="288000" cy="288000"/>
          </a:xfrm>
          <a:prstGeom prst="rect">
            <a:avLst/>
          </a:prstGeom>
        </p:spPr>
      </p:pic>
      <p:sp>
        <p:nvSpPr>
          <p:cNvPr id="11" name="Title 1">
            <a:extLst>
              <a:ext uri="{FF2B5EF4-FFF2-40B4-BE49-F238E27FC236}">
                <a16:creationId xmlns:a16="http://schemas.microsoft.com/office/drawing/2014/main" id="{F00FAEDD-FFC0-AF0D-A037-621C9F7BD5DA}"/>
              </a:ext>
            </a:extLst>
          </p:cNvPr>
          <p:cNvSpPr>
            <a:spLocks noGrp="1"/>
          </p:cNvSpPr>
          <p:nvPr>
            <p:ph type="title" hasCustomPrompt="1"/>
          </p:nvPr>
        </p:nvSpPr>
        <p:spPr>
          <a:xfrm>
            <a:off x="560644" y="379666"/>
            <a:ext cx="7359682" cy="1127161"/>
          </a:xfrm>
          <a:prstGeom prst="rect">
            <a:avLst/>
          </a:prstGeom>
        </p:spPr>
        <p:txBody>
          <a:bodyPr wrap="square" lIns="0" tIns="0" rIns="0" bIns="0" anchor="t">
            <a:noAutofit/>
          </a:bodyPr>
          <a:lstStyle>
            <a:lvl1pPr>
              <a:lnSpc>
                <a:spcPct val="100000"/>
              </a:lnSpc>
              <a:spcBef>
                <a:spcPts val="0"/>
              </a:spcBef>
              <a:defRPr sz="2300" b="1" i="0">
                <a:solidFill>
                  <a:srgbClr val="171C8F"/>
                </a:solidFill>
                <a:latin typeface="Arial" panose="020B0604020202020204" pitchFamily="34" charset="0"/>
                <a:cs typeface="Arial" panose="020B0604020202020204" pitchFamily="34" charset="0"/>
              </a:defRPr>
            </a:lvl1pPr>
          </a:lstStyle>
          <a:p>
            <a:r>
              <a:rPr lang="en-GB"/>
              <a:t>Content title</a:t>
            </a:r>
            <a:endParaRPr lang="en-US"/>
          </a:p>
        </p:txBody>
      </p:sp>
      <p:sp>
        <p:nvSpPr>
          <p:cNvPr id="17" name="Picture Placeholder 2">
            <a:extLst>
              <a:ext uri="{FF2B5EF4-FFF2-40B4-BE49-F238E27FC236}">
                <a16:creationId xmlns:a16="http://schemas.microsoft.com/office/drawing/2014/main" id="{C03F22EF-0832-068F-6090-663C38D3555D}"/>
              </a:ext>
            </a:extLst>
          </p:cNvPr>
          <p:cNvSpPr>
            <a:spLocks noGrp="1"/>
          </p:cNvSpPr>
          <p:nvPr>
            <p:ph type="pic" idx="15"/>
          </p:nvPr>
        </p:nvSpPr>
        <p:spPr>
          <a:xfrm>
            <a:off x="4392326" y="1784555"/>
            <a:ext cx="3528000" cy="2143501"/>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8" name="Picture Placeholder 2">
            <a:extLst>
              <a:ext uri="{FF2B5EF4-FFF2-40B4-BE49-F238E27FC236}">
                <a16:creationId xmlns:a16="http://schemas.microsoft.com/office/drawing/2014/main" id="{53F371D0-878D-4DA5-AE66-CE3DB73A8155}"/>
              </a:ext>
            </a:extLst>
          </p:cNvPr>
          <p:cNvSpPr>
            <a:spLocks noGrp="1"/>
          </p:cNvSpPr>
          <p:nvPr>
            <p:ph type="pic" idx="16"/>
          </p:nvPr>
        </p:nvSpPr>
        <p:spPr>
          <a:xfrm>
            <a:off x="8215199" y="1784555"/>
            <a:ext cx="3527999" cy="2143501"/>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9" name="Picture Placeholder 2">
            <a:extLst>
              <a:ext uri="{FF2B5EF4-FFF2-40B4-BE49-F238E27FC236}">
                <a16:creationId xmlns:a16="http://schemas.microsoft.com/office/drawing/2014/main" id="{4340B919-4055-47AC-1418-07925BD2F83E}"/>
              </a:ext>
            </a:extLst>
          </p:cNvPr>
          <p:cNvSpPr>
            <a:spLocks noGrp="1"/>
          </p:cNvSpPr>
          <p:nvPr>
            <p:ph type="pic" idx="17"/>
          </p:nvPr>
        </p:nvSpPr>
        <p:spPr>
          <a:xfrm>
            <a:off x="4392326" y="4095067"/>
            <a:ext cx="3528000" cy="2143501"/>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20" name="Picture Placeholder 2">
            <a:extLst>
              <a:ext uri="{FF2B5EF4-FFF2-40B4-BE49-F238E27FC236}">
                <a16:creationId xmlns:a16="http://schemas.microsoft.com/office/drawing/2014/main" id="{3D638094-F2CF-9E0C-E0AA-FB83B6C61EFC}"/>
              </a:ext>
            </a:extLst>
          </p:cNvPr>
          <p:cNvSpPr>
            <a:spLocks noGrp="1"/>
          </p:cNvSpPr>
          <p:nvPr>
            <p:ph type="pic" idx="18"/>
          </p:nvPr>
        </p:nvSpPr>
        <p:spPr>
          <a:xfrm>
            <a:off x="8215199" y="4095067"/>
            <a:ext cx="3527999" cy="2143501"/>
          </a:xfrm>
          <a:prstGeom prst="rect">
            <a:avLst/>
          </a:prstGeom>
        </p:spPr>
        <p:txBody>
          <a:bodyPr lIns="0" tIns="0" rIns="0" bIns="0">
            <a:normAutofit/>
          </a:bodyPr>
          <a:lstStyle>
            <a:lvl1pPr marL="0" indent="0">
              <a:lnSpc>
                <a:spcPct val="100000"/>
              </a:lnSpc>
              <a:spcBef>
                <a:spcPts val="0"/>
              </a:spcBef>
              <a:buNone/>
              <a:defRPr sz="1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3" name="Date Placeholder 3">
            <a:extLst>
              <a:ext uri="{FF2B5EF4-FFF2-40B4-BE49-F238E27FC236}">
                <a16:creationId xmlns:a16="http://schemas.microsoft.com/office/drawing/2014/main" id="{371E780B-88E5-F2C7-8362-BC212662CF1D}"/>
              </a:ext>
            </a:extLst>
          </p:cNvPr>
          <p:cNvSpPr>
            <a:spLocks noGrp="1"/>
          </p:cNvSpPr>
          <p:nvPr>
            <p:ph type="dt" sz="half" idx="10"/>
          </p:nvPr>
        </p:nvSpPr>
        <p:spPr>
          <a:xfrm>
            <a:off x="10122344" y="379667"/>
            <a:ext cx="1188385"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070B539D-722E-A541-BB59-B6A5D4E5404C}" type="datetime3">
              <a:rPr lang="en-HK" smtClean="0"/>
              <a:pPr/>
              <a:t>20 March 2024</a:t>
            </a:fld>
            <a:endParaRPr lang="en-US"/>
          </a:p>
        </p:txBody>
      </p:sp>
      <p:sp>
        <p:nvSpPr>
          <p:cNvPr id="5" name="Footer Placeholder 4">
            <a:extLst>
              <a:ext uri="{FF2B5EF4-FFF2-40B4-BE49-F238E27FC236}">
                <a16:creationId xmlns:a16="http://schemas.microsoft.com/office/drawing/2014/main" id="{BF0AE69B-43AA-EE2D-1AFE-39238FB74D24}"/>
              </a:ext>
            </a:extLst>
          </p:cNvPr>
          <p:cNvSpPr>
            <a:spLocks noGrp="1"/>
          </p:cNvSpPr>
          <p:nvPr>
            <p:ph type="ftr" sz="quarter" idx="11"/>
          </p:nvPr>
        </p:nvSpPr>
        <p:spPr>
          <a:xfrm>
            <a:off x="8215200" y="379667"/>
            <a:ext cx="1907145" cy="365125"/>
          </a:xfrm>
          <a:prstGeom prst="rect">
            <a:avLst/>
          </a:prstGeom>
        </p:spPr>
        <p:txBody>
          <a:bodyPr wrap="square" lIns="0" tIns="36000" rIns="0" bIns="0" anchor="t" anchorCtr="0">
            <a:noAutofit/>
          </a:bodyPr>
          <a:lstStyle>
            <a:lvl1pPr algn="l">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endParaRPr lang="en-US"/>
          </a:p>
        </p:txBody>
      </p:sp>
      <p:sp>
        <p:nvSpPr>
          <p:cNvPr id="7" name="Slide Number Placeholder 5">
            <a:extLst>
              <a:ext uri="{FF2B5EF4-FFF2-40B4-BE49-F238E27FC236}">
                <a16:creationId xmlns:a16="http://schemas.microsoft.com/office/drawing/2014/main" id="{165E6360-55EE-CA22-78A9-D42C0BC381D1}"/>
              </a:ext>
            </a:extLst>
          </p:cNvPr>
          <p:cNvSpPr>
            <a:spLocks noGrp="1"/>
          </p:cNvSpPr>
          <p:nvPr>
            <p:ph type="sldNum" sz="quarter" idx="12"/>
          </p:nvPr>
        </p:nvSpPr>
        <p:spPr>
          <a:xfrm>
            <a:off x="11380304" y="379667"/>
            <a:ext cx="362896" cy="365125"/>
          </a:xfrm>
          <a:prstGeom prst="rect">
            <a:avLst/>
          </a:prstGeom>
        </p:spPr>
        <p:txBody>
          <a:bodyPr wrap="square" lIns="0" tIns="36000" rIns="0" bIns="0" anchor="t" anchorCtr="0">
            <a:noAutofit/>
          </a:bodyPr>
          <a:lstStyle>
            <a:lvl1pPr algn="r">
              <a:lnSpc>
                <a:spcPct val="100000"/>
              </a:lnSpc>
              <a:spcBef>
                <a:spcPts val="0"/>
              </a:spcBef>
              <a:defRPr sz="900">
                <a:solidFill>
                  <a:schemeClr val="tx1"/>
                </a:solidFill>
                <a:latin typeface="Arial" panose="020B0604020202020204" pitchFamily="34" charset="0"/>
                <a:cs typeface="Arial" panose="020B0604020202020204" pitchFamily="34" charset="0"/>
              </a:defRPr>
            </a:lvl1pPr>
          </a:lstStyle>
          <a:p>
            <a:fld id="{656DE4D2-A8DE-F04B-8519-C8C70C988229}" type="slidenum">
              <a:rPr lang="en-US" smtClean="0"/>
              <a:pPr/>
              <a:t>‹#›</a:t>
            </a:fld>
            <a:endParaRPr lang="en-US"/>
          </a:p>
        </p:txBody>
      </p:sp>
    </p:spTree>
    <p:extLst>
      <p:ext uri="{BB962C8B-B14F-4D97-AF65-F5344CB8AC3E}">
        <p14:creationId xmlns:p14="http://schemas.microsoft.com/office/powerpoint/2010/main" val="4028444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0183568"/>
      </p:ext>
    </p:extLst>
  </p:cSld>
  <p:clrMap bg1="lt1" tx1="dk1" bg2="lt2" tx2="dk2" accent1="accent1" accent2="accent2" accent3="accent3" accent4="accent4" accent5="accent5" accent6="accent6" hlink="hlink" folHlink="folHlink"/>
  <p:sldLayoutIdLst>
    <p:sldLayoutId id="2147483650" r:id="rId1"/>
    <p:sldLayoutId id="2147483662" r:id="rId2"/>
    <p:sldLayoutId id="2147483677" r:id="rId3"/>
    <p:sldLayoutId id="2147483678" r:id="rId4"/>
    <p:sldLayoutId id="2147483661" r:id="rId5"/>
    <p:sldLayoutId id="2147483679" r:id="rId6"/>
    <p:sldLayoutId id="2147483668" r:id="rId7"/>
    <p:sldLayoutId id="2147483666" r:id="rId8"/>
    <p:sldLayoutId id="2147483665" r:id="rId9"/>
    <p:sldLayoutId id="2147483667" r:id="rId10"/>
    <p:sldLayoutId id="2147483663" r:id="rId11"/>
    <p:sldLayoutId id="2147483669" r:id="rId12"/>
    <p:sldLayoutId id="2147483664" r:id="rId13"/>
    <p:sldLayoutId id="2147483671" r:id="rId14"/>
    <p:sldLayoutId id="2147483673" r:id="rId15"/>
    <p:sldLayoutId id="2147483670" r:id="rId16"/>
    <p:sldLayoutId id="2147483672" r:id="rId17"/>
    <p:sldLayoutId id="2147483674" r:id="rId18"/>
    <p:sldLayoutId id="2147483676" r:id="rId19"/>
    <p:sldLayoutId id="2147483675" r:id="rId2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F2CEF0-C7DE-B4E2-880D-7E6F1A2994E6}"/>
              </a:ext>
            </a:extLst>
          </p:cNvPr>
          <p:cNvSpPr>
            <a:spLocks noGrp="1"/>
          </p:cNvSpPr>
          <p:nvPr>
            <p:ph type="dt" sz="half" idx="10"/>
          </p:nvPr>
        </p:nvSpPr>
        <p:spPr/>
        <p:txBody>
          <a:bodyPr/>
          <a:lstStyle/>
          <a:p>
            <a:r>
              <a:rPr lang="en-HK" dirty="0"/>
              <a:t>19 March 2024</a:t>
            </a:r>
            <a:endParaRPr lang="en-US" dirty="0"/>
          </a:p>
        </p:txBody>
      </p:sp>
      <p:sp>
        <p:nvSpPr>
          <p:cNvPr id="3" name="Title 2">
            <a:extLst>
              <a:ext uri="{FF2B5EF4-FFF2-40B4-BE49-F238E27FC236}">
                <a16:creationId xmlns:a16="http://schemas.microsoft.com/office/drawing/2014/main" id="{373B1ACF-B03D-1F5B-1D5C-9D2250BDFF26}"/>
              </a:ext>
            </a:extLst>
          </p:cNvPr>
          <p:cNvSpPr>
            <a:spLocks noGrp="1"/>
          </p:cNvSpPr>
          <p:nvPr>
            <p:ph type="title"/>
          </p:nvPr>
        </p:nvSpPr>
        <p:spPr>
          <a:xfrm>
            <a:off x="572156" y="2874333"/>
            <a:ext cx="7682158" cy="1578397"/>
          </a:xfrm>
        </p:spPr>
        <p:txBody>
          <a:bodyPr/>
          <a:lstStyle/>
          <a:p>
            <a:r>
              <a:rPr lang="en-US" sz="3200" dirty="0">
                <a:solidFill>
                  <a:schemeClr val="bg1"/>
                </a:solidFill>
                <a:latin typeface="Arial"/>
                <a:cs typeface="Arial"/>
              </a:rPr>
              <a:t>AI Regulation: Global Perspectives for Professional Accountants</a:t>
            </a:r>
            <a:endParaRPr lang="en-HK" dirty="0"/>
          </a:p>
        </p:txBody>
      </p:sp>
      <p:sp>
        <p:nvSpPr>
          <p:cNvPr id="4" name="Text Placeholder 3">
            <a:extLst>
              <a:ext uri="{FF2B5EF4-FFF2-40B4-BE49-F238E27FC236}">
                <a16:creationId xmlns:a16="http://schemas.microsoft.com/office/drawing/2014/main" id="{09542093-F749-85D4-F4A4-A63C23CC4E70}"/>
              </a:ext>
            </a:extLst>
          </p:cNvPr>
          <p:cNvSpPr>
            <a:spLocks noGrp="1"/>
          </p:cNvSpPr>
          <p:nvPr>
            <p:ph type="body" sz="half" idx="2"/>
          </p:nvPr>
        </p:nvSpPr>
        <p:spPr>
          <a:xfrm>
            <a:off x="572156" y="4204513"/>
            <a:ext cx="6718330" cy="496434"/>
          </a:xfrm>
        </p:spPr>
        <p:txBody>
          <a:bodyPr/>
          <a:lstStyle/>
          <a:p>
            <a:r>
              <a:rPr lang="en-US" dirty="0"/>
              <a:t>Jason Bradley, IESBA Technology Experts Group Member</a:t>
            </a:r>
          </a:p>
          <a:p>
            <a:r>
              <a:rPr lang="en-US" dirty="0"/>
              <a:t>Director of Standard Setting and Oversight, AFRC, Hong Kong </a:t>
            </a:r>
          </a:p>
          <a:p>
            <a:endParaRPr lang="en-HK" dirty="0"/>
          </a:p>
        </p:txBody>
      </p:sp>
    </p:spTree>
    <p:extLst>
      <p:ext uri="{BB962C8B-B14F-4D97-AF65-F5344CB8AC3E}">
        <p14:creationId xmlns:p14="http://schemas.microsoft.com/office/powerpoint/2010/main" val="2120321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2CFFB0-C71C-65A1-0BDA-178FE58BA72F}"/>
              </a:ext>
            </a:extLst>
          </p:cNvPr>
          <p:cNvSpPr>
            <a:spLocks noGrp="1"/>
          </p:cNvSpPr>
          <p:nvPr>
            <p:ph type="title"/>
          </p:nvPr>
        </p:nvSpPr>
        <p:spPr>
          <a:xfrm>
            <a:off x="713044" y="1095647"/>
            <a:ext cx="7359682" cy="1127161"/>
          </a:xfrm>
        </p:spPr>
        <p:txBody>
          <a:bodyPr/>
          <a:lstStyle/>
          <a:p>
            <a:r>
              <a:rPr lang="en-HK" dirty="0"/>
              <a:t>Hong Kong SAR</a:t>
            </a:r>
          </a:p>
        </p:txBody>
      </p:sp>
      <p:sp>
        <p:nvSpPr>
          <p:cNvPr id="9" name="TextBox 8">
            <a:extLst>
              <a:ext uri="{FF2B5EF4-FFF2-40B4-BE49-F238E27FC236}">
                <a16:creationId xmlns:a16="http://schemas.microsoft.com/office/drawing/2014/main" id="{86F0D914-F237-A892-11D7-BD9D11D9E2A1}"/>
              </a:ext>
            </a:extLst>
          </p:cNvPr>
          <p:cNvSpPr txBox="1"/>
          <p:nvPr/>
        </p:nvSpPr>
        <p:spPr>
          <a:xfrm>
            <a:off x="713044" y="1659227"/>
            <a:ext cx="10819660" cy="2123658"/>
          </a:xfrm>
          <a:prstGeom prst="rect">
            <a:avLst/>
          </a:prstGeom>
          <a:noFill/>
        </p:spPr>
        <p:txBody>
          <a:bodyPr wrap="square" rtlCol="0">
            <a:spAutoFit/>
          </a:bodyPr>
          <a:lstStyle/>
          <a:p>
            <a:pPr marL="285750" indent="-285750">
              <a:buFont typeface="Arial" panose="020B0604020202020204" pitchFamily="34" charset="0"/>
              <a:buChar char="•"/>
            </a:pPr>
            <a:r>
              <a:rPr lang="en-HK" sz="2200" dirty="0"/>
              <a:t>Some existing legislation is relevant, such as anti-discrimination laws which offer protection from bias in relation to protected characteristics.</a:t>
            </a:r>
          </a:p>
          <a:p>
            <a:endParaRPr lang="en-HK" sz="2200" dirty="0"/>
          </a:p>
          <a:p>
            <a:pPr marL="285750" indent="-285750">
              <a:buFont typeface="Arial" panose="020B0604020202020204" pitchFamily="34" charset="0"/>
              <a:buChar char="•"/>
            </a:pPr>
            <a:r>
              <a:rPr lang="en-HK" sz="2200" dirty="0"/>
              <a:t>The Hong Kong Monetary Authority (HKMA) published “High-level Principles on Artificial Intelligence” which includes overarching principles that are to be applied in a proportionate, risk-focused manner.</a:t>
            </a:r>
          </a:p>
        </p:txBody>
      </p:sp>
      <p:sp>
        <p:nvSpPr>
          <p:cNvPr id="12" name="Title 2">
            <a:extLst>
              <a:ext uri="{FF2B5EF4-FFF2-40B4-BE49-F238E27FC236}">
                <a16:creationId xmlns:a16="http://schemas.microsoft.com/office/drawing/2014/main" id="{C5AB1346-C0A6-5F61-2CD9-523165DFDA99}"/>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3914818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2CFFB0-C71C-65A1-0BDA-178FE58BA72F}"/>
              </a:ext>
            </a:extLst>
          </p:cNvPr>
          <p:cNvSpPr>
            <a:spLocks noGrp="1"/>
          </p:cNvSpPr>
          <p:nvPr>
            <p:ph type="title"/>
          </p:nvPr>
        </p:nvSpPr>
        <p:spPr>
          <a:xfrm>
            <a:off x="713044" y="1095647"/>
            <a:ext cx="7359682" cy="1127161"/>
          </a:xfrm>
        </p:spPr>
        <p:txBody>
          <a:bodyPr wrap="square" anchor="t">
            <a:normAutofit/>
          </a:bodyPr>
          <a:lstStyle/>
          <a:p>
            <a:r>
              <a:rPr lang="en-HK" dirty="0"/>
              <a:t>China</a:t>
            </a:r>
          </a:p>
        </p:txBody>
      </p:sp>
      <p:sp>
        <p:nvSpPr>
          <p:cNvPr id="7" name="TextBox 6">
            <a:extLst>
              <a:ext uri="{FF2B5EF4-FFF2-40B4-BE49-F238E27FC236}">
                <a16:creationId xmlns:a16="http://schemas.microsoft.com/office/drawing/2014/main" id="{A128CC7B-62F5-3BA0-859F-428176CFB159}"/>
              </a:ext>
            </a:extLst>
          </p:cNvPr>
          <p:cNvSpPr txBox="1"/>
          <p:nvPr/>
        </p:nvSpPr>
        <p:spPr>
          <a:xfrm>
            <a:off x="713044" y="1659227"/>
            <a:ext cx="10819660" cy="4154984"/>
          </a:xfrm>
          <a:prstGeom prst="rect">
            <a:avLst/>
          </a:prstGeom>
          <a:noFill/>
        </p:spPr>
        <p:txBody>
          <a:bodyPr wrap="square" rtlCol="0">
            <a:spAutoFit/>
          </a:bodyPr>
          <a:lstStyle/>
          <a:p>
            <a:pPr marL="285750" indent="-285750">
              <a:buFont typeface="Arial" panose="020B0604020202020204" pitchFamily="34" charset="0"/>
              <a:buChar char="•"/>
            </a:pPr>
            <a:r>
              <a:rPr lang="en-HK" sz="2200" dirty="0"/>
              <a:t>Rather than creating a single set of AI regulation proposals, individual legislative pieces are released for different technologies.  </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For example, foundational models must be registered with the government before they are released to the public with 22 companies having registered by the end of 2023.</a:t>
            </a:r>
          </a:p>
          <a:p>
            <a:endParaRPr lang="en-HK" sz="2200" dirty="0"/>
          </a:p>
          <a:p>
            <a:pPr marL="285750" indent="-285750">
              <a:buFont typeface="Arial" panose="020B0604020202020204" pitchFamily="34" charset="0"/>
              <a:buChar char="•"/>
            </a:pPr>
            <a:r>
              <a:rPr lang="en-HK" sz="2200" dirty="0"/>
              <a:t>Allows for a quick response, with targeted legislation designed to focus on emerging tools as they appear. </a:t>
            </a:r>
          </a:p>
          <a:p>
            <a:endParaRPr lang="en-HK" sz="2200" dirty="0"/>
          </a:p>
          <a:p>
            <a:pPr marL="285750" indent="-285750">
              <a:buFont typeface="Arial" panose="020B0604020202020204" pitchFamily="34" charset="0"/>
              <a:buChar char="•"/>
            </a:pPr>
            <a:r>
              <a:rPr lang="en-HK" sz="2200" dirty="0"/>
              <a:t>In June 2023, China’s state council announced that a wider AI law is on the legislative agenda, with an expected draft sometime in 2024. </a:t>
            </a:r>
          </a:p>
        </p:txBody>
      </p:sp>
      <p:sp>
        <p:nvSpPr>
          <p:cNvPr id="2" name="Title 2">
            <a:extLst>
              <a:ext uri="{FF2B5EF4-FFF2-40B4-BE49-F238E27FC236}">
                <a16:creationId xmlns:a16="http://schemas.microsoft.com/office/drawing/2014/main" id="{1EA00532-1F6A-C1C2-D71A-C1847AF2086F}"/>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41615129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3765D8-F0C8-04D7-B1B3-D79DB528E17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2D91C80-C66C-E085-E1C8-B80E8C58E292}"/>
              </a:ext>
            </a:extLst>
          </p:cNvPr>
          <p:cNvSpPr>
            <a:spLocks noGrp="1"/>
          </p:cNvSpPr>
          <p:nvPr>
            <p:ph type="title"/>
          </p:nvPr>
        </p:nvSpPr>
        <p:spPr>
          <a:xfrm>
            <a:off x="713044" y="1095648"/>
            <a:ext cx="7359682" cy="1127161"/>
          </a:xfrm>
        </p:spPr>
        <p:txBody>
          <a:bodyPr wrap="square" anchor="t">
            <a:normAutofit/>
          </a:bodyPr>
          <a:lstStyle/>
          <a:p>
            <a:r>
              <a:rPr lang="en-HK" dirty="0"/>
              <a:t>The United Kingdom</a:t>
            </a:r>
          </a:p>
        </p:txBody>
      </p:sp>
      <p:sp>
        <p:nvSpPr>
          <p:cNvPr id="2" name="TextBox 1">
            <a:extLst>
              <a:ext uri="{FF2B5EF4-FFF2-40B4-BE49-F238E27FC236}">
                <a16:creationId xmlns:a16="http://schemas.microsoft.com/office/drawing/2014/main" id="{EB841003-338C-46BF-262A-F4EA6B75C147}"/>
              </a:ext>
            </a:extLst>
          </p:cNvPr>
          <p:cNvSpPr txBox="1"/>
          <p:nvPr/>
        </p:nvSpPr>
        <p:spPr>
          <a:xfrm>
            <a:off x="713044" y="1659227"/>
            <a:ext cx="10819660" cy="4493538"/>
          </a:xfrm>
          <a:prstGeom prst="rect">
            <a:avLst/>
          </a:prstGeom>
          <a:noFill/>
        </p:spPr>
        <p:txBody>
          <a:bodyPr wrap="square" rtlCol="0">
            <a:spAutoFit/>
          </a:bodyPr>
          <a:lstStyle/>
          <a:p>
            <a:pPr marL="285750" indent="-285750">
              <a:buFont typeface="Arial" panose="020B0604020202020204" pitchFamily="34" charset="0"/>
              <a:buChar char="•"/>
            </a:pPr>
            <a:r>
              <a:rPr lang="en-HK" sz="2200" dirty="0"/>
              <a:t>Current proposal is for no additional legislation, but to empower existing regulators to ensure core principles are followed by those within their regulatory remit.</a:t>
            </a:r>
          </a:p>
          <a:p>
            <a:endParaRPr lang="en-HK" sz="2200" dirty="0"/>
          </a:p>
          <a:p>
            <a:pPr marL="285750" indent="-285750">
              <a:buFont typeface="Arial" panose="020B0604020202020204" pitchFamily="34" charset="0"/>
              <a:buChar char="•"/>
            </a:pPr>
            <a:r>
              <a:rPr lang="en-HK" sz="2200" dirty="0"/>
              <a:t>The five core principles are:</a:t>
            </a:r>
          </a:p>
          <a:p>
            <a:pPr marL="990600" indent="-285750">
              <a:buFont typeface="Wingdings" panose="05000000000000000000" pitchFamily="2" charset="2"/>
              <a:buChar char="§"/>
            </a:pPr>
            <a:r>
              <a:rPr lang="en-HK" sz="2200" dirty="0"/>
              <a:t>Safety, security and robustness</a:t>
            </a:r>
          </a:p>
          <a:p>
            <a:pPr marL="990600" indent="-285750">
              <a:buFont typeface="Wingdings" panose="05000000000000000000" pitchFamily="2" charset="2"/>
              <a:buChar char="§"/>
            </a:pPr>
            <a:r>
              <a:rPr lang="en-HK" sz="2200" dirty="0"/>
              <a:t>Appropriate transparency and explainability</a:t>
            </a:r>
          </a:p>
          <a:p>
            <a:pPr marL="990600" indent="-285750">
              <a:buFont typeface="Wingdings" panose="05000000000000000000" pitchFamily="2" charset="2"/>
              <a:buChar char="§"/>
            </a:pPr>
            <a:r>
              <a:rPr lang="en-HK" sz="2200" dirty="0"/>
              <a:t>Fairness</a:t>
            </a:r>
          </a:p>
          <a:p>
            <a:pPr marL="990600" indent="-285750">
              <a:buFont typeface="Wingdings" panose="05000000000000000000" pitchFamily="2" charset="2"/>
              <a:buChar char="§"/>
            </a:pPr>
            <a:r>
              <a:rPr lang="en-HK" sz="2200" dirty="0"/>
              <a:t>Accountability and governance</a:t>
            </a:r>
          </a:p>
          <a:p>
            <a:pPr marL="990600" indent="-285750">
              <a:buFont typeface="Wingdings" panose="05000000000000000000" pitchFamily="2" charset="2"/>
              <a:buChar char="§"/>
            </a:pPr>
            <a:r>
              <a:rPr lang="en-HK" sz="2200" dirty="0"/>
              <a:t>Contestability and redress</a:t>
            </a:r>
          </a:p>
          <a:p>
            <a:endParaRPr lang="en-HK" sz="2200" dirty="0"/>
          </a:p>
          <a:p>
            <a:pPr marL="285750" indent="-285750">
              <a:buFont typeface="Arial" panose="020B0604020202020204" pitchFamily="34" charset="0"/>
              <a:buChar char="•"/>
            </a:pPr>
            <a:r>
              <a:rPr lang="en-HK" sz="2200" dirty="0"/>
              <a:t>The UK Government will provide some central resource, but most of the work will be down to individual regulators to map these principles to their standards and work with their regulated communities. </a:t>
            </a:r>
          </a:p>
        </p:txBody>
      </p:sp>
      <p:sp>
        <p:nvSpPr>
          <p:cNvPr id="5" name="Title 2">
            <a:extLst>
              <a:ext uri="{FF2B5EF4-FFF2-40B4-BE49-F238E27FC236}">
                <a16:creationId xmlns:a16="http://schemas.microsoft.com/office/drawing/2014/main" id="{7362D076-197E-D1A6-65F4-6C7CA46E43D7}"/>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28139014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3763B-92F0-D7EE-7BAC-0CA0DD059C8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3EA9545-6BEE-A128-7D27-80D7E73EA2FA}"/>
              </a:ext>
            </a:extLst>
          </p:cNvPr>
          <p:cNvSpPr>
            <a:spLocks noGrp="1"/>
          </p:cNvSpPr>
          <p:nvPr>
            <p:ph type="title"/>
          </p:nvPr>
        </p:nvSpPr>
        <p:spPr>
          <a:xfrm>
            <a:off x="713044" y="1095648"/>
            <a:ext cx="7359682" cy="1127161"/>
          </a:xfrm>
        </p:spPr>
        <p:txBody>
          <a:bodyPr wrap="square" anchor="t">
            <a:normAutofit/>
          </a:bodyPr>
          <a:lstStyle/>
          <a:p>
            <a:r>
              <a:rPr lang="en-HK" dirty="0"/>
              <a:t>Japan</a:t>
            </a:r>
          </a:p>
        </p:txBody>
      </p:sp>
      <p:sp>
        <p:nvSpPr>
          <p:cNvPr id="2" name="TextBox 1">
            <a:extLst>
              <a:ext uri="{FF2B5EF4-FFF2-40B4-BE49-F238E27FC236}">
                <a16:creationId xmlns:a16="http://schemas.microsoft.com/office/drawing/2014/main" id="{2ABB727A-F11C-A5DC-DE26-2B433BDAB6C9}"/>
              </a:ext>
            </a:extLst>
          </p:cNvPr>
          <p:cNvSpPr txBox="1"/>
          <p:nvPr/>
        </p:nvSpPr>
        <p:spPr>
          <a:xfrm>
            <a:off x="713044" y="1659227"/>
            <a:ext cx="10819660" cy="4154984"/>
          </a:xfrm>
          <a:prstGeom prst="rect">
            <a:avLst/>
          </a:prstGeom>
          <a:noFill/>
        </p:spPr>
        <p:txBody>
          <a:bodyPr wrap="square" rtlCol="0">
            <a:spAutoFit/>
          </a:bodyPr>
          <a:lstStyle/>
          <a:p>
            <a:pPr marL="285750" indent="-285750">
              <a:buFont typeface="Arial" panose="020B0604020202020204" pitchFamily="34" charset="0"/>
              <a:buChar char="•"/>
            </a:pPr>
            <a:r>
              <a:rPr lang="en-HK" sz="2200" dirty="0"/>
              <a:t>Approach is focused on principles, with the governments Social Principles for Human-Centric AI including the following seven core principles:</a:t>
            </a:r>
          </a:p>
          <a:p>
            <a:pPr marL="1162050" indent="-342900">
              <a:buFont typeface="Wingdings" panose="05000000000000000000" pitchFamily="2" charset="2"/>
              <a:buChar char="§"/>
              <a:tabLst>
                <a:tab pos="1162050" algn="l"/>
              </a:tabLst>
            </a:pPr>
            <a:r>
              <a:rPr lang="en-HK" sz="2200" dirty="0"/>
              <a:t>Human-centric</a:t>
            </a:r>
          </a:p>
          <a:p>
            <a:pPr marL="1162050" indent="-342900">
              <a:buFont typeface="Wingdings" panose="05000000000000000000" pitchFamily="2" charset="2"/>
              <a:buChar char="§"/>
              <a:tabLst>
                <a:tab pos="1162050" algn="l"/>
              </a:tabLst>
            </a:pPr>
            <a:r>
              <a:rPr lang="en-HK" sz="2200" dirty="0"/>
              <a:t>Education</a:t>
            </a:r>
          </a:p>
          <a:p>
            <a:pPr marL="1162050" indent="-342900">
              <a:buFont typeface="Wingdings" panose="05000000000000000000" pitchFamily="2" charset="2"/>
              <a:buChar char="§"/>
              <a:tabLst>
                <a:tab pos="1162050" algn="l"/>
              </a:tabLst>
            </a:pPr>
            <a:r>
              <a:rPr lang="en-HK" sz="2200" dirty="0"/>
              <a:t>Privacy Protection</a:t>
            </a:r>
          </a:p>
          <a:p>
            <a:pPr marL="1162050" indent="-342900">
              <a:buFont typeface="Wingdings" panose="05000000000000000000" pitchFamily="2" charset="2"/>
              <a:buChar char="§"/>
              <a:tabLst>
                <a:tab pos="1162050" algn="l"/>
              </a:tabLst>
            </a:pPr>
            <a:r>
              <a:rPr lang="en-HK" sz="2200" dirty="0"/>
              <a:t>Security</a:t>
            </a:r>
          </a:p>
          <a:p>
            <a:pPr marL="1162050" indent="-342900">
              <a:buFont typeface="Wingdings" panose="05000000000000000000" pitchFamily="2" charset="2"/>
              <a:buChar char="§"/>
              <a:tabLst>
                <a:tab pos="1162050" algn="l"/>
              </a:tabLst>
            </a:pPr>
            <a:r>
              <a:rPr lang="en-HK" sz="2200" dirty="0"/>
              <a:t>Fair Competition</a:t>
            </a:r>
          </a:p>
          <a:p>
            <a:pPr marL="1162050" indent="-342900">
              <a:buFont typeface="Wingdings" panose="05000000000000000000" pitchFamily="2" charset="2"/>
              <a:buChar char="§"/>
              <a:tabLst>
                <a:tab pos="1162050" algn="l"/>
              </a:tabLst>
            </a:pPr>
            <a:r>
              <a:rPr lang="en-HK" sz="2200" dirty="0"/>
              <a:t>Fairness, Accountability and Transparency</a:t>
            </a:r>
          </a:p>
          <a:p>
            <a:pPr marL="1162050" indent="-342900">
              <a:buFont typeface="Wingdings" panose="05000000000000000000" pitchFamily="2" charset="2"/>
              <a:buChar char="§"/>
              <a:tabLst>
                <a:tab pos="1162050" algn="l"/>
              </a:tabLst>
            </a:pPr>
            <a:r>
              <a:rPr lang="en-HK" sz="2200" dirty="0"/>
              <a:t>Innovation</a:t>
            </a:r>
          </a:p>
          <a:p>
            <a:endParaRPr lang="en-HK" sz="2200" dirty="0"/>
          </a:p>
          <a:p>
            <a:pPr marL="285750" indent="-285750">
              <a:buFont typeface="Arial" panose="020B0604020202020204" pitchFamily="34" charset="0"/>
              <a:buChar char="•"/>
            </a:pPr>
            <a:r>
              <a:rPr lang="en-HK" sz="2200" dirty="0"/>
              <a:t>Similar to the UK, with a principles focused approach which does not rely on specific legislation. </a:t>
            </a:r>
          </a:p>
        </p:txBody>
      </p:sp>
      <p:sp>
        <p:nvSpPr>
          <p:cNvPr id="5" name="Title 2">
            <a:extLst>
              <a:ext uri="{FF2B5EF4-FFF2-40B4-BE49-F238E27FC236}">
                <a16:creationId xmlns:a16="http://schemas.microsoft.com/office/drawing/2014/main" id="{5CBE57D5-D8A8-E53D-0802-B7DD22AC5212}"/>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4144392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A0F52-F896-A7AB-7064-59B80C2FDB8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4ACF922-9118-0A3C-FEF3-C9F74807A113}"/>
              </a:ext>
            </a:extLst>
          </p:cNvPr>
          <p:cNvSpPr>
            <a:spLocks noGrp="1"/>
          </p:cNvSpPr>
          <p:nvPr>
            <p:ph type="title"/>
          </p:nvPr>
        </p:nvSpPr>
        <p:spPr>
          <a:xfrm>
            <a:off x="713044" y="1095646"/>
            <a:ext cx="7359682" cy="1127161"/>
          </a:xfrm>
        </p:spPr>
        <p:txBody>
          <a:bodyPr wrap="square" anchor="t">
            <a:normAutofit/>
          </a:bodyPr>
          <a:lstStyle/>
          <a:p>
            <a:r>
              <a:rPr lang="en-HK" dirty="0"/>
              <a:t>The European Union</a:t>
            </a:r>
          </a:p>
        </p:txBody>
      </p:sp>
      <p:sp>
        <p:nvSpPr>
          <p:cNvPr id="2" name="TextBox 1">
            <a:extLst>
              <a:ext uri="{FF2B5EF4-FFF2-40B4-BE49-F238E27FC236}">
                <a16:creationId xmlns:a16="http://schemas.microsoft.com/office/drawing/2014/main" id="{51AEF0CB-C6ED-ADBD-8989-37D34CF41118}"/>
              </a:ext>
            </a:extLst>
          </p:cNvPr>
          <p:cNvSpPr txBox="1"/>
          <p:nvPr/>
        </p:nvSpPr>
        <p:spPr>
          <a:xfrm>
            <a:off x="713044" y="1690062"/>
            <a:ext cx="10819660" cy="3477875"/>
          </a:xfrm>
          <a:prstGeom prst="rect">
            <a:avLst/>
          </a:prstGeom>
          <a:noFill/>
        </p:spPr>
        <p:txBody>
          <a:bodyPr wrap="square" rtlCol="0">
            <a:spAutoFit/>
          </a:bodyPr>
          <a:lstStyle/>
          <a:p>
            <a:pPr marL="285750" indent="-285750">
              <a:buFont typeface="Arial" panose="020B0604020202020204" pitchFamily="34" charset="0"/>
              <a:buChar char="•"/>
            </a:pPr>
            <a:r>
              <a:rPr lang="en-HK" sz="2200" dirty="0"/>
              <a:t>In December 2023, the EU approved The AI Act, the first sweeping AI law which is designed to mitigate harm and protect fundamental rights in key areas such as health care and public services.</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“High Risk” systems will need to adhere to strict rules require risk-mitigation controls and human oversights. These are currently the most stringent rules in place for AI anywhere in the world.</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Most of the tools that we see in the accountancy profession will not fall into this bracket and will be subject to far less stringent rules and regulations. </a:t>
            </a:r>
          </a:p>
        </p:txBody>
      </p:sp>
      <p:sp>
        <p:nvSpPr>
          <p:cNvPr id="6" name="Title 2">
            <a:extLst>
              <a:ext uri="{FF2B5EF4-FFF2-40B4-BE49-F238E27FC236}">
                <a16:creationId xmlns:a16="http://schemas.microsoft.com/office/drawing/2014/main" id="{3A3FE0CE-84D8-74B6-1D40-B3A709967CD9}"/>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42767945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189C12-AD3C-0C79-5A6C-9E3402CADA5F}"/>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4AC79CD-BEF0-7959-0DC4-846EF3297B09}"/>
              </a:ext>
            </a:extLst>
          </p:cNvPr>
          <p:cNvSpPr>
            <a:spLocks noGrp="1"/>
          </p:cNvSpPr>
          <p:nvPr>
            <p:ph type="title"/>
          </p:nvPr>
        </p:nvSpPr>
        <p:spPr>
          <a:xfrm>
            <a:off x="713044" y="1095647"/>
            <a:ext cx="7359682" cy="1127161"/>
          </a:xfrm>
        </p:spPr>
        <p:txBody>
          <a:bodyPr wrap="square" anchor="t">
            <a:normAutofit/>
          </a:bodyPr>
          <a:lstStyle/>
          <a:p>
            <a:r>
              <a:rPr lang="en-HK" dirty="0"/>
              <a:t>The United States of America</a:t>
            </a:r>
          </a:p>
        </p:txBody>
      </p:sp>
      <p:sp>
        <p:nvSpPr>
          <p:cNvPr id="2" name="TextBox 1">
            <a:extLst>
              <a:ext uri="{FF2B5EF4-FFF2-40B4-BE49-F238E27FC236}">
                <a16:creationId xmlns:a16="http://schemas.microsoft.com/office/drawing/2014/main" id="{198325D3-C5E9-F45F-E605-70311D5BB7EF}"/>
              </a:ext>
            </a:extLst>
          </p:cNvPr>
          <p:cNvSpPr txBox="1"/>
          <p:nvPr/>
        </p:nvSpPr>
        <p:spPr>
          <a:xfrm>
            <a:off x="713044" y="1659227"/>
            <a:ext cx="10819660" cy="3954218"/>
          </a:xfrm>
          <a:prstGeom prst="rect">
            <a:avLst/>
          </a:prstGeom>
          <a:noFill/>
        </p:spPr>
        <p:txBody>
          <a:bodyPr wrap="square" rtlCol="0">
            <a:spAutoFit/>
          </a:bodyPr>
          <a:lstStyle/>
          <a:p>
            <a:pPr marL="285750" indent="-285750">
              <a:buFont typeface="Arial" panose="020B0604020202020204" pitchFamily="34" charset="0"/>
              <a:buChar char="•"/>
            </a:pPr>
            <a:r>
              <a:rPr lang="en-HK" sz="2200" dirty="0"/>
              <a:t>Substantial debate throughout 2023, which culminated in the publication of an executive order on AI at the end of October 2023.</a:t>
            </a:r>
          </a:p>
          <a:p>
            <a:endParaRPr lang="en-HK" sz="2200" dirty="0"/>
          </a:p>
          <a:p>
            <a:pPr marL="285750" indent="-285750">
              <a:buFont typeface="Arial" panose="020B0604020202020204" pitchFamily="34" charset="0"/>
              <a:buChar char="•"/>
            </a:pPr>
            <a:r>
              <a:rPr lang="en-HK" sz="2200" dirty="0"/>
              <a:t>General approach is supportive of AI, with an emphasis on best practice and ensuring that potential economic benefits are realised.</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Likely to share some similarities with the UK approach in asking individual agencies and regulators to craft their own rules rather than having </a:t>
            </a:r>
          </a:p>
          <a:p>
            <a:endParaRPr lang="en-HK" sz="2200" dirty="0"/>
          </a:p>
          <a:p>
            <a:pPr marL="285750" indent="-285750">
              <a:buFont typeface="Arial" panose="020B0604020202020204" pitchFamily="34" charset="0"/>
              <a:buChar char="•"/>
            </a:pPr>
            <a:r>
              <a:rPr lang="en-HK" sz="2200" dirty="0"/>
              <a:t>Also likely to mirror elements of the EU Act with a potential for risk grading of AI system and an associated variation in the extent of regulatory intervention. </a:t>
            </a:r>
          </a:p>
        </p:txBody>
      </p:sp>
      <p:sp>
        <p:nvSpPr>
          <p:cNvPr id="5" name="Title 2">
            <a:extLst>
              <a:ext uri="{FF2B5EF4-FFF2-40B4-BE49-F238E27FC236}">
                <a16:creationId xmlns:a16="http://schemas.microsoft.com/office/drawing/2014/main" id="{C1AB5A5F-0357-29AD-5ACE-7476B66BE19F}"/>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40323009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9CF80F-1178-7039-40BF-2042EFDC2BA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715F8251-1E71-912A-B328-0C597BF2BCC8}"/>
              </a:ext>
            </a:extLst>
          </p:cNvPr>
          <p:cNvSpPr>
            <a:spLocks noGrp="1"/>
          </p:cNvSpPr>
          <p:nvPr>
            <p:ph type="title"/>
          </p:nvPr>
        </p:nvSpPr>
        <p:spPr>
          <a:xfrm>
            <a:off x="713044" y="1095647"/>
            <a:ext cx="7359682" cy="1127161"/>
          </a:xfrm>
        </p:spPr>
        <p:txBody>
          <a:bodyPr wrap="square" anchor="t">
            <a:normAutofit/>
          </a:bodyPr>
          <a:lstStyle/>
          <a:p>
            <a:r>
              <a:rPr lang="en-HK" dirty="0"/>
              <a:t>The United States of America</a:t>
            </a:r>
          </a:p>
        </p:txBody>
      </p:sp>
      <p:sp>
        <p:nvSpPr>
          <p:cNvPr id="2" name="TextBox 1">
            <a:extLst>
              <a:ext uri="{FF2B5EF4-FFF2-40B4-BE49-F238E27FC236}">
                <a16:creationId xmlns:a16="http://schemas.microsoft.com/office/drawing/2014/main" id="{76A5580A-DFF6-81B1-2CE5-C628693A26A6}"/>
              </a:ext>
            </a:extLst>
          </p:cNvPr>
          <p:cNvSpPr txBox="1"/>
          <p:nvPr/>
        </p:nvSpPr>
        <p:spPr>
          <a:xfrm>
            <a:off x="713044" y="1659227"/>
            <a:ext cx="10819660" cy="3954218"/>
          </a:xfrm>
          <a:prstGeom prst="rect">
            <a:avLst/>
          </a:prstGeom>
          <a:noFill/>
        </p:spPr>
        <p:txBody>
          <a:bodyPr wrap="square" rtlCol="0">
            <a:spAutoFit/>
          </a:bodyPr>
          <a:lstStyle/>
          <a:p>
            <a:pPr marL="285750" indent="-285750">
              <a:buFont typeface="Arial" panose="020B0604020202020204" pitchFamily="34" charset="0"/>
              <a:buChar char="•"/>
            </a:pPr>
            <a:r>
              <a:rPr lang="en-HK" sz="2200" dirty="0"/>
              <a:t>Substantial debate throughout 2023, which culminated in the publication of an executive order on AI at the end of October 2023.</a:t>
            </a:r>
          </a:p>
          <a:p>
            <a:endParaRPr lang="en-HK" sz="2200" dirty="0"/>
          </a:p>
          <a:p>
            <a:pPr marL="285750" indent="-285750">
              <a:buFont typeface="Arial" panose="020B0604020202020204" pitchFamily="34" charset="0"/>
              <a:buChar char="•"/>
            </a:pPr>
            <a:r>
              <a:rPr lang="en-HK" sz="2200" dirty="0"/>
              <a:t>General approach is supportive of AI, with an emphasis on best practice and ensuring that potential economic benefits are realised.</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Likely to share some similarities with the UK approach in asking individual agencies and regulators to craft their own rules rather than having </a:t>
            </a:r>
          </a:p>
          <a:p>
            <a:endParaRPr lang="en-HK" sz="2200" dirty="0"/>
          </a:p>
          <a:p>
            <a:pPr marL="285750" indent="-285750">
              <a:buFont typeface="Arial" panose="020B0604020202020204" pitchFamily="34" charset="0"/>
              <a:buChar char="•"/>
            </a:pPr>
            <a:r>
              <a:rPr lang="en-HK" sz="2200" dirty="0"/>
              <a:t>Also likely to mirror elements of the EU Act with a potential for risk grading of AI system and an associated variation in the extent of regulatory intervention. </a:t>
            </a:r>
          </a:p>
        </p:txBody>
      </p:sp>
      <p:sp>
        <p:nvSpPr>
          <p:cNvPr id="5" name="Title 2">
            <a:extLst>
              <a:ext uri="{FF2B5EF4-FFF2-40B4-BE49-F238E27FC236}">
                <a16:creationId xmlns:a16="http://schemas.microsoft.com/office/drawing/2014/main" id="{53E810E9-EE59-4A60-D750-045799791DCB}"/>
              </a:ext>
            </a:extLst>
          </p:cNvPr>
          <p:cNvSpPr txBox="1">
            <a:spLocks/>
          </p:cNvSpPr>
          <p:nvPr/>
        </p:nvSpPr>
        <p:spPr>
          <a:xfrm>
            <a:off x="713044" y="532066"/>
            <a:ext cx="7359682" cy="1127161"/>
          </a:xfrm>
          <a:prstGeom prst="rect">
            <a:avLst/>
          </a:prstGeom>
        </p:spPr>
        <p:txBody>
          <a:bodyPr wrap="square" lIns="0" tIns="0" rIns="0" bIns="0" anchor="t">
            <a:normAutofit/>
          </a:bodyPr>
          <a:lstStyle>
            <a:lvl1pPr algn="l" defTabSz="914400" rtl="0" eaLnBrk="1" latinLnBrk="0" hangingPunct="1">
              <a:lnSpc>
                <a:spcPct val="100000"/>
              </a:lnSpc>
              <a:spcBef>
                <a:spcPts val="0"/>
              </a:spcBef>
              <a:buNone/>
              <a:defRPr sz="2300" b="1" i="0" kern="1200">
                <a:solidFill>
                  <a:srgbClr val="171C8F"/>
                </a:solidFill>
                <a:latin typeface="Arial" panose="020B0604020202020204" pitchFamily="34" charset="0"/>
                <a:ea typeface="+mj-ea"/>
                <a:cs typeface="Arial" panose="020B0604020202020204" pitchFamily="34" charset="0"/>
              </a:defRPr>
            </a:lvl1pPr>
          </a:lstStyle>
          <a:p>
            <a:r>
              <a:rPr lang="en-HK" dirty="0"/>
              <a:t>Appendix 1: Detailed </a:t>
            </a:r>
            <a:r>
              <a:rPr lang="en-HK" sz="2400" dirty="0"/>
              <a:t>Jurisdiction</a:t>
            </a:r>
            <a:r>
              <a:rPr lang="en-HK" dirty="0"/>
              <a:t> Overview</a:t>
            </a:r>
          </a:p>
        </p:txBody>
      </p:sp>
    </p:spTree>
    <p:extLst>
      <p:ext uri="{BB962C8B-B14F-4D97-AF65-F5344CB8AC3E}">
        <p14:creationId xmlns:p14="http://schemas.microsoft.com/office/powerpoint/2010/main" val="12979130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92E2D5-B405-7ADE-AEF0-E5FFBE301A18}"/>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52F9F99-FE4B-F56F-4ACA-FFC56FA5FEFE}"/>
              </a:ext>
            </a:extLst>
          </p:cNvPr>
          <p:cNvSpPr>
            <a:spLocks noGrp="1"/>
          </p:cNvSpPr>
          <p:nvPr>
            <p:ph type="title"/>
          </p:nvPr>
        </p:nvSpPr>
        <p:spPr/>
        <p:txBody>
          <a:bodyPr/>
          <a:lstStyle/>
          <a:p>
            <a:r>
              <a:rPr lang="en-HK" dirty="0"/>
              <a:t>AI Regulation: Defining AI</a:t>
            </a:r>
          </a:p>
        </p:txBody>
      </p:sp>
      <p:sp>
        <p:nvSpPr>
          <p:cNvPr id="25" name="TextBox 24">
            <a:extLst>
              <a:ext uri="{FF2B5EF4-FFF2-40B4-BE49-F238E27FC236}">
                <a16:creationId xmlns:a16="http://schemas.microsoft.com/office/drawing/2014/main" id="{2CA1114D-2B91-C09C-3D29-F962319D2FC9}"/>
              </a:ext>
            </a:extLst>
          </p:cNvPr>
          <p:cNvSpPr txBox="1"/>
          <p:nvPr/>
        </p:nvSpPr>
        <p:spPr>
          <a:xfrm>
            <a:off x="560644" y="943246"/>
            <a:ext cx="10819660" cy="5509200"/>
          </a:xfrm>
          <a:prstGeom prst="rect">
            <a:avLst/>
          </a:prstGeom>
          <a:noFill/>
        </p:spPr>
        <p:txBody>
          <a:bodyPr wrap="square" rtlCol="0">
            <a:spAutoFit/>
          </a:bodyPr>
          <a:lstStyle/>
          <a:p>
            <a:pPr marL="285750" indent="-285750">
              <a:buFont typeface="Arial" panose="020B0604020202020204" pitchFamily="34" charset="0"/>
              <a:buChar char="•"/>
            </a:pPr>
            <a:r>
              <a:rPr lang="en-HK" sz="2200" dirty="0"/>
              <a:t>There is currently no single definitive definition of Artificial Intelligence (AI), though the common characteristic across definitions is the replication of some aspect of human intelligence such as:</a:t>
            </a:r>
          </a:p>
          <a:p>
            <a:pPr marL="285750" indent="-285750">
              <a:buFont typeface="Arial" panose="020B0604020202020204" pitchFamily="34" charset="0"/>
              <a:buChar char="•"/>
            </a:pPr>
            <a:endParaRPr lang="en-HK" sz="2200" dirty="0"/>
          </a:p>
          <a:p>
            <a:pPr marL="992188" indent="-342900">
              <a:buFont typeface="Wingdings" panose="05000000000000000000" pitchFamily="2" charset="2"/>
              <a:buChar char="§"/>
            </a:pPr>
            <a:r>
              <a:rPr lang="en-HK" sz="2200" dirty="0"/>
              <a:t>Reasoning</a:t>
            </a:r>
          </a:p>
          <a:p>
            <a:pPr marL="992188" indent="-342900">
              <a:buFont typeface="Wingdings" panose="05000000000000000000" pitchFamily="2" charset="2"/>
              <a:buChar char="§"/>
            </a:pPr>
            <a:r>
              <a:rPr lang="en-HK" sz="2200" dirty="0"/>
              <a:t>Decision making</a:t>
            </a:r>
          </a:p>
          <a:p>
            <a:pPr marL="992188" indent="-342900">
              <a:buFont typeface="Wingdings" panose="05000000000000000000" pitchFamily="2" charset="2"/>
              <a:buChar char="§"/>
            </a:pPr>
            <a:r>
              <a:rPr lang="en-HK" sz="2200" dirty="0"/>
              <a:t>Learning from mistakes</a:t>
            </a:r>
          </a:p>
          <a:p>
            <a:pPr marL="992188" indent="-342900">
              <a:buFont typeface="Wingdings" panose="05000000000000000000" pitchFamily="2" charset="2"/>
              <a:buChar char="§"/>
            </a:pPr>
            <a:r>
              <a:rPr lang="en-HK" sz="2200" dirty="0"/>
              <a:t>Solving problems </a:t>
            </a:r>
          </a:p>
          <a:p>
            <a:r>
              <a:rPr lang="en-HK" sz="2200" dirty="0"/>
              <a:t> </a:t>
            </a:r>
          </a:p>
          <a:p>
            <a:pPr marL="285750" indent="-285750">
              <a:buFont typeface="Arial" panose="020B0604020202020204" pitchFamily="34" charset="0"/>
              <a:buChar char="•"/>
            </a:pPr>
            <a:r>
              <a:rPr lang="en-HK" sz="2200" dirty="0"/>
              <a:t>Machine Learning (ML) is a sub-set of AI making use of computer algorithms that learn by finding patterns in sample data and then applying that learning to new data to make predictions. These tools are usually designed to perform a specific function for a specific type of dataset.</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Most tools that are currently deployed or in development for use by professional accountants are based on machine learning techniques. </a:t>
            </a:r>
          </a:p>
        </p:txBody>
      </p:sp>
      <p:sp>
        <p:nvSpPr>
          <p:cNvPr id="2" name="Date Placeholder 3">
            <a:extLst>
              <a:ext uri="{FF2B5EF4-FFF2-40B4-BE49-F238E27FC236}">
                <a16:creationId xmlns:a16="http://schemas.microsoft.com/office/drawing/2014/main" id="{91893BBD-3761-38AD-F307-4B9559EF7713}"/>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4" name="Slide Number Placeholder 5">
            <a:extLst>
              <a:ext uri="{FF2B5EF4-FFF2-40B4-BE49-F238E27FC236}">
                <a16:creationId xmlns:a16="http://schemas.microsoft.com/office/drawing/2014/main" id="{3E71F298-2B36-430B-61D6-23FCCE61B9C4}"/>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2</a:t>
            </a:fld>
            <a:endParaRPr lang="en-US" dirty="0"/>
          </a:p>
        </p:txBody>
      </p:sp>
    </p:spTree>
    <p:extLst>
      <p:ext uri="{BB962C8B-B14F-4D97-AF65-F5344CB8AC3E}">
        <p14:creationId xmlns:p14="http://schemas.microsoft.com/office/powerpoint/2010/main" val="4767213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E25E20-9E62-DA30-456A-6ED809CC81D0}"/>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376F725-2A31-31A6-77BA-A1EC8810AF3A}"/>
              </a:ext>
            </a:extLst>
          </p:cNvPr>
          <p:cNvSpPr>
            <a:spLocks noGrp="1"/>
          </p:cNvSpPr>
          <p:nvPr>
            <p:ph type="title"/>
          </p:nvPr>
        </p:nvSpPr>
        <p:spPr/>
        <p:txBody>
          <a:bodyPr/>
          <a:lstStyle/>
          <a:p>
            <a:r>
              <a:rPr lang="en-HK" dirty="0"/>
              <a:t>AI Regulation: Key Tools</a:t>
            </a:r>
          </a:p>
        </p:txBody>
      </p:sp>
      <p:sp>
        <p:nvSpPr>
          <p:cNvPr id="25" name="TextBox 24">
            <a:extLst>
              <a:ext uri="{FF2B5EF4-FFF2-40B4-BE49-F238E27FC236}">
                <a16:creationId xmlns:a16="http://schemas.microsoft.com/office/drawing/2014/main" id="{D895F08F-9689-257C-8F9E-201C43703397}"/>
              </a:ext>
            </a:extLst>
          </p:cNvPr>
          <p:cNvSpPr txBox="1"/>
          <p:nvPr/>
        </p:nvSpPr>
        <p:spPr>
          <a:xfrm>
            <a:off x="560644" y="943246"/>
            <a:ext cx="10819660" cy="4832092"/>
          </a:xfrm>
          <a:prstGeom prst="rect">
            <a:avLst/>
          </a:prstGeom>
          <a:noFill/>
        </p:spPr>
        <p:txBody>
          <a:bodyPr wrap="square" rtlCol="0">
            <a:spAutoFit/>
          </a:bodyPr>
          <a:lstStyle/>
          <a:p>
            <a:pPr marL="285750" indent="-285750">
              <a:buFont typeface="Arial" panose="020B0604020202020204" pitchFamily="34" charset="0"/>
              <a:buChar char="•"/>
            </a:pPr>
            <a:r>
              <a:rPr lang="en-HK" sz="2200" dirty="0"/>
              <a:t>When considering the potential impact of AI regulation, it is important to understand the types of tools that professional accountants are likely to encounter when undertaking their work:</a:t>
            </a:r>
          </a:p>
          <a:p>
            <a:endParaRPr lang="en-HK" sz="2200" dirty="0"/>
          </a:p>
          <a:p>
            <a:pPr marL="720725" indent="-342900">
              <a:buFont typeface="Wingdings" panose="05000000000000000000" pitchFamily="2" charset="2"/>
              <a:buChar char="§"/>
            </a:pPr>
            <a:r>
              <a:rPr lang="en-HK" sz="2200" dirty="0"/>
              <a:t>Financial Reporting Tools: Includes ML tools that support the calculation of Expected Credit Losses (ECL) &amp; the use of language models in the preparation of disclosure.</a:t>
            </a:r>
          </a:p>
          <a:p>
            <a:pPr marL="377825"/>
            <a:endParaRPr lang="en-HK" sz="2200" dirty="0"/>
          </a:p>
          <a:p>
            <a:pPr marL="720725" indent="-342900">
              <a:buFont typeface="Wingdings" panose="05000000000000000000" pitchFamily="2" charset="2"/>
              <a:buChar char="§"/>
            </a:pPr>
            <a:r>
              <a:rPr lang="en-HK" sz="2200" dirty="0"/>
              <a:t>Assurance Tools: Includes tools to aid in anomaly detection and pattern recognition.</a:t>
            </a:r>
          </a:p>
          <a:p>
            <a:pPr marL="377825"/>
            <a:endParaRPr lang="en-HK" sz="2200" dirty="0"/>
          </a:p>
          <a:p>
            <a:pPr marL="720725" indent="-342900">
              <a:buFont typeface="Wingdings" panose="05000000000000000000" pitchFamily="2" charset="2"/>
              <a:buChar char="§"/>
            </a:pPr>
            <a:r>
              <a:rPr lang="en-HK" sz="2200" dirty="0"/>
              <a:t>Practice Support Tools: Includes tools that support the PA in areas such as AML risk identification.</a:t>
            </a:r>
          </a:p>
          <a:p>
            <a:endParaRPr lang="en-HK" sz="2200" dirty="0"/>
          </a:p>
        </p:txBody>
      </p:sp>
      <p:sp>
        <p:nvSpPr>
          <p:cNvPr id="2" name="Date Placeholder 3">
            <a:extLst>
              <a:ext uri="{FF2B5EF4-FFF2-40B4-BE49-F238E27FC236}">
                <a16:creationId xmlns:a16="http://schemas.microsoft.com/office/drawing/2014/main" id="{2A23CB53-9155-DD0F-B92B-64D94BE2F312}"/>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4" name="Slide Number Placeholder 5">
            <a:extLst>
              <a:ext uri="{FF2B5EF4-FFF2-40B4-BE49-F238E27FC236}">
                <a16:creationId xmlns:a16="http://schemas.microsoft.com/office/drawing/2014/main" id="{22E38491-279C-2322-7145-B1ED0566573A}"/>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3</a:t>
            </a:fld>
            <a:endParaRPr lang="en-US" dirty="0"/>
          </a:p>
        </p:txBody>
      </p:sp>
    </p:spTree>
    <p:extLst>
      <p:ext uri="{BB962C8B-B14F-4D97-AF65-F5344CB8AC3E}">
        <p14:creationId xmlns:p14="http://schemas.microsoft.com/office/powerpoint/2010/main" val="3545182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3B532-055E-9FC1-EE00-1C9B1CE62AC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61FB707-5EF7-C105-B3FB-8500ADD39A56}"/>
              </a:ext>
            </a:extLst>
          </p:cNvPr>
          <p:cNvSpPr>
            <a:spLocks noGrp="1"/>
          </p:cNvSpPr>
          <p:nvPr>
            <p:ph type="title"/>
          </p:nvPr>
        </p:nvSpPr>
        <p:spPr/>
        <p:txBody>
          <a:bodyPr/>
          <a:lstStyle/>
          <a:p>
            <a:r>
              <a:rPr lang="en-HK" dirty="0"/>
              <a:t>AI Regulation: Why is it important?</a:t>
            </a:r>
          </a:p>
        </p:txBody>
      </p:sp>
      <p:sp>
        <p:nvSpPr>
          <p:cNvPr id="2" name="TextBox 1">
            <a:extLst>
              <a:ext uri="{FF2B5EF4-FFF2-40B4-BE49-F238E27FC236}">
                <a16:creationId xmlns:a16="http://schemas.microsoft.com/office/drawing/2014/main" id="{52B19FE4-D33B-F869-588C-59658D3070A2}"/>
              </a:ext>
            </a:extLst>
          </p:cNvPr>
          <p:cNvSpPr txBox="1"/>
          <p:nvPr/>
        </p:nvSpPr>
        <p:spPr>
          <a:xfrm>
            <a:off x="560644" y="943246"/>
            <a:ext cx="10819660" cy="4493538"/>
          </a:xfrm>
          <a:prstGeom prst="rect">
            <a:avLst/>
          </a:prstGeom>
          <a:noFill/>
        </p:spPr>
        <p:txBody>
          <a:bodyPr wrap="square" rtlCol="0">
            <a:spAutoFit/>
          </a:bodyPr>
          <a:lstStyle/>
          <a:p>
            <a:pPr marL="285750" indent="-285750">
              <a:buFont typeface="Arial" panose="020B0604020202020204" pitchFamily="34" charset="0"/>
              <a:buChar char="•"/>
            </a:pPr>
            <a:r>
              <a:rPr lang="en-HK" sz="2200" dirty="0"/>
              <a:t>AI has the potential to improve processes and create efficiencies. As described in the previous slide, there are many tools currently in development which can enhance the work of professional accountants.</a:t>
            </a:r>
          </a:p>
          <a:p>
            <a:endParaRPr lang="en-HK" sz="2200" dirty="0"/>
          </a:p>
          <a:p>
            <a:pPr marL="285750" indent="-285750">
              <a:buFont typeface="Arial" panose="020B0604020202020204" pitchFamily="34" charset="0"/>
              <a:buChar char="•"/>
            </a:pPr>
            <a:r>
              <a:rPr lang="en-HK" sz="2200" dirty="0"/>
              <a:t>There are however significant potential risks, including:</a:t>
            </a:r>
          </a:p>
          <a:p>
            <a:pPr marL="285750" indent="-285750">
              <a:buFont typeface="Arial" panose="020B0604020202020204" pitchFamily="34" charset="0"/>
              <a:buChar char="•"/>
            </a:pPr>
            <a:endParaRPr lang="en-HK" sz="2200" dirty="0"/>
          </a:p>
          <a:p>
            <a:pPr marL="981075" indent="-608013">
              <a:buFont typeface="Wingdings" panose="05000000000000000000" pitchFamily="2" charset="2"/>
              <a:buChar char="§"/>
            </a:pPr>
            <a:r>
              <a:rPr lang="en-HK" sz="2200" dirty="0"/>
              <a:t>Bias in AI systems</a:t>
            </a:r>
          </a:p>
          <a:p>
            <a:pPr marL="981075" indent="-608013">
              <a:buFont typeface="Wingdings" panose="05000000000000000000" pitchFamily="2" charset="2"/>
              <a:buChar char="§"/>
            </a:pPr>
            <a:r>
              <a:rPr lang="en-HK" sz="2200" dirty="0"/>
              <a:t>Concerns with output quality</a:t>
            </a:r>
          </a:p>
          <a:p>
            <a:pPr marL="981075" indent="-608013">
              <a:buFont typeface="Wingdings" panose="05000000000000000000" pitchFamily="2" charset="2"/>
              <a:buChar char="§"/>
            </a:pPr>
            <a:r>
              <a:rPr lang="en-HK" sz="2200" dirty="0"/>
              <a:t>Potential for over-reliance</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AI regulation is thus vital to ensure that the benefits of AI can be realised and that the greatest potential risks are appropriately mitigated.</a:t>
            </a:r>
          </a:p>
          <a:p>
            <a:endParaRPr lang="en-HK" sz="2200" dirty="0"/>
          </a:p>
        </p:txBody>
      </p:sp>
      <p:sp>
        <p:nvSpPr>
          <p:cNvPr id="4" name="Date Placeholder 3">
            <a:extLst>
              <a:ext uri="{FF2B5EF4-FFF2-40B4-BE49-F238E27FC236}">
                <a16:creationId xmlns:a16="http://schemas.microsoft.com/office/drawing/2014/main" id="{209625C6-C256-B8D9-343C-DB5254D3F1C0}"/>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5" name="Slide Number Placeholder 5">
            <a:extLst>
              <a:ext uri="{FF2B5EF4-FFF2-40B4-BE49-F238E27FC236}">
                <a16:creationId xmlns:a16="http://schemas.microsoft.com/office/drawing/2014/main" id="{0E2753F7-15AA-C13A-1604-8F060D9E8221}"/>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4</a:t>
            </a:fld>
            <a:endParaRPr lang="en-US" dirty="0"/>
          </a:p>
        </p:txBody>
      </p:sp>
    </p:spTree>
    <p:extLst>
      <p:ext uri="{BB962C8B-B14F-4D97-AF65-F5344CB8AC3E}">
        <p14:creationId xmlns:p14="http://schemas.microsoft.com/office/powerpoint/2010/main" val="4073226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430D23-D25C-93AF-D26C-452A9BB0215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1A4CC24E-90AA-3AB2-4766-AB600231F03B}"/>
              </a:ext>
            </a:extLst>
          </p:cNvPr>
          <p:cNvSpPr>
            <a:spLocks noGrp="1"/>
          </p:cNvSpPr>
          <p:nvPr>
            <p:ph type="title"/>
          </p:nvPr>
        </p:nvSpPr>
        <p:spPr/>
        <p:txBody>
          <a:bodyPr/>
          <a:lstStyle/>
          <a:p>
            <a:r>
              <a:rPr lang="en-HK" dirty="0"/>
              <a:t>AI Regulation: Global Approaches</a:t>
            </a:r>
          </a:p>
        </p:txBody>
      </p:sp>
      <p:sp>
        <p:nvSpPr>
          <p:cNvPr id="8" name="Rectangle 7">
            <a:extLst>
              <a:ext uri="{FF2B5EF4-FFF2-40B4-BE49-F238E27FC236}">
                <a16:creationId xmlns:a16="http://schemas.microsoft.com/office/drawing/2014/main" id="{396D9CEF-F85E-3BCB-FF1D-B652AA5C7B70}"/>
              </a:ext>
            </a:extLst>
          </p:cNvPr>
          <p:cNvSpPr/>
          <p:nvPr/>
        </p:nvSpPr>
        <p:spPr>
          <a:xfrm>
            <a:off x="981372" y="3434535"/>
            <a:ext cx="9978203" cy="63755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TextBox 8">
            <a:extLst>
              <a:ext uri="{FF2B5EF4-FFF2-40B4-BE49-F238E27FC236}">
                <a16:creationId xmlns:a16="http://schemas.microsoft.com/office/drawing/2014/main" id="{200C6893-B1FA-2395-1FDF-8062A26E2AD3}"/>
              </a:ext>
            </a:extLst>
          </p:cNvPr>
          <p:cNvSpPr txBox="1"/>
          <p:nvPr/>
        </p:nvSpPr>
        <p:spPr>
          <a:xfrm>
            <a:off x="1078177" y="3575504"/>
            <a:ext cx="2279395" cy="328086"/>
          </a:xfrm>
          <a:prstGeom prst="rect">
            <a:avLst/>
          </a:prstGeom>
          <a:noFill/>
        </p:spPr>
        <p:txBody>
          <a:bodyPr wrap="square" rtlCol="0">
            <a:spAutoFit/>
          </a:bodyPr>
          <a:lstStyle/>
          <a:p>
            <a:r>
              <a:rPr lang="en-HK" b="1" dirty="0"/>
              <a:t>Principles Focused</a:t>
            </a:r>
          </a:p>
        </p:txBody>
      </p:sp>
      <p:sp>
        <p:nvSpPr>
          <p:cNvPr id="10" name="TextBox 9">
            <a:extLst>
              <a:ext uri="{FF2B5EF4-FFF2-40B4-BE49-F238E27FC236}">
                <a16:creationId xmlns:a16="http://schemas.microsoft.com/office/drawing/2014/main" id="{A5FD599C-BEF3-C2D1-2B32-C217C0CCC6E3}"/>
              </a:ext>
            </a:extLst>
          </p:cNvPr>
          <p:cNvSpPr txBox="1"/>
          <p:nvPr/>
        </p:nvSpPr>
        <p:spPr>
          <a:xfrm>
            <a:off x="8138884" y="3575504"/>
            <a:ext cx="2769185" cy="369332"/>
          </a:xfrm>
          <a:prstGeom prst="rect">
            <a:avLst/>
          </a:prstGeom>
          <a:noFill/>
        </p:spPr>
        <p:txBody>
          <a:bodyPr wrap="square" rtlCol="0">
            <a:spAutoFit/>
          </a:bodyPr>
          <a:lstStyle/>
          <a:p>
            <a:pPr algn="r"/>
            <a:r>
              <a:rPr lang="en-HK" b="1" dirty="0"/>
              <a:t>Legislation Focused</a:t>
            </a:r>
          </a:p>
        </p:txBody>
      </p:sp>
      <p:pic>
        <p:nvPicPr>
          <p:cNvPr id="12" name="Picture 11" descr="A red flag with white flower&#10;&#10;Description automatically generated">
            <a:extLst>
              <a:ext uri="{FF2B5EF4-FFF2-40B4-BE49-F238E27FC236}">
                <a16:creationId xmlns:a16="http://schemas.microsoft.com/office/drawing/2014/main" id="{38605E92-4EB6-94FE-B3D2-80A7F0011EAE}"/>
              </a:ext>
            </a:extLst>
          </p:cNvPr>
          <p:cNvPicPr>
            <a:picLocks noChangeAspect="1"/>
          </p:cNvPicPr>
          <p:nvPr/>
        </p:nvPicPr>
        <p:blipFill>
          <a:blip r:embed="rId3"/>
          <a:stretch>
            <a:fillRect/>
          </a:stretch>
        </p:blipFill>
        <p:spPr>
          <a:xfrm>
            <a:off x="3489965" y="2364382"/>
            <a:ext cx="1501039" cy="996232"/>
          </a:xfrm>
          <a:prstGeom prst="rect">
            <a:avLst/>
          </a:prstGeom>
        </p:spPr>
      </p:pic>
      <p:pic>
        <p:nvPicPr>
          <p:cNvPr id="14" name="Picture 13" descr="A flag with a star&#10;&#10;Description automatically generated">
            <a:extLst>
              <a:ext uri="{FF2B5EF4-FFF2-40B4-BE49-F238E27FC236}">
                <a16:creationId xmlns:a16="http://schemas.microsoft.com/office/drawing/2014/main" id="{E5DFEA6B-D8CA-F10D-B339-9E46454A1B67}"/>
              </a:ext>
            </a:extLst>
          </p:cNvPr>
          <p:cNvPicPr>
            <a:picLocks noChangeAspect="1"/>
          </p:cNvPicPr>
          <p:nvPr/>
        </p:nvPicPr>
        <p:blipFill>
          <a:blip r:embed="rId4"/>
          <a:stretch>
            <a:fillRect/>
          </a:stretch>
        </p:blipFill>
        <p:spPr>
          <a:xfrm>
            <a:off x="8772956" y="2348980"/>
            <a:ext cx="1501039" cy="994421"/>
          </a:xfrm>
          <a:prstGeom prst="rect">
            <a:avLst/>
          </a:prstGeom>
        </p:spPr>
      </p:pic>
      <p:pic>
        <p:nvPicPr>
          <p:cNvPr id="16" name="Picture 15" descr="A flag with a cross&#10;&#10;Description automatically generated">
            <a:extLst>
              <a:ext uri="{FF2B5EF4-FFF2-40B4-BE49-F238E27FC236}">
                <a16:creationId xmlns:a16="http://schemas.microsoft.com/office/drawing/2014/main" id="{43BADD7A-F3C8-8C9F-52B0-45EC5DB32832}"/>
              </a:ext>
            </a:extLst>
          </p:cNvPr>
          <p:cNvPicPr>
            <a:picLocks noChangeAspect="1"/>
          </p:cNvPicPr>
          <p:nvPr/>
        </p:nvPicPr>
        <p:blipFill>
          <a:blip r:embed="rId5"/>
          <a:stretch>
            <a:fillRect/>
          </a:stretch>
        </p:blipFill>
        <p:spPr>
          <a:xfrm>
            <a:off x="981372" y="2348980"/>
            <a:ext cx="1498228" cy="994421"/>
          </a:xfrm>
          <a:prstGeom prst="rect">
            <a:avLst/>
          </a:prstGeom>
        </p:spPr>
      </p:pic>
      <p:pic>
        <p:nvPicPr>
          <p:cNvPr id="20" name="Picture 19" descr="A red circle with white background&#10;&#10;Description automatically generated">
            <a:extLst>
              <a:ext uri="{FF2B5EF4-FFF2-40B4-BE49-F238E27FC236}">
                <a16:creationId xmlns:a16="http://schemas.microsoft.com/office/drawing/2014/main" id="{2D0E3C3A-E396-9085-6C65-0849F590EE49}"/>
              </a:ext>
            </a:extLst>
          </p:cNvPr>
          <p:cNvPicPr>
            <a:picLocks noChangeAspect="1"/>
          </p:cNvPicPr>
          <p:nvPr/>
        </p:nvPicPr>
        <p:blipFill>
          <a:blip r:embed="rId6"/>
          <a:stretch>
            <a:fillRect/>
          </a:stretch>
        </p:blipFill>
        <p:spPr>
          <a:xfrm>
            <a:off x="2916767" y="4123957"/>
            <a:ext cx="1498228" cy="1001283"/>
          </a:xfrm>
          <a:prstGeom prst="rect">
            <a:avLst/>
          </a:prstGeom>
        </p:spPr>
      </p:pic>
      <p:pic>
        <p:nvPicPr>
          <p:cNvPr id="22" name="Picture 21" descr="A blue flag with yellow stars in the center&#10;&#10;Description automatically generated">
            <a:extLst>
              <a:ext uri="{FF2B5EF4-FFF2-40B4-BE49-F238E27FC236}">
                <a16:creationId xmlns:a16="http://schemas.microsoft.com/office/drawing/2014/main" id="{087F30DB-1965-39C2-E40B-8FDAD0A187E5}"/>
              </a:ext>
            </a:extLst>
          </p:cNvPr>
          <p:cNvPicPr>
            <a:picLocks noChangeAspect="1"/>
          </p:cNvPicPr>
          <p:nvPr/>
        </p:nvPicPr>
        <p:blipFill>
          <a:blip r:embed="rId7"/>
          <a:stretch>
            <a:fillRect/>
          </a:stretch>
        </p:blipFill>
        <p:spPr>
          <a:xfrm>
            <a:off x="9409841" y="4163802"/>
            <a:ext cx="1498228" cy="1001283"/>
          </a:xfrm>
          <a:prstGeom prst="rect">
            <a:avLst/>
          </a:prstGeom>
        </p:spPr>
      </p:pic>
      <p:pic>
        <p:nvPicPr>
          <p:cNvPr id="24" name="Picture 23" descr="A flag with stars and stripes&#10;&#10;Description automatically generated">
            <a:extLst>
              <a:ext uri="{FF2B5EF4-FFF2-40B4-BE49-F238E27FC236}">
                <a16:creationId xmlns:a16="http://schemas.microsoft.com/office/drawing/2014/main" id="{788115D9-A667-E3D9-75C7-08388317A28E}"/>
              </a:ext>
            </a:extLst>
          </p:cNvPr>
          <p:cNvPicPr>
            <a:picLocks noChangeAspect="1"/>
          </p:cNvPicPr>
          <p:nvPr/>
        </p:nvPicPr>
        <p:blipFill>
          <a:blip r:embed="rId8"/>
          <a:stretch>
            <a:fillRect/>
          </a:stretch>
        </p:blipFill>
        <p:spPr>
          <a:xfrm>
            <a:off x="6524623" y="4169041"/>
            <a:ext cx="1498228" cy="1001283"/>
          </a:xfrm>
          <a:prstGeom prst="rect">
            <a:avLst/>
          </a:prstGeom>
        </p:spPr>
      </p:pic>
      <p:sp>
        <p:nvSpPr>
          <p:cNvPr id="25" name="TextBox 24">
            <a:extLst>
              <a:ext uri="{FF2B5EF4-FFF2-40B4-BE49-F238E27FC236}">
                <a16:creationId xmlns:a16="http://schemas.microsoft.com/office/drawing/2014/main" id="{5AE69550-4CA9-0EA0-41F0-906A12D349F5}"/>
              </a:ext>
            </a:extLst>
          </p:cNvPr>
          <p:cNvSpPr txBox="1"/>
          <p:nvPr/>
        </p:nvSpPr>
        <p:spPr>
          <a:xfrm>
            <a:off x="560644" y="949521"/>
            <a:ext cx="10819660" cy="1107996"/>
          </a:xfrm>
          <a:prstGeom prst="rect">
            <a:avLst/>
          </a:prstGeom>
          <a:noFill/>
        </p:spPr>
        <p:txBody>
          <a:bodyPr wrap="square" rtlCol="0">
            <a:spAutoFit/>
          </a:bodyPr>
          <a:lstStyle/>
          <a:p>
            <a:pPr marL="285750" indent="-285750">
              <a:buFont typeface="Arial" panose="020B0604020202020204" pitchFamily="34" charset="0"/>
              <a:buChar char="•"/>
            </a:pPr>
            <a:r>
              <a:rPr lang="en-HK" sz="2200" dirty="0"/>
              <a:t>AI Regulation approaches fall on a spectrum from higher level principles-focused to more detailed legislation-focused. The general approaches applied by several key jurisdictions are illustrated below:</a:t>
            </a:r>
          </a:p>
        </p:txBody>
      </p:sp>
      <p:sp>
        <p:nvSpPr>
          <p:cNvPr id="29" name="TextBox 28">
            <a:extLst>
              <a:ext uri="{FF2B5EF4-FFF2-40B4-BE49-F238E27FC236}">
                <a16:creationId xmlns:a16="http://schemas.microsoft.com/office/drawing/2014/main" id="{79693D10-25D7-7941-B1D3-F96E51DBAE1A}"/>
              </a:ext>
            </a:extLst>
          </p:cNvPr>
          <p:cNvSpPr txBox="1"/>
          <p:nvPr/>
        </p:nvSpPr>
        <p:spPr>
          <a:xfrm>
            <a:off x="560644" y="5440853"/>
            <a:ext cx="10819660" cy="769441"/>
          </a:xfrm>
          <a:prstGeom prst="rect">
            <a:avLst/>
          </a:prstGeom>
          <a:noFill/>
        </p:spPr>
        <p:txBody>
          <a:bodyPr wrap="square" rtlCol="0">
            <a:spAutoFit/>
          </a:bodyPr>
          <a:lstStyle/>
          <a:p>
            <a:pPr marL="285750" indent="-285750">
              <a:buFont typeface="Arial" panose="020B0604020202020204" pitchFamily="34" charset="0"/>
              <a:buChar char="•"/>
            </a:pPr>
            <a:r>
              <a:rPr lang="en-HK" sz="2200" dirty="0"/>
              <a:t>Appendix 1: Detailed Jurisdiction Overview contains additional detail on each jurisdictions approach to AI regulation. </a:t>
            </a:r>
          </a:p>
        </p:txBody>
      </p:sp>
      <p:pic>
        <p:nvPicPr>
          <p:cNvPr id="4" name="Picture 3">
            <a:extLst>
              <a:ext uri="{FF2B5EF4-FFF2-40B4-BE49-F238E27FC236}">
                <a16:creationId xmlns:a16="http://schemas.microsoft.com/office/drawing/2014/main" id="{B58A0DFD-6299-A3D3-2968-7E5C4F8E1591}"/>
              </a:ext>
            </a:extLst>
          </p:cNvPr>
          <p:cNvPicPr>
            <a:picLocks noChangeAspect="1"/>
          </p:cNvPicPr>
          <p:nvPr/>
        </p:nvPicPr>
        <p:blipFill>
          <a:blip r:embed="rId9"/>
          <a:stretch>
            <a:fillRect/>
          </a:stretch>
        </p:blipFill>
        <p:spPr>
          <a:xfrm>
            <a:off x="981372" y="4375848"/>
            <a:ext cx="1800476" cy="523948"/>
          </a:xfrm>
          <a:prstGeom prst="rect">
            <a:avLst/>
          </a:prstGeom>
        </p:spPr>
      </p:pic>
      <p:sp>
        <p:nvSpPr>
          <p:cNvPr id="5" name="Rectangle 4">
            <a:extLst>
              <a:ext uri="{FF2B5EF4-FFF2-40B4-BE49-F238E27FC236}">
                <a16:creationId xmlns:a16="http://schemas.microsoft.com/office/drawing/2014/main" id="{ED652C5F-65E8-D3C4-02E3-BE1BB402D0FB}"/>
              </a:ext>
            </a:extLst>
          </p:cNvPr>
          <p:cNvSpPr/>
          <p:nvPr/>
        </p:nvSpPr>
        <p:spPr>
          <a:xfrm>
            <a:off x="2903838" y="4123957"/>
            <a:ext cx="1498228" cy="1001283"/>
          </a:xfrm>
          <a:prstGeom prst="rect">
            <a:avLst/>
          </a:prstGeom>
          <a:noFill/>
          <a:ln>
            <a:solidFill>
              <a:schemeClr val="accent1">
                <a:shade val="1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2" name="Date Placeholder 3">
            <a:extLst>
              <a:ext uri="{FF2B5EF4-FFF2-40B4-BE49-F238E27FC236}">
                <a16:creationId xmlns:a16="http://schemas.microsoft.com/office/drawing/2014/main" id="{59C92BE9-7A3F-6348-BC4A-601EE500ED80}"/>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6" name="Slide Number Placeholder 5">
            <a:extLst>
              <a:ext uri="{FF2B5EF4-FFF2-40B4-BE49-F238E27FC236}">
                <a16:creationId xmlns:a16="http://schemas.microsoft.com/office/drawing/2014/main" id="{29707E29-DF54-6B2E-3965-1A8BA6AAD0B8}"/>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5</a:t>
            </a:fld>
            <a:endParaRPr lang="en-US" dirty="0"/>
          </a:p>
        </p:txBody>
      </p:sp>
    </p:spTree>
    <p:extLst>
      <p:ext uri="{BB962C8B-B14F-4D97-AF65-F5344CB8AC3E}">
        <p14:creationId xmlns:p14="http://schemas.microsoft.com/office/powerpoint/2010/main" val="749442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5E86AC-660D-8D44-995C-E58981ABD96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A661978-1AE3-F059-3F33-6969BF1AEA20}"/>
              </a:ext>
            </a:extLst>
          </p:cNvPr>
          <p:cNvSpPr>
            <a:spLocks noGrp="1"/>
          </p:cNvSpPr>
          <p:nvPr>
            <p:ph type="title"/>
          </p:nvPr>
        </p:nvSpPr>
        <p:spPr/>
        <p:txBody>
          <a:bodyPr/>
          <a:lstStyle/>
          <a:p>
            <a:r>
              <a:rPr lang="en-HK" dirty="0"/>
              <a:t>AI Regulation: Benefits &amp; Risks of Approaches</a:t>
            </a:r>
          </a:p>
        </p:txBody>
      </p:sp>
      <p:grpSp>
        <p:nvGrpSpPr>
          <p:cNvPr id="2" name="Group 1">
            <a:extLst>
              <a:ext uri="{FF2B5EF4-FFF2-40B4-BE49-F238E27FC236}">
                <a16:creationId xmlns:a16="http://schemas.microsoft.com/office/drawing/2014/main" id="{CD0FAC8B-FB1A-740B-1C2B-74B1363C42BC}"/>
              </a:ext>
            </a:extLst>
          </p:cNvPr>
          <p:cNvGrpSpPr/>
          <p:nvPr/>
        </p:nvGrpSpPr>
        <p:grpSpPr>
          <a:xfrm>
            <a:off x="1106898" y="1188047"/>
            <a:ext cx="9978203" cy="637559"/>
            <a:chOff x="775632" y="1188047"/>
            <a:chExt cx="9978203" cy="637559"/>
          </a:xfrm>
        </p:grpSpPr>
        <p:sp>
          <p:nvSpPr>
            <p:cNvPr id="8" name="Rectangle 7">
              <a:extLst>
                <a:ext uri="{FF2B5EF4-FFF2-40B4-BE49-F238E27FC236}">
                  <a16:creationId xmlns:a16="http://schemas.microsoft.com/office/drawing/2014/main" id="{9246EEDD-3D86-C814-ABB8-480FC3876166}"/>
                </a:ext>
              </a:extLst>
            </p:cNvPr>
            <p:cNvSpPr/>
            <p:nvPr/>
          </p:nvSpPr>
          <p:spPr>
            <a:xfrm>
              <a:off x="775632" y="1188047"/>
              <a:ext cx="9978203" cy="637559"/>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HK"/>
            </a:p>
          </p:txBody>
        </p:sp>
        <p:sp>
          <p:nvSpPr>
            <p:cNvPr id="9" name="TextBox 8">
              <a:extLst>
                <a:ext uri="{FF2B5EF4-FFF2-40B4-BE49-F238E27FC236}">
                  <a16:creationId xmlns:a16="http://schemas.microsoft.com/office/drawing/2014/main" id="{64C8A736-2E26-4B03-B3A5-F6568822B3B5}"/>
                </a:ext>
              </a:extLst>
            </p:cNvPr>
            <p:cNvSpPr txBox="1"/>
            <p:nvPr/>
          </p:nvSpPr>
          <p:spPr>
            <a:xfrm>
              <a:off x="872437" y="1329016"/>
              <a:ext cx="2279395" cy="328086"/>
            </a:xfrm>
            <a:prstGeom prst="rect">
              <a:avLst/>
            </a:prstGeom>
            <a:noFill/>
          </p:spPr>
          <p:txBody>
            <a:bodyPr wrap="square" rtlCol="0">
              <a:spAutoFit/>
            </a:bodyPr>
            <a:lstStyle/>
            <a:p>
              <a:r>
                <a:rPr lang="en-HK" b="1" dirty="0"/>
                <a:t>Principles Focused</a:t>
              </a:r>
            </a:p>
          </p:txBody>
        </p:sp>
        <p:sp>
          <p:nvSpPr>
            <p:cNvPr id="10" name="TextBox 9">
              <a:extLst>
                <a:ext uri="{FF2B5EF4-FFF2-40B4-BE49-F238E27FC236}">
                  <a16:creationId xmlns:a16="http://schemas.microsoft.com/office/drawing/2014/main" id="{4BF8D5CD-6301-BA57-70A9-99B4CD7F4552}"/>
                </a:ext>
              </a:extLst>
            </p:cNvPr>
            <p:cNvSpPr txBox="1"/>
            <p:nvPr/>
          </p:nvSpPr>
          <p:spPr>
            <a:xfrm>
              <a:off x="7933144" y="1329016"/>
              <a:ext cx="2769185" cy="369332"/>
            </a:xfrm>
            <a:prstGeom prst="rect">
              <a:avLst/>
            </a:prstGeom>
            <a:noFill/>
          </p:spPr>
          <p:txBody>
            <a:bodyPr wrap="square" rtlCol="0">
              <a:spAutoFit/>
            </a:bodyPr>
            <a:lstStyle/>
            <a:p>
              <a:pPr algn="r"/>
              <a:r>
                <a:rPr lang="en-HK" b="1" dirty="0"/>
                <a:t>Legislation Focused</a:t>
              </a:r>
            </a:p>
          </p:txBody>
        </p:sp>
      </p:grpSp>
      <p:sp>
        <p:nvSpPr>
          <p:cNvPr id="6" name="TextBox 5">
            <a:extLst>
              <a:ext uri="{FF2B5EF4-FFF2-40B4-BE49-F238E27FC236}">
                <a16:creationId xmlns:a16="http://schemas.microsoft.com/office/drawing/2014/main" id="{D795B840-A1BE-C586-321F-202670D11250}"/>
              </a:ext>
            </a:extLst>
          </p:cNvPr>
          <p:cNvSpPr txBox="1"/>
          <p:nvPr/>
        </p:nvSpPr>
        <p:spPr>
          <a:xfrm>
            <a:off x="6147507" y="1966575"/>
            <a:ext cx="4937594" cy="3139321"/>
          </a:xfrm>
          <a:prstGeom prst="rect">
            <a:avLst/>
          </a:prstGeom>
          <a:noFill/>
        </p:spPr>
        <p:txBody>
          <a:bodyPr wrap="square" rtlCol="0">
            <a:spAutoFit/>
          </a:bodyPr>
          <a:lstStyle/>
          <a:p>
            <a:pPr marL="285750" indent="-285750">
              <a:buFont typeface="Arial" panose="020B0604020202020204" pitchFamily="34" charset="0"/>
              <a:buChar char="•"/>
            </a:pPr>
            <a:r>
              <a:rPr lang="en-HK" sz="2200" dirty="0">
                <a:solidFill>
                  <a:srgbClr val="00B050"/>
                </a:solidFill>
              </a:rPr>
              <a:t>Can directly address specific risks</a:t>
            </a:r>
          </a:p>
          <a:p>
            <a:pPr marL="285750" indent="-285750">
              <a:buFont typeface="Arial" panose="020B0604020202020204" pitchFamily="34" charset="0"/>
              <a:buChar char="•"/>
            </a:pPr>
            <a:r>
              <a:rPr lang="en-HK" sz="2200" dirty="0">
                <a:solidFill>
                  <a:srgbClr val="00B050"/>
                </a:solidFill>
              </a:rPr>
              <a:t>Clearly defined rules and goals generally with less interpretation</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solidFill>
                  <a:srgbClr val="FF0000"/>
                </a:solidFill>
              </a:rPr>
              <a:t>Can be quickly outdated</a:t>
            </a:r>
          </a:p>
          <a:p>
            <a:pPr marL="285750" indent="-285750">
              <a:buFont typeface="Arial" panose="020B0604020202020204" pitchFamily="34" charset="0"/>
              <a:buChar char="•"/>
            </a:pPr>
            <a:r>
              <a:rPr lang="en-HK" sz="2200" dirty="0">
                <a:solidFill>
                  <a:srgbClr val="FF0000"/>
                </a:solidFill>
              </a:rPr>
              <a:t>Less responsive to a rapidly evolving technology</a:t>
            </a:r>
          </a:p>
          <a:p>
            <a:pPr marL="285750" indent="-285750">
              <a:buFont typeface="Arial" panose="020B0604020202020204" pitchFamily="34" charset="0"/>
              <a:buChar char="•"/>
            </a:pPr>
            <a:r>
              <a:rPr lang="en-HK" sz="2200" dirty="0">
                <a:solidFill>
                  <a:srgbClr val="FF0000"/>
                </a:solidFill>
              </a:rPr>
              <a:t>Often a time-consuming process</a:t>
            </a:r>
          </a:p>
          <a:p>
            <a:pPr marL="285750" indent="-285750">
              <a:buFont typeface="Arial" panose="020B0604020202020204" pitchFamily="34" charset="0"/>
              <a:buChar char="•"/>
            </a:pPr>
            <a:r>
              <a:rPr lang="en-HK" sz="2200" dirty="0">
                <a:solidFill>
                  <a:srgbClr val="FF0000"/>
                </a:solidFill>
              </a:rPr>
              <a:t>Potential to hinder innovation</a:t>
            </a:r>
          </a:p>
        </p:txBody>
      </p:sp>
      <p:sp>
        <p:nvSpPr>
          <p:cNvPr id="7" name="TextBox 6">
            <a:extLst>
              <a:ext uri="{FF2B5EF4-FFF2-40B4-BE49-F238E27FC236}">
                <a16:creationId xmlns:a16="http://schemas.microsoft.com/office/drawing/2014/main" id="{4C8AF08A-8380-2296-E57D-3A8DE007E66F}"/>
              </a:ext>
            </a:extLst>
          </p:cNvPr>
          <p:cNvSpPr txBox="1"/>
          <p:nvPr/>
        </p:nvSpPr>
        <p:spPr>
          <a:xfrm>
            <a:off x="1106898" y="1966575"/>
            <a:ext cx="4937594" cy="3816429"/>
          </a:xfrm>
          <a:prstGeom prst="rect">
            <a:avLst/>
          </a:prstGeom>
          <a:noFill/>
        </p:spPr>
        <p:txBody>
          <a:bodyPr wrap="square" rtlCol="0">
            <a:spAutoFit/>
          </a:bodyPr>
          <a:lstStyle/>
          <a:p>
            <a:pPr marL="285750" indent="-285750">
              <a:buFont typeface="Arial" panose="020B0604020202020204" pitchFamily="34" charset="0"/>
              <a:buChar char="•"/>
            </a:pPr>
            <a:r>
              <a:rPr lang="en-HK" sz="2200" dirty="0">
                <a:solidFill>
                  <a:srgbClr val="00B050"/>
                </a:solidFill>
              </a:rPr>
              <a:t>Often more responsive to rapidly evolving technology</a:t>
            </a:r>
          </a:p>
          <a:p>
            <a:pPr marL="285750" indent="-285750">
              <a:buFont typeface="Arial" panose="020B0604020202020204" pitchFamily="34" charset="0"/>
              <a:buChar char="•"/>
            </a:pPr>
            <a:r>
              <a:rPr lang="en-HK" sz="2200" dirty="0">
                <a:solidFill>
                  <a:srgbClr val="00B050"/>
                </a:solidFill>
              </a:rPr>
              <a:t>Can lead to more proportionate outcomes</a:t>
            </a:r>
          </a:p>
          <a:p>
            <a:pPr marL="285750" indent="-285750">
              <a:buFont typeface="Arial" panose="020B0604020202020204" pitchFamily="34" charset="0"/>
              <a:buChar char="•"/>
            </a:pPr>
            <a:r>
              <a:rPr lang="en-HK" sz="2200" dirty="0">
                <a:solidFill>
                  <a:srgbClr val="00B050"/>
                </a:solidFill>
              </a:rPr>
              <a:t>Less quickly outdated</a:t>
            </a:r>
          </a:p>
          <a:p>
            <a:pPr marL="285750" indent="-285750">
              <a:buFont typeface="Arial" panose="020B0604020202020204" pitchFamily="34" charset="0"/>
              <a:buChar char="•"/>
            </a:pPr>
            <a:r>
              <a:rPr lang="en-HK" sz="2200" dirty="0">
                <a:solidFill>
                  <a:srgbClr val="00B050"/>
                </a:solidFill>
              </a:rPr>
              <a:t>Can better promote innovation</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solidFill>
                  <a:srgbClr val="FF0000"/>
                </a:solidFill>
              </a:rPr>
              <a:t>May not fully mitigate significant risks </a:t>
            </a:r>
          </a:p>
          <a:p>
            <a:pPr marL="285750" indent="-285750">
              <a:buFont typeface="Arial" panose="020B0604020202020204" pitchFamily="34" charset="0"/>
              <a:buChar char="•"/>
            </a:pPr>
            <a:r>
              <a:rPr lang="en-HK" sz="2200" dirty="0">
                <a:solidFill>
                  <a:srgbClr val="FF0000"/>
                </a:solidFill>
              </a:rPr>
              <a:t>Can lead to differing interpretations within the same sector</a:t>
            </a:r>
          </a:p>
        </p:txBody>
      </p:sp>
      <p:sp>
        <p:nvSpPr>
          <p:cNvPr id="4" name="Date Placeholder 3">
            <a:extLst>
              <a:ext uri="{FF2B5EF4-FFF2-40B4-BE49-F238E27FC236}">
                <a16:creationId xmlns:a16="http://schemas.microsoft.com/office/drawing/2014/main" id="{841EAF98-17F4-0CF8-A766-2160955C6D3B}"/>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5" name="Slide Number Placeholder 5">
            <a:extLst>
              <a:ext uri="{FF2B5EF4-FFF2-40B4-BE49-F238E27FC236}">
                <a16:creationId xmlns:a16="http://schemas.microsoft.com/office/drawing/2014/main" id="{AD53B316-B387-3730-98EA-6FAE17BDA96A}"/>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6</a:t>
            </a:fld>
            <a:endParaRPr lang="en-US" dirty="0"/>
          </a:p>
        </p:txBody>
      </p:sp>
    </p:spTree>
    <p:extLst>
      <p:ext uri="{BB962C8B-B14F-4D97-AF65-F5344CB8AC3E}">
        <p14:creationId xmlns:p14="http://schemas.microsoft.com/office/powerpoint/2010/main" val="2497737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94536-8C38-E1E0-391A-4FB0A8127FC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BE85825-2045-EB0D-6F03-938CB060F06F}"/>
              </a:ext>
            </a:extLst>
          </p:cNvPr>
          <p:cNvSpPr>
            <a:spLocks noGrp="1"/>
          </p:cNvSpPr>
          <p:nvPr>
            <p:ph type="title"/>
          </p:nvPr>
        </p:nvSpPr>
        <p:spPr/>
        <p:txBody>
          <a:bodyPr/>
          <a:lstStyle/>
          <a:p>
            <a:r>
              <a:rPr lang="en-HK" dirty="0"/>
              <a:t>AI Regulation: Key Messages for PAs</a:t>
            </a:r>
          </a:p>
        </p:txBody>
      </p:sp>
      <p:sp>
        <p:nvSpPr>
          <p:cNvPr id="25" name="TextBox 24">
            <a:extLst>
              <a:ext uri="{FF2B5EF4-FFF2-40B4-BE49-F238E27FC236}">
                <a16:creationId xmlns:a16="http://schemas.microsoft.com/office/drawing/2014/main" id="{180C85F9-842E-75D1-19A7-EE3DF0FC5CED}"/>
              </a:ext>
            </a:extLst>
          </p:cNvPr>
          <p:cNvSpPr txBox="1"/>
          <p:nvPr/>
        </p:nvSpPr>
        <p:spPr>
          <a:xfrm>
            <a:off x="438890" y="943246"/>
            <a:ext cx="10819660" cy="4832092"/>
          </a:xfrm>
          <a:prstGeom prst="rect">
            <a:avLst/>
          </a:prstGeom>
          <a:noFill/>
        </p:spPr>
        <p:txBody>
          <a:bodyPr wrap="square" rtlCol="0">
            <a:spAutoFit/>
          </a:bodyPr>
          <a:lstStyle/>
          <a:p>
            <a:pPr marL="285750" indent="-285750">
              <a:buFont typeface="Arial" panose="020B0604020202020204" pitchFamily="34" charset="0"/>
              <a:buChar char="•"/>
            </a:pPr>
            <a:r>
              <a:rPr lang="en-HK" sz="2200" dirty="0"/>
              <a:t>In any jurisdiction, compliance with the Code is vital, with particular emphasis placed on:</a:t>
            </a:r>
          </a:p>
          <a:p>
            <a:pPr marL="285750" indent="-285750">
              <a:buFont typeface="Arial" panose="020B0604020202020204" pitchFamily="34" charset="0"/>
              <a:buChar char="•"/>
            </a:pPr>
            <a:endParaRPr lang="en-HK" sz="2200" dirty="0"/>
          </a:p>
          <a:p>
            <a:pPr marL="803275" indent="-342900">
              <a:buFont typeface="Wingdings" panose="05000000000000000000" pitchFamily="2" charset="2"/>
              <a:buChar char="§"/>
            </a:pPr>
            <a:r>
              <a:rPr lang="en-HK" sz="2200" dirty="0"/>
              <a:t>Professional Competence &amp; Due Care </a:t>
            </a:r>
          </a:p>
          <a:p>
            <a:pPr marL="460375"/>
            <a:endParaRPr lang="en-HK" sz="2200" dirty="0"/>
          </a:p>
          <a:p>
            <a:pPr marL="803275" indent="-342900">
              <a:buFont typeface="Wingdings" panose="05000000000000000000" pitchFamily="2" charset="2"/>
              <a:buChar char="§"/>
            </a:pPr>
            <a:r>
              <a:rPr lang="en-HK" sz="2200" dirty="0"/>
              <a:t>Confidentiality </a:t>
            </a:r>
          </a:p>
          <a:p>
            <a:pPr marL="285750" indent="-285750">
              <a:buFont typeface="Arial" panose="020B0604020202020204" pitchFamily="34" charset="0"/>
              <a:buChar char="•"/>
            </a:pPr>
            <a:endParaRPr lang="en-HK" sz="2200" dirty="0"/>
          </a:p>
          <a:p>
            <a:pPr marL="285750" indent="-285750">
              <a:buFont typeface="Arial" panose="020B0604020202020204" pitchFamily="34" charset="0"/>
              <a:buChar char="•"/>
            </a:pPr>
            <a:r>
              <a:rPr lang="en-HK" sz="2200" dirty="0"/>
              <a:t>Even when operating in a jurisdiction with a legislation focused approach,</a:t>
            </a:r>
            <a:r>
              <a:rPr lang="en-HK" sz="2200" b="1" dirty="0"/>
              <a:t> most </a:t>
            </a:r>
            <a:r>
              <a:rPr lang="en-HK" sz="2200" dirty="0"/>
              <a:t>of the tools PAs will encounter are lower risk and are thus unlikely to be subject to the same stringent rules as tools used to aid in medical decisions for example.</a:t>
            </a:r>
          </a:p>
          <a:p>
            <a:endParaRPr lang="en-HK" sz="2200" dirty="0"/>
          </a:p>
          <a:p>
            <a:pPr marL="285750" indent="-285750">
              <a:buFont typeface="Arial" panose="020B0604020202020204" pitchFamily="34" charset="0"/>
              <a:buChar char="•"/>
            </a:pPr>
            <a:r>
              <a:rPr lang="en-HK" sz="2200" dirty="0"/>
              <a:t>In the absence of specific rules governing how AI is used in, the proper exercise of professional judgement is key to ensuring that tools are deployed in a way that is compliant with ethical, reporting and assurance standards. </a:t>
            </a:r>
          </a:p>
        </p:txBody>
      </p:sp>
      <p:sp>
        <p:nvSpPr>
          <p:cNvPr id="2" name="Date Placeholder 3">
            <a:extLst>
              <a:ext uri="{FF2B5EF4-FFF2-40B4-BE49-F238E27FC236}">
                <a16:creationId xmlns:a16="http://schemas.microsoft.com/office/drawing/2014/main" id="{A748CF4D-8B6A-36CF-CB7A-802235BFBCA3}"/>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4" name="Slide Number Placeholder 5">
            <a:extLst>
              <a:ext uri="{FF2B5EF4-FFF2-40B4-BE49-F238E27FC236}">
                <a16:creationId xmlns:a16="http://schemas.microsoft.com/office/drawing/2014/main" id="{E92B8AAC-EBFB-E3D6-6E3F-4A6B8B9234CA}"/>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7</a:t>
            </a:fld>
            <a:endParaRPr lang="en-US" dirty="0"/>
          </a:p>
        </p:txBody>
      </p:sp>
    </p:spTree>
    <p:extLst>
      <p:ext uri="{BB962C8B-B14F-4D97-AF65-F5344CB8AC3E}">
        <p14:creationId xmlns:p14="http://schemas.microsoft.com/office/powerpoint/2010/main" val="3011475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3B1A9D-2A65-3E07-BD5F-ADF6DC9E7875}"/>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BAFD514D-802D-11D3-6044-E41D362CA423}"/>
              </a:ext>
            </a:extLst>
          </p:cNvPr>
          <p:cNvSpPr>
            <a:spLocks noGrp="1"/>
          </p:cNvSpPr>
          <p:nvPr>
            <p:ph type="title"/>
          </p:nvPr>
        </p:nvSpPr>
        <p:spPr>
          <a:xfrm>
            <a:off x="560644" y="379666"/>
            <a:ext cx="8970814" cy="1127161"/>
          </a:xfrm>
        </p:spPr>
        <p:txBody>
          <a:bodyPr/>
          <a:lstStyle/>
          <a:p>
            <a:r>
              <a:rPr lang="en-HK" dirty="0"/>
              <a:t>AI Regulation: Key Messages for Standard Setters &amp; Regulators </a:t>
            </a:r>
          </a:p>
        </p:txBody>
      </p:sp>
      <p:sp>
        <p:nvSpPr>
          <p:cNvPr id="4" name="TextBox 3">
            <a:extLst>
              <a:ext uri="{FF2B5EF4-FFF2-40B4-BE49-F238E27FC236}">
                <a16:creationId xmlns:a16="http://schemas.microsoft.com/office/drawing/2014/main" id="{0EA4537E-46AD-2EF9-92A1-A770820A46E6}"/>
              </a:ext>
            </a:extLst>
          </p:cNvPr>
          <p:cNvSpPr txBox="1"/>
          <p:nvPr/>
        </p:nvSpPr>
        <p:spPr>
          <a:xfrm>
            <a:off x="438890" y="943246"/>
            <a:ext cx="10819660" cy="4832092"/>
          </a:xfrm>
          <a:prstGeom prst="rect">
            <a:avLst/>
          </a:prstGeom>
          <a:noFill/>
        </p:spPr>
        <p:txBody>
          <a:bodyPr wrap="square" rtlCol="0">
            <a:spAutoFit/>
          </a:bodyPr>
          <a:lstStyle/>
          <a:p>
            <a:pPr marL="285750" indent="-285750">
              <a:buFont typeface="Arial" panose="020B0604020202020204" pitchFamily="34" charset="0"/>
              <a:buChar char="•"/>
            </a:pPr>
            <a:r>
              <a:rPr lang="en-HK" sz="2200" dirty="0"/>
              <a:t>The IESBA Technology Related Revisions to the Code strike a good balance between prohibiting certain activities and strengthening the Code in guiding the mindset of PAs when making use of technology.</a:t>
            </a:r>
          </a:p>
          <a:p>
            <a:endParaRPr lang="en-HK" sz="2200" dirty="0"/>
          </a:p>
          <a:p>
            <a:pPr marL="285750" indent="-285750">
              <a:buFont typeface="Arial" panose="020B0604020202020204" pitchFamily="34" charset="0"/>
              <a:buChar char="•"/>
            </a:pPr>
            <a:r>
              <a:rPr lang="en-HK" sz="2200" dirty="0"/>
              <a:t>This principles-based approach to standard setting aligns with the approach taken by many jurisdictions and allows for the setting of standards which are adaptable but also capable of mitigating the most significant risks.</a:t>
            </a:r>
          </a:p>
          <a:p>
            <a:endParaRPr lang="en-HK" sz="2200" dirty="0"/>
          </a:p>
          <a:p>
            <a:pPr marL="285750" indent="-285750">
              <a:buFont typeface="Arial" panose="020B0604020202020204" pitchFamily="34" charset="0"/>
              <a:buChar char="•"/>
            </a:pPr>
            <a:r>
              <a:rPr lang="en-HK" sz="2200" dirty="0"/>
              <a:t>It also permits jurisdictions to set more specific prohibitions in addition to the principles where local legislation or business needs require it.</a:t>
            </a:r>
          </a:p>
          <a:p>
            <a:endParaRPr lang="en-HK" sz="2200" dirty="0"/>
          </a:p>
          <a:p>
            <a:pPr marL="285750" indent="-285750">
              <a:buFont typeface="Arial" panose="020B0604020202020204" pitchFamily="34" charset="0"/>
              <a:buChar char="•"/>
            </a:pPr>
            <a:r>
              <a:rPr lang="en-HK" sz="2200" dirty="0">
                <a:highlight>
                  <a:srgbClr val="FFFFFF"/>
                </a:highlight>
              </a:rPr>
              <a:t>The key to success for standard setters and regulators is</a:t>
            </a:r>
            <a:r>
              <a:rPr lang="en-HK" sz="2200" b="1" dirty="0">
                <a:highlight>
                  <a:srgbClr val="FFFFFF"/>
                </a:highlight>
              </a:rPr>
              <a:t> collaboration</a:t>
            </a:r>
            <a:r>
              <a:rPr lang="en-HK" sz="2200" dirty="0">
                <a:highlight>
                  <a:srgbClr val="FFFFFF"/>
                </a:highlight>
              </a:rPr>
              <a:t>, with each other and with experts in the AI field. Though jurisdictions may have their own legislation and approaches, the challenges faced are global. </a:t>
            </a:r>
          </a:p>
        </p:txBody>
      </p:sp>
      <p:sp>
        <p:nvSpPr>
          <p:cNvPr id="2" name="Date Placeholder 3">
            <a:extLst>
              <a:ext uri="{FF2B5EF4-FFF2-40B4-BE49-F238E27FC236}">
                <a16:creationId xmlns:a16="http://schemas.microsoft.com/office/drawing/2014/main" id="{6F0900B5-2322-F947-64C8-83F924C54263}"/>
              </a:ext>
            </a:extLst>
          </p:cNvPr>
          <p:cNvSpPr>
            <a:spLocks noGrp="1"/>
          </p:cNvSpPr>
          <p:nvPr>
            <p:ph type="dt" sz="half" idx="10"/>
          </p:nvPr>
        </p:nvSpPr>
        <p:spPr>
          <a:xfrm>
            <a:off x="10122344" y="379667"/>
            <a:ext cx="1188385" cy="365125"/>
          </a:xfrm>
        </p:spPr>
        <p:txBody>
          <a:bodyPr/>
          <a:lstStyle/>
          <a:p>
            <a:r>
              <a:rPr lang="en-US" dirty="0"/>
              <a:t>19 March 2024</a:t>
            </a:r>
          </a:p>
        </p:txBody>
      </p:sp>
      <p:sp>
        <p:nvSpPr>
          <p:cNvPr id="5" name="Slide Number Placeholder 5">
            <a:extLst>
              <a:ext uri="{FF2B5EF4-FFF2-40B4-BE49-F238E27FC236}">
                <a16:creationId xmlns:a16="http://schemas.microsoft.com/office/drawing/2014/main" id="{5D6C02CB-281F-BAED-1DF7-D2A4A2330A57}"/>
              </a:ext>
            </a:extLst>
          </p:cNvPr>
          <p:cNvSpPr>
            <a:spLocks noGrp="1"/>
          </p:cNvSpPr>
          <p:nvPr>
            <p:ph type="sldNum" sz="quarter" idx="12"/>
          </p:nvPr>
        </p:nvSpPr>
        <p:spPr>
          <a:xfrm>
            <a:off x="11380304" y="379667"/>
            <a:ext cx="362896" cy="365125"/>
          </a:xfrm>
        </p:spPr>
        <p:txBody>
          <a:bodyPr/>
          <a:lstStyle/>
          <a:p>
            <a:fld id="{656DE4D2-A8DE-F04B-8519-C8C70C988229}" type="slidenum">
              <a:rPr lang="en-US" smtClean="0"/>
              <a:pPr/>
              <a:t>8</a:t>
            </a:fld>
            <a:endParaRPr lang="en-US" dirty="0"/>
          </a:p>
        </p:txBody>
      </p:sp>
    </p:spTree>
    <p:extLst>
      <p:ext uri="{BB962C8B-B14F-4D97-AF65-F5344CB8AC3E}">
        <p14:creationId xmlns:p14="http://schemas.microsoft.com/office/powerpoint/2010/main" val="1749297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5EC2513-0404-5E8D-2B91-EDE3F73C0EEB}"/>
              </a:ext>
            </a:extLst>
          </p:cNvPr>
          <p:cNvSpPr>
            <a:spLocks noGrp="1"/>
          </p:cNvSpPr>
          <p:nvPr>
            <p:ph type="body" sz="half" idx="2"/>
          </p:nvPr>
        </p:nvSpPr>
        <p:spPr>
          <a:xfrm>
            <a:off x="572155" y="4982512"/>
            <a:ext cx="11205765" cy="615100"/>
          </a:xfrm>
        </p:spPr>
        <p:txBody>
          <a:bodyPr/>
          <a:lstStyle/>
          <a:p>
            <a:endParaRPr lang="en-HK" dirty="0"/>
          </a:p>
        </p:txBody>
      </p:sp>
      <p:sp>
        <p:nvSpPr>
          <p:cNvPr id="4" name="Title 2">
            <a:extLst>
              <a:ext uri="{FF2B5EF4-FFF2-40B4-BE49-F238E27FC236}">
                <a16:creationId xmlns:a16="http://schemas.microsoft.com/office/drawing/2014/main" id="{3E4419BA-4DA0-BA7A-AF52-9A19FD4E15C9}"/>
              </a:ext>
            </a:extLst>
          </p:cNvPr>
          <p:cNvSpPr>
            <a:spLocks noGrp="1"/>
          </p:cNvSpPr>
          <p:nvPr>
            <p:ph type="title"/>
          </p:nvPr>
        </p:nvSpPr>
        <p:spPr>
          <a:xfrm>
            <a:off x="572156" y="2874334"/>
            <a:ext cx="2282255" cy="709126"/>
          </a:xfrm>
        </p:spPr>
        <p:txBody>
          <a:bodyPr/>
          <a:lstStyle/>
          <a:p>
            <a:r>
              <a:rPr lang="en-US" sz="3200" dirty="0">
                <a:solidFill>
                  <a:schemeClr val="bg1"/>
                </a:solidFill>
                <a:latin typeface="Arial"/>
                <a:cs typeface="Arial"/>
              </a:rPr>
              <a:t>Thank you</a:t>
            </a:r>
            <a:endParaRPr lang="en-HK" dirty="0"/>
          </a:p>
        </p:txBody>
      </p:sp>
    </p:spTree>
    <p:extLst>
      <p:ext uri="{BB962C8B-B14F-4D97-AF65-F5344CB8AC3E}">
        <p14:creationId xmlns:p14="http://schemas.microsoft.com/office/powerpoint/2010/main" val="2121901241"/>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14141"/>
      </a:dk2>
      <a:lt2>
        <a:srgbClr val="E7E6E6"/>
      </a:lt2>
      <a:accent1>
        <a:srgbClr val="161C8E"/>
      </a:accent1>
      <a:accent2>
        <a:srgbClr val="FF8215"/>
      </a:accent2>
      <a:accent3>
        <a:srgbClr val="3AD3AE"/>
      </a:accent3>
      <a:accent4>
        <a:srgbClr val="8A83D6"/>
      </a:accent4>
      <a:accent5>
        <a:srgbClr val="CB2F6D"/>
      </a:accent5>
      <a:accent6>
        <a:srgbClr val="E8B78A"/>
      </a:accent6>
      <a:hlink>
        <a:srgbClr val="0070C0"/>
      </a:hlink>
      <a:folHlink>
        <a:srgbClr val="9B9B9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FRC_PPT 16x9 master.pptx" id="{576F6513-875A-4380-9CA7-7DFA3BCF4AA6}" vid="{7695D571-2474-481F-A1C1-DC897F447F6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873453b-40a6-4ab7-9f0c-53d208dca0b9">
      <Terms xmlns="http://schemas.microsoft.com/office/infopath/2007/PartnerControls"/>
    </lcf76f155ced4ddcb4097134ff3c332f>
    <SharedWithUsers xmlns="d645646d-7484-4c63-8431-0d39b2cbae15">
      <UserInfo>
        <DisplayName>Mary Leung</DisplayName>
        <AccountId>11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0DC443B57817745AB4A083B791EE72B" ma:contentTypeVersion="13" ma:contentTypeDescription="Create a new document." ma:contentTypeScope="" ma:versionID="a26532821b6a3267b4d0b640d23c60e0">
  <xsd:schema xmlns:xsd="http://www.w3.org/2001/XMLSchema" xmlns:xs="http://www.w3.org/2001/XMLSchema" xmlns:p="http://schemas.microsoft.com/office/2006/metadata/properties" xmlns:ns2="c873453b-40a6-4ab7-9f0c-53d208dca0b9" xmlns:ns3="d645646d-7484-4c63-8431-0d39b2cbae15" targetNamespace="http://schemas.microsoft.com/office/2006/metadata/properties" ma:root="true" ma:fieldsID="a2bd70264771539c74465ccbbf75cb59" ns2:_="" ns3:_="">
    <xsd:import namespace="c873453b-40a6-4ab7-9f0c-53d208dca0b9"/>
    <xsd:import namespace="d645646d-7484-4c63-8431-0d39b2cbae15"/>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73453b-40a6-4ab7-9f0c-53d208dca0b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88f90277-11b5-43b1-a61e-35ef07f04345" ma:termSetId="09814cd3-568e-fe90-9814-8d621ff8fb84" ma:anchorId="fba54fb3-c3e1-fe81-a776-ca4b69148c4d" ma:open="true" ma:isKeyword="false">
      <xsd:complexType>
        <xsd:sequence>
          <xsd:element ref="pc:Terms" minOccurs="0" maxOccurs="1"/>
        </xsd:sequence>
      </xsd:complex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Location" ma:index="17" nillable="true" ma:displayName="Location" ma:indexed="true"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645646d-7484-4c63-8431-0d39b2cbae1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F21BB4-DC3B-4E2B-9527-05979D491737}">
  <ds:schemaRefs>
    <ds:schemaRef ds:uri="d645646d-7484-4c63-8431-0d39b2cbae15"/>
    <ds:schemaRef ds:uri="http://schemas.microsoft.com/office/infopath/2007/PartnerControls"/>
    <ds:schemaRef ds:uri="http://purl.org/dc/dcmitype/"/>
    <ds:schemaRef ds:uri="http://schemas.openxmlformats.org/package/2006/metadata/core-properties"/>
    <ds:schemaRef ds:uri="http://schemas.microsoft.com/office/2006/documentManagement/types"/>
    <ds:schemaRef ds:uri="http://schemas.microsoft.com/office/2006/metadata/properties"/>
    <ds:schemaRef ds:uri="http://purl.org/dc/elements/1.1/"/>
    <ds:schemaRef ds:uri="http://www.w3.org/XML/1998/namespace"/>
    <ds:schemaRef ds:uri="c873453b-40a6-4ab7-9f0c-53d208dca0b9"/>
    <ds:schemaRef ds:uri="http://purl.org/dc/terms/"/>
  </ds:schemaRefs>
</ds:datastoreItem>
</file>

<file path=customXml/itemProps2.xml><?xml version="1.0" encoding="utf-8"?>
<ds:datastoreItem xmlns:ds="http://schemas.openxmlformats.org/officeDocument/2006/customXml" ds:itemID="{5E6F7F21-2865-4866-BD57-45B96BD51FA6}">
  <ds:schemaRefs>
    <ds:schemaRef ds:uri="c873453b-40a6-4ab7-9f0c-53d208dca0b9"/>
    <ds:schemaRef ds:uri="d645646d-7484-4c63-8431-0d39b2cbae1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EC72993-829A-4F07-9674-1C9D3B69F6B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AFRC_PPT 16x9 master</Template>
  <TotalTime>691</TotalTime>
  <Words>1398</Words>
  <Application>Microsoft Office PowerPoint</Application>
  <PresentationFormat>Widescreen</PresentationFormat>
  <Paragraphs>159</Paragraphs>
  <Slides>16</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Office Theme</vt:lpstr>
      <vt:lpstr>AI Regulation: Global Perspectives for Professional Accountants</vt:lpstr>
      <vt:lpstr>AI Regulation: Defining AI</vt:lpstr>
      <vt:lpstr>AI Regulation: Key Tools</vt:lpstr>
      <vt:lpstr>AI Regulation: Why is it important?</vt:lpstr>
      <vt:lpstr>AI Regulation: Global Approaches</vt:lpstr>
      <vt:lpstr>AI Regulation: Benefits &amp; Risks of Approaches</vt:lpstr>
      <vt:lpstr>AI Regulation: Key Messages for PAs</vt:lpstr>
      <vt:lpstr>AI Regulation: Key Messages for Standard Setters &amp; Regulators </vt:lpstr>
      <vt:lpstr>Thank you</vt:lpstr>
      <vt:lpstr>Hong Kong SAR</vt:lpstr>
      <vt:lpstr>China</vt:lpstr>
      <vt:lpstr>The United Kingdom</vt:lpstr>
      <vt:lpstr>Japan</vt:lpstr>
      <vt:lpstr>The European Union</vt:lpstr>
      <vt:lpstr>The United States of America</vt:lpstr>
      <vt:lpstr>The United States of America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 Stakeholder Engagement Plan</dc:title>
  <dc:creator>Lucia Lai</dc:creator>
  <cp:lastModifiedBy>Asteway Tilahun</cp:lastModifiedBy>
  <cp:revision>3</cp:revision>
  <cp:lastPrinted>2023-09-11T09:16:38Z</cp:lastPrinted>
  <dcterms:created xsi:type="dcterms:W3CDTF">2023-05-02T10:27:49Z</dcterms:created>
  <dcterms:modified xsi:type="dcterms:W3CDTF">2024-03-20T17:17:12Z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0x01010030DC443B57817745AB4A083B791EE72B</vt:lpwstr>
  </property>
  <property fmtid="{D5CDD505-2E9C-101B-9397-08002B2CF9AE}" pid="3" name="MediaServiceImageTags">
    <vt:lpwstr/>
  </property>
</Properties>
</file>